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38"/>
  </p:notesMasterIdLst>
  <p:sldIdLst>
    <p:sldId id="256" r:id="rId2"/>
    <p:sldId id="257" r:id="rId3"/>
    <p:sldId id="289" r:id="rId4"/>
    <p:sldId id="259" r:id="rId5"/>
    <p:sldId id="261" r:id="rId6"/>
    <p:sldId id="260" r:id="rId7"/>
    <p:sldId id="290" r:id="rId8"/>
    <p:sldId id="262" r:id="rId9"/>
    <p:sldId id="263" r:id="rId10"/>
    <p:sldId id="265" r:id="rId11"/>
    <p:sldId id="266" r:id="rId12"/>
    <p:sldId id="267" r:id="rId13"/>
    <p:sldId id="268" r:id="rId14"/>
    <p:sldId id="273" r:id="rId15"/>
    <p:sldId id="275" r:id="rId16"/>
    <p:sldId id="276" r:id="rId17"/>
    <p:sldId id="277" r:id="rId18"/>
    <p:sldId id="278" r:id="rId19"/>
    <p:sldId id="279" r:id="rId20"/>
    <p:sldId id="291" r:id="rId21"/>
    <p:sldId id="292" r:id="rId22"/>
    <p:sldId id="293" r:id="rId23"/>
    <p:sldId id="294" r:id="rId24"/>
    <p:sldId id="258" r:id="rId25"/>
    <p:sldId id="280" r:id="rId26"/>
    <p:sldId id="281" r:id="rId27"/>
    <p:sldId id="282" r:id="rId28"/>
    <p:sldId id="283" r:id="rId29"/>
    <p:sldId id="284" r:id="rId30"/>
    <p:sldId id="286" r:id="rId31"/>
    <p:sldId id="287" r:id="rId32"/>
    <p:sldId id="295" r:id="rId33"/>
    <p:sldId id="296" r:id="rId34"/>
    <p:sldId id="297" r:id="rId35"/>
    <p:sldId id="264" r:id="rId36"/>
    <p:sldId id="288" r:id="rId37"/>
  </p:sldIdLst>
  <p:sldSz cx="9144000" cy="5143500" type="screen16x9"/>
  <p:notesSz cx="6858000" cy="9144000"/>
  <p:embeddedFontLst>
    <p:embeddedFont>
      <p:font typeface="Hind Madurai" panose="020B0604020202020204" charset="0"/>
      <p:regular r:id="rId39"/>
      <p:bold r:id="rId40"/>
    </p:embeddedFont>
    <p:embeddedFont>
      <p:font typeface="Calibri" panose="020F0502020204030204" pitchFamily="34" charset="0"/>
      <p:regular r:id="rId41"/>
      <p:bold r:id="rId42"/>
      <p:italic r:id="rId43"/>
      <p:boldItalic r:id="rId44"/>
    </p:embeddedFont>
    <p:embeddedFont>
      <p:font typeface="Roboto Condensed Light" panose="020B0604020202020204" charset="0"/>
      <p:regular r:id="rId45"/>
      <p:italic r:id="rId46"/>
    </p:embeddedFont>
    <p:embeddedFont>
      <p:font typeface="PT Sans" panose="020B0604020202020204" charset="0"/>
      <p:regular r:id="rId47"/>
      <p:bold r:id="rId48"/>
      <p:italic r:id="rId49"/>
      <p:boldItalic r:id="rId50"/>
    </p:embeddedFont>
    <p:embeddedFont>
      <p:font typeface="Lexend" panose="020B0604020202020204" charset="0"/>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
          <p15:clr>
            <a:srgbClr val="9AA0A6"/>
          </p15:clr>
        </p15:guide>
        <p15:guide id="2" pos="2880">
          <p15:clr>
            <a:srgbClr val="9AA0A6"/>
          </p15:clr>
        </p15:guide>
        <p15:guide id="3" orient="horz" pos="56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1AD656-6E99-4044-9306-AFF701C5FEB4}">
  <a:tblStyle styleId="{001AD656-6E99-4044-9306-AFF701C5FE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966" y="66"/>
      </p:cViewPr>
      <p:guideLst>
        <p:guide orient="horz" pos="55"/>
        <p:guide pos="2880"/>
        <p:guide orient="horz" pos="5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1"/>
        <p:cNvGrpSpPr/>
        <p:nvPr/>
      </p:nvGrpSpPr>
      <p:grpSpPr>
        <a:xfrm>
          <a:off x="0" y="0"/>
          <a:ext cx="0" cy="0"/>
          <a:chOff x="0" y="0"/>
          <a:chExt cx="0" cy="0"/>
        </a:xfrm>
      </p:grpSpPr>
      <p:sp>
        <p:nvSpPr>
          <p:cNvPr id="2722" name="Google Shape;2722;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3" name="Google Shape;2723;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0"/>
        <p:cNvGrpSpPr/>
        <p:nvPr/>
      </p:nvGrpSpPr>
      <p:grpSpPr>
        <a:xfrm>
          <a:off x="0" y="0"/>
          <a:ext cx="0" cy="0"/>
          <a:chOff x="0" y="0"/>
          <a:chExt cx="0" cy="0"/>
        </a:xfrm>
      </p:grpSpPr>
      <p:sp>
        <p:nvSpPr>
          <p:cNvPr id="2781" name="Google Shape;2781;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2" name="Google Shape;2782;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7"/>
        <p:cNvGrpSpPr/>
        <p:nvPr/>
      </p:nvGrpSpPr>
      <p:grpSpPr>
        <a:xfrm>
          <a:off x="0" y="0"/>
          <a:ext cx="0" cy="0"/>
          <a:chOff x="0" y="0"/>
          <a:chExt cx="0" cy="0"/>
        </a:xfrm>
      </p:grpSpPr>
      <p:sp>
        <p:nvSpPr>
          <p:cNvPr id="3228" name="Google Shape;3228;g113c8c13dec_0_1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9" name="Google Shape;3229;g113c8c13dec_0_1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5"/>
        <p:cNvGrpSpPr/>
        <p:nvPr/>
      </p:nvGrpSpPr>
      <p:grpSpPr>
        <a:xfrm>
          <a:off x="0" y="0"/>
          <a:ext cx="0" cy="0"/>
          <a:chOff x="0" y="0"/>
          <a:chExt cx="0" cy="0"/>
        </a:xfrm>
      </p:grpSpPr>
      <p:sp>
        <p:nvSpPr>
          <p:cNvPr id="3546" name="Google Shape;3546;g1143fdda3bf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7" name="Google Shape;3547;g1143fdda3bf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2"/>
        <p:cNvGrpSpPr/>
        <p:nvPr/>
      </p:nvGrpSpPr>
      <p:grpSpPr>
        <a:xfrm>
          <a:off x="0" y="0"/>
          <a:ext cx="0" cy="0"/>
          <a:chOff x="0" y="0"/>
          <a:chExt cx="0" cy="0"/>
        </a:xfrm>
      </p:grpSpPr>
      <p:sp>
        <p:nvSpPr>
          <p:cNvPr id="3623" name="Google Shape;3623;g113c8c13de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4" name="Google Shape;3624;g113c8c13de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7"/>
        <p:cNvGrpSpPr/>
        <p:nvPr/>
      </p:nvGrpSpPr>
      <p:grpSpPr>
        <a:xfrm>
          <a:off x="0" y="0"/>
          <a:ext cx="0" cy="0"/>
          <a:chOff x="0" y="0"/>
          <a:chExt cx="0" cy="0"/>
        </a:xfrm>
      </p:grpSpPr>
      <p:sp>
        <p:nvSpPr>
          <p:cNvPr id="3728" name="Google Shape;3728;g1143fdda3bf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9" name="Google Shape;3729;g1143fdda3bf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9"/>
        <p:cNvGrpSpPr/>
        <p:nvPr/>
      </p:nvGrpSpPr>
      <p:grpSpPr>
        <a:xfrm>
          <a:off x="0" y="0"/>
          <a:ext cx="0" cy="0"/>
          <a:chOff x="0" y="0"/>
          <a:chExt cx="0" cy="0"/>
        </a:xfrm>
      </p:grpSpPr>
      <p:sp>
        <p:nvSpPr>
          <p:cNvPr id="3890" name="Google Shape;3890;g11510490a9c_0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1" name="Google Shape;3891;g11510490a9c_0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5"/>
        <p:cNvGrpSpPr/>
        <p:nvPr/>
      </p:nvGrpSpPr>
      <p:grpSpPr>
        <a:xfrm>
          <a:off x="0" y="0"/>
          <a:ext cx="0" cy="0"/>
          <a:chOff x="0" y="0"/>
          <a:chExt cx="0" cy="0"/>
        </a:xfrm>
      </p:grpSpPr>
      <p:sp>
        <p:nvSpPr>
          <p:cNvPr id="3926" name="Google Shape;3926;g113c8c13dec_0_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7" name="Google Shape;3927;g113c8c13dec_0_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8"/>
        <p:cNvGrpSpPr/>
        <p:nvPr/>
      </p:nvGrpSpPr>
      <p:grpSpPr>
        <a:xfrm>
          <a:off x="0" y="0"/>
          <a:ext cx="0" cy="0"/>
          <a:chOff x="0" y="0"/>
          <a:chExt cx="0" cy="0"/>
        </a:xfrm>
      </p:grpSpPr>
      <p:sp>
        <p:nvSpPr>
          <p:cNvPr id="3979" name="Google Shape;3979;g113c8c13dec_0_2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0" name="Google Shape;3980;g113c8c13dec_0_2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4"/>
        <p:cNvGrpSpPr/>
        <p:nvPr/>
      </p:nvGrpSpPr>
      <p:grpSpPr>
        <a:xfrm>
          <a:off x="0" y="0"/>
          <a:ext cx="0" cy="0"/>
          <a:chOff x="0" y="0"/>
          <a:chExt cx="0" cy="0"/>
        </a:xfrm>
      </p:grpSpPr>
      <p:sp>
        <p:nvSpPr>
          <p:cNvPr id="4115" name="Google Shape;4115;g1143fdda3b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6" name="Google Shape;4116;g1143fdda3b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0"/>
        <p:cNvGrpSpPr/>
        <p:nvPr/>
      </p:nvGrpSpPr>
      <p:grpSpPr>
        <a:xfrm>
          <a:off x="0" y="0"/>
          <a:ext cx="0" cy="0"/>
          <a:chOff x="0" y="0"/>
          <a:chExt cx="0" cy="0"/>
        </a:xfrm>
      </p:grpSpPr>
      <p:sp>
        <p:nvSpPr>
          <p:cNvPr id="4171" name="Google Shape;4171;g1143fdda3bf_0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2" name="Google Shape;4172;g1143fdda3bf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7"/>
        <p:cNvGrpSpPr/>
        <p:nvPr/>
      </p:nvGrpSpPr>
      <p:grpSpPr>
        <a:xfrm>
          <a:off x="0" y="0"/>
          <a:ext cx="0" cy="0"/>
          <a:chOff x="0" y="0"/>
          <a:chExt cx="0" cy="0"/>
        </a:xfrm>
      </p:grpSpPr>
      <p:sp>
        <p:nvSpPr>
          <p:cNvPr id="4308" name="Google Shape;4308;g1143fdda3bf_0_280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9" name="Google Shape;4309;g1143fdda3bf_0_280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2"/>
        <p:cNvGrpSpPr/>
        <p:nvPr/>
      </p:nvGrpSpPr>
      <p:grpSpPr>
        <a:xfrm>
          <a:off x="0" y="0"/>
          <a:ext cx="0" cy="0"/>
          <a:chOff x="0" y="0"/>
          <a:chExt cx="0" cy="0"/>
        </a:xfrm>
      </p:grpSpPr>
      <p:sp>
        <p:nvSpPr>
          <p:cNvPr id="4393" name="Google Shape;4393;g1143fdda3bf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4" name="Google Shape;4394;g1143fdda3bf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bd6c00e73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bd6c00e73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0"/>
        <p:cNvGrpSpPr/>
        <p:nvPr/>
      </p:nvGrpSpPr>
      <p:grpSpPr>
        <a:xfrm>
          <a:off x="0" y="0"/>
          <a:ext cx="0" cy="0"/>
          <a:chOff x="0" y="0"/>
          <a:chExt cx="0" cy="0"/>
        </a:xfrm>
      </p:grpSpPr>
      <p:sp>
        <p:nvSpPr>
          <p:cNvPr id="4471" name="Google Shape;4471;g11541b5332e_0_1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2" name="Google Shape;4472;g11541b5332e_0_1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3"/>
        <p:cNvGrpSpPr/>
        <p:nvPr/>
      </p:nvGrpSpPr>
      <p:grpSpPr>
        <a:xfrm>
          <a:off x="0" y="0"/>
          <a:ext cx="0" cy="0"/>
          <a:chOff x="0" y="0"/>
          <a:chExt cx="0" cy="0"/>
        </a:xfrm>
      </p:grpSpPr>
      <p:sp>
        <p:nvSpPr>
          <p:cNvPr id="2004" name="Google Shape;2004;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5" name="Google Shape;2005;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3"/>
        <p:cNvGrpSpPr/>
        <p:nvPr/>
      </p:nvGrpSpPr>
      <p:grpSpPr>
        <a:xfrm>
          <a:off x="0" y="0"/>
          <a:ext cx="0" cy="0"/>
          <a:chOff x="0" y="0"/>
          <a:chExt cx="0" cy="0"/>
        </a:xfrm>
      </p:grpSpPr>
      <p:sp>
        <p:nvSpPr>
          <p:cNvPr id="4494" name="Google Shape;4494;g11541b5332e_0_1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5" name="Google Shape;4495;g11541b5332e_0_1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2" name="Google Shape;1042;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7" name="Google Shape;112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0" name="Google Shape;1580;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4" name="Google Shape;1754;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4"/>
        <p:cNvGrpSpPr/>
        <p:nvPr/>
      </p:nvGrpSpPr>
      <p:grpSpPr>
        <a:xfrm>
          <a:off x="0" y="0"/>
          <a:ext cx="0" cy="0"/>
          <a:chOff x="0" y="0"/>
          <a:chExt cx="0" cy="0"/>
        </a:xfrm>
      </p:grpSpPr>
      <p:sp>
        <p:nvSpPr>
          <p:cNvPr id="2415" name="Google Shape;2415;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6" name="Google Shape;2416;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8"/>
        <p:cNvGrpSpPr/>
        <p:nvPr/>
      </p:nvGrpSpPr>
      <p:grpSpPr>
        <a:xfrm>
          <a:off x="0" y="0"/>
          <a:ext cx="0" cy="0"/>
          <a:chOff x="0" y="0"/>
          <a:chExt cx="0" cy="0"/>
        </a:xfrm>
      </p:grpSpPr>
      <p:sp>
        <p:nvSpPr>
          <p:cNvPr id="2619" name="Google Shape;2619;g113c8c13dec_0_1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0" name="Google Shape;2620;g113c8c13dec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298982" flipH="1">
            <a:off x="2915435" y="4318493"/>
            <a:ext cx="3313144" cy="2037032"/>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10800000" flipH="1">
            <a:off x="-914218" y="-445464"/>
            <a:ext cx="4117792" cy="1043442"/>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3168065" flipH="1">
            <a:off x="8055720" y="4467982"/>
            <a:ext cx="1872519" cy="1151276"/>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rot="6299992">
            <a:off x="-285590" y="4544182"/>
            <a:ext cx="702587" cy="697070"/>
            <a:chOff x="1782100" y="1060200"/>
            <a:chExt cx="184050" cy="182600"/>
          </a:xfrm>
        </p:grpSpPr>
        <p:sp>
          <p:nvSpPr>
            <p:cNvPr id="13" name="Google Shape;13;p2"/>
            <p:cNvSpPr/>
            <p:nvPr/>
          </p:nvSpPr>
          <p:spPr>
            <a:xfrm>
              <a:off x="1864775" y="1195525"/>
              <a:ext cx="50200" cy="47275"/>
            </a:xfrm>
            <a:custGeom>
              <a:avLst/>
              <a:gdLst/>
              <a:ahLst/>
              <a:cxnLst/>
              <a:rect l="l" t="t" r="r" b="b"/>
              <a:pathLst>
                <a:path w="2008" h="1891" extrusionOk="0">
                  <a:moveTo>
                    <a:pt x="1066" y="0"/>
                  </a:moveTo>
                  <a:cubicBezTo>
                    <a:pt x="804" y="0"/>
                    <a:pt x="558" y="88"/>
                    <a:pt x="390" y="274"/>
                  </a:cubicBezTo>
                  <a:cubicBezTo>
                    <a:pt x="1" y="704"/>
                    <a:pt x="12" y="1408"/>
                    <a:pt x="495" y="1891"/>
                  </a:cubicBezTo>
                  <a:lnTo>
                    <a:pt x="2007" y="389"/>
                  </a:lnTo>
                  <a:cubicBezTo>
                    <a:pt x="1750" y="138"/>
                    <a:pt x="1395"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02050" y="1184900"/>
              <a:ext cx="50950" cy="48175"/>
            </a:xfrm>
            <a:custGeom>
              <a:avLst/>
              <a:gdLst/>
              <a:ahLst/>
              <a:cxnLst/>
              <a:rect l="l" t="t" r="r" b="b"/>
              <a:pathLst>
                <a:path w="2038" h="1927" extrusionOk="0">
                  <a:moveTo>
                    <a:pt x="1073" y="1"/>
                  </a:moveTo>
                  <a:cubicBezTo>
                    <a:pt x="809" y="1"/>
                    <a:pt x="560" y="89"/>
                    <a:pt x="389" y="279"/>
                  </a:cubicBezTo>
                  <a:cubicBezTo>
                    <a:pt x="1" y="709"/>
                    <a:pt x="22" y="1413"/>
                    <a:pt x="505" y="1906"/>
                  </a:cubicBezTo>
                  <a:cubicBezTo>
                    <a:pt x="515" y="1917"/>
                    <a:pt x="526" y="1917"/>
                    <a:pt x="536" y="1927"/>
                  </a:cubicBezTo>
                  <a:lnTo>
                    <a:pt x="2038" y="426"/>
                  </a:lnTo>
                  <a:cubicBezTo>
                    <a:pt x="2038" y="415"/>
                    <a:pt x="2027" y="405"/>
                    <a:pt x="2017" y="394"/>
                  </a:cubicBezTo>
                  <a:cubicBezTo>
                    <a:pt x="1764" y="142"/>
                    <a:pt x="1407"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847450" y="1131275"/>
              <a:ext cx="50450" cy="47725"/>
            </a:xfrm>
            <a:custGeom>
              <a:avLst/>
              <a:gdLst/>
              <a:ahLst/>
              <a:cxnLst/>
              <a:rect l="l" t="t" r="r" b="b"/>
              <a:pathLst>
                <a:path w="2018" h="1909" extrusionOk="0">
                  <a:moveTo>
                    <a:pt x="1077" y="0"/>
                  </a:moveTo>
                  <a:cubicBezTo>
                    <a:pt x="812" y="0"/>
                    <a:pt x="562" y="90"/>
                    <a:pt x="390" y="282"/>
                  </a:cubicBezTo>
                  <a:cubicBezTo>
                    <a:pt x="1" y="712"/>
                    <a:pt x="12" y="1416"/>
                    <a:pt x="505" y="1909"/>
                  </a:cubicBezTo>
                  <a:lnTo>
                    <a:pt x="2017" y="397"/>
                  </a:lnTo>
                  <a:cubicBezTo>
                    <a:pt x="1761" y="140"/>
                    <a:pt x="1407" y="0"/>
                    <a:pt x="1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916525" y="1145675"/>
              <a:ext cx="49625" cy="46975"/>
            </a:xfrm>
            <a:custGeom>
              <a:avLst/>
              <a:gdLst/>
              <a:ahLst/>
              <a:cxnLst/>
              <a:rect l="l" t="t" r="r" b="b"/>
              <a:pathLst>
                <a:path w="1985" h="1879" extrusionOk="0">
                  <a:moveTo>
                    <a:pt x="1069" y="0"/>
                  </a:moveTo>
                  <a:cubicBezTo>
                    <a:pt x="806" y="0"/>
                    <a:pt x="558" y="90"/>
                    <a:pt x="388" y="283"/>
                  </a:cubicBezTo>
                  <a:cubicBezTo>
                    <a:pt x="0" y="703"/>
                    <a:pt x="10" y="1396"/>
                    <a:pt x="483" y="1879"/>
                  </a:cubicBezTo>
                  <a:lnTo>
                    <a:pt x="1984" y="378"/>
                  </a:lnTo>
                  <a:cubicBezTo>
                    <a:pt x="1736" y="135"/>
                    <a:pt x="1391" y="0"/>
                    <a:pt x="1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892625" y="1081125"/>
              <a:ext cx="51475" cy="48800"/>
            </a:xfrm>
            <a:custGeom>
              <a:avLst/>
              <a:gdLst/>
              <a:ahLst/>
              <a:cxnLst/>
              <a:rect l="l" t="t" r="r" b="b"/>
              <a:pathLst>
                <a:path w="2059" h="1952" extrusionOk="0">
                  <a:moveTo>
                    <a:pt x="1075" y="1"/>
                  </a:moveTo>
                  <a:cubicBezTo>
                    <a:pt x="811" y="1"/>
                    <a:pt x="562" y="90"/>
                    <a:pt x="389" y="281"/>
                  </a:cubicBezTo>
                  <a:cubicBezTo>
                    <a:pt x="0" y="702"/>
                    <a:pt x="21" y="1416"/>
                    <a:pt x="504" y="1910"/>
                  </a:cubicBezTo>
                  <a:cubicBezTo>
                    <a:pt x="525" y="1920"/>
                    <a:pt x="536" y="1931"/>
                    <a:pt x="557" y="1952"/>
                  </a:cubicBezTo>
                  <a:lnTo>
                    <a:pt x="2058" y="450"/>
                  </a:lnTo>
                  <a:cubicBezTo>
                    <a:pt x="2048" y="429"/>
                    <a:pt x="2027" y="408"/>
                    <a:pt x="2016" y="397"/>
                  </a:cubicBezTo>
                  <a:cubicBezTo>
                    <a:pt x="1760" y="141"/>
                    <a:pt x="1406"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837225" y="1060200"/>
              <a:ext cx="51475" cy="48725"/>
            </a:xfrm>
            <a:custGeom>
              <a:avLst/>
              <a:gdLst/>
              <a:ahLst/>
              <a:cxnLst/>
              <a:rect l="l" t="t" r="r" b="b"/>
              <a:pathLst>
                <a:path w="2059" h="1949" extrusionOk="0">
                  <a:moveTo>
                    <a:pt x="1070" y="1"/>
                  </a:moveTo>
                  <a:cubicBezTo>
                    <a:pt x="808" y="1"/>
                    <a:pt x="561" y="89"/>
                    <a:pt x="389" y="278"/>
                  </a:cubicBezTo>
                  <a:cubicBezTo>
                    <a:pt x="1" y="709"/>
                    <a:pt x="11" y="1413"/>
                    <a:pt x="505" y="1906"/>
                  </a:cubicBezTo>
                  <a:cubicBezTo>
                    <a:pt x="526" y="1927"/>
                    <a:pt x="536" y="1938"/>
                    <a:pt x="557" y="1948"/>
                  </a:cubicBezTo>
                  <a:lnTo>
                    <a:pt x="2059" y="446"/>
                  </a:lnTo>
                  <a:cubicBezTo>
                    <a:pt x="2048" y="425"/>
                    <a:pt x="2027" y="415"/>
                    <a:pt x="2017" y="394"/>
                  </a:cubicBezTo>
                  <a:cubicBezTo>
                    <a:pt x="1759" y="142"/>
                    <a:pt x="1402" y="1"/>
                    <a:pt x="1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782100" y="1116900"/>
              <a:ext cx="49900" cy="47400"/>
            </a:xfrm>
            <a:custGeom>
              <a:avLst/>
              <a:gdLst/>
              <a:ahLst/>
              <a:cxnLst/>
              <a:rect l="l" t="t" r="r" b="b"/>
              <a:pathLst>
                <a:path w="1996" h="1896" extrusionOk="0">
                  <a:moveTo>
                    <a:pt x="1064" y="0"/>
                  </a:moveTo>
                  <a:cubicBezTo>
                    <a:pt x="803" y="0"/>
                    <a:pt x="556" y="88"/>
                    <a:pt x="389" y="279"/>
                  </a:cubicBezTo>
                  <a:cubicBezTo>
                    <a:pt x="1" y="699"/>
                    <a:pt x="11" y="1403"/>
                    <a:pt x="494" y="1896"/>
                  </a:cubicBezTo>
                  <a:lnTo>
                    <a:pt x="1996" y="384"/>
                  </a:lnTo>
                  <a:cubicBezTo>
                    <a:pt x="1744" y="138"/>
                    <a:pt x="1392" y="0"/>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8199583" y="-736000"/>
            <a:ext cx="2303934" cy="2132247"/>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372241" y="802482"/>
            <a:ext cx="743967" cy="677720"/>
            <a:chOff x="1519100" y="549200"/>
            <a:chExt cx="176400" cy="160700"/>
          </a:xfrm>
        </p:grpSpPr>
        <p:sp>
          <p:nvSpPr>
            <p:cNvPr id="22" name="Google Shape;22;p2"/>
            <p:cNvSpPr/>
            <p:nvPr/>
          </p:nvSpPr>
          <p:spPr>
            <a:xfrm>
              <a:off x="1519100" y="549200"/>
              <a:ext cx="176400" cy="160700"/>
            </a:xfrm>
            <a:custGeom>
              <a:avLst/>
              <a:gdLst/>
              <a:ahLst/>
              <a:cxnLst/>
              <a:rect l="l" t="t" r="r" b="b"/>
              <a:pathLst>
                <a:path w="7056" h="6428" extrusionOk="0">
                  <a:moveTo>
                    <a:pt x="3421" y="1"/>
                  </a:moveTo>
                  <a:cubicBezTo>
                    <a:pt x="3414" y="1"/>
                    <a:pt x="3408" y="1"/>
                    <a:pt x="3401" y="1"/>
                  </a:cubicBezTo>
                  <a:cubicBezTo>
                    <a:pt x="2487" y="1"/>
                    <a:pt x="1406" y="704"/>
                    <a:pt x="713" y="1271"/>
                  </a:cubicBezTo>
                  <a:cubicBezTo>
                    <a:pt x="242" y="1660"/>
                    <a:pt x="0" y="2628"/>
                    <a:pt x="747" y="2628"/>
                  </a:cubicBezTo>
                  <a:cubicBezTo>
                    <a:pt x="767" y="2628"/>
                    <a:pt x="787" y="2627"/>
                    <a:pt x="807" y="2626"/>
                  </a:cubicBezTo>
                  <a:cubicBezTo>
                    <a:pt x="1295" y="2597"/>
                    <a:pt x="2097" y="2280"/>
                    <a:pt x="2673" y="2280"/>
                  </a:cubicBezTo>
                  <a:cubicBezTo>
                    <a:pt x="2729" y="2280"/>
                    <a:pt x="2783" y="2283"/>
                    <a:pt x="2834" y="2290"/>
                  </a:cubicBezTo>
                  <a:cubicBezTo>
                    <a:pt x="3359" y="2353"/>
                    <a:pt x="4146" y="2836"/>
                    <a:pt x="4440" y="3298"/>
                  </a:cubicBezTo>
                  <a:cubicBezTo>
                    <a:pt x="4776" y="3844"/>
                    <a:pt x="4115" y="4316"/>
                    <a:pt x="3747" y="4610"/>
                  </a:cubicBezTo>
                  <a:cubicBezTo>
                    <a:pt x="3317" y="4967"/>
                    <a:pt x="2897" y="5114"/>
                    <a:pt x="2372" y="5282"/>
                  </a:cubicBezTo>
                  <a:cubicBezTo>
                    <a:pt x="2099" y="5377"/>
                    <a:pt x="1994" y="5702"/>
                    <a:pt x="2172" y="5860"/>
                  </a:cubicBezTo>
                  <a:cubicBezTo>
                    <a:pt x="2246" y="5923"/>
                    <a:pt x="2393" y="5965"/>
                    <a:pt x="2498" y="6007"/>
                  </a:cubicBezTo>
                  <a:cubicBezTo>
                    <a:pt x="3089" y="6206"/>
                    <a:pt x="3765" y="6428"/>
                    <a:pt x="4415" y="6428"/>
                  </a:cubicBezTo>
                  <a:cubicBezTo>
                    <a:pt x="4758" y="6428"/>
                    <a:pt x="5094" y="6366"/>
                    <a:pt x="5406" y="6206"/>
                  </a:cubicBezTo>
                  <a:cubicBezTo>
                    <a:pt x="6152" y="5818"/>
                    <a:pt x="6719" y="5135"/>
                    <a:pt x="6855" y="4295"/>
                  </a:cubicBezTo>
                  <a:cubicBezTo>
                    <a:pt x="7055" y="3098"/>
                    <a:pt x="6425" y="2300"/>
                    <a:pt x="5669" y="1460"/>
                  </a:cubicBezTo>
                  <a:cubicBezTo>
                    <a:pt x="5074" y="793"/>
                    <a:pt x="4377" y="1"/>
                    <a:pt x="3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519825" y="623075"/>
              <a:ext cx="89575" cy="54300"/>
            </a:xfrm>
            <a:custGeom>
              <a:avLst/>
              <a:gdLst/>
              <a:ahLst/>
              <a:cxnLst/>
              <a:rect l="l" t="t" r="r" b="b"/>
              <a:pathLst>
                <a:path w="3583" h="2172" extrusionOk="0">
                  <a:moveTo>
                    <a:pt x="2455" y="0"/>
                  </a:moveTo>
                  <a:cubicBezTo>
                    <a:pt x="2081" y="0"/>
                    <a:pt x="1664" y="117"/>
                    <a:pt x="1356" y="122"/>
                  </a:cubicBezTo>
                  <a:cubicBezTo>
                    <a:pt x="1253" y="122"/>
                    <a:pt x="1146" y="117"/>
                    <a:pt x="1039" y="117"/>
                  </a:cubicBezTo>
                  <a:cubicBezTo>
                    <a:pt x="755" y="117"/>
                    <a:pt x="473" y="151"/>
                    <a:pt x="274" y="395"/>
                  </a:cubicBezTo>
                  <a:cubicBezTo>
                    <a:pt x="1" y="731"/>
                    <a:pt x="96" y="1204"/>
                    <a:pt x="327" y="1540"/>
                  </a:cubicBezTo>
                  <a:cubicBezTo>
                    <a:pt x="521" y="1815"/>
                    <a:pt x="894" y="2171"/>
                    <a:pt x="1262" y="2171"/>
                  </a:cubicBezTo>
                  <a:cubicBezTo>
                    <a:pt x="1272" y="2171"/>
                    <a:pt x="1283" y="2171"/>
                    <a:pt x="1293" y="2170"/>
                  </a:cubicBezTo>
                  <a:cubicBezTo>
                    <a:pt x="1587" y="2159"/>
                    <a:pt x="1912" y="1991"/>
                    <a:pt x="2217" y="1802"/>
                  </a:cubicBezTo>
                  <a:cubicBezTo>
                    <a:pt x="2889" y="1540"/>
                    <a:pt x="3582" y="1109"/>
                    <a:pt x="3235" y="416"/>
                  </a:cubicBezTo>
                  <a:cubicBezTo>
                    <a:pt x="3074" y="89"/>
                    <a:pt x="2781" y="0"/>
                    <a:pt x="2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txBox="1">
            <a:spLocks noGrp="1"/>
          </p:cNvSpPr>
          <p:nvPr>
            <p:ph type="ctrTitle"/>
          </p:nvPr>
        </p:nvSpPr>
        <p:spPr>
          <a:xfrm>
            <a:off x="713100" y="1370500"/>
            <a:ext cx="5060400" cy="18561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None/>
              <a:defRPr sz="6000">
                <a:highlight>
                  <a:srgbClr val="FFFFFF"/>
                </a:highlight>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5" name="Google Shape;25;p2"/>
          <p:cNvSpPr txBox="1">
            <a:spLocks noGrp="1"/>
          </p:cNvSpPr>
          <p:nvPr>
            <p:ph type="subTitle" idx="1"/>
          </p:nvPr>
        </p:nvSpPr>
        <p:spPr>
          <a:xfrm>
            <a:off x="713100" y="3297200"/>
            <a:ext cx="4528800" cy="475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500"/>
              <a:buNone/>
              <a:defRPr sz="17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256"/>
        <p:cNvGrpSpPr/>
        <p:nvPr/>
      </p:nvGrpSpPr>
      <p:grpSpPr>
        <a:xfrm>
          <a:off x="0" y="0"/>
          <a:ext cx="0" cy="0"/>
          <a:chOff x="0" y="0"/>
          <a:chExt cx="0" cy="0"/>
        </a:xfrm>
      </p:grpSpPr>
      <p:sp>
        <p:nvSpPr>
          <p:cNvPr id="257" name="Google Shape;257;p14"/>
          <p:cNvSpPr/>
          <p:nvPr/>
        </p:nvSpPr>
        <p:spPr>
          <a:xfrm rot="-3600014" flipH="1">
            <a:off x="6589248" y="3244156"/>
            <a:ext cx="4423697" cy="2719876"/>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rot="10800000" flipH="1">
            <a:off x="2743000" y="2"/>
            <a:ext cx="3657998" cy="926948"/>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1497874" y="3452075"/>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rot="4500011">
            <a:off x="-464508" y="1502368"/>
            <a:ext cx="1148748" cy="941207"/>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flipH="1">
            <a:off x="7617304" y="-451748"/>
            <a:ext cx="1126884" cy="991139"/>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 name="Google Shape;262;p14"/>
          <p:cNvGrpSpPr/>
          <p:nvPr/>
        </p:nvGrpSpPr>
        <p:grpSpPr>
          <a:xfrm>
            <a:off x="6764295" y="4336359"/>
            <a:ext cx="502311" cy="535498"/>
            <a:chOff x="1803100" y="543100"/>
            <a:chExt cx="145475" cy="155100"/>
          </a:xfrm>
        </p:grpSpPr>
        <p:sp>
          <p:nvSpPr>
            <p:cNvPr id="263" name="Google Shape;263;p14"/>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4"/>
          <p:cNvGrpSpPr/>
          <p:nvPr/>
        </p:nvGrpSpPr>
        <p:grpSpPr>
          <a:xfrm>
            <a:off x="-188206" y="-221863"/>
            <a:ext cx="596161" cy="619097"/>
            <a:chOff x="1524825" y="268825"/>
            <a:chExt cx="165050" cy="171400"/>
          </a:xfrm>
        </p:grpSpPr>
        <p:sp>
          <p:nvSpPr>
            <p:cNvPr id="271" name="Google Shape;271;p14"/>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14"/>
          <p:cNvSpPr txBox="1">
            <a:spLocks noGrp="1"/>
          </p:cNvSpPr>
          <p:nvPr>
            <p:ph type="title"/>
          </p:nvPr>
        </p:nvSpPr>
        <p:spPr>
          <a:xfrm>
            <a:off x="1653650" y="1189100"/>
            <a:ext cx="58497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87" name="Google Shape;287;p14"/>
          <p:cNvSpPr txBox="1">
            <a:spLocks noGrp="1"/>
          </p:cNvSpPr>
          <p:nvPr>
            <p:ph type="subTitle" idx="1"/>
          </p:nvPr>
        </p:nvSpPr>
        <p:spPr>
          <a:xfrm>
            <a:off x="2142050" y="3153500"/>
            <a:ext cx="4872900" cy="67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7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88"/>
        <p:cNvGrpSpPr/>
        <p:nvPr/>
      </p:nvGrpSpPr>
      <p:grpSpPr>
        <a:xfrm>
          <a:off x="0" y="0"/>
          <a:ext cx="0" cy="0"/>
          <a:chOff x="0" y="0"/>
          <a:chExt cx="0" cy="0"/>
        </a:xfrm>
      </p:grpSpPr>
      <p:sp>
        <p:nvSpPr>
          <p:cNvPr id="289" name="Google Shape;289;p15"/>
          <p:cNvSpPr txBox="1">
            <a:spLocks noGrp="1"/>
          </p:cNvSpPr>
          <p:nvPr>
            <p:ph type="title"/>
          </p:nvPr>
        </p:nvSpPr>
        <p:spPr>
          <a:xfrm>
            <a:off x="2391900" y="3181126"/>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90" name="Google Shape;290;p15"/>
          <p:cNvSpPr txBox="1">
            <a:spLocks noGrp="1"/>
          </p:cNvSpPr>
          <p:nvPr>
            <p:ph type="subTitle" idx="1"/>
          </p:nvPr>
        </p:nvSpPr>
        <p:spPr>
          <a:xfrm>
            <a:off x="713100" y="1511325"/>
            <a:ext cx="7717800" cy="1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5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291" name="Google Shape;291;p15"/>
          <p:cNvSpPr/>
          <p:nvPr/>
        </p:nvSpPr>
        <p:spPr>
          <a:xfrm>
            <a:off x="5346895" y="4604106"/>
            <a:ext cx="1148747" cy="941204"/>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rot="2870412" flipH="1">
            <a:off x="-1666412" y="2856160"/>
            <a:ext cx="4423705" cy="2719873"/>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7009776" y="-903350"/>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rot="10800000" flipH="1">
            <a:off x="-182000" y="-67623"/>
            <a:ext cx="3657998" cy="926948"/>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15"/>
          <p:cNvGrpSpPr/>
          <p:nvPr/>
        </p:nvGrpSpPr>
        <p:grpSpPr>
          <a:xfrm>
            <a:off x="8132819" y="2989737"/>
            <a:ext cx="596161" cy="619097"/>
            <a:chOff x="1524825" y="268825"/>
            <a:chExt cx="165050" cy="171400"/>
          </a:xfrm>
        </p:grpSpPr>
        <p:sp>
          <p:nvSpPr>
            <p:cNvPr id="296" name="Google Shape;296;p15"/>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5"/>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5"/>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5"/>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27"/>
        <p:cNvGrpSpPr/>
        <p:nvPr/>
      </p:nvGrpSpPr>
      <p:grpSpPr>
        <a:xfrm>
          <a:off x="0" y="0"/>
          <a:ext cx="0" cy="0"/>
          <a:chOff x="0" y="0"/>
          <a:chExt cx="0" cy="0"/>
        </a:xfrm>
      </p:grpSpPr>
      <p:sp>
        <p:nvSpPr>
          <p:cNvPr id="328" name="Google Shape;328;p17"/>
          <p:cNvSpPr/>
          <p:nvPr/>
        </p:nvSpPr>
        <p:spPr>
          <a:xfrm>
            <a:off x="6362826" y="-752300"/>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p:nvPr/>
        </p:nvSpPr>
        <p:spPr>
          <a:xfrm>
            <a:off x="2010051" y="4400838"/>
            <a:ext cx="3404649" cy="862751"/>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7"/>
          <p:cNvSpPr/>
          <p:nvPr/>
        </p:nvSpPr>
        <p:spPr>
          <a:xfrm rot="10800000" flipH="1">
            <a:off x="-1533899" y="-67624"/>
            <a:ext cx="3404649" cy="862751"/>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rot="9899984" flipH="1">
            <a:off x="8529927" y="4529803"/>
            <a:ext cx="1126893" cy="991146"/>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rot="3599983" flipH="1">
            <a:off x="-333754" y="4433801"/>
            <a:ext cx="1148755" cy="941212"/>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txBox="1">
            <a:spLocks noGrp="1"/>
          </p:cNvSpPr>
          <p:nvPr>
            <p:ph type="title"/>
          </p:nvPr>
        </p:nvSpPr>
        <p:spPr>
          <a:xfrm>
            <a:off x="720000" y="1468188"/>
            <a:ext cx="2909400" cy="9645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4" name="Google Shape;334;p17"/>
          <p:cNvSpPr txBox="1">
            <a:spLocks noGrp="1"/>
          </p:cNvSpPr>
          <p:nvPr>
            <p:ph type="subTitle" idx="1"/>
          </p:nvPr>
        </p:nvSpPr>
        <p:spPr>
          <a:xfrm>
            <a:off x="720000" y="2500765"/>
            <a:ext cx="2909400" cy="108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3">
  <p:cSld name="CUSTOM_4_1">
    <p:spTree>
      <p:nvGrpSpPr>
        <p:cNvPr id="1" name="Shape 335"/>
        <p:cNvGrpSpPr/>
        <p:nvPr/>
      </p:nvGrpSpPr>
      <p:grpSpPr>
        <a:xfrm>
          <a:off x="0" y="0"/>
          <a:ext cx="0" cy="0"/>
          <a:chOff x="0" y="0"/>
          <a:chExt cx="0" cy="0"/>
        </a:xfrm>
      </p:grpSpPr>
      <p:sp>
        <p:nvSpPr>
          <p:cNvPr id="336" name="Google Shape;336;p18"/>
          <p:cNvSpPr/>
          <p:nvPr/>
        </p:nvSpPr>
        <p:spPr>
          <a:xfrm rot="10800000" flipH="1">
            <a:off x="2469650" y="-181151"/>
            <a:ext cx="3359660" cy="851351"/>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flipH="1">
            <a:off x="7522336" y="4493852"/>
            <a:ext cx="3657998" cy="926948"/>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rot="10800000">
            <a:off x="7765093" y="-382928"/>
            <a:ext cx="1148747" cy="941204"/>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 name="Google Shape;339;p18"/>
          <p:cNvGrpSpPr/>
          <p:nvPr/>
        </p:nvGrpSpPr>
        <p:grpSpPr>
          <a:xfrm flipH="1">
            <a:off x="255186" y="4493826"/>
            <a:ext cx="457916" cy="454327"/>
            <a:chOff x="1782100" y="1060200"/>
            <a:chExt cx="184050" cy="182600"/>
          </a:xfrm>
        </p:grpSpPr>
        <p:sp>
          <p:nvSpPr>
            <p:cNvPr id="340" name="Google Shape;340;p18"/>
            <p:cNvSpPr/>
            <p:nvPr/>
          </p:nvSpPr>
          <p:spPr>
            <a:xfrm>
              <a:off x="1864775" y="1195525"/>
              <a:ext cx="50200" cy="47275"/>
            </a:xfrm>
            <a:custGeom>
              <a:avLst/>
              <a:gdLst/>
              <a:ahLst/>
              <a:cxnLst/>
              <a:rect l="l" t="t" r="r" b="b"/>
              <a:pathLst>
                <a:path w="2008" h="1891" extrusionOk="0">
                  <a:moveTo>
                    <a:pt x="1066" y="0"/>
                  </a:moveTo>
                  <a:cubicBezTo>
                    <a:pt x="804" y="0"/>
                    <a:pt x="558" y="88"/>
                    <a:pt x="390" y="274"/>
                  </a:cubicBezTo>
                  <a:cubicBezTo>
                    <a:pt x="1" y="704"/>
                    <a:pt x="12" y="1408"/>
                    <a:pt x="495" y="1891"/>
                  </a:cubicBezTo>
                  <a:lnTo>
                    <a:pt x="2007" y="389"/>
                  </a:lnTo>
                  <a:cubicBezTo>
                    <a:pt x="1750" y="138"/>
                    <a:pt x="1395"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1802050" y="1184900"/>
              <a:ext cx="50950" cy="48175"/>
            </a:xfrm>
            <a:custGeom>
              <a:avLst/>
              <a:gdLst/>
              <a:ahLst/>
              <a:cxnLst/>
              <a:rect l="l" t="t" r="r" b="b"/>
              <a:pathLst>
                <a:path w="2038" h="1927" extrusionOk="0">
                  <a:moveTo>
                    <a:pt x="1073" y="1"/>
                  </a:moveTo>
                  <a:cubicBezTo>
                    <a:pt x="809" y="1"/>
                    <a:pt x="560" y="89"/>
                    <a:pt x="389" y="279"/>
                  </a:cubicBezTo>
                  <a:cubicBezTo>
                    <a:pt x="1" y="709"/>
                    <a:pt x="22" y="1413"/>
                    <a:pt x="505" y="1906"/>
                  </a:cubicBezTo>
                  <a:cubicBezTo>
                    <a:pt x="515" y="1917"/>
                    <a:pt x="526" y="1917"/>
                    <a:pt x="536" y="1927"/>
                  </a:cubicBezTo>
                  <a:lnTo>
                    <a:pt x="2038" y="426"/>
                  </a:lnTo>
                  <a:cubicBezTo>
                    <a:pt x="2038" y="415"/>
                    <a:pt x="2027" y="405"/>
                    <a:pt x="2017" y="394"/>
                  </a:cubicBezTo>
                  <a:cubicBezTo>
                    <a:pt x="1764" y="142"/>
                    <a:pt x="1407"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1847450" y="1131275"/>
              <a:ext cx="50450" cy="47725"/>
            </a:xfrm>
            <a:custGeom>
              <a:avLst/>
              <a:gdLst/>
              <a:ahLst/>
              <a:cxnLst/>
              <a:rect l="l" t="t" r="r" b="b"/>
              <a:pathLst>
                <a:path w="2018" h="1909" extrusionOk="0">
                  <a:moveTo>
                    <a:pt x="1077" y="0"/>
                  </a:moveTo>
                  <a:cubicBezTo>
                    <a:pt x="812" y="0"/>
                    <a:pt x="562" y="90"/>
                    <a:pt x="390" y="282"/>
                  </a:cubicBezTo>
                  <a:cubicBezTo>
                    <a:pt x="1" y="712"/>
                    <a:pt x="12" y="1416"/>
                    <a:pt x="505" y="1909"/>
                  </a:cubicBezTo>
                  <a:lnTo>
                    <a:pt x="2017" y="397"/>
                  </a:lnTo>
                  <a:cubicBezTo>
                    <a:pt x="1761" y="140"/>
                    <a:pt x="1407" y="0"/>
                    <a:pt x="1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1916525" y="1145675"/>
              <a:ext cx="49625" cy="46975"/>
            </a:xfrm>
            <a:custGeom>
              <a:avLst/>
              <a:gdLst/>
              <a:ahLst/>
              <a:cxnLst/>
              <a:rect l="l" t="t" r="r" b="b"/>
              <a:pathLst>
                <a:path w="1985" h="1879" extrusionOk="0">
                  <a:moveTo>
                    <a:pt x="1069" y="0"/>
                  </a:moveTo>
                  <a:cubicBezTo>
                    <a:pt x="806" y="0"/>
                    <a:pt x="558" y="90"/>
                    <a:pt x="388" y="283"/>
                  </a:cubicBezTo>
                  <a:cubicBezTo>
                    <a:pt x="0" y="703"/>
                    <a:pt x="10" y="1396"/>
                    <a:pt x="483" y="1879"/>
                  </a:cubicBezTo>
                  <a:lnTo>
                    <a:pt x="1984" y="378"/>
                  </a:lnTo>
                  <a:cubicBezTo>
                    <a:pt x="1736" y="135"/>
                    <a:pt x="1391" y="0"/>
                    <a:pt x="1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1892625" y="1081125"/>
              <a:ext cx="51475" cy="48800"/>
            </a:xfrm>
            <a:custGeom>
              <a:avLst/>
              <a:gdLst/>
              <a:ahLst/>
              <a:cxnLst/>
              <a:rect l="l" t="t" r="r" b="b"/>
              <a:pathLst>
                <a:path w="2059" h="1952" extrusionOk="0">
                  <a:moveTo>
                    <a:pt x="1075" y="1"/>
                  </a:moveTo>
                  <a:cubicBezTo>
                    <a:pt x="811" y="1"/>
                    <a:pt x="562" y="90"/>
                    <a:pt x="389" y="281"/>
                  </a:cubicBezTo>
                  <a:cubicBezTo>
                    <a:pt x="0" y="702"/>
                    <a:pt x="21" y="1416"/>
                    <a:pt x="504" y="1910"/>
                  </a:cubicBezTo>
                  <a:cubicBezTo>
                    <a:pt x="525" y="1920"/>
                    <a:pt x="536" y="1931"/>
                    <a:pt x="557" y="1952"/>
                  </a:cubicBezTo>
                  <a:lnTo>
                    <a:pt x="2058" y="450"/>
                  </a:lnTo>
                  <a:cubicBezTo>
                    <a:pt x="2048" y="429"/>
                    <a:pt x="2027" y="408"/>
                    <a:pt x="2016" y="397"/>
                  </a:cubicBezTo>
                  <a:cubicBezTo>
                    <a:pt x="1760" y="141"/>
                    <a:pt x="1406"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1837225" y="1060200"/>
              <a:ext cx="51475" cy="48725"/>
            </a:xfrm>
            <a:custGeom>
              <a:avLst/>
              <a:gdLst/>
              <a:ahLst/>
              <a:cxnLst/>
              <a:rect l="l" t="t" r="r" b="b"/>
              <a:pathLst>
                <a:path w="2059" h="1949" extrusionOk="0">
                  <a:moveTo>
                    <a:pt x="1070" y="1"/>
                  </a:moveTo>
                  <a:cubicBezTo>
                    <a:pt x="808" y="1"/>
                    <a:pt x="561" y="89"/>
                    <a:pt x="389" y="278"/>
                  </a:cubicBezTo>
                  <a:cubicBezTo>
                    <a:pt x="1" y="709"/>
                    <a:pt x="11" y="1413"/>
                    <a:pt x="505" y="1906"/>
                  </a:cubicBezTo>
                  <a:cubicBezTo>
                    <a:pt x="526" y="1927"/>
                    <a:pt x="536" y="1938"/>
                    <a:pt x="557" y="1948"/>
                  </a:cubicBezTo>
                  <a:lnTo>
                    <a:pt x="2059" y="446"/>
                  </a:lnTo>
                  <a:cubicBezTo>
                    <a:pt x="2048" y="425"/>
                    <a:pt x="2027" y="415"/>
                    <a:pt x="2017" y="394"/>
                  </a:cubicBezTo>
                  <a:cubicBezTo>
                    <a:pt x="1759" y="142"/>
                    <a:pt x="1402" y="1"/>
                    <a:pt x="1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1782100" y="1116900"/>
              <a:ext cx="49900" cy="47400"/>
            </a:xfrm>
            <a:custGeom>
              <a:avLst/>
              <a:gdLst/>
              <a:ahLst/>
              <a:cxnLst/>
              <a:rect l="l" t="t" r="r" b="b"/>
              <a:pathLst>
                <a:path w="1996" h="1896" extrusionOk="0">
                  <a:moveTo>
                    <a:pt x="1064" y="0"/>
                  </a:moveTo>
                  <a:cubicBezTo>
                    <a:pt x="803" y="0"/>
                    <a:pt x="556" y="88"/>
                    <a:pt x="389" y="279"/>
                  </a:cubicBezTo>
                  <a:cubicBezTo>
                    <a:pt x="1" y="699"/>
                    <a:pt x="11" y="1403"/>
                    <a:pt x="494" y="1896"/>
                  </a:cubicBezTo>
                  <a:lnTo>
                    <a:pt x="1996" y="384"/>
                  </a:lnTo>
                  <a:cubicBezTo>
                    <a:pt x="1744" y="138"/>
                    <a:pt x="1392" y="0"/>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 name="Google Shape;347;p18"/>
          <p:cNvSpPr/>
          <p:nvPr/>
        </p:nvSpPr>
        <p:spPr>
          <a:xfrm flipH="1">
            <a:off x="-638114" y="1886925"/>
            <a:ext cx="1126884" cy="991139"/>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txBox="1">
            <a:spLocks noGrp="1"/>
          </p:cNvSpPr>
          <p:nvPr>
            <p:ph type="title"/>
          </p:nvPr>
        </p:nvSpPr>
        <p:spPr>
          <a:xfrm>
            <a:off x="5521500" y="1468188"/>
            <a:ext cx="2909400" cy="964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9" name="Google Shape;349;p18"/>
          <p:cNvSpPr txBox="1">
            <a:spLocks noGrp="1"/>
          </p:cNvSpPr>
          <p:nvPr>
            <p:ph type="subTitle" idx="1"/>
          </p:nvPr>
        </p:nvSpPr>
        <p:spPr>
          <a:xfrm>
            <a:off x="5521500" y="2244193"/>
            <a:ext cx="2909400" cy="1080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4">
  <p:cSld name="CUSTOM_4_1_1">
    <p:spTree>
      <p:nvGrpSpPr>
        <p:cNvPr id="1" name="Shape 350"/>
        <p:cNvGrpSpPr/>
        <p:nvPr/>
      </p:nvGrpSpPr>
      <p:grpSpPr>
        <a:xfrm>
          <a:off x="0" y="0"/>
          <a:ext cx="0" cy="0"/>
          <a:chOff x="0" y="0"/>
          <a:chExt cx="0" cy="0"/>
        </a:xfrm>
      </p:grpSpPr>
      <p:sp>
        <p:nvSpPr>
          <p:cNvPr id="351" name="Google Shape;351;p19"/>
          <p:cNvSpPr/>
          <p:nvPr/>
        </p:nvSpPr>
        <p:spPr>
          <a:xfrm rot="10800000" flipH="1">
            <a:off x="1288151" y="-92962"/>
            <a:ext cx="3404649" cy="862751"/>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9"/>
          <p:cNvSpPr/>
          <p:nvPr/>
        </p:nvSpPr>
        <p:spPr>
          <a:xfrm>
            <a:off x="3163018" y="4477747"/>
            <a:ext cx="1148747" cy="941204"/>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9"/>
          <p:cNvSpPr/>
          <p:nvPr/>
        </p:nvSpPr>
        <p:spPr>
          <a:xfrm flipH="1">
            <a:off x="7522336" y="4493852"/>
            <a:ext cx="3657998" cy="926948"/>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9"/>
          <p:cNvSpPr/>
          <p:nvPr/>
        </p:nvSpPr>
        <p:spPr>
          <a:xfrm rot="-1800017" flipH="1">
            <a:off x="-443633" y="4596107"/>
            <a:ext cx="1126894" cy="991145"/>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9"/>
          <p:cNvSpPr txBox="1">
            <a:spLocks noGrp="1"/>
          </p:cNvSpPr>
          <p:nvPr>
            <p:ph type="title"/>
          </p:nvPr>
        </p:nvSpPr>
        <p:spPr>
          <a:xfrm>
            <a:off x="720000" y="1468301"/>
            <a:ext cx="2909400" cy="9645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6" name="Google Shape;356;p19"/>
          <p:cNvSpPr txBox="1">
            <a:spLocks noGrp="1"/>
          </p:cNvSpPr>
          <p:nvPr>
            <p:ph type="subTitle" idx="1"/>
          </p:nvPr>
        </p:nvSpPr>
        <p:spPr>
          <a:xfrm>
            <a:off x="720000" y="2234163"/>
            <a:ext cx="2909400" cy="108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373"/>
        <p:cNvGrpSpPr/>
        <p:nvPr/>
      </p:nvGrpSpPr>
      <p:grpSpPr>
        <a:xfrm>
          <a:off x="0" y="0"/>
          <a:ext cx="0" cy="0"/>
          <a:chOff x="0" y="0"/>
          <a:chExt cx="0" cy="0"/>
        </a:xfrm>
      </p:grpSpPr>
      <p:sp>
        <p:nvSpPr>
          <p:cNvPr id="374" name="Google Shape;374;p2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5" name="Google Shape;375;p21"/>
          <p:cNvSpPr txBox="1">
            <a:spLocks noGrp="1"/>
          </p:cNvSpPr>
          <p:nvPr>
            <p:ph type="title" idx="2"/>
          </p:nvPr>
        </p:nvSpPr>
        <p:spPr>
          <a:xfrm>
            <a:off x="713225" y="2941366"/>
            <a:ext cx="2399700" cy="77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76" name="Google Shape;376;p21"/>
          <p:cNvSpPr txBox="1">
            <a:spLocks noGrp="1"/>
          </p:cNvSpPr>
          <p:nvPr>
            <p:ph type="subTitle" idx="1"/>
          </p:nvPr>
        </p:nvSpPr>
        <p:spPr>
          <a:xfrm>
            <a:off x="713225" y="3648558"/>
            <a:ext cx="23997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377" name="Google Shape;377;p21"/>
          <p:cNvSpPr txBox="1">
            <a:spLocks noGrp="1"/>
          </p:cNvSpPr>
          <p:nvPr>
            <p:ph type="title" idx="3"/>
          </p:nvPr>
        </p:nvSpPr>
        <p:spPr>
          <a:xfrm>
            <a:off x="3372150" y="2941366"/>
            <a:ext cx="2399700" cy="77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78" name="Google Shape;378;p21"/>
          <p:cNvSpPr txBox="1">
            <a:spLocks noGrp="1"/>
          </p:cNvSpPr>
          <p:nvPr>
            <p:ph type="subTitle" idx="4"/>
          </p:nvPr>
        </p:nvSpPr>
        <p:spPr>
          <a:xfrm>
            <a:off x="3372150" y="3648558"/>
            <a:ext cx="23997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379" name="Google Shape;379;p21"/>
          <p:cNvSpPr txBox="1">
            <a:spLocks noGrp="1"/>
          </p:cNvSpPr>
          <p:nvPr>
            <p:ph type="title" idx="5"/>
          </p:nvPr>
        </p:nvSpPr>
        <p:spPr>
          <a:xfrm>
            <a:off x="6031075" y="2941366"/>
            <a:ext cx="2399700" cy="77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80" name="Google Shape;380;p21"/>
          <p:cNvSpPr txBox="1">
            <a:spLocks noGrp="1"/>
          </p:cNvSpPr>
          <p:nvPr>
            <p:ph type="subTitle" idx="6"/>
          </p:nvPr>
        </p:nvSpPr>
        <p:spPr>
          <a:xfrm>
            <a:off x="6031075" y="3648558"/>
            <a:ext cx="23997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381" name="Google Shape;381;p21"/>
          <p:cNvSpPr/>
          <p:nvPr/>
        </p:nvSpPr>
        <p:spPr>
          <a:xfrm rot="10800000" flipH="1">
            <a:off x="-518235" y="-384062"/>
            <a:ext cx="1534527" cy="943479"/>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1"/>
          <p:cNvSpPr/>
          <p:nvPr/>
        </p:nvSpPr>
        <p:spPr>
          <a:xfrm>
            <a:off x="-768650" y="4470875"/>
            <a:ext cx="1322568" cy="1083569"/>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3" name="Google Shape;383;p21"/>
          <p:cNvGrpSpPr/>
          <p:nvPr/>
        </p:nvGrpSpPr>
        <p:grpSpPr>
          <a:xfrm>
            <a:off x="8587854" y="4691446"/>
            <a:ext cx="343947" cy="366672"/>
            <a:chOff x="1803100" y="543100"/>
            <a:chExt cx="145475" cy="155100"/>
          </a:xfrm>
        </p:grpSpPr>
        <p:sp>
          <p:nvSpPr>
            <p:cNvPr id="384" name="Google Shape;384;p21"/>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1"/>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1"/>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1"/>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1"/>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1"/>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1"/>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21"/>
          <p:cNvSpPr/>
          <p:nvPr/>
        </p:nvSpPr>
        <p:spPr>
          <a:xfrm>
            <a:off x="8763495" y="422406"/>
            <a:ext cx="702603" cy="617956"/>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412"/>
        <p:cNvGrpSpPr/>
        <p:nvPr/>
      </p:nvGrpSpPr>
      <p:grpSpPr>
        <a:xfrm>
          <a:off x="0" y="0"/>
          <a:ext cx="0" cy="0"/>
          <a:chOff x="0" y="0"/>
          <a:chExt cx="0" cy="0"/>
        </a:xfrm>
      </p:grpSpPr>
      <p:sp>
        <p:nvSpPr>
          <p:cNvPr id="413" name="Google Shape;413;p23"/>
          <p:cNvSpPr/>
          <p:nvPr/>
        </p:nvSpPr>
        <p:spPr>
          <a:xfrm rot="10800000">
            <a:off x="6601911" y="-218323"/>
            <a:ext cx="3657998" cy="926948"/>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3"/>
          <p:cNvSpPr/>
          <p:nvPr/>
        </p:nvSpPr>
        <p:spPr>
          <a:xfrm rot="-3463915">
            <a:off x="7705812" y="3384818"/>
            <a:ext cx="4423707" cy="271987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3"/>
          <p:cNvSpPr/>
          <p:nvPr/>
        </p:nvSpPr>
        <p:spPr>
          <a:xfrm flipH="1">
            <a:off x="-2774447" y="-1226500"/>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 name="Google Shape;416;p23"/>
          <p:cNvGrpSpPr/>
          <p:nvPr/>
        </p:nvGrpSpPr>
        <p:grpSpPr>
          <a:xfrm>
            <a:off x="171442" y="4604088"/>
            <a:ext cx="457916" cy="454327"/>
            <a:chOff x="1782100" y="1060200"/>
            <a:chExt cx="184050" cy="182600"/>
          </a:xfrm>
        </p:grpSpPr>
        <p:sp>
          <p:nvSpPr>
            <p:cNvPr id="417" name="Google Shape;417;p23"/>
            <p:cNvSpPr/>
            <p:nvPr/>
          </p:nvSpPr>
          <p:spPr>
            <a:xfrm>
              <a:off x="1864775" y="1195525"/>
              <a:ext cx="50200" cy="47275"/>
            </a:xfrm>
            <a:custGeom>
              <a:avLst/>
              <a:gdLst/>
              <a:ahLst/>
              <a:cxnLst/>
              <a:rect l="l" t="t" r="r" b="b"/>
              <a:pathLst>
                <a:path w="2008" h="1891" extrusionOk="0">
                  <a:moveTo>
                    <a:pt x="1066" y="0"/>
                  </a:moveTo>
                  <a:cubicBezTo>
                    <a:pt x="804" y="0"/>
                    <a:pt x="558" y="88"/>
                    <a:pt x="390" y="274"/>
                  </a:cubicBezTo>
                  <a:cubicBezTo>
                    <a:pt x="1" y="704"/>
                    <a:pt x="12" y="1408"/>
                    <a:pt x="495" y="1891"/>
                  </a:cubicBezTo>
                  <a:lnTo>
                    <a:pt x="2007" y="389"/>
                  </a:lnTo>
                  <a:cubicBezTo>
                    <a:pt x="1750" y="138"/>
                    <a:pt x="1395" y="0"/>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3"/>
            <p:cNvSpPr/>
            <p:nvPr/>
          </p:nvSpPr>
          <p:spPr>
            <a:xfrm>
              <a:off x="1802050" y="1184900"/>
              <a:ext cx="50950" cy="48175"/>
            </a:xfrm>
            <a:custGeom>
              <a:avLst/>
              <a:gdLst/>
              <a:ahLst/>
              <a:cxnLst/>
              <a:rect l="l" t="t" r="r" b="b"/>
              <a:pathLst>
                <a:path w="2038" h="1927" extrusionOk="0">
                  <a:moveTo>
                    <a:pt x="1073" y="1"/>
                  </a:moveTo>
                  <a:cubicBezTo>
                    <a:pt x="809" y="1"/>
                    <a:pt x="560" y="89"/>
                    <a:pt x="389" y="279"/>
                  </a:cubicBezTo>
                  <a:cubicBezTo>
                    <a:pt x="1" y="709"/>
                    <a:pt x="22" y="1413"/>
                    <a:pt x="505" y="1906"/>
                  </a:cubicBezTo>
                  <a:cubicBezTo>
                    <a:pt x="515" y="1917"/>
                    <a:pt x="526" y="1917"/>
                    <a:pt x="536" y="1927"/>
                  </a:cubicBezTo>
                  <a:lnTo>
                    <a:pt x="2038" y="426"/>
                  </a:lnTo>
                  <a:cubicBezTo>
                    <a:pt x="2038" y="415"/>
                    <a:pt x="2027" y="405"/>
                    <a:pt x="2017" y="394"/>
                  </a:cubicBezTo>
                  <a:cubicBezTo>
                    <a:pt x="1764" y="142"/>
                    <a:pt x="1407"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3"/>
            <p:cNvSpPr/>
            <p:nvPr/>
          </p:nvSpPr>
          <p:spPr>
            <a:xfrm>
              <a:off x="1847450" y="1131275"/>
              <a:ext cx="50450" cy="47725"/>
            </a:xfrm>
            <a:custGeom>
              <a:avLst/>
              <a:gdLst/>
              <a:ahLst/>
              <a:cxnLst/>
              <a:rect l="l" t="t" r="r" b="b"/>
              <a:pathLst>
                <a:path w="2018" h="1909" extrusionOk="0">
                  <a:moveTo>
                    <a:pt x="1077" y="0"/>
                  </a:moveTo>
                  <a:cubicBezTo>
                    <a:pt x="812" y="0"/>
                    <a:pt x="562" y="90"/>
                    <a:pt x="390" y="282"/>
                  </a:cubicBezTo>
                  <a:cubicBezTo>
                    <a:pt x="1" y="712"/>
                    <a:pt x="12" y="1416"/>
                    <a:pt x="505" y="1909"/>
                  </a:cubicBezTo>
                  <a:lnTo>
                    <a:pt x="2017" y="397"/>
                  </a:lnTo>
                  <a:cubicBezTo>
                    <a:pt x="1761" y="140"/>
                    <a:pt x="1407" y="0"/>
                    <a:pt x="1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3"/>
            <p:cNvSpPr/>
            <p:nvPr/>
          </p:nvSpPr>
          <p:spPr>
            <a:xfrm>
              <a:off x="1916525" y="1145675"/>
              <a:ext cx="49625" cy="46975"/>
            </a:xfrm>
            <a:custGeom>
              <a:avLst/>
              <a:gdLst/>
              <a:ahLst/>
              <a:cxnLst/>
              <a:rect l="l" t="t" r="r" b="b"/>
              <a:pathLst>
                <a:path w="1985" h="1879" extrusionOk="0">
                  <a:moveTo>
                    <a:pt x="1069" y="0"/>
                  </a:moveTo>
                  <a:cubicBezTo>
                    <a:pt x="806" y="0"/>
                    <a:pt x="558" y="90"/>
                    <a:pt x="388" y="283"/>
                  </a:cubicBezTo>
                  <a:cubicBezTo>
                    <a:pt x="0" y="703"/>
                    <a:pt x="10" y="1396"/>
                    <a:pt x="483" y="1879"/>
                  </a:cubicBezTo>
                  <a:lnTo>
                    <a:pt x="1984" y="378"/>
                  </a:lnTo>
                  <a:cubicBezTo>
                    <a:pt x="1736" y="135"/>
                    <a:pt x="1391" y="0"/>
                    <a:pt x="1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3"/>
            <p:cNvSpPr/>
            <p:nvPr/>
          </p:nvSpPr>
          <p:spPr>
            <a:xfrm>
              <a:off x="1892625" y="1081125"/>
              <a:ext cx="51475" cy="48800"/>
            </a:xfrm>
            <a:custGeom>
              <a:avLst/>
              <a:gdLst/>
              <a:ahLst/>
              <a:cxnLst/>
              <a:rect l="l" t="t" r="r" b="b"/>
              <a:pathLst>
                <a:path w="2059" h="1952" extrusionOk="0">
                  <a:moveTo>
                    <a:pt x="1075" y="1"/>
                  </a:moveTo>
                  <a:cubicBezTo>
                    <a:pt x="811" y="1"/>
                    <a:pt x="562" y="90"/>
                    <a:pt x="389" y="281"/>
                  </a:cubicBezTo>
                  <a:cubicBezTo>
                    <a:pt x="0" y="702"/>
                    <a:pt x="21" y="1416"/>
                    <a:pt x="504" y="1910"/>
                  </a:cubicBezTo>
                  <a:cubicBezTo>
                    <a:pt x="525" y="1920"/>
                    <a:pt x="536" y="1931"/>
                    <a:pt x="557" y="1952"/>
                  </a:cubicBezTo>
                  <a:lnTo>
                    <a:pt x="2058" y="450"/>
                  </a:lnTo>
                  <a:cubicBezTo>
                    <a:pt x="2048" y="429"/>
                    <a:pt x="2027" y="408"/>
                    <a:pt x="2016" y="397"/>
                  </a:cubicBezTo>
                  <a:cubicBezTo>
                    <a:pt x="1760" y="141"/>
                    <a:pt x="1406" y="1"/>
                    <a:pt x="1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3"/>
            <p:cNvSpPr/>
            <p:nvPr/>
          </p:nvSpPr>
          <p:spPr>
            <a:xfrm>
              <a:off x="1837225" y="1060200"/>
              <a:ext cx="51475" cy="48725"/>
            </a:xfrm>
            <a:custGeom>
              <a:avLst/>
              <a:gdLst/>
              <a:ahLst/>
              <a:cxnLst/>
              <a:rect l="l" t="t" r="r" b="b"/>
              <a:pathLst>
                <a:path w="2059" h="1949" extrusionOk="0">
                  <a:moveTo>
                    <a:pt x="1070" y="1"/>
                  </a:moveTo>
                  <a:cubicBezTo>
                    <a:pt x="808" y="1"/>
                    <a:pt x="561" y="89"/>
                    <a:pt x="389" y="278"/>
                  </a:cubicBezTo>
                  <a:cubicBezTo>
                    <a:pt x="1" y="709"/>
                    <a:pt x="11" y="1413"/>
                    <a:pt x="505" y="1906"/>
                  </a:cubicBezTo>
                  <a:cubicBezTo>
                    <a:pt x="526" y="1927"/>
                    <a:pt x="536" y="1938"/>
                    <a:pt x="557" y="1948"/>
                  </a:cubicBezTo>
                  <a:lnTo>
                    <a:pt x="2059" y="446"/>
                  </a:lnTo>
                  <a:cubicBezTo>
                    <a:pt x="2048" y="425"/>
                    <a:pt x="2027" y="415"/>
                    <a:pt x="2017" y="394"/>
                  </a:cubicBezTo>
                  <a:cubicBezTo>
                    <a:pt x="1759" y="142"/>
                    <a:pt x="1402" y="1"/>
                    <a:pt x="1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3"/>
            <p:cNvSpPr/>
            <p:nvPr/>
          </p:nvSpPr>
          <p:spPr>
            <a:xfrm>
              <a:off x="1782100" y="1116900"/>
              <a:ext cx="49900" cy="47400"/>
            </a:xfrm>
            <a:custGeom>
              <a:avLst/>
              <a:gdLst/>
              <a:ahLst/>
              <a:cxnLst/>
              <a:rect l="l" t="t" r="r" b="b"/>
              <a:pathLst>
                <a:path w="1996" h="1896" extrusionOk="0">
                  <a:moveTo>
                    <a:pt x="1064" y="0"/>
                  </a:moveTo>
                  <a:cubicBezTo>
                    <a:pt x="803" y="0"/>
                    <a:pt x="556" y="88"/>
                    <a:pt x="389" y="279"/>
                  </a:cubicBezTo>
                  <a:cubicBezTo>
                    <a:pt x="1" y="699"/>
                    <a:pt x="11" y="1403"/>
                    <a:pt x="494" y="1896"/>
                  </a:cubicBezTo>
                  <a:lnTo>
                    <a:pt x="1996" y="384"/>
                  </a:lnTo>
                  <a:cubicBezTo>
                    <a:pt x="1744" y="138"/>
                    <a:pt x="1392"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23"/>
          <p:cNvGrpSpPr/>
          <p:nvPr/>
        </p:nvGrpSpPr>
        <p:grpSpPr>
          <a:xfrm>
            <a:off x="8824644" y="999162"/>
            <a:ext cx="596161" cy="619097"/>
            <a:chOff x="1524825" y="268825"/>
            <a:chExt cx="165050" cy="171400"/>
          </a:xfrm>
        </p:grpSpPr>
        <p:sp>
          <p:nvSpPr>
            <p:cNvPr id="425" name="Google Shape;425;p23"/>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3"/>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3"/>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3"/>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3"/>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3"/>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3"/>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3"/>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3"/>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3"/>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3"/>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3"/>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3"/>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3"/>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3"/>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0" name="Google Shape;440;p23"/>
          <p:cNvSpPr/>
          <p:nvPr/>
        </p:nvSpPr>
        <p:spPr>
          <a:xfrm rot="10800000">
            <a:off x="3884554" y="4745877"/>
            <a:ext cx="1126884" cy="991139"/>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2" name="Google Shape;442;p23"/>
          <p:cNvSpPr txBox="1">
            <a:spLocks noGrp="1"/>
          </p:cNvSpPr>
          <p:nvPr>
            <p:ph type="title" idx="2"/>
          </p:nvPr>
        </p:nvSpPr>
        <p:spPr>
          <a:xfrm>
            <a:off x="720000" y="1549700"/>
            <a:ext cx="19782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3" name="Google Shape;443;p23"/>
          <p:cNvSpPr txBox="1">
            <a:spLocks noGrp="1"/>
          </p:cNvSpPr>
          <p:nvPr>
            <p:ph type="subTitle" idx="1"/>
          </p:nvPr>
        </p:nvSpPr>
        <p:spPr>
          <a:xfrm>
            <a:off x="720000" y="2041978"/>
            <a:ext cx="19782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44" name="Google Shape;444;p23"/>
          <p:cNvSpPr txBox="1">
            <a:spLocks noGrp="1"/>
          </p:cNvSpPr>
          <p:nvPr>
            <p:ph type="title" idx="3"/>
          </p:nvPr>
        </p:nvSpPr>
        <p:spPr>
          <a:xfrm>
            <a:off x="6445801" y="1549700"/>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5" name="Google Shape;445;p23"/>
          <p:cNvSpPr txBox="1">
            <a:spLocks noGrp="1"/>
          </p:cNvSpPr>
          <p:nvPr>
            <p:ph type="subTitle" idx="4"/>
          </p:nvPr>
        </p:nvSpPr>
        <p:spPr>
          <a:xfrm>
            <a:off x="6445801" y="2041978"/>
            <a:ext cx="19782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46" name="Google Shape;446;p23"/>
          <p:cNvSpPr txBox="1">
            <a:spLocks noGrp="1"/>
          </p:cNvSpPr>
          <p:nvPr>
            <p:ph type="title" idx="5"/>
          </p:nvPr>
        </p:nvSpPr>
        <p:spPr>
          <a:xfrm>
            <a:off x="720000" y="2978996"/>
            <a:ext cx="19782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7" name="Google Shape;447;p23"/>
          <p:cNvSpPr txBox="1">
            <a:spLocks noGrp="1"/>
          </p:cNvSpPr>
          <p:nvPr>
            <p:ph type="subTitle" idx="6"/>
          </p:nvPr>
        </p:nvSpPr>
        <p:spPr>
          <a:xfrm>
            <a:off x="720000" y="3471278"/>
            <a:ext cx="19782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48" name="Google Shape;448;p23"/>
          <p:cNvSpPr txBox="1">
            <a:spLocks noGrp="1"/>
          </p:cNvSpPr>
          <p:nvPr>
            <p:ph type="title" idx="7"/>
          </p:nvPr>
        </p:nvSpPr>
        <p:spPr>
          <a:xfrm>
            <a:off x="6445800" y="2978996"/>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9" name="Google Shape;449;p23"/>
          <p:cNvSpPr txBox="1">
            <a:spLocks noGrp="1"/>
          </p:cNvSpPr>
          <p:nvPr>
            <p:ph type="subTitle" idx="8"/>
          </p:nvPr>
        </p:nvSpPr>
        <p:spPr>
          <a:xfrm>
            <a:off x="6445801" y="3471278"/>
            <a:ext cx="19782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450"/>
        <p:cNvGrpSpPr/>
        <p:nvPr/>
      </p:nvGrpSpPr>
      <p:grpSpPr>
        <a:xfrm>
          <a:off x="0" y="0"/>
          <a:ext cx="0" cy="0"/>
          <a:chOff x="0" y="0"/>
          <a:chExt cx="0" cy="0"/>
        </a:xfrm>
      </p:grpSpPr>
      <p:sp>
        <p:nvSpPr>
          <p:cNvPr id="451" name="Google Shape;451;p24"/>
          <p:cNvSpPr/>
          <p:nvPr/>
        </p:nvSpPr>
        <p:spPr>
          <a:xfrm rot="3463915" flipH="1">
            <a:off x="-2747749" y="4049368"/>
            <a:ext cx="4423707" cy="271987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4"/>
          <p:cNvSpPr/>
          <p:nvPr/>
        </p:nvSpPr>
        <p:spPr>
          <a:xfrm flipH="1">
            <a:off x="8246425" y="3460600"/>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4"/>
          <p:cNvSpPr/>
          <p:nvPr/>
        </p:nvSpPr>
        <p:spPr>
          <a:xfrm rot="10800000" flipH="1">
            <a:off x="3578961" y="-272448"/>
            <a:ext cx="3657998" cy="926948"/>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24"/>
          <p:cNvGrpSpPr/>
          <p:nvPr/>
        </p:nvGrpSpPr>
        <p:grpSpPr>
          <a:xfrm flipH="1">
            <a:off x="8463636" y="312226"/>
            <a:ext cx="457916" cy="454327"/>
            <a:chOff x="1782100" y="1060200"/>
            <a:chExt cx="184050" cy="182600"/>
          </a:xfrm>
        </p:grpSpPr>
        <p:sp>
          <p:nvSpPr>
            <p:cNvPr id="455" name="Google Shape;455;p24"/>
            <p:cNvSpPr/>
            <p:nvPr/>
          </p:nvSpPr>
          <p:spPr>
            <a:xfrm>
              <a:off x="1864775" y="1195525"/>
              <a:ext cx="50200" cy="47275"/>
            </a:xfrm>
            <a:custGeom>
              <a:avLst/>
              <a:gdLst/>
              <a:ahLst/>
              <a:cxnLst/>
              <a:rect l="l" t="t" r="r" b="b"/>
              <a:pathLst>
                <a:path w="2008" h="1891" extrusionOk="0">
                  <a:moveTo>
                    <a:pt x="1066" y="0"/>
                  </a:moveTo>
                  <a:cubicBezTo>
                    <a:pt x="804" y="0"/>
                    <a:pt x="558" y="88"/>
                    <a:pt x="390" y="274"/>
                  </a:cubicBezTo>
                  <a:cubicBezTo>
                    <a:pt x="1" y="704"/>
                    <a:pt x="12" y="1408"/>
                    <a:pt x="495" y="1891"/>
                  </a:cubicBezTo>
                  <a:lnTo>
                    <a:pt x="2007" y="389"/>
                  </a:lnTo>
                  <a:cubicBezTo>
                    <a:pt x="1750" y="138"/>
                    <a:pt x="1395" y="0"/>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1802050" y="1184900"/>
              <a:ext cx="50950" cy="48175"/>
            </a:xfrm>
            <a:custGeom>
              <a:avLst/>
              <a:gdLst/>
              <a:ahLst/>
              <a:cxnLst/>
              <a:rect l="l" t="t" r="r" b="b"/>
              <a:pathLst>
                <a:path w="2038" h="1927" extrusionOk="0">
                  <a:moveTo>
                    <a:pt x="1073" y="1"/>
                  </a:moveTo>
                  <a:cubicBezTo>
                    <a:pt x="809" y="1"/>
                    <a:pt x="560" y="89"/>
                    <a:pt x="389" y="279"/>
                  </a:cubicBezTo>
                  <a:cubicBezTo>
                    <a:pt x="1" y="709"/>
                    <a:pt x="22" y="1413"/>
                    <a:pt x="505" y="1906"/>
                  </a:cubicBezTo>
                  <a:cubicBezTo>
                    <a:pt x="515" y="1917"/>
                    <a:pt x="526" y="1917"/>
                    <a:pt x="536" y="1927"/>
                  </a:cubicBezTo>
                  <a:lnTo>
                    <a:pt x="2038" y="426"/>
                  </a:lnTo>
                  <a:cubicBezTo>
                    <a:pt x="2038" y="415"/>
                    <a:pt x="2027" y="405"/>
                    <a:pt x="2017" y="394"/>
                  </a:cubicBezTo>
                  <a:cubicBezTo>
                    <a:pt x="1764" y="142"/>
                    <a:pt x="1407"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1847450" y="1131275"/>
              <a:ext cx="50450" cy="47725"/>
            </a:xfrm>
            <a:custGeom>
              <a:avLst/>
              <a:gdLst/>
              <a:ahLst/>
              <a:cxnLst/>
              <a:rect l="l" t="t" r="r" b="b"/>
              <a:pathLst>
                <a:path w="2018" h="1909" extrusionOk="0">
                  <a:moveTo>
                    <a:pt x="1077" y="0"/>
                  </a:moveTo>
                  <a:cubicBezTo>
                    <a:pt x="812" y="0"/>
                    <a:pt x="562" y="90"/>
                    <a:pt x="390" y="282"/>
                  </a:cubicBezTo>
                  <a:cubicBezTo>
                    <a:pt x="1" y="712"/>
                    <a:pt x="12" y="1416"/>
                    <a:pt x="505" y="1909"/>
                  </a:cubicBezTo>
                  <a:lnTo>
                    <a:pt x="2017" y="397"/>
                  </a:lnTo>
                  <a:cubicBezTo>
                    <a:pt x="1761" y="140"/>
                    <a:pt x="1407" y="0"/>
                    <a:pt x="1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4"/>
            <p:cNvSpPr/>
            <p:nvPr/>
          </p:nvSpPr>
          <p:spPr>
            <a:xfrm>
              <a:off x="1916525" y="1145675"/>
              <a:ext cx="49625" cy="46975"/>
            </a:xfrm>
            <a:custGeom>
              <a:avLst/>
              <a:gdLst/>
              <a:ahLst/>
              <a:cxnLst/>
              <a:rect l="l" t="t" r="r" b="b"/>
              <a:pathLst>
                <a:path w="1985" h="1879" extrusionOk="0">
                  <a:moveTo>
                    <a:pt x="1069" y="0"/>
                  </a:moveTo>
                  <a:cubicBezTo>
                    <a:pt x="806" y="0"/>
                    <a:pt x="558" y="90"/>
                    <a:pt x="388" y="283"/>
                  </a:cubicBezTo>
                  <a:cubicBezTo>
                    <a:pt x="0" y="703"/>
                    <a:pt x="10" y="1396"/>
                    <a:pt x="483" y="1879"/>
                  </a:cubicBezTo>
                  <a:lnTo>
                    <a:pt x="1984" y="378"/>
                  </a:lnTo>
                  <a:cubicBezTo>
                    <a:pt x="1736" y="135"/>
                    <a:pt x="1391" y="0"/>
                    <a:pt x="1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4"/>
            <p:cNvSpPr/>
            <p:nvPr/>
          </p:nvSpPr>
          <p:spPr>
            <a:xfrm>
              <a:off x="1892625" y="1081125"/>
              <a:ext cx="51475" cy="48800"/>
            </a:xfrm>
            <a:custGeom>
              <a:avLst/>
              <a:gdLst/>
              <a:ahLst/>
              <a:cxnLst/>
              <a:rect l="l" t="t" r="r" b="b"/>
              <a:pathLst>
                <a:path w="2059" h="1952" extrusionOk="0">
                  <a:moveTo>
                    <a:pt x="1075" y="1"/>
                  </a:moveTo>
                  <a:cubicBezTo>
                    <a:pt x="811" y="1"/>
                    <a:pt x="562" y="90"/>
                    <a:pt x="389" y="281"/>
                  </a:cubicBezTo>
                  <a:cubicBezTo>
                    <a:pt x="0" y="702"/>
                    <a:pt x="21" y="1416"/>
                    <a:pt x="504" y="1910"/>
                  </a:cubicBezTo>
                  <a:cubicBezTo>
                    <a:pt x="525" y="1920"/>
                    <a:pt x="536" y="1931"/>
                    <a:pt x="557" y="1952"/>
                  </a:cubicBezTo>
                  <a:lnTo>
                    <a:pt x="2058" y="450"/>
                  </a:lnTo>
                  <a:cubicBezTo>
                    <a:pt x="2048" y="429"/>
                    <a:pt x="2027" y="408"/>
                    <a:pt x="2016" y="397"/>
                  </a:cubicBezTo>
                  <a:cubicBezTo>
                    <a:pt x="1760" y="141"/>
                    <a:pt x="1406" y="1"/>
                    <a:pt x="1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4"/>
            <p:cNvSpPr/>
            <p:nvPr/>
          </p:nvSpPr>
          <p:spPr>
            <a:xfrm>
              <a:off x="1837225" y="1060200"/>
              <a:ext cx="51475" cy="48725"/>
            </a:xfrm>
            <a:custGeom>
              <a:avLst/>
              <a:gdLst/>
              <a:ahLst/>
              <a:cxnLst/>
              <a:rect l="l" t="t" r="r" b="b"/>
              <a:pathLst>
                <a:path w="2059" h="1949" extrusionOk="0">
                  <a:moveTo>
                    <a:pt x="1070" y="1"/>
                  </a:moveTo>
                  <a:cubicBezTo>
                    <a:pt x="808" y="1"/>
                    <a:pt x="561" y="89"/>
                    <a:pt x="389" y="278"/>
                  </a:cubicBezTo>
                  <a:cubicBezTo>
                    <a:pt x="1" y="709"/>
                    <a:pt x="11" y="1413"/>
                    <a:pt x="505" y="1906"/>
                  </a:cubicBezTo>
                  <a:cubicBezTo>
                    <a:pt x="526" y="1927"/>
                    <a:pt x="536" y="1938"/>
                    <a:pt x="557" y="1948"/>
                  </a:cubicBezTo>
                  <a:lnTo>
                    <a:pt x="2059" y="446"/>
                  </a:lnTo>
                  <a:cubicBezTo>
                    <a:pt x="2048" y="425"/>
                    <a:pt x="2027" y="415"/>
                    <a:pt x="2017" y="394"/>
                  </a:cubicBezTo>
                  <a:cubicBezTo>
                    <a:pt x="1759" y="142"/>
                    <a:pt x="1402" y="1"/>
                    <a:pt x="1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4"/>
            <p:cNvSpPr/>
            <p:nvPr/>
          </p:nvSpPr>
          <p:spPr>
            <a:xfrm>
              <a:off x="1782100" y="1116900"/>
              <a:ext cx="49900" cy="47400"/>
            </a:xfrm>
            <a:custGeom>
              <a:avLst/>
              <a:gdLst/>
              <a:ahLst/>
              <a:cxnLst/>
              <a:rect l="l" t="t" r="r" b="b"/>
              <a:pathLst>
                <a:path w="1996" h="1896" extrusionOk="0">
                  <a:moveTo>
                    <a:pt x="1064" y="0"/>
                  </a:moveTo>
                  <a:cubicBezTo>
                    <a:pt x="803" y="0"/>
                    <a:pt x="556" y="88"/>
                    <a:pt x="389" y="279"/>
                  </a:cubicBezTo>
                  <a:cubicBezTo>
                    <a:pt x="1" y="699"/>
                    <a:pt x="11" y="1403"/>
                    <a:pt x="494" y="1896"/>
                  </a:cubicBezTo>
                  <a:lnTo>
                    <a:pt x="1996" y="384"/>
                  </a:lnTo>
                  <a:cubicBezTo>
                    <a:pt x="1744" y="138"/>
                    <a:pt x="1392"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24"/>
          <p:cNvGrpSpPr/>
          <p:nvPr/>
        </p:nvGrpSpPr>
        <p:grpSpPr>
          <a:xfrm flipH="1">
            <a:off x="-327810" y="1233762"/>
            <a:ext cx="596161" cy="619097"/>
            <a:chOff x="1524825" y="268825"/>
            <a:chExt cx="165050" cy="171400"/>
          </a:xfrm>
        </p:grpSpPr>
        <p:sp>
          <p:nvSpPr>
            <p:cNvPr id="463" name="Google Shape;463;p24"/>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4"/>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4"/>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4"/>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4"/>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4"/>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4"/>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4"/>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4"/>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4"/>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4"/>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4"/>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4"/>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4"/>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4"/>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2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79" name="Google Shape;479;p24"/>
          <p:cNvSpPr txBox="1">
            <a:spLocks noGrp="1"/>
          </p:cNvSpPr>
          <p:nvPr>
            <p:ph type="title" idx="2"/>
          </p:nvPr>
        </p:nvSpPr>
        <p:spPr>
          <a:xfrm>
            <a:off x="713000" y="1759038"/>
            <a:ext cx="198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0" name="Google Shape;480;p24"/>
          <p:cNvSpPr txBox="1">
            <a:spLocks noGrp="1"/>
          </p:cNvSpPr>
          <p:nvPr>
            <p:ph type="subTitle" idx="1"/>
          </p:nvPr>
        </p:nvSpPr>
        <p:spPr>
          <a:xfrm>
            <a:off x="713000" y="2258280"/>
            <a:ext cx="198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81" name="Google Shape;481;p24"/>
          <p:cNvSpPr txBox="1">
            <a:spLocks noGrp="1"/>
          </p:cNvSpPr>
          <p:nvPr>
            <p:ph type="title" idx="3"/>
          </p:nvPr>
        </p:nvSpPr>
        <p:spPr>
          <a:xfrm>
            <a:off x="3578948" y="1759038"/>
            <a:ext cx="198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2" name="Google Shape;482;p24"/>
          <p:cNvSpPr txBox="1">
            <a:spLocks noGrp="1"/>
          </p:cNvSpPr>
          <p:nvPr>
            <p:ph type="subTitle" idx="4"/>
          </p:nvPr>
        </p:nvSpPr>
        <p:spPr>
          <a:xfrm>
            <a:off x="3578948" y="2258280"/>
            <a:ext cx="198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83" name="Google Shape;483;p24"/>
          <p:cNvSpPr txBox="1">
            <a:spLocks noGrp="1"/>
          </p:cNvSpPr>
          <p:nvPr>
            <p:ph type="title" idx="5"/>
          </p:nvPr>
        </p:nvSpPr>
        <p:spPr>
          <a:xfrm>
            <a:off x="713000" y="3532775"/>
            <a:ext cx="198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4" name="Google Shape;484;p24"/>
          <p:cNvSpPr txBox="1">
            <a:spLocks noGrp="1"/>
          </p:cNvSpPr>
          <p:nvPr>
            <p:ph type="subTitle" idx="6"/>
          </p:nvPr>
        </p:nvSpPr>
        <p:spPr>
          <a:xfrm>
            <a:off x="713000" y="4032001"/>
            <a:ext cx="198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85" name="Google Shape;485;p24"/>
          <p:cNvSpPr txBox="1">
            <a:spLocks noGrp="1"/>
          </p:cNvSpPr>
          <p:nvPr>
            <p:ph type="title" idx="7"/>
          </p:nvPr>
        </p:nvSpPr>
        <p:spPr>
          <a:xfrm>
            <a:off x="3578948" y="3532775"/>
            <a:ext cx="198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6" name="Google Shape;486;p24"/>
          <p:cNvSpPr txBox="1">
            <a:spLocks noGrp="1"/>
          </p:cNvSpPr>
          <p:nvPr>
            <p:ph type="subTitle" idx="8"/>
          </p:nvPr>
        </p:nvSpPr>
        <p:spPr>
          <a:xfrm>
            <a:off x="3578948" y="4032001"/>
            <a:ext cx="198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87" name="Google Shape;487;p24"/>
          <p:cNvSpPr txBox="1">
            <a:spLocks noGrp="1"/>
          </p:cNvSpPr>
          <p:nvPr>
            <p:ph type="title" idx="9"/>
          </p:nvPr>
        </p:nvSpPr>
        <p:spPr>
          <a:xfrm>
            <a:off x="6444902" y="1759038"/>
            <a:ext cx="198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8" name="Google Shape;488;p24"/>
          <p:cNvSpPr txBox="1">
            <a:spLocks noGrp="1"/>
          </p:cNvSpPr>
          <p:nvPr>
            <p:ph type="subTitle" idx="13"/>
          </p:nvPr>
        </p:nvSpPr>
        <p:spPr>
          <a:xfrm>
            <a:off x="6444902" y="2258280"/>
            <a:ext cx="198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89" name="Google Shape;489;p24"/>
          <p:cNvSpPr txBox="1">
            <a:spLocks noGrp="1"/>
          </p:cNvSpPr>
          <p:nvPr>
            <p:ph type="title" idx="14"/>
          </p:nvPr>
        </p:nvSpPr>
        <p:spPr>
          <a:xfrm>
            <a:off x="6444902" y="3532775"/>
            <a:ext cx="198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0" name="Google Shape;490;p24"/>
          <p:cNvSpPr txBox="1">
            <a:spLocks noGrp="1"/>
          </p:cNvSpPr>
          <p:nvPr>
            <p:ph type="subTitle" idx="15"/>
          </p:nvPr>
        </p:nvSpPr>
        <p:spPr>
          <a:xfrm>
            <a:off x="6444902" y="4032001"/>
            <a:ext cx="198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506"/>
        <p:cNvGrpSpPr/>
        <p:nvPr/>
      </p:nvGrpSpPr>
      <p:grpSpPr>
        <a:xfrm>
          <a:off x="0" y="0"/>
          <a:ext cx="0" cy="0"/>
          <a:chOff x="0" y="0"/>
          <a:chExt cx="0" cy="0"/>
        </a:xfrm>
      </p:grpSpPr>
      <p:sp>
        <p:nvSpPr>
          <p:cNvPr id="507" name="Google Shape;507;p26"/>
          <p:cNvSpPr txBox="1">
            <a:spLocks noGrp="1"/>
          </p:cNvSpPr>
          <p:nvPr>
            <p:ph type="title"/>
          </p:nvPr>
        </p:nvSpPr>
        <p:spPr>
          <a:xfrm>
            <a:off x="2686038" y="1707850"/>
            <a:ext cx="3771900" cy="21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8" name="Google Shape;508;p26"/>
          <p:cNvSpPr txBox="1">
            <a:spLocks noGrp="1"/>
          </p:cNvSpPr>
          <p:nvPr>
            <p:ph type="title" idx="2" hasCustomPrompt="1"/>
          </p:nvPr>
        </p:nvSpPr>
        <p:spPr>
          <a:xfrm>
            <a:off x="2686047" y="785175"/>
            <a:ext cx="3771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09" name="Google Shape;509;p26"/>
          <p:cNvSpPr txBox="1">
            <a:spLocks noGrp="1"/>
          </p:cNvSpPr>
          <p:nvPr>
            <p:ph type="subTitle" idx="1"/>
          </p:nvPr>
        </p:nvSpPr>
        <p:spPr>
          <a:xfrm>
            <a:off x="2038188" y="3903725"/>
            <a:ext cx="5067600" cy="53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7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grpSp>
        <p:nvGrpSpPr>
          <p:cNvPr id="510" name="Google Shape;510;p26"/>
          <p:cNvGrpSpPr/>
          <p:nvPr/>
        </p:nvGrpSpPr>
        <p:grpSpPr>
          <a:xfrm>
            <a:off x="7029605" y="2324252"/>
            <a:ext cx="2714621" cy="3361538"/>
            <a:chOff x="1230025" y="1009092"/>
            <a:chExt cx="161475" cy="199958"/>
          </a:xfrm>
        </p:grpSpPr>
        <p:sp>
          <p:nvSpPr>
            <p:cNvPr id="511" name="Google Shape;511;p26"/>
            <p:cNvSpPr/>
            <p:nvPr/>
          </p:nvSpPr>
          <p:spPr>
            <a:xfrm>
              <a:off x="1230025" y="1063275"/>
              <a:ext cx="161475" cy="145775"/>
            </a:xfrm>
            <a:custGeom>
              <a:avLst/>
              <a:gdLst/>
              <a:ahLst/>
              <a:cxnLst/>
              <a:rect l="l" t="t" r="r" b="b"/>
              <a:pathLst>
                <a:path w="6459" h="5831" extrusionOk="0">
                  <a:moveTo>
                    <a:pt x="4563" y="1"/>
                  </a:moveTo>
                  <a:cubicBezTo>
                    <a:pt x="4537" y="1"/>
                    <a:pt x="4510" y="3"/>
                    <a:pt x="4484" y="8"/>
                  </a:cubicBezTo>
                  <a:cubicBezTo>
                    <a:pt x="4364" y="8"/>
                    <a:pt x="4244" y="7"/>
                    <a:pt x="4122" y="7"/>
                  </a:cubicBezTo>
                  <a:cubicBezTo>
                    <a:pt x="2758" y="7"/>
                    <a:pt x="1346" y="112"/>
                    <a:pt x="651" y="1510"/>
                  </a:cubicBezTo>
                  <a:cubicBezTo>
                    <a:pt x="0" y="2802"/>
                    <a:pt x="368" y="4829"/>
                    <a:pt x="1701" y="5553"/>
                  </a:cubicBezTo>
                  <a:cubicBezTo>
                    <a:pt x="2055" y="5745"/>
                    <a:pt x="2430" y="5831"/>
                    <a:pt x="2803" y="5831"/>
                  </a:cubicBezTo>
                  <a:cubicBezTo>
                    <a:pt x="3816" y="5831"/>
                    <a:pt x="4818" y="5200"/>
                    <a:pt x="5356" y="4356"/>
                  </a:cubicBezTo>
                  <a:cubicBezTo>
                    <a:pt x="6018" y="3327"/>
                    <a:pt x="6459" y="1447"/>
                    <a:pt x="5576" y="470"/>
                  </a:cubicBezTo>
                  <a:cubicBezTo>
                    <a:pt x="5314" y="208"/>
                    <a:pt x="5125" y="8"/>
                    <a:pt x="4715" y="8"/>
                  </a:cubicBezTo>
                  <a:lnTo>
                    <a:pt x="4642" y="8"/>
                  </a:lnTo>
                  <a:cubicBezTo>
                    <a:pt x="4615" y="3"/>
                    <a:pt x="4589" y="1"/>
                    <a:pt x="4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1293451" y="1009092"/>
              <a:ext cx="63900" cy="45325"/>
            </a:xfrm>
            <a:custGeom>
              <a:avLst/>
              <a:gdLst/>
              <a:ahLst/>
              <a:cxnLst/>
              <a:rect l="l" t="t" r="r" b="b"/>
              <a:pathLst>
                <a:path w="2556" h="1813" extrusionOk="0">
                  <a:moveTo>
                    <a:pt x="1236" y="0"/>
                  </a:moveTo>
                  <a:cubicBezTo>
                    <a:pt x="1031" y="0"/>
                    <a:pt x="820" y="78"/>
                    <a:pt x="633" y="263"/>
                  </a:cubicBezTo>
                  <a:cubicBezTo>
                    <a:pt x="0" y="904"/>
                    <a:pt x="620" y="1813"/>
                    <a:pt x="1312" y="1813"/>
                  </a:cubicBezTo>
                  <a:cubicBezTo>
                    <a:pt x="1516" y="1813"/>
                    <a:pt x="1727" y="1734"/>
                    <a:pt x="1914" y="1545"/>
                  </a:cubicBezTo>
                  <a:cubicBezTo>
                    <a:pt x="2556" y="911"/>
                    <a:pt x="1934" y="0"/>
                    <a:pt x="1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26"/>
          <p:cNvGrpSpPr/>
          <p:nvPr/>
        </p:nvGrpSpPr>
        <p:grpSpPr>
          <a:xfrm>
            <a:off x="-924945" y="-341663"/>
            <a:ext cx="3659421" cy="2967177"/>
            <a:chOff x="1230025" y="1063275"/>
            <a:chExt cx="217675" cy="176500"/>
          </a:xfrm>
        </p:grpSpPr>
        <p:sp>
          <p:nvSpPr>
            <p:cNvPr id="514" name="Google Shape;514;p26"/>
            <p:cNvSpPr/>
            <p:nvPr/>
          </p:nvSpPr>
          <p:spPr>
            <a:xfrm>
              <a:off x="1230025" y="1063275"/>
              <a:ext cx="161475" cy="145775"/>
            </a:xfrm>
            <a:custGeom>
              <a:avLst/>
              <a:gdLst/>
              <a:ahLst/>
              <a:cxnLst/>
              <a:rect l="l" t="t" r="r" b="b"/>
              <a:pathLst>
                <a:path w="6459" h="5831" extrusionOk="0">
                  <a:moveTo>
                    <a:pt x="4563" y="1"/>
                  </a:moveTo>
                  <a:cubicBezTo>
                    <a:pt x="4537" y="1"/>
                    <a:pt x="4510" y="3"/>
                    <a:pt x="4484" y="8"/>
                  </a:cubicBezTo>
                  <a:cubicBezTo>
                    <a:pt x="4364" y="8"/>
                    <a:pt x="4244" y="7"/>
                    <a:pt x="4122" y="7"/>
                  </a:cubicBezTo>
                  <a:cubicBezTo>
                    <a:pt x="2758" y="7"/>
                    <a:pt x="1346" y="112"/>
                    <a:pt x="651" y="1510"/>
                  </a:cubicBezTo>
                  <a:cubicBezTo>
                    <a:pt x="0" y="2802"/>
                    <a:pt x="368" y="4829"/>
                    <a:pt x="1701" y="5553"/>
                  </a:cubicBezTo>
                  <a:cubicBezTo>
                    <a:pt x="2055" y="5745"/>
                    <a:pt x="2430" y="5831"/>
                    <a:pt x="2803" y="5831"/>
                  </a:cubicBezTo>
                  <a:cubicBezTo>
                    <a:pt x="3816" y="5831"/>
                    <a:pt x="4818" y="5200"/>
                    <a:pt x="5356" y="4356"/>
                  </a:cubicBezTo>
                  <a:cubicBezTo>
                    <a:pt x="6018" y="3327"/>
                    <a:pt x="6459" y="1447"/>
                    <a:pt x="5576" y="470"/>
                  </a:cubicBezTo>
                  <a:cubicBezTo>
                    <a:pt x="5314" y="208"/>
                    <a:pt x="5125" y="8"/>
                    <a:pt x="4715" y="8"/>
                  </a:cubicBezTo>
                  <a:lnTo>
                    <a:pt x="4642" y="8"/>
                  </a:lnTo>
                  <a:cubicBezTo>
                    <a:pt x="4615" y="3"/>
                    <a:pt x="4589" y="1"/>
                    <a:pt x="4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a:off x="1383800" y="1094975"/>
              <a:ext cx="63900" cy="45325"/>
            </a:xfrm>
            <a:custGeom>
              <a:avLst/>
              <a:gdLst/>
              <a:ahLst/>
              <a:cxnLst/>
              <a:rect l="l" t="t" r="r" b="b"/>
              <a:pathLst>
                <a:path w="2556" h="1813" extrusionOk="0">
                  <a:moveTo>
                    <a:pt x="1236" y="0"/>
                  </a:moveTo>
                  <a:cubicBezTo>
                    <a:pt x="1031" y="0"/>
                    <a:pt x="820" y="78"/>
                    <a:pt x="633" y="263"/>
                  </a:cubicBezTo>
                  <a:cubicBezTo>
                    <a:pt x="0" y="904"/>
                    <a:pt x="620" y="1813"/>
                    <a:pt x="1312" y="1813"/>
                  </a:cubicBezTo>
                  <a:cubicBezTo>
                    <a:pt x="1516" y="1813"/>
                    <a:pt x="1727" y="1734"/>
                    <a:pt x="1914" y="1545"/>
                  </a:cubicBezTo>
                  <a:cubicBezTo>
                    <a:pt x="2556" y="911"/>
                    <a:pt x="1934" y="0"/>
                    <a:pt x="1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a:off x="1357350" y="1157350"/>
              <a:ext cx="81125" cy="82425"/>
            </a:xfrm>
            <a:custGeom>
              <a:avLst/>
              <a:gdLst/>
              <a:ahLst/>
              <a:cxnLst/>
              <a:rect l="l" t="t" r="r" b="b"/>
              <a:pathLst>
                <a:path w="3245" h="3297" extrusionOk="0">
                  <a:moveTo>
                    <a:pt x="1971" y="1"/>
                  </a:moveTo>
                  <a:cubicBezTo>
                    <a:pt x="1841" y="1"/>
                    <a:pt x="1711" y="27"/>
                    <a:pt x="1597" y="79"/>
                  </a:cubicBezTo>
                  <a:cubicBezTo>
                    <a:pt x="1471" y="121"/>
                    <a:pt x="1345" y="194"/>
                    <a:pt x="1240" y="289"/>
                  </a:cubicBezTo>
                  <a:cubicBezTo>
                    <a:pt x="799" y="730"/>
                    <a:pt x="263" y="1244"/>
                    <a:pt x="116" y="1874"/>
                  </a:cubicBezTo>
                  <a:cubicBezTo>
                    <a:pt x="0" y="2336"/>
                    <a:pt x="231" y="2819"/>
                    <a:pt x="630" y="3071"/>
                  </a:cubicBezTo>
                  <a:cubicBezTo>
                    <a:pt x="904" y="3239"/>
                    <a:pt x="1240" y="3271"/>
                    <a:pt x="1544" y="3292"/>
                  </a:cubicBezTo>
                  <a:cubicBezTo>
                    <a:pt x="1592" y="3295"/>
                    <a:pt x="1641" y="3297"/>
                    <a:pt x="1689" y="3297"/>
                  </a:cubicBezTo>
                  <a:cubicBezTo>
                    <a:pt x="2433" y="3297"/>
                    <a:pt x="3042" y="2915"/>
                    <a:pt x="3161" y="2116"/>
                  </a:cubicBezTo>
                  <a:cubicBezTo>
                    <a:pt x="3245" y="1475"/>
                    <a:pt x="3088" y="730"/>
                    <a:pt x="2615" y="257"/>
                  </a:cubicBezTo>
                  <a:cubicBezTo>
                    <a:pt x="2452" y="87"/>
                    <a:pt x="2210" y="1"/>
                    <a:pt x="1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7" name="Google Shape;517;p26"/>
          <p:cNvSpPr/>
          <p:nvPr/>
        </p:nvSpPr>
        <p:spPr>
          <a:xfrm rot="10800000" flipH="1">
            <a:off x="6605475" y="-77572"/>
            <a:ext cx="2538526" cy="643272"/>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6"/>
          <p:cNvSpPr/>
          <p:nvPr/>
        </p:nvSpPr>
        <p:spPr>
          <a:xfrm rot="1916172" flipH="1">
            <a:off x="-1842681" y="3830651"/>
            <a:ext cx="3487310" cy="214413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6"/>
          <p:cNvSpPr/>
          <p:nvPr/>
        </p:nvSpPr>
        <p:spPr>
          <a:xfrm>
            <a:off x="3990025" y="4604099"/>
            <a:ext cx="997352" cy="817123"/>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538"/>
        <p:cNvGrpSpPr/>
        <p:nvPr/>
      </p:nvGrpSpPr>
      <p:grpSpPr>
        <a:xfrm>
          <a:off x="0" y="0"/>
          <a:ext cx="0" cy="0"/>
          <a:chOff x="0" y="0"/>
          <a:chExt cx="0" cy="0"/>
        </a:xfrm>
      </p:grpSpPr>
      <p:sp>
        <p:nvSpPr>
          <p:cNvPr id="539" name="Google Shape;539;p28"/>
          <p:cNvSpPr/>
          <p:nvPr/>
        </p:nvSpPr>
        <p:spPr>
          <a:xfrm rot="-3463915">
            <a:off x="7705812" y="-1379682"/>
            <a:ext cx="4423707" cy="271987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rot="-4500011" flipH="1">
            <a:off x="8459742" y="4614418"/>
            <a:ext cx="1148748" cy="941207"/>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rot="-828300" flipH="1">
            <a:off x="-2928004" y="4038596"/>
            <a:ext cx="4423712" cy="2719874"/>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rot="10800000">
            <a:off x="6834416" y="-614173"/>
            <a:ext cx="1126884" cy="991139"/>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3" name="Google Shape;543;p28"/>
          <p:cNvGrpSpPr/>
          <p:nvPr/>
        </p:nvGrpSpPr>
        <p:grpSpPr>
          <a:xfrm flipH="1">
            <a:off x="-123814" y="1297126"/>
            <a:ext cx="457916" cy="454327"/>
            <a:chOff x="1782100" y="1060200"/>
            <a:chExt cx="184050" cy="182600"/>
          </a:xfrm>
        </p:grpSpPr>
        <p:sp>
          <p:nvSpPr>
            <p:cNvPr id="544" name="Google Shape;544;p28"/>
            <p:cNvSpPr/>
            <p:nvPr/>
          </p:nvSpPr>
          <p:spPr>
            <a:xfrm>
              <a:off x="1864775" y="1195525"/>
              <a:ext cx="50200" cy="47275"/>
            </a:xfrm>
            <a:custGeom>
              <a:avLst/>
              <a:gdLst/>
              <a:ahLst/>
              <a:cxnLst/>
              <a:rect l="l" t="t" r="r" b="b"/>
              <a:pathLst>
                <a:path w="2008" h="1891" extrusionOk="0">
                  <a:moveTo>
                    <a:pt x="1066" y="0"/>
                  </a:moveTo>
                  <a:cubicBezTo>
                    <a:pt x="804" y="0"/>
                    <a:pt x="558" y="88"/>
                    <a:pt x="390" y="274"/>
                  </a:cubicBezTo>
                  <a:cubicBezTo>
                    <a:pt x="1" y="704"/>
                    <a:pt x="12" y="1408"/>
                    <a:pt x="495" y="1891"/>
                  </a:cubicBezTo>
                  <a:lnTo>
                    <a:pt x="2007" y="389"/>
                  </a:lnTo>
                  <a:cubicBezTo>
                    <a:pt x="1750" y="138"/>
                    <a:pt x="1395"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8"/>
            <p:cNvSpPr/>
            <p:nvPr/>
          </p:nvSpPr>
          <p:spPr>
            <a:xfrm>
              <a:off x="1802050" y="1184900"/>
              <a:ext cx="50950" cy="48175"/>
            </a:xfrm>
            <a:custGeom>
              <a:avLst/>
              <a:gdLst/>
              <a:ahLst/>
              <a:cxnLst/>
              <a:rect l="l" t="t" r="r" b="b"/>
              <a:pathLst>
                <a:path w="2038" h="1927" extrusionOk="0">
                  <a:moveTo>
                    <a:pt x="1073" y="1"/>
                  </a:moveTo>
                  <a:cubicBezTo>
                    <a:pt x="809" y="1"/>
                    <a:pt x="560" y="89"/>
                    <a:pt x="389" y="279"/>
                  </a:cubicBezTo>
                  <a:cubicBezTo>
                    <a:pt x="1" y="709"/>
                    <a:pt x="22" y="1413"/>
                    <a:pt x="505" y="1906"/>
                  </a:cubicBezTo>
                  <a:cubicBezTo>
                    <a:pt x="515" y="1917"/>
                    <a:pt x="526" y="1917"/>
                    <a:pt x="536" y="1927"/>
                  </a:cubicBezTo>
                  <a:lnTo>
                    <a:pt x="2038" y="426"/>
                  </a:lnTo>
                  <a:cubicBezTo>
                    <a:pt x="2038" y="415"/>
                    <a:pt x="2027" y="405"/>
                    <a:pt x="2017" y="394"/>
                  </a:cubicBezTo>
                  <a:cubicBezTo>
                    <a:pt x="1764" y="142"/>
                    <a:pt x="1407"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8"/>
            <p:cNvSpPr/>
            <p:nvPr/>
          </p:nvSpPr>
          <p:spPr>
            <a:xfrm>
              <a:off x="1847450" y="1131275"/>
              <a:ext cx="50450" cy="47725"/>
            </a:xfrm>
            <a:custGeom>
              <a:avLst/>
              <a:gdLst/>
              <a:ahLst/>
              <a:cxnLst/>
              <a:rect l="l" t="t" r="r" b="b"/>
              <a:pathLst>
                <a:path w="2018" h="1909" extrusionOk="0">
                  <a:moveTo>
                    <a:pt x="1077" y="0"/>
                  </a:moveTo>
                  <a:cubicBezTo>
                    <a:pt x="812" y="0"/>
                    <a:pt x="562" y="90"/>
                    <a:pt x="390" y="282"/>
                  </a:cubicBezTo>
                  <a:cubicBezTo>
                    <a:pt x="1" y="712"/>
                    <a:pt x="12" y="1416"/>
                    <a:pt x="505" y="1909"/>
                  </a:cubicBezTo>
                  <a:lnTo>
                    <a:pt x="2017" y="397"/>
                  </a:lnTo>
                  <a:cubicBezTo>
                    <a:pt x="1761" y="140"/>
                    <a:pt x="1407" y="0"/>
                    <a:pt x="1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a:off x="1916525" y="1145675"/>
              <a:ext cx="49625" cy="46975"/>
            </a:xfrm>
            <a:custGeom>
              <a:avLst/>
              <a:gdLst/>
              <a:ahLst/>
              <a:cxnLst/>
              <a:rect l="l" t="t" r="r" b="b"/>
              <a:pathLst>
                <a:path w="1985" h="1879" extrusionOk="0">
                  <a:moveTo>
                    <a:pt x="1069" y="0"/>
                  </a:moveTo>
                  <a:cubicBezTo>
                    <a:pt x="806" y="0"/>
                    <a:pt x="558" y="90"/>
                    <a:pt x="388" y="283"/>
                  </a:cubicBezTo>
                  <a:cubicBezTo>
                    <a:pt x="0" y="703"/>
                    <a:pt x="10" y="1396"/>
                    <a:pt x="483" y="1879"/>
                  </a:cubicBezTo>
                  <a:lnTo>
                    <a:pt x="1984" y="378"/>
                  </a:lnTo>
                  <a:cubicBezTo>
                    <a:pt x="1736" y="135"/>
                    <a:pt x="1391" y="0"/>
                    <a:pt x="1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a:off x="1892625" y="1081125"/>
              <a:ext cx="51475" cy="48800"/>
            </a:xfrm>
            <a:custGeom>
              <a:avLst/>
              <a:gdLst/>
              <a:ahLst/>
              <a:cxnLst/>
              <a:rect l="l" t="t" r="r" b="b"/>
              <a:pathLst>
                <a:path w="2059" h="1952" extrusionOk="0">
                  <a:moveTo>
                    <a:pt x="1075" y="1"/>
                  </a:moveTo>
                  <a:cubicBezTo>
                    <a:pt x="811" y="1"/>
                    <a:pt x="562" y="90"/>
                    <a:pt x="389" y="281"/>
                  </a:cubicBezTo>
                  <a:cubicBezTo>
                    <a:pt x="0" y="702"/>
                    <a:pt x="21" y="1416"/>
                    <a:pt x="504" y="1910"/>
                  </a:cubicBezTo>
                  <a:cubicBezTo>
                    <a:pt x="525" y="1920"/>
                    <a:pt x="536" y="1931"/>
                    <a:pt x="557" y="1952"/>
                  </a:cubicBezTo>
                  <a:lnTo>
                    <a:pt x="2058" y="450"/>
                  </a:lnTo>
                  <a:cubicBezTo>
                    <a:pt x="2048" y="429"/>
                    <a:pt x="2027" y="408"/>
                    <a:pt x="2016" y="397"/>
                  </a:cubicBezTo>
                  <a:cubicBezTo>
                    <a:pt x="1760" y="141"/>
                    <a:pt x="1406"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a:off x="1837225" y="1060200"/>
              <a:ext cx="51475" cy="48725"/>
            </a:xfrm>
            <a:custGeom>
              <a:avLst/>
              <a:gdLst/>
              <a:ahLst/>
              <a:cxnLst/>
              <a:rect l="l" t="t" r="r" b="b"/>
              <a:pathLst>
                <a:path w="2059" h="1949" extrusionOk="0">
                  <a:moveTo>
                    <a:pt x="1070" y="1"/>
                  </a:moveTo>
                  <a:cubicBezTo>
                    <a:pt x="808" y="1"/>
                    <a:pt x="561" y="89"/>
                    <a:pt x="389" y="278"/>
                  </a:cubicBezTo>
                  <a:cubicBezTo>
                    <a:pt x="1" y="709"/>
                    <a:pt x="11" y="1413"/>
                    <a:pt x="505" y="1906"/>
                  </a:cubicBezTo>
                  <a:cubicBezTo>
                    <a:pt x="526" y="1927"/>
                    <a:pt x="536" y="1938"/>
                    <a:pt x="557" y="1948"/>
                  </a:cubicBezTo>
                  <a:lnTo>
                    <a:pt x="2059" y="446"/>
                  </a:lnTo>
                  <a:cubicBezTo>
                    <a:pt x="2048" y="425"/>
                    <a:pt x="2027" y="415"/>
                    <a:pt x="2017" y="394"/>
                  </a:cubicBezTo>
                  <a:cubicBezTo>
                    <a:pt x="1759" y="142"/>
                    <a:pt x="1402" y="1"/>
                    <a:pt x="1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p:nvPr/>
          </p:nvSpPr>
          <p:spPr>
            <a:xfrm>
              <a:off x="1782100" y="1116900"/>
              <a:ext cx="49900" cy="47400"/>
            </a:xfrm>
            <a:custGeom>
              <a:avLst/>
              <a:gdLst/>
              <a:ahLst/>
              <a:cxnLst/>
              <a:rect l="l" t="t" r="r" b="b"/>
              <a:pathLst>
                <a:path w="1996" h="1896" extrusionOk="0">
                  <a:moveTo>
                    <a:pt x="1064" y="0"/>
                  </a:moveTo>
                  <a:cubicBezTo>
                    <a:pt x="803" y="0"/>
                    <a:pt x="556" y="88"/>
                    <a:pt x="389" y="279"/>
                  </a:cubicBezTo>
                  <a:cubicBezTo>
                    <a:pt x="1" y="699"/>
                    <a:pt x="11" y="1403"/>
                    <a:pt x="494" y="1896"/>
                  </a:cubicBezTo>
                  <a:lnTo>
                    <a:pt x="1996" y="384"/>
                  </a:lnTo>
                  <a:cubicBezTo>
                    <a:pt x="1744" y="138"/>
                    <a:pt x="1392" y="0"/>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28"/>
          <p:cNvSpPr txBox="1">
            <a:spLocks noGrp="1"/>
          </p:cNvSpPr>
          <p:nvPr>
            <p:ph type="title" hasCustomPrompt="1"/>
          </p:nvPr>
        </p:nvSpPr>
        <p:spPr>
          <a:xfrm>
            <a:off x="6364800" y="2956270"/>
            <a:ext cx="2066100" cy="6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52" name="Google Shape;552;p28"/>
          <p:cNvSpPr txBox="1">
            <a:spLocks noGrp="1"/>
          </p:cNvSpPr>
          <p:nvPr>
            <p:ph type="subTitle" idx="1"/>
          </p:nvPr>
        </p:nvSpPr>
        <p:spPr>
          <a:xfrm>
            <a:off x="6364800" y="4043095"/>
            <a:ext cx="2066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553" name="Google Shape;553;p28"/>
          <p:cNvSpPr txBox="1">
            <a:spLocks noGrp="1"/>
          </p:cNvSpPr>
          <p:nvPr>
            <p:ph type="title" idx="2" hasCustomPrompt="1"/>
          </p:nvPr>
        </p:nvSpPr>
        <p:spPr>
          <a:xfrm>
            <a:off x="3538950" y="2956270"/>
            <a:ext cx="2066100" cy="6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54" name="Google Shape;554;p28"/>
          <p:cNvSpPr txBox="1">
            <a:spLocks noGrp="1"/>
          </p:cNvSpPr>
          <p:nvPr>
            <p:ph type="subTitle" idx="3"/>
          </p:nvPr>
        </p:nvSpPr>
        <p:spPr>
          <a:xfrm>
            <a:off x="3538950" y="4043095"/>
            <a:ext cx="2066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555" name="Google Shape;555;p28"/>
          <p:cNvSpPr txBox="1">
            <a:spLocks noGrp="1"/>
          </p:cNvSpPr>
          <p:nvPr>
            <p:ph type="title" idx="4" hasCustomPrompt="1"/>
          </p:nvPr>
        </p:nvSpPr>
        <p:spPr>
          <a:xfrm>
            <a:off x="713100" y="2956270"/>
            <a:ext cx="2066100" cy="6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56" name="Google Shape;556;p28"/>
          <p:cNvSpPr txBox="1">
            <a:spLocks noGrp="1"/>
          </p:cNvSpPr>
          <p:nvPr>
            <p:ph type="subTitle" idx="5"/>
          </p:nvPr>
        </p:nvSpPr>
        <p:spPr>
          <a:xfrm>
            <a:off x="713100" y="4043095"/>
            <a:ext cx="2066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557" name="Google Shape;557;p28"/>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8" name="Google Shape;558;p28"/>
          <p:cNvSpPr txBox="1">
            <a:spLocks noGrp="1"/>
          </p:cNvSpPr>
          <p:nvPr>
            <p:ph type="title" idx="7"/>
          </p:nvPr>
        </p:nvSpPr>
        <p:spPr>
          <a:xfrm>
            <a:off x="713100" y="3532775"/>
            <a:ext cx="2066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59" name="Google Shape;559;p28"/>
          <p:cNvSpPr txBox="1">
            <a:spLocks noGrp="1"/>
          </p:cNvSpPr>
          <p:nvPr>
            <p:ph type="title" idx="8"/>
          </p:nvPr>
        </p:nvSpPr>
        <p:spPr>
          <a:xfrm>
            <a:off x="3538950" y="3532775"/>
            <a:ext cx="2066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60" name="Google Shape;560;p28"/>
          <p:cNvSpPr txBox="1">
            <a:spLocks noGrp="1"/>
          </p:cNvSpPr>
          <p:nvPr>
            <p:ph type="title" idx="9"/>
          </p:nvPr>
        </p:nvSpPr>
        <p:spPr>
          <a:xfrm>
            <a:off x="6364800" y="3532775"/>
            <a:ext cx="2066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713100" y="1707850"/>
            <a:ext cx="3515700" cy="2115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713100" y="785175"/>
            <a:ext cx="3515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713100" y="3903725"/>
            <a:ext cx="4218900" cy="53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7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30" name="Google Shape;30;p3"/>
          <p:cNvSpPr/>
          <p:nvPr/>
        </p:nvSpPr>
        <p:spPr>
          <a:xfrm rot="10800000" flipH="1">
            <a:off x="2869676" y="-67624"/>
            <a:ext cx="3404649" cy="862751"/>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413771" y="4503814"/>
            <a:ext cx="1126884" cy="991139"/>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10800000" flipH="1">
            <a:off x="8190449" y="-250369"/>
            <a:ext cx="1997641" cy="1228231"/>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5086397" flipH="1">
            <a:off x="-1224578" y="975902"/>
            <a:ext cx="1997645" cy="1228233"/>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3"/>
          <p:cNvGrpSpPr/>
          <p:nvPr/>
        </p:nvGrpSpPr>
        <p:grpSpPr>
          <a:xfrm>
            <a:off x="8027620" y="4336359"/>
            <a:ext cx="502311" cy="535498"/>
            <a:chOff x="1803100" y="543100"/>
            <a:chExt cx="145475" cy="155100"/>
          </a:xfrm>
        </p:grpSpPr>
        <p:sp>
          <p:nvSpPr>
            <p:cNvPr id="35" name="Google Shape;35;p3"/>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3"/>
          <p:cNvSpPr/>
          <p:nvPr/>
        </p:nvSpPr>
        <p:spPr>
          <a:xfrm>
            <a:off x="5172075" y="4604099"/>
            <a:ext cx="997352" cy="817123"/>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2">
  <p:cSld name="CUSTOM_8_1_1">
    <p:spTree>
      <p:nvGrpSpPr>
        <p:cNvPr id="1" name="Shape 561"/>
        <p:cNvGrpSpPr/>
        <p:nvPr/>
      </p:nvGrpSpPr>
      <p:grpSpPr>
        <a:xfrm>
          <a:off x="0" y="0"/>
          <a:ext cx="0" cy="0"/>
          <a:chOff x="0" y="0"/>
          <a:chExt cx="0" cy="0"/>
        </a:xfrm>
      </p:grpSpPr>
      <p:sp>
        <p:nvSpPr>
          <p:cNvPr id="562" name="Google Shape;562;p29"/>
          <p:cNvSpPr txBox="1">
            <a:spLocks noGrp="1"/>
          </p:cNvSpPr>
          <p:nvPr>
            <p:ph type="title" hasCustomPrompt="1"/>
          </p:nvPr>
        </p:nvSpPr>
        <p:spPr>
          <a:xfrm>
            <a:off x="6428100" y="2878073"/>
            <a:ext cx="2002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2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63" name="Google Shape;563;p29"/>
          <p:cNvSpPr txBox="1">
            <a:spLocks noGrp="1"/>
          </p:cNvSpPr>
          <p:nvPr>
            <p:ph type="subTitle" idx="1"/>
          </p:nvPr>
        </p:nvSpPr>
        <p:spPr>
          <a:xfrm>
            <a:off x="6428100" y="3391187"/>
            <a:ext cx="2002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564" name="Google Shape;564;p29"/>
          <p:cNvSpPr txBox="1">
            <a:spLocks noGrp="1"/>
          </p:cNvSpPr>
          <p:nvPr>
            <p:ph type="title" idx="2" hasCustomPrompt="1"/>
          </p:nvPr>
        </p:nvSpPr>
        <p:spPr>
          <a:xfrm>
            <a:off x="4206150" y="1566875"/>
            <a:ext cx="2002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2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65" name="Google Shape;565;p29"/>
          <p:cNvSpPr txBox="1">
            <a:spLocks noGrp="1"/>
          </p:cNvSpPr>
          <p:nvPr>
            <p:ph type="subTitle" idx="3"/>
          </p:nvPr>
        </p:nvSpPr>
        <p:spPr>
          <a:xfrm>
            <a:off x="4206150" y="2079989"/>
            <a:ext cx="2002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566" name="Google Shape;566;p29"/>
          <p:cNvSpPr txBox="1">
            <a:spLocks noGrp="1"/>
          </p:cNvSpPr>
          <p:nvPr>
            <p:ph type="title" idx="4" hasCustomPrompt="1"/>
          </p:nvPr>
        </p:nvSpPr>
        <p:spPr>
          <a:xfrm>
            <a:off x="4206150" y="2878073"/>
            <a:ext cx="2002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2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67" name="Google Shape;567;p29"/>
          <p:cNvSpPr txBox="1">
            <a:spLocks noGrp="1"/>
          </p:cNvSpPr>
          <p:nvPr>
            <p:ph type="subTitle" idx="5"/>
          </p:nvPr>
        </p:nvSpPr>
        <p:spPr>
          <a:xfrm>
            <a:off x="4206150" y="3391187"/>
            <a:ext cx="2002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568" name="Google Shape;568;p29"/>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69" name="Google Shape;569;p29"/>
          <p:cNvSpPr txBox="1">
            <a:spLocks noGrp="1"/>
          </p:cNvSpPr>
          <p:nvPr>
            <p:ph type="title" idx="7" hasCustomPrompt="1"/>
          </p:nvPr>
        </p:nvSpPr>
        <p:spPr>
          <a:xfrm>
            <a:off x="6428100" y="1566875"/>
            <a:ext cx="2002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2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70" name="Google Shape;570;p29"/>
          <p:cNvSpPr txBox="1">
            <a:spLocks noGrp="1"/>
          </p:cNvSpPr>
          <p:nvPr>
            <p:ph type="subTitle" idx="8"/>
          </p:nvPr>
        </p:nvSpPr>
        <p:spPr>
          <a:xfrm>
            <a:off x="6428100" y="2079989"/>
            <a:ext cx="2002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grpSp>
        <p:nvGrpSpPr>
          <p:cNvPr id="571" name="Google Shape;571;p29"/>
          <p:cNvGrpSpPr/>
          <p:nvPr/>
        </p:nvGrpSpPr>
        <p:grpSpPr>
          <a:xfrm>
            <a:off x="7679330" y="-2560473"/>
            <a:ext cx="2714621" cy="3361538"/>
            <a:chOff x="1230025" y="1009092"/>
            <a:chExt cx="161475" cy="199958"/>
          </a:xfrm>
        </p:grpSpPr>
        <p:sp>
          <p:nvSpPr>
            <p:cNvPr id="572" name="Google Shape;572;p29"/>
            <p:cNvSpPr/>
            <p:nvPr/>
          </p:nvSpPr>
          <p:spPr>
            <a:xfrm>
              <a:off x="1230025" y="1063275"/>
              <a:ext cx="161475" cy="145775"/>
            </a:xfrm>
            <a:custGeom>
              <a:avLst/>
              <a:gdLst/>
              <a:ahLst/>
              <a:cxnLst/>
              <a:rect l="l" t="t" r="r" b="b"/>
              <a:pathLst>
                <a:path w="6459" h="5831" extrusionOk="0">
                  <a:moveTo>
                    <a:pt x="4563" y="1"/>
                  </a:moveTo>
                  <a:cubicBezTo>
                    <a:pt x="4537" y="1"/>
                    <a:pt x="4510" y="3"/>
                    <a:pt x="4484" y="8"/>
                  </a:cubicBezTo>
                  <a:cubicBezTo>
                    <a:pt x="4364" y="8"/>
                    <a:pt x="4244" y="7"/>
                    <a:pt x="4122" y="7"/>
                  </a:cubicBezTo>
                  <a:cubicBezTo>
                    <a:pt x="2758" y="7"/>
                    <a:pt x="1346" y="112"/>
                    <a:pt x="651" y="1510"/>
                  </a:cubicBezTo>
                  <a:cubicBezTo>
                    <a:pt x="0" y="2802"/>
                    <a:pt x="368" y="4829"/>
                    <a:pt x="1701" y="5553"/>
                  </a:cubicBezTo>
                  <a:cubicBezTo>
                    <a:pt x="2055" y="5745"/>
                    <a:pt x="2430" y="5831"/>
                    <a:pt x="2803" y="5831"/>
                  </a:cubicBezTo>
                  <a:cubicBezTo>
                    <a:pt x="3816" y="5831"/>
                    <a:pt x="4818" y="5200"/>
                    <a:pt x="5356" y="4356"/>
                  </a:cubicBezTo>
                  <a:cubicBezTo>
                    <a:pt x="6018" y="3327"/>
                    <a:pt x="6459" y="1447"/>
                    <a:pt x="5576" y="470"/>
                  </a:cubicBezTo>
                  <a:cubicBezTo>
                    <a:pt x="5314" y="208"/>
                    <a:pt x="5125" y="8"/>
                    <a:pt x="4715" y="8"/>
                  </a:cubicBezTo>
                  <a:lnTo>
                    <a:pt x="4642" y="8"/>
                  </a:lnTo>
                  <a:cubicBezTo>
                    <a:pt x="4615" y="3"/>
                    <a:pt x="4589" y="1"/>
                    <a:pt x="4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9"/>
            <p:cNvSpPr/>
            <p:nvPr/>
          </p:nvSpPr>
          <p:spPr>
            <a:xfrm>
              <a:off x="1293451" y="1009092"/>
              <a:ext cx="63900" cy="45325"/>
            </a:xfrm>
            <a:custGeom>
              <a:avLst/>
              <a:gdLst/>
              <a:ahLst/>
              <a:cxnLst/>
              <a:rect l="l" t="t" r="r" b="b"/>
              <a:pathLst>
                <a:path w="2556" h="1813" extrusionOk="0">
                  <a:moveTo>
                    <a:pt x="1236" y="0"/>
                  </a:moveTo>
                  <a:cubicBezTo>
                    <a:pt x="1031" y="0"/>
                    <a:pt x="820" y="78"/>
                    <a:pt x="633" y="263"/>
                  </a:cubicBezTo>
                  <a:cubicBezTo>
                    <a:pt x="0" y="904"/>
                    <a:pt x="620" y="1813"/>
                    <a:pt x="1312" y="1813"/>
                  </a:cubicBezTo>
                  <a:cubicBezTo>
                    <a:pt x="1516" y="1813"/>
                    <a:pt x="1727" y="1734"/>
                    <a:pt x="1914" y="1545"/>
                  </a:cubicBezTo>
                  <a:cubicBezTo>
                    <a:pt x="2556" y="911"/>
                    <a:pt x="1934" y="0"/>
                    <a:pt x="1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29"/>
          <p:cNvSpPr/>
          <p:nvPr/>
        </p:nvSpPr>
        <p:spPr>
          <a:xfrm rot="1916172" flipH="1">
            <a:off x="-1869756" y="4148151"/>
            <a:ext cx="3487310" cy="214413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9"/>
          <p:cNvSpPr/>
          <p:nvPr/>
        </p:nvSpPr>
        <p:spPr>
          <a:xfrm>
            <a:off x="7092750" y="4560373"/>
            <a:ext cx="2538526" cy="643272"/>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6" name="Google Shape;576;p29"/>
          <p:cNvGrpSpPr/>
          <p:nvPr/>
        </p:nvGrpSpPr>
        <p:grpSpPr>
          <a:xfrm rot="10800000">
            <a:off x="8861184" y="2326482"/>
            <a:ext cx="743967" cy="677720"/>
            <a:chOff x="1519100" y="549200"/>
            <a:chExt cx="176400" cy="160700"/>
          </a:xfrm>
        </p:grpSpPr>
        <p:sp>
          <p:nvSpPr>
            <p:cNvPr id="577" name="Google Shape;577;p29"/>
            <p:cNvSpPr/>
            <p:nvPr/>
          </p:nvSpPr>
          <p:spPr>
            <a:xfrm>
              <a:off x="1519100" y="549200"/>
              <a:ext cx="176400" cy="160700"/>
            </a:xfrm>
            <a:custGeom>
              <a:avLst/>
              <a:gdLst/>
              <a:ahLst/>
              <a:cxnLst/>
              <a:rect l="l" t="t" r="r" b="b"/>
              <a:pathLst>
                <a:path w="7056" h="6428" extrusionOk="0">
                  <a:moveTo>
                    <a:pt x="3421" y="1"/>
                  </a:moveTo>
                  <a:cubicBezTo>
                    <a:pt x="3414" y="1"/>
                    <a:pt x="3408" y="1"/>
                    <a:pt x="3401" y="1"/>
                  </a:cubicBezTo>
                  <a:cubicBezTo>
                    <a:pt x="2487" y="1"/>
                    <a:pt x="1406" y="704"/>
                    <a:pt x="713" y="1271"/>
                  </a:cubicBezTo>
                  <a:cubicBezTo>
                    <a:pt x="242" y="1660"/>
                    <a:pt x="0" y="2628"/>
                    <a:pt x="747" y="2628"/>
                  </a:cubicBezTo>
                  <a:cubicBezTo>
                    <a:pt x="767" y="2628"/>
                    <a:pt x="787" y="2627"/>
                    <a:pt x="807" y="2626"/>
                  </a:cubicBezTo>
                  <a:cubicBezTo>
                    <a:pt x="1295" y="2597"/>
                    <a:pt x="2097" y="2280"/>
                    <a:pt x="2673" y="2280"/>
                  </a:cubicBezTo>
                  <a:cubicBezTo>
                    <a:pt x="2729" y="2280"/>
                    <a:pt x="2783" y="2283"/>
                    <a:pt x="2834" y="2290"/>
                  </a:cubicBezTo>
                  <a:cubicBezTo>
                    <a:pt x="3359" y="2353"/>
                    <a:pt x="4146" y="2836"/>
                    <a:pt x="4440" y="3298"/>
                  </a:cubicBezTo>
                  <a:cubicBezTo>
                    <a:pt x="4776" y="3844"/>
                    <a:pt x="4115" y="4316"/>
                    <a:pt x="3747" y="4610"/>
                  </a:cubicBezTo>
                  <a:cubicBezTo>
                    <a:pt x="3317" y="4967"/>
                    <a:pt x="2897" y="5114"/>
                    <a:pt x="2372" y="5282"/>
                  </a:cubicBezTo>
                  <a:cubicBezTo>
                    <a:pt x="2099" y="5377"/>
                    <a:pt x="1994" y="5702"/>
                    <a:pt x="2172" y="5860"/>
                  </a:cubicBezTo>
                  <a:cubicBezTo>
                    <a:pt x="2246" y="5923"/>
                    <a:pt x="2393" y="5965"/>
                    <a:pt x="2498" y="6007"/>
                  </a:cubicBezTo>
                  <a:cubicBezTo>
                    <a:pt x="3089" y="6206"/>
                    <a:pt x="3765" y="6428"/>
                    <a:pt x="4415" y="6428"/>
                  </a:cubicBezTo>
                  <a:cubicBezTo>
                    <a:pt x="4758" y="6428"/>
                    <a:pt x="5094" y="6366"/>
                    <a:pt x="5406" y="6206"/>
                  </a:cubicBezTo>
                  <a:cubicBezTo>
                    <a:pt x="6152" y="5818"/>
                    <a:pt x="6719" y="5135"/>
                    <a:pt x="6855" y="4295"/>
                  </a:cubicBezTo>
                  <a:cubicBezTo>
                    <a:pt x="7055" y="3098"/>
                    <a:pt x="6425" y="2300"/>
                    <a:pt x="5669" y="1460"/>
                  </a:cubicBezTo>
                  <a:cubicBezTo>
                    <a:pt x="5074" y="793"/>
                    <a:pt x="4377" y="1"/>
                    <a:pt x="3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9"/>
            <p:cNvSpPr/>
            <p:nvPr/>
          </p:nvSpPr>
          <p:spPr>
            <a:xfrm>
              <a:off x="1519825" y="623075"/>
              <a:ext cx="89575" cy="54300"/>
            </a:xfrm>
            <a:custGeom>
              <a:avLst/>
              <a:gdLst/>
              <a:ahLst/>
              <a:cxnLst/>
              <a:rect l="l" t="t" r="r" b="b"/>
              <a:pathLst>
                <a:path w="3583" h="2172" extrusionOk="0">
                  <a:moveTo>
                    <a:pt x="2455" y="0"/>
                  </a:moveTo>
                  <a:cubicBezTo>
                    <a:pt x="2081" y="0"/>
                    <a:pt x="1664" y="117"/>
                    <a:pt x="1356" y="122"/>
                  </a:cubicBezTo>
                  <a:cubicBezTo>
                    <a:pt x="1253" y="122"/>
                    <a:pt x="1146" y="117"/>
                    <a:pt x="1039" y="117"/>
                  </a:cubicBezTo>
                  <a:cubicBezTo>
                    <a:pt x="755" y="117"/>
                    <a:pt x="473" y="151"/>
                    <a:pt x="274" y="395"/>
                  </a:cubicBezTo>
                  <a:cubicBezTo>
                    <a:pt x="1" y="731"/>
                    <a:pt x="96" y="1204"/>
                    <a:pt x="327" y="1540"/>
                  </a:cubicBezTo>
                  <a:cubicBezTo>
                    <a:pt x="521" y="1815"/>
                    <a:pt x="894" y="2171"/>
                    <a:pt x="1262" y="2171"/>
                  </a:cubicBezTo>
                  <a:cubicBezTo>
                    <a:pt x="1272" y="2171"/>
                    <a:pt x="1283" y="2171"/>
                    <a:pt x="1293" y="2170"/>
                  </a:cubicBezTo>
                  <a:cubicBezTo>
                    <a:pt x="1587" y="2159"/>
                    <a:pt x="1912" y="1991"/>
                    <a:pt x="2217" y="1802"/>
                  </a:cubicBezTo>
                  <a:cubicBezTo>
                    <a:pt x="2889" y="1540"/>
                    <a:pt x="3582" y="1109"/>
                    <a:pt x="3235" y="416"/>
                  </a:cubicBezTo>
                  <a:cubicBezTo>
                    <a:pt x="3074" y="89"/>
                    <a:pt x="2781" y="0"/>
                    <a:pt x="2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9" name="Google Shape;579;p29"/>
          <p:cNvSpPr/>
          <p:nvPr/>
        </p:nvSpPr>
        <p:spPr>
          <a:xfrm flipH="1">
            <a:off x="-638114" y="1886925"/>
            <a:ext cx="1126884" cy="991139"/>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580"/>
        <p:cNvGrpSpPr/>
        <p:nvPr/>
      </p:nvGrpSpPr>
      <p:grpSpPr>
        <a:xfrm>
          <a:off x="0" y="0"/>
          <a:ext cx="0" cy="0"/>
          <a:chOff x="0" y="0"/>
          <a:chExt cx="0" cy="0"/>
        </a:xfrm>
      </p:grpSpPr>
      <p:sp>
        <p:nvSpPr>
          <p:cNvPr id="581" name="Google Shape;581;p3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2" name="Google Shape;582;p30"/>
          <p:cNvSpPr/>
          <p:nvPr/>
        </p:nvSpPr>
        <p:spPr>
          <a:xfrm rot="10800000" flipH="1">
            <a:off x="6853565" y="-237612"/>
            <a:ext cx="4141091" cy="1049377"/>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0"/>
          <p:cNvSpPr/>
          <p:nvPr/>
        </p:nvSpPr>
        <p:spPr>
          <a:xfrm rot="8100000">
            <a:off x="-431545" y="3602507"/>
            <a:ext cx="2973843" cy="2752282"/>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0"/>
          <p:cNvSpPr/>
          <p:nvPr/>
        </p:nvSpPr>
        <p:spPr>
          <a:xfrm rot="10800000" flipH="1">
            <a:off x="-803151" y="-626706"/>
            <a:ext cx="1997641" cy="1228231"/>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0"/>
          <p:cNvSpPr/>
          <p:nvPr/>
        </p:nvSpPr>
        <p:spPr>
          <a:xfrm rot="-6300056" flipH="1">
            <a:off x="8363791" y="2908834"/>
            <a:ext cx="1530681" cy="941137"/>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0"/>
          <p:cNvSpPr/>
          <p:nvPr/>
        </p:nvSpPr>
        <p:spPr>
          <a:xfrm>
            <a:off x="7557718" y="4759362"/>
            <a:ext cx="699011" cy="572694"/>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587"/>
        <p:cNvGrpSpPr/>
        <p:nvPr/>
      </p:nvGrpSpPr>
      <p:grpSpPr>
        <a:xfrm>
          <a:off x="0" y="0"/>
          <a:ext cx="0" cy="0"/>
          <a:chOff x="0" y="0"/>
          <a:chExt cx="0" cy="0"/>
        </a:xfrm>
      </p:grpSpPr>
      <p:sp>
        <p:nvSpPr>
          <p:cNvPr id="588" name="Google Shape;588;p3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89" name="Google Shape;589;p31"/>
          <p:cNvGrpSpPr/>
          <p:nvPr/>
        </p:nvGrpSpPr>
        <p:grpSpPr>
          <a:xfrm rot="10800000" flipH="1">
            <a:off x="-413916" y="1938082"/>
            <a:ext cx="743967" cy="677720"/>
            <a:chOff x="1519100" y="549200"/>
            <a:chExt cx="176400" cy="160700"/>
          </a:xfrm>
        </p:grpSpPr>
        <p:sp>
          <p:nvSpPr>
            <p:cNvPr id="590" name="Google Shape;590;p31"/>
            <p:cNvSpPr/>
            <p:nvPr/>
          </p:nvSpPr>
          <p:spPr>
            <a:xfrm>
              <a:off x="1519100" y="549200"/>
              <a:ext cx="176400" cy="160700"/>
            </a:xfrm>
            <a:custGeom>
              <a:avLst/>
              <a:gdLst/>
              <a:ahLst/>
              <a:cxnLst/>
              <a:rect l="l" t="t" r="r" b="b"/>
              <a:pathLst>
                <a:path w="7056" h="6428" extrusionOk="0">
                  <a:moveTo>
                    <a:pt x="3421" y="1"/>
                  </a:moveTo>
                  <a:cubicBezTo>
                    <a:pt x="3414" y="1"/>
                    <a:pt x="3408" y="1"/>
                    <a:pt x="3401" y="1"/>
                  </a:cubicBezTo>
                  <a:cubicBezTo>
                    <a:pt x="2487" y="1"/>
                    <a:pt x="1406" y="704"/>
                    <a:pt x="713" y="1271"/>
                  </a:cubicBezTo>
                  <a:cubicBezTo>
                    <a:pt x="242" y="1660"/>
                    <a:pt x="0" y="2628"/>
                    <a:pt x="747" y="2628"/>
                  </a:cubicBezTo>
                  <a:cubicBezTo>
                    <a:pt x="767" y="2628"/>
                    <a:pt x="787" y="2627"/>
                    <a:pt x="807" y="2626"/>
                  </a:cubicBezTo>
                  <a:cubicBezTo>
                    <a:pt x="1295" y="2597"/>
                    <a:pt x="2097" y="2280"/>
                    <a:pt x="2673" y="2280"/>
                  </a:cubicBezTo>
                  <a:cubicBezTo>
                    <a:pt x="2729" y="2280"/>
                    <a:pt x="2783" y="2283"/>
                    <a:pt x="2834" y="2290"/>
                  </a:cubicBezTo>
                  <a:cubicBezTo>
                    <a:pt x="3359" y="2353"/>
                    <a:pt x="4146" y="2836"/>
                    <a:pt x="4440" y="3298"/>
                  </a:cubicBezTo>
                  <a:cubicBezTo>
                    <a:pt x="4776" y="3844"/>
                    <a:pt x="4115" y="4316"/>
                    <a:pt x="3747" y="4610"/>
                  </a:cubicBezTo>
                  <a:cubicBezTo>
                    <a:pt x="3317" y="4967"/>
                    <a:pt x="2897" y="5114"/>
                    <a:pt x="2372" y="5282"/>
                  </a:cubicBezTo>
                  <a:cubicBezTo>
                    <a:pt x="2099" y="5377"/>
                    <a:pt x="1994" y="5702"/>
                    <a:pt x="2172" y="5860"/>
                  </a:cubicBezTo>
                  <a:cubicBezTo>
                    <a:pt x="2246" y="5923"/>
                    <a:pt x="2393" y="5965"/>
                    <a:pt x="2498" y="6007"/>
                  </a:cubicBezTo>
                  <a:cubicBezTo>
                    <a:pt x="3089" y="6206"/>
                    <a:pt x="3765" y="6428"/>
                    <a:pt x="4415" y="6428"/>
                  </a:cubicBezTo>
                  <a:cubicBezTo>
                    <a:pt x="4758" y="6428"/>
                    <a:pt x="5094" y="6366"/>
                    <a:pt x="5406" y="6206"/>
                  </a:cubicBezTo>
                  <a:cubicBezTo>
                    <a:pt x="6152" y="5818"/>
                    <a:pt x="6719" y="5135"/>
                    <a:pt x="6855" y="4295"/>
                  </a:cubicBezTo>
                  <a:cubicBezTo>
                    <a:pt x="7055" y="3098"/>
                    <a:pt x="6425" y="2300"/>
                    <a:pt x="5669" y="1460"/>
                  </a:cubicBezTo>
                  <a:cubicBezTo>
                    <a:pt x="5074" y="793"/>
                    <a:pt x="4377" y="1"/>
                    <a:pt x="3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1"/>
            <p:cNvSpPr/>
            <p:nvPr/>
          </p:nvSpPr>
          <p:spPr>
            <a:xfrm>
              <a:off x="1519825" y="623075"/>
              <a:ext cx="89575" cy="54300"/>
            </a:xfrm>
            <a:custGeom>
              <a:avLst/>
              <a:gdLst/>
              <a:ahLst/>
              <a:cxnLst/>
              <a:rect l="l" t="t" r="r" b="b"/>
              <a:pathLst>
                <a:path w="3583" h="2172" extrusionOk="0">
                  <a:moveTo>
                    <a:pt x="2455" y="0"/>
                  </a:moveTo>
                  <a:cubicBezTo>
                    <a:pt x="2081" y="0"/>
                    <a:pt x="1664" y="117"/>
                    <a:pt x="1356" y="122"/>
                  </a:cubicBezTo>
                  <a:cubicBezTo>
                    <a:pt x="1253" y="122"/>
                    <a:pt x="1146" y="117"/>
                    <a:pt x="1039" y="117"/>
                  </a:cubicBezTo>
                  <a:cubicBezTo>
                    <a:pt x="755" y="117"/>
                    <a:pt x="473" y="151"/>
                    <a:pt x="274" y="395"/>
                  </a:cubicBezTo>
                  <a:cubicBezTo>
                    <a:pt x="1" y="731"/>
                    <a:pt x="96" y="1204"/>
                    <a:pt x="327" y="1540"/>
                  </a:cubicBezTo>
                  <a:cubicBezTo>
                    <a:pt x="521" y="1815"/>
                    <a:pt x="894" y="2171"/>
                    <a:pt x="1262" y="2171"/>
                  </a:cubicBezTo>
                  <a:cubicBezTo>
                    <a:pt x="1272" y="2171"/>
                    <a:pt x="1283" y="2171"/>
                    <a:pt x="1293" y="2170"/>
                  </a:cubicBezTo>
                  <a:cubicBezTo>
                    <a:pt x="1587" y="2159"/>
                    <a:pt x="1912" y="1991"/>
                    <a:pt x="2217" y="1802"/>
                  </a:cubicBezTo>
                  <a:cubicBezTo>
                    <a:pt x="2889" y="1540"/>
                    <a:pt x="3582" y="1109"/>
                    <a:pt x="3235" y="416"/>
                  </a:cubicBezTo>
                  <a:cubicBezTo>
                    <a:pt x="3074" y="89"/>
                    <a:pt x="2781" y="0"/>
                    <a:pt x="2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31"/>
          <p:cNvSpPr/>
          <p:nvPr/>
        </p:nvSpPr>
        <p:spPr>
          <a:xfrm rot="10800000" flipH="1">
            <a:off x="8069699" y="-626706"/>
            <a:ext cx="1997641" cy="1228231"/>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1"/>
          <p:cNvSpPr/>
          <p:nvPr/>
        </p:nvSpPr>
        <p:spPr>
          <a:xfrm rot="-3170345" flipH="1">
            <a:off x="7415615" y="4497899"/>
            <a:ext cx="3487310" cy="214413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1"/>
          <p:cNvSpPr/>
          <p:nvPr/>
        </p:nvSpPr>
        <p:spPr>
          <a:xfrm rot="7803942">
            <a:off x="2917906" y="4256971"/>
            <a:ext cx="2973843" cy="2752282"/>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31"/>
          <p:cNvGrpSpPr/>
          <p:nvPr/>
        </p:nvGrpSpPr>
        <p:grpSpPr>
          <a:xfrm rot="6299992">
            <a:off x="-285590" y="4544182"/>
            <a:ext cx="702587" cy="697070"/>
            <a:chOff x="1782100" y="1060200"/>
            <a:chExt cx="184050" cy="182600"/>
          </a:xfrm>
        </p:grpSpPr>
        <p:sp>
          <p:nvSpPr>
            <p:cNvPr id="596" name="Google Shape;596;p31"/>
            <p:cNvSpPr/>
            <p:nvPr/>
          </p:nvSpPr>
          <p:spPr>
            <a:xfrm>
              <a:off x="1864775" y="1195525"/>
              <a:ext cx="50200" cy="47275"/>
            </a:xfrm>
            <a:custGeom>
              <a:avLst/>
              <a:gdLst/>
              <a:ahLst/>
              <a:cxnLst/>
              <a:rect l="l" t="t" r="r" b="b"/>
              <a:pathLst>
                <a:path w="2008" h="1891" extrusionOk="0">
                  <a:moveTo>
                    <a:pt x="1066" y="0"/>
                  </a:moveTo>
                  <a:cubicBezTo>
                    <a:pt x="804" y="0"/>
                    <a:pt x="558" y="88"/>
                    <a:pt x="390" y="274"/>
                  </a:cubicBezTo>
                  <a:cubicBezTo>
                    <a:pt x="1" y="704"/>
                    <a:pt x="12" y="1408"/>
                    <a:pt x="495" y="1891"/>
                  </a:cubicBezTo>
                  <a:lnTo>
                    <a:pt x="2007" y="389"/>
                  </a:lnTo>
                  <a:cubicBezTo>
                    <a:pt x="1750" y="138"/>
                    <a:pt x="1395"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1"/>
            <p:cNvSpPr/>
            <p:nvPr/>
          </p:nvSpPr>
          <p:spPr>
            <a:xfrm>
              <a:off x="1802050" y="1184900"/>
              <a:ext cx="50950" cy="48175"/>
            </a:xfrm>
            <a:custGeom>
              <a:avLst/>
              <a:gdLst/>
              <a:ahLst/>
              <a:cxnLst/>
              <a:rect l="l" t="t" r="r" b="b"/>
              <a:pathLst>
                <a:path w="2038" h="1927" extrusionOk="0">
                  <a:moveTo>
                    <a:pt x="1073" y="1"/>
                  </a:moveTo>
                  <a:cubicBezTo>
                    <a:pt x="809" y="1"/>
                    <a:pt x="560" y="89"/>
                    <a:pt x="389" y="279"/>
                  </a:cubicBezTo>
                  <a:cubicBezTo>
                    <a:pt x="1" y="709"/>
                    <a:pt x="22" y="1413"/>
                    <a:pt x="505" y="1906"/>
                  </a:cubicBezTo>
                  <a:cubicBezTo>
                    <a:pt x="515" y="1917"/>
                    <a:pt x="526" y="1917"/>
                    <a:pt x="536" y="1927"/>
                  </a:cubicBezTo>
                  <a:lnTo>
                    <a:pt x="2038" y="426"/>
                  </a:lnTo>
                  <a:cubicBezTo>
                    <a:pt x="2038" y="415"/>
                    <a:pt x="2027" y="405"/>
                    <a:pt x="2017" y="394"/>
                  </a:cubicBezTo>
                  <a:cubicBezTo>
                    <a:pt x="1764" y="142"/>
                    <a:pt x="1407"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1"/>
            <p:cNvSpPr/>
            <p:nvPr/>
          </p:nvSpPr>
          <p:spPr>
            <a:xfrm>
              <a:off x="1847450" y="1131275"/>
              <a:ext cx="50450" cy="47725"/>
            </a:xfrm>
            <a:custGeom>
              <a:avLst/>
              <a:gdLst/>
              <a:ahLst/>
              <a:cxnLst/>
              <a:rect l="l" t="t" r="r" b="b"/>
              <a:pathLst>
                <a:path w="2018" h="1909" extrusionOk="0">
                  <a:moveTo>
                    <a:pt x="1077" y="0"/>
                  </a:moveTo>
                  <a:cubicBezTo>
                    <a:pt x="812" y="0"/>
                    <a:pt x="562" y="90"/>
                    <a:pt x="390" y="282"/>
                  </a:cubicBezTo>
                  <a:cubicBezTo>
                    <a:pt x="1" y="712"/>
                    <a:pt x="12" y="1416"/>
                    <a:pt x="505" y="1909"/>
                  </a:cubicBezTo>
                  <a:lnTo>
                    <a:pt x="2017" y="397"/>
                  </a:lnTo>
                  <a:cubicBezTo>
                    <a:pt x="1761" y="140"/>
                    <a:pt x="1407" y="0"/>
                    <a:pt x="1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1"/>
            <p:cNvSpPr/>
            <p:nvPr/>
          </p:nvSpPr>
          <p:spPr>
            <a:xfrm>
              <a:off x="1916525" y="1145675"/>
              <a:ext cx="49625" cy="46975"/>
            </a:xfrm>
            <a:custGeom>
              <a:avLst/>
              <a:gdLst/>
              <a:ahLst/>
              <a:cxnLst/>
              <a:rect l="l" t="t" r="r" b="b"/>
              <a:pathLst>
                <a:path w="1985" h="1879" extrusionOk="0">
                  <a:moveTo>
                    <a:pt x="1069" y="0"/>
                  </a:moveTo>
                  <a:cubicBezTo>
                    <a:pt x="806" y="0"/>
                    <a:pt x="558" y="90"/>
                    <a:pt x="388" y="283"/>
                  </a:cubicBezTo>
                  <a:cubicBezTo>
                    <a:pt x="0" y="703"/>
                    <a:pt x="10" y="1396"/>
                    <a:pt x="483" y="1879"/>
                  </a:cubicBezTo>
                  <a:lnTo>
                    <a:pt x="1984" y="378"/>
                  </a:lnTo>
                  <a:cubicBezTo>
                    <a:pt x="1736" y="135"/>
                    <a:pt x="1391" y="0"/>
                    <a:pt x="1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1"/>
            <p:cNvSpPr/>
            <p:nvPr/>
          </p:nvSpPr>
          <p:spPr>
            <a:xfrm>
              <a:off x="1892625" y="1081125"/>
              <a:ext cx="51475" cy="48800"/>
            </a:xfrm>
            <a:custGeom>
              <a:avLst/>
              <a:gdLst/>
              <a:ahLst/>
              <a:cxnLst/>
              <a:rect l="l" t="t" r="r" b="b"/>
              <a:pathLst>
                <a:path w="2059" h="1952" extrusionOk="0">
                  <a:moveTo>
                    <a:pt x="1075" y="1"/>
                  </a:moveTo>
                  <a:cubicBezTo>
                    <a:pt x="811" y="1"/>
                    <a:pt x="562" y="90"/>
                    <a:pt x="389" y="281"/>
                  </a:cubicBezTo>
                  <a:cubicBezTo>
                    <a:pt x="0" y="702"/>
                    <a:pt x="21" y="1416"/>
                    <a:pt x="504" y="1910"/>
                  </a:cubicBezTo>
                  <a:cubicBezTo>
                    <a:pt x="525" y="1920"/>
                    <a:pt x="536" y="1931"/>
                    <a:pt x="557" y="1952"/>
                  </a:cubicBezTo>
                  <a:lnTo>
                    <a:pt x="2058" y="450"/>
                  </a:lnTo>
                  <a:cubicBezTo>
                    <a:pt x="2048" y="429"/>
                    <a:pt x="2027" y="408"/>
                    <a:pt x="2016" y="397"/>
                  </a:cubicBezTo>
                  <a:cubicBezTo>
                    <a:pt x="1760" y="141"/>
                    <a:pt x="1406"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1"/>
            <p:cNvSpPr/>
            <p:nvPr/>
          </p:nvSpPr>
          <p:spPr>
            <a:xfrm>
              <a:off x="1837225" y="1060200"/>
              <a:ext cx="51475" cy="48725"/>
            </a:xfrm>
            <a:custGeom>
              <a:avLst/>
              <a:gdLst/>
              <a:ahLst/>
              <a:cxnLst/>
              <a:rect l="l" t="t" r="r" b="b"/>
              <a:pathLst>
                <a:path w="2059" h="1949" extrusionOk="0">
                  <a:moveTo>
                    <a:pt x="1070" y="1"/>
                  </a:moveTo>
                  <a:cubicBezTo>
                    <a:pt x="808" y="1"/>
                    <a:pt x="561" y="89"/>
                    <a:pt x="389" y="278"/>
                  </a:cubicBezTo>
                  <a:cubicBezTo>
                    <a:pt x="1" y="709"/>
                    <a:pt x="11" y="1413"/>
                    <a:pt x="505" y="1906"/>
                  </a:cubicBezTo>
                  <a:cubicBezTo>
                    <a:pt x="526" y="1927"/>
                    <a:pt x="536" y="1938"/>
                    <a:pt x="557" y="1948"/>
                  </a:cubicBezTo>
                  <a:lnTo>
                    <a:pt x="2059" y="446"/>
                  </a:lnTo>
                  <a:cubicBezTo>
                    <a:pt x="2048" y="425"/>
                    <a:pt x="2027" y="415"/>
                    <a:pt x="2017" y="394"/>
                  </a:cubicBezTo>
                  <a:cubicBezTo>
                    <a:pt x="1759" y="142"/>
                    <a:pt x="1402" y="1"/>
                    <a:pt x="1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1"/>
            <p:cNvSpPr/>
            <p:nvPr/>
          </p:nvSpPr>
          <p:spPr>
            <a:xfrm>
              <a:off x="1782100" y="1116900"/>
              <a:ext cx="49900" cy="47400"/>
            </a:xfrm>
            <a:custGeom>
              <a:avLst/>
              <a:gdLst/>
              <a:ahLst/>
              <a:cxnLst/>
              <a:rect l="l" t="t" r="r" b="b"/>
              <a:pathLst>
                <a:path w="1996" h="1896" extrusionOk="0">
                  <a:moveTo>
                    <a:pt x="1064" y="0"/>
                  </a:moveTo>
                  <a:cubicBezTo>
                    <a:pt x="803" y="0"/>
                    <a:pt x="556" y="88"/>
                    <a:pt x="389" y="279"/>
                  </a:cubicBezTo>
                  <a:cubicBezTo>
                    <a:pt x="1" y="699"/>
                    <a:pt x="11" y="1403"/>
                    <a:pt x="494" y="1896"/>
                  </a:cubicBezTo>
                  <a:lnTo>
                    <a:pt x="1996" y="384"/>
                  </a:lnTo>
                  <a:cubicBezTo>
                    <a:pt x="1744" y="138"/>
                    <a:pt x="1392" y="0"/>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1" name="Shape 603"/>
        <p:cNvGrpSpPr/>
        <p:nvPr/>
      </p:nvGrpSpPr>
      <p:grpSpPr>
        <a:xfrm>
          <a:off x="0" y="0"/>
          <a:ext cx="0" cy="0"/>
          <a:chOff x="0" y="0"/>
          <a:chExt cx="0" cy="0"/>
        </a:xfrm>
      </p:grpSpPr>
      <p:sp>
        <p:nvSpPr>
          <p:cNvPr id="604" name="Google Shape;604;p32"/>
          <p:cNvSpPr/>
          <p:nvPr/>
        </p:nvSpPr>
        <p:spPr>
          <a:xfrm rot="10800000" flipH="1">
            <a:off x="6853565" y="-237612"/>
            <a:ext cx="4141091" cy="1049377"/>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p:nvPr/>
        </p:nvSpPr>
        <p:spPr>
          <a:xfrm rot="8965447">
            <a:off x="-1133709" y="3946259"/>
            <a:ext cx="2973834" cy="2752274"/>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 name="Google Shape;606;p32"/>
          <p:cNvGrpSpPr/>
          <p:nvPr/>
        </p:nvGrpSpPr>
        <p:grpSpPr>
          <a:xfrm>
            <a:off x="8508707" y="4438317"/>
            <a:ext cx="348354" cy="371371"/>
            <a:chOff x="1803100" y="543100"/>
            <a:chExt cx="145475" cy="155100"/>
          </a:xfrm>
        </p:grpSpPr>
        <p:sp>
          <p:nvSpPr>
            <p:cNvPr id="607" name="Google Shape;607;p32"/>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4" name="Google Shape;614;p32"/>
          <p:cNvSpPr/>
          <p:nvPr/>
        </p:nvSpPr>
        <p:spPr>
          <a:xfrm rot="5400000">
            <a:off x="-292890" y="2692787"/>
            <a:ext cx="699011" cy="572694"/>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5" name="Google Shape;615;p32"/>
          <p:cNvGrpSpPr/>
          <p:nvPr/>
        </p:nvGrpSpPr>
        <p:grpSpPr>
          <a:xfrm>
            <a:off x="8857044" y="1403562"/>
            <a:ext cx="596161" cy="619097"/>
            <a:chOff x="1524825" y="268825"/>
            <a:chExt cx="165050" cy="171400"/>
          </a:xfrm>
        </p:grpSpPr>
        <p:sp>
          <p:nvSpPr>
            <p:cNvPr id="616" name="Google Shape;616;p32"/>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2"/>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1" name="Google Shape;631;p32"/>
          <p:cNvSpPr/>
          <p:nvPr/>
        </p:nvSpPr>
        <p:spPr>
          <a:xfrm rot="10800000" flipH="1">
            <a:off x="-1031751" y="-626706"/>
            <a:ext cx="1997641" cy="1228231"/>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4">
  <p:cSld name="TITLE_ONLY_1_1_1_1">
    <p:spTree>
      <p:nvGrpSpPr>
        <p:cNvPr id="1" name="Shape 633"/>
        <p:cNvGrpSpPr/>
        <p:nvPr/>
      </p:nvGrpSpPr>
      <p:grpSpPr>
        <a:xfrm>
          <a:off x="0" y="0"/>
          <a:ext cx="0" cy="0"/>
          <a:chOff x="0" y="0"/>
          <a:chExt cx="0" cy="0"/>
        </a:xfrm>
      </p:grpSpPr>
      <p:sp>
        <p:nvSpPr>
          <p:cNvPr id="634" name="Google Shape;634;p33"/>
          <p:cNvSpPr/>
          <p:nvPr/>
        </p:nvSpPr>
        <p:spPr>
          <a:xfrm rot="10800000">
            <a:off x="6642711" y="-272448"/>
            <a:ext cx="3657998" cy="926948"/>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36" name="Google Shape;636;p33"/>
          <p:cNvSpPr/>
          <p:nvPr/>
        </p:nvSpPr>
        <p:spPr>
          <a:xfrm rot="-3463915">
            <a:off x="7705812" y="3384818"/>
            <a:ext cx="4423707" cy="271987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3"/>
          <p:cNvSpPr/>
          <p:nvPr/>
        </p:nvSpPr>
        <p:spPr>
          <a:xfrm flipH="1">
            <a:off x="-2774447" y="-1226500"/>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33"/>
          <p:cNvGrpSpPr/>
          <p:nvPr/>
        </p:nvGrpSpPr>
        <p:grpSpPr>
          <a:xfrm>
            <a:off x="171442" y="4604088"/>
            <a:ext cx="457916" cy="454327"/>
            <a:chOff x="1782100" y="1060200"/>
            <a:chExt cx="184050" cy="182600"/>
          </a:xfrm>
        </p:grpSpPr>
        <p:sp>
          <p:nvSpPr>
            <p:cNvPr id="639" name="Google Shape;639;p33"/>
            <p:cNvSpPr/>
            <p:nvPr/>
          </p:nvSpPr>
          <p:spPr>
            <a:xfrm>
              <a:off x="1864775" y="1195525"/>
              <a:ext cx="50200" cy="47275"/>
            </a:xfrm>
            <a:custGeom>
              <a:avLst/>
              <a:gdLst/>
              <a:ahLst/>
              <a:cxnLst/>
              <a:rect l="l" t="t" r="r" b="b"/>
              <a:pathLst>
                <a:path w="2008" h="1891" extrusionOk="0">
                  <a:moveTo>
                    <a:pt x="1066" y="0"/>
                  </a:moveTo>
                  <a:cubicBezTo>
                    <a:pt x="804" y="0"/>
                    <a:pt x="558" y="88"/>
                    <a:pt x="390" y="274"/>
                  </a:cubicBezTo>
                  <a:cubicBezTo>
                    <a:pt x="1" y="704"/>
                    <a:pt x="12" y="1408"/>
                    <a:pt x="495" y="1891"/>
                  </a:cubicBezTo>
                  <a:lnTo>
                    <a:pt x="2007" y="389"/>
                  </a:lnTo>
                  <a:cubicBezTo>
                    <a:pt x="1750" y="138"/>
                    <a:pt x="1395" y="0"/>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3"/>
            <p:cNvSpPr/>
            <p:nvPr/>
          </p:nvSpPr>
          <p:spPr>
            <a:xfrm>
              <a:off x="1802050" y="1184900"/>
              <a:ext cx="50950" cy="48175"/>
            </a:xfrm>
            <a:custGeom>
              <a:avLst/>
              <a:gdLst/>
              <a:ahLst/>
              <a:cxnLst/>
              <a:rect l="l" t="t" r="r" b="b"/>
              <a:pathLst>
                <a:path w="2038" h="1927" extrusionOk="0">
                  <a:moveTo>
                    <a:pt x="1073" y="1"/>
                  </a:moveTo>
                  <a:cubicBezTo>
                    <a:pt x="809" y="1"/>
                    <a:pt x="560" y="89"/>
                    <a:pt x="389" y="279"/>
                  </a:cubicBezTo>
                  <a:cubicBezTo>
                    <a:pt x="1" y="709"/>
                    <a:pt x="22" y="1413"/>
                    <a:pt x="505" y="1906"/>
                  </a:cubicBezTo>
                  <a:cubicBezTo>
                    <a:pt x="515" y="1917"/>
                    <a:pt x="526" y="1917"/>
                    <a:pt x="536" y="1927"/>
                  </a:cubicBezTo>
                  <a:lnTo>
                    <a:pt x="2038" y="426"/>
                  </a:lnTo>
                  <a:cubicBezTo>
                    <a:pt x="2038" y="415"/>
                    <a:pt x="2027" y="405"/>
                    <a:pt x="2017" y="394"/>
                  </a:cubicBezTo>
                  <a:cubicBezTo>
                    <a:pt x="1764" y="142"/>
                    <a:pt x="1407"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3"/>
            <p:cNvSpPr/>
            <p:nvPr/>
          </p:nvSpPr>
          <p:spPr>
            <a:xfrm>
              <a:off x="1847450" y="1131275"/>
              <a:ext cx="50450" cy="47725"/>
            </a:xfrm>
            <a:custGeom>
              <a:avLst/>
              <a:gdLst/>
              <a:ahLst/>
              <a:cxnLst/>
              <a:rect l="l" t="t" r="r" b="b"/>
              <a:pathLst>
                <a:path w="2018" h="1909" extrusionOk="0">
                  <a:moveTo>
                    <a:pt x="1077" y="0"/>
                  </a:moveTo>
                  <a:cubicBezTo>
                    <a:pt x="812" y="0"/>
                    <a:pt x="562" y="90"/>
                    <a:pt x="390" y="282"/>
                  </a:cubicBezTo>
                  <a:cubicBezTo>
                    <a:pt x="1" y="712"/>
                    <a:pt x="12" y="1416"/>
                    <a:pt x="505" y="1909"/>
                  </a:cubicBezTo>
                  <a:lnTo>
                    <a:pt x="2017" y="397"/>
                  </a:lnTo>
                  <a:cubicBezTo>
                    <a:pt x="1761" y="140"/>
                    <a:pt x="1407" y="0"/>
                    <a:pt x="1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3"/>
            <p:cNvSpPr/>
            <p:nvPr/>
          </p:nvSpPr>
          <p:spPr>
            <a:xfrm>
              <a:off x="1916525" y="1145675"/>
              <a:ext cx="49625" cy="46975"/>
            </a:xfrm>
            <a:custGeom>
              <a:avLst/>
              <a:gdLst/>
              <a:ahLst/>
              <a:cxnLst/>
              <a:rect l="l" t="t" r="r" b="b"/>
              <a:pathLst>
                <a:path w="1985" h="1879" extrusionOk="0">
                  <a:moveTo>
                    <a:pt x="1069" y="0"/>
                  </a:moveTo>
                  <a:cubicBezTo>
                    <a:pt x="806" y="0"/>
                    <a:pt x="558" y="90"/>
                    <a:pt x="388" y="283"/>
                  </a:cubicBezTo>
                  <a:cubicBezTo>
                    <a:pt x="0" y="703"/>
                    <a:pt x="10" y="1396"/>
                    <a:pt x="483" y="1879"/>
                  </a:cubicBezTo>
                  <a:lnTo>
                    <a:pt x="1984" y="378"/>
                  </a:lnTo>
                  <a:cubicBezTo>
                    <a:pt x="1736" y="135"/>
                    <a:pt x="1391" y="0"/>
                    <a:pt x="1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3"/>
            <p:cNvSpPr/>
            <p:nvPr/>
          </p:nvSpPr>
          <p:spPr>
            <a:xfrm>
              <a:off x="1892625" y="1081125"/>
              <a:ext cx="51475" cy="48800"/>
            </a:xfrm>
            <a:custGeom>
              <a:avLst/>
              <a:gdLst/>
              <a:ahLst/>
              <a:cxnLst/>
              <a:rect l="l" t="t" r="r" b="b"/>
              <a:pathLst>
                <a:path w="2059" h="1952" extrusionOk="0">
                  <a:moveTo>
                    <a:pt x="1075" y="1"/>
                  </a:moveTo>
                  <a:cubicBezTo>
                    <a:pt x="811" y="1"/>
                    <a:pt x="562" y="90"/>
                    <a:pt x="389" y="281"/>
                  </a:cubicBezTo>
                  <a:cubicBezTo>
                    <a:pt x="0" y="702"/>
                    <a:pt x="21" y="1416"/>
                    <a:pt x="504" y="1910"/>
                  </a:cubicBezTo>
                  <a:cubicBezTo>
                    <a:pt x="525" y="1920"/>
                    <a:pt x="536" y="1931"/>
                    <a:pt x="557" y="1952"/>
                  </a:cubicBezTo>
                  <a:lnTo>
                    <a:pt x="2058" y="450"/>
                  </a:lnTo>
                  <a:cubicBezTo>
                    <a:pt x="2048" y="429"/>
                    <a:pt x="2027" y="408"/>
                    <a:pt x="2016" y="397"/>
                  </a:cubicBezTo>
                  <a:cubicBezTo>
                    <a:pt x="1760" y="141"/>
                    <a:pt x="1406" y="1"/>
                    <a:pt x="1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p:nvPr/>
          </p:nvSpPr>
          <p:spPr>
            <a:xfrm>
              <a:off x="1837225" y="1060200"/>
              <a:ext cx="51475" cy="48725"/>
            </a:xfrm>
            <a:custGeom>
              <a:avLst/>
              <a:gdLst/>
              <a:ahLst/>
              <a:cxnLst/>
              <a:rect l="l" t="t" r="r" b="b"/>
              <a:pathLst>
                <a:path w="2059" h="1949" extrusionOk="0">
                  <a:moveTo>
                    <a:pt x="1070" y="1"/>
                  </a:moveTo>
                  <a:cubicBezTo>
                    <a:pt x="808" y="1"/>
                    <a:pt x="561" y="89"/>
                    <a:pt x="389" y="278"/>
                  </a:cubicBezTo>
                  <a:cubicBezTo>
                    <a:pt x="1" y="709"/>
                    <a:pt x="11" y="1413"/>
                    <a:pt x="505" y="1906"/>
                  </a:cubicBezTo>
                  <a:cubicBezTo>
                    <a:pt x="526" y="1927"/>
                    <a:pt x="536" y="1938"/>
                    <a:pt x="557" y="1948"/>
                  </a:cubicBezTo>
                  <a:lnTo>
                    <a:pt x="2059" y="446"/>
                  </a:lnTo>
                  <a:cubicBezTo>
                    <a:pt x="2048" y="425"/>
                    <a:pt x="2027" y="415"/>
                    <a:pt x="2017" y="394"/>
                  </a:cubicBezTo>
                  <a:cubicBezTo>
                    <a:pt x="1759" y="142"/>
                    <a:pt x="1402" y="1"/>
                    <a:pt x="1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p:nvPr/>
          </p:nvSpPr>
          <p:spPr>
            <a:xfrm>
              <a:off x="1782100" y="1116900"/>
              <a:ext cx="49900" cy="47400"/>
            </a:xfrm>
            <a:custGeom>
              <a:avLst/>
              <a:gdLst/>
              <a:ahLst/>
              <a:cxnLst/>
              <a:rect l="l" t="t" r="r" b="b"/>
              <a:pathLst>
                <a:path w="1996" h="1896" extrusionOk="0">
                  <a:moveTo>
                    <a:pt x="1064" y="0"/>
                  </a:moveTo>
                  <a:cubicBezTo>
                    <a:pt x="803" y="0"/>
                    <a:pt x="556" y="88"/>
                    <a:pt x="389" y="279"/>
                  </a:cubicBezTo>
                  <a:cubicBezTo>
                    <a:pt x="1" y="699"/>
                    <a:pt x="11" y="1403"/>
                    <a:pt x="494" y="1896"/>
                  </a:cubicBezTo>
                  <a:lnTo>
                    <a:pt x="1996" y="384"/>
                  </a:lnTo>
                  <a:cubicBezTo>
                    <a:pt x="1744" y="138"/>
                    <a:pt x="1392"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33"/>
          <p:cNvGrpSpPr/>
          <p:nvPr/>
        </p:nvGrpSpPr>
        <p:grpSpPr>
          <a:xfrm>
            <a:off x="8824644" y="999162"/>
            <a:ext cx="596161" cy="619097"/>
            <a:chOff x="1524825" y="268825"/>
            <a:chExt cx="165050" cy="171400"/>
          </a:xfrm>
        </p:grpSpPr>
        <p:sp>
          <p:nvSpPr>
            <p:cNvPr id="647" name="Google Shape;647;p33"/>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3"/>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3"/>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3"/>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3"/>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3"/>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3"/>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3"/>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3"/>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5">
  <p:cSld name="TITLE_ONLY_1_1_1_1_1">
    <p:spTree>
      <p:nvGrpSpPr>
        <p:cNvPr id="1" name="Shape 662"/>
        <p:cNvGrpSpPr/>
        <p:nvPr/>
      </p:nvGrpSpPr>
      <p:grpSpPr>
        <a:xfrm>
          <a:off x="0" y="0"/>
          <a:ext cx="0" cy="0"/>
          <a:chOff x="0" y="0"/>
          <a:chExt cx="0" cy="0"/>
        </a:xfrm>
      </p:grpSpPr>
      <p:sp>
        <p:nvSpPr>
          <p:cNvPr id="663" name="Google Shape;663;p34"/>
          <p:cNvSpPr/>
          <p:nvPr/>
        </p:nvSpPr>
        <p:spPr>
          <a:xfrm rot="-3463915">
            <a:off x="7705812" y="3384818"/>
            <a:ext cx="4423707" cy="271987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4"/>
          <p:cNvSpPr/>
          <p:nvPr/>
        </p:nvSpPr>
        <p:spPr>
          <a:xfrm flipH="1">
            <a:off x="-2774447" y="-1226500"/>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4"/>
          <p:cNvSpPr/>
          <p:nvPr/>
        </p:nvSpPr>
        <p:spPr>
          <a:xfrm rot="10800000">
            <a:off x="6642711" y="-272448"/>
            <a:ext cx="3657998" cy="926948"/>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6" name="Google Shape;666;p34"/>
          <p:cNvGrpSpPr/>
          <p:nvPr/>
        </p:nvGrpSpPr>
        <p:grpSpPr>
          <a:xfrm>
            <a:off x="171442" y="4604088"/>
            <a:ext cx="457916" cy="454327"/>
            <a:chOff x="1782100" y="1060200"/>
            <a:chExt cx="184050" cy="182600"/>
          </a:xfrm>
        </p:grpSpPr>
        <p:sp>
          <p:nvSpPr>
            <p:cNvPr id="667" name="Google Shape;667;p34"/>
            <p:cNvSpPr/>
            <p:nvPr/>
          </p:nvSpPr>
          <p:spPr>
            <a:xfrm>
              <a:off x="1864775" y="1195525"/>
              <a:ext cx="50200" cy="47275"/>
            </a:xfrm>
            <a:custGeom>
              <a:avLst/>
              <a:gdLst/>
              <a:ahLst/>
              <a:cxnLst/>
              <a:rect l="l" t="t" r="r" b="b"/>
              <a:pathLst>
                <a:path w="2008" h="1891" extrusionOk="0">
                  <a:moveTo>
                    <a:pt x="1066" y="0"/>
                  </a:moveTo>
                  <a:cubicBezTo>
                    <a:pt x="804" y="0"/>
                    <a:pt x="558" y="88"/>
                    <a:pt x="390" y="274"/>
                  </a:cubicBezTo>
                  <a:cubicBezTo>
                    <a:pt x="1" y="704"/>
                    <a:pt x="12" y="1408"/>
                    <a:pt x="495" y="1891"/>
                  </a:cubicBezTo>
                  <a:lnTo>
                    <a:pt x="2007" y="389"/>
                  </a:lnTo>
                  <a:cubicBezTo>
                    <a:pt x="1750" y="138"/>
                    <a:pt x="1395" y="0"/>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4"/>
            <p:cNvSpPr/>
            <p:nvPr/>
          </p:nvSpPr>
          <p:spPr>
            <a:xfrm>
              <a:off x="1802050" y="1184900"/>
              <a:ext cx="50950" cy="48175"/>
            </a:xfrm>
            <a:custGeom>
              <a:avLst/>
              <a:gdLst/>
              <a:ahLst/>
              <a:cxnLst/>
              <a:rect l="l" t="t" r="r" b="b"/>
              <a:pathLst>
                <a:path w="2038" h="1927" extrusionOk="0">
                  <a:moveTo>
                    <a:pt x="1073" y="1"/>
                  </a:moveTo>
                  <a:cubicBezTo>
                    <a:pt x="809" y="1"/>
                    <a:pt x="560" y="89"/>
                    <a:pt x="389" y="279"/>
                  </a:cubicBezTo>
                  <a:cubicBezTo>
                    <a:pt x="1" y="709"/>
                    <a:pt x="22" y="1413"/>
                    <a:pt x="505" y="1906"/>
                  </a:cubicBezTo>
                  <a:cubicBezTo>
                    <a:pt x="515" y="1917"/>
                    <a:pt x="526" y="1917"/>
                    <a:pt x="536" y="1927"/>
                  </a:cubicBezTo>
                  <a:lnTo>
                    <a:pt x="2038" y="426"/>
                  </a:lnTo>
                  <a:cubicBezTo>
                    <a:pt x="2038" y="415"/>
                    <a:pt x="2027" y="405"/>
                    <a:pt x="2017" y="394"/>
                  </a:cubicBezTo>
                  <a:cubicBezTo>
                    <a:pt x="1764" y="142"/>
                    <a:pt x="1407"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4"/>
            <p:cNvSpPr/>
            <p:nvPr/>
          </p:nvSpPr>
          <p:spPr>
            <a:xfrm>
              <a:off x="1847450" y="1131275"/>
              <a:ext cx="50450" cy="47725"/>
            </a:xfrm>
            <a:custGeom>
              <a:avLst/>
              <a:gdLst/>
              <a:ahLst/>
              <a:cxnLst/>
              <a:rect l="l" t="t" r="r" b="b"/>
              <a:pathLst>
                <a:path w="2018" h="1909" extrusionOk="0">
                  <a:moveTo>
                    <a:pt x="1077" y="0"/>
                  </a:moveTo>
                  <a:cubicBezTo>
                    <a:pt x="812" y="0"/>
                    <a:pt x="562" y="90"/>
                    <a:pt x="390" y="282"/>
                  </a:cubicBezTo>
                  <a:cubicBezTo>
                    <a:pt x="1" y="712"/>
                    <a:pt x="12" y="1416"/>
                    <a:pt x="505" y="1909"/>
                  </a:cubicBezTo>
                  <a:lnTo>
                    <a:pt x="2017" y="397"/>
                  </a:lnTo>
                  <a:cubicBezTo>
                    <a:pt x="1761" y="140"/>
                    <a:pt x="1407" y="0"/>
                    <a:pt x="1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4"/>
            <p:cNvSpPr/>
            <p:nvPr/>
          </p:nvSpPr>
          <p:spPr>
            <a:xfrm>
              <a:off x="1916525" y="1145675"/>
              <a:ext cx="49625" cy="46975"/>
            </a:xfrm>
            <a:custGeom>
              <a:avLst/>
              <a:gdLst/>
              <a:ahLst/>
              <a:cxnLst/>
              <a:rect l="l" t="t" r="r" b="b"/>
              <a:pathLst>
                <a:path w="1985" h="1879" extrusionOk="0">
                  <a:moveTo>
                    <a:pt x="1069" y="0"/>
                  </a:moveTo>
                  <a:cubicBezTo>
                    <a:pt x="806" y="0"/>
                    <a:pt x="558" y="90"/>
                    <a:pt x="388" y="283"/>
                  </a:cubicBezTo>
                  <a:cubicBezTo>
                    <a:pt x="0" y="703"/>
                    <a:pt x="10" y="1396"/>
                    <a:pt x="483" y="1879"/>
                  </a:cubicBezTo>
                  <a:lnTo>
                    <a:pt x="1984" y="378"/>
                  </a:lnTo>
                  <a:cubicBezTo>
                    <a:pt x="1736" y="135"/>
                    <a:pt x="1391" y="0"/>
                    <a:pt x="1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4"/>
            <p:cNvSpPr/>
            <p:nvPr/>
          </p:nvSpPr>
          <p:spPr>
            <a:xfrm>
              <a:off x="1892625" y="1081125"/>
              <a:ext cx="51475" cy="48800"/>
            </a:xfrm>
            <a:custGeom>
              <a:avLst/>
              <a:gdLst/>
              <a:ahLst/>
              <a:cxnLst/>
              <a:rect l="l" t="t" r="r" b="b"/>
              <a:pathLst>
                <a:path w="2059" h="1952" extrusionOk="0">
                  <a:moveTo>
                    <a:pt x="1075" y="1"/>
                  </a:moveTo>
                  <a:cubicBezTo>
                    <a:pt x="811" y="1"/>
                    <a:pt x="562" y="90"/>
                    <a:pt x="389" y="281"/>
                  </a:cubicBezTo>
                  <a:cubicBezTo>
                    <a:pt x="0" y="702"/>
                    <a:pt x="21" y="1416"/>
                    <a:pt x="504" y="1910"/>
                  </a:cubicBezTo>
                  <a:cubicBezTo>
                    <a:pt x="525" y="1920"/>
                    <a:pt x="536" y="1931"/>
                    <a:pt x="557" y="1952"/>
                  </a:cubicBezTo>
                  <a:lnTo>
                    <a:pt x="2058" y="450"/>
                  </a:lnTo>
                  <a:cubicBezTo>
                    <a:pt x="2048" y="429"/>
                    <a:pt x="2027" y="408"/>
                    <a:pt x="2016" y="397"/>
                  </a:cubicBezTo>
                  <a:cubicBezTo>
                    <a:pt x="1760" y="141"/>
                    <a:pt x="1406" y="1"/>
                    <a:pt x="1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4"/>
            <p:cNvSpPr/>
            <p:nvPr/>
          </p:nvSpPr>
          <p:spPr>
            <a:xfrm>
              <a:off x="1837225" y="1060200"/>
              <a:ext cx="51475" cy="48725"/>
            </a:xfrm>
            <a:custGeom>
              <a:avLst/>
              <a:gdLst/>
              <a:ahLst/>
              <a:cxnLst/>
              <a:rect l="l" t="t" r="r" b="b"/>
              <a:pathLst>
                <a:path w="2059" h="1949" extrusionOk="0">
                  <a:moveTo>
                    <a:pt x="1070" y="1"/>
                  </a:moveTo>
                  <a:cubicBezTo>
                    <a:pt x="808" y="1"/>
                    <a:pt x="561" y="89"/>
                    <a:pt x="389" y="278"/>
                  </a:cubicBezTo>
                  <a:cubicBezTo>
                    <a:pt x="1" y="709"/>
                    <a:pt x="11" y="1413"/>
                    <a:pt x="505" y="1906"/>
                  </a:cubicBezTo>
                  <a:cubicBezTo>
                    <a:pt x="526" y="1927"/>
                    <a:pt x="536" y="1938"/>
                    <a:pt x="557" y="1948"/>
                  </a:cubicBezTo>
                  <a:lnTo>
                    <a:pt x="2059" y="446"/>
                  </a:lnTo>
                  <a:cubicBezTo>
                    <a:pt x="2048" y="425"/>
                    <a:pt x="2027" y="415"/>
                    <a:pt x="2017" y="394"/>
                  </a:cubicBezTo>
                  <a:cubicBezTo>
                    <a:pt x="1759" y="142"/>
                    <a:pt x="1402" y="1"/>
                    <a:pt x="1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4"/>
            <p:cNvSpPr/>
            <p:nvPr/>
          </p:nvSpPr>
          <p:spPr>
            <a:xfrm>
              <a:off x="1782100" y="1116900"/>
              <a:ext cx="49900" cy="47400"/>
            </a:xfrm>
            <a:custGeom>
              <a:avLst/>
              <a:gdLst/>
              <a:ahLst/>
              <a:cxnLst/>
              <a:rect l="l" t="t" r="r" b="b"/>
              <a:pathLst>
                <a:path w="1996" h="1896" extrusionOk="0">
                  <a:moveTo>
                    <a:pt x="1064" y="0"/>
                  </a:moveTo>
                  <a:cubicBezTo>
                    <a:pt x="803" y="0"/>
                    <a:pt x="556" y="88"/>
                    <a:pt x="389" y="279"/>
                  </a:cubicBezTo>
                  <a:cubicBezTo>
                    <a:pt x="1" y="699"/>
                    <a:pt x="11" y="1403"/>
                    <a:pt x="494" y="1896"/>
                  </a:cubicBezTo>
                  <a:lnTo>
                    <a:pt x="1996" y="384"/>
                  </a:lnTo>
                  <a:cubicBezTo>
                    <a:pt x="1744" y="138"/>
                    <a:pt x="1392"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34"/>
          <p:cNvGrpSpPr/>
          <p:nvPr/>
        </p:nvGrpSpPr>
        <p:grpSpPr>
          <a:xfrm>
            <a:off x="8824644" y="999162"/>
            <a:ext cx="596161" cy="619097"/>
            <a:chOff x="1524825" y="268825"/>
            <a:chExt cx="165050" cy="171400"/>
          </a:xfrm>
        </p:grpSpPr>
        <p:sp>
          <p:nvSpPr>
            <p:cNvPr id="675" name="Google Shape;675;p34"/>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4"/>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4"/>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4"/>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4"/>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4"/>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4"/>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4"/>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4"/>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4"/>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4"/>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4"/>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4"/>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4"/>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4"/>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0" name="Google Shape;690;p3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6">
  <p:cSld name="TITLE_ONLY_1_1_1_1_1_1">
    <p:spTree>
      <p:nvGrpSpPr>
        <p:cNvPr id="1" name="Shape 691"/>
        <p:cNvGrpSpPr/>
        <p:nvPr/>
      </p:nvGrpSpPr>
      <p:grpSpPr>
        <a:xfrm>
          <a:off x="0" y="0"/>
          <a:ext cx="0" cy="0"/>
          <a:chOff x="0" y="0"/>
          <a:chExt cx="0" cy="0"/>
        </a:xfrm>
      </p:grpSpPr>
      <p:sp>
        <p:nvSpPr>
          <p:cNvPr id="692" name="Google Shape;692;p35"/>
          <p:cNvSpPr/>
          <p:nvPr/>
        </p:nvSpPr>
        <p:spPr>
          <a:xfrm rot="10800000">
            <a:off x="6642711" y="-272448"/>
            <a:ext cx="3657998" cy="926948"/>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4" name="Google Shape;694;p35"/>
          <p:cNvSpPr/>
          <p:nvPr/>
        </p:nvSpPr>
        <p:spPr>
          <a:xfrm rot="-3463915">
            <a:off x="7705812" y="3384818"/>
            <a:ext cx="4423707" cy="271987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flipH="1">
            <a:off x="-2774447" y="-1226500"/>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6" name="Google Shape;696;p35"/>
          <p:cNvGrpSpPr/>
          <p:nvPr/>
        </p:nvGrpSpPr>
        <p:grpSpPr>
          <a:xfrm>
            <a:off x="171442" y="4604088"/>
            <a:ext cx="457916" cy="454327"/>
            <a:chOff x="1782100" y="1060200"/>
            <a:chExt cx="184050" cy="182600"/>
          </a:xfrm>
        </p:grpSpPr>
        <p:sp>
          <p:nvSpPr>
            <p:cNvPr id="697" name="Google Shape;697;p35"/>
            <p:cNvSpPr/>
            <p:nvPr/>
          </p:nvSpPr>
          <p:spPr>
            <a:xfrm>
              <a:off x="1864775" y="1195525"/>
              <a:ext cx="50200" cy="47275"/>
            </a:xfrm>
            <a:custGeom>
              <a:avLst/>
              <a:gdLst/>
              <a:ahLst/>
              <a:cxnLst/>
              <a:rect l="l" t="t" r="r" b="b"/>
              <a:pathLst>
                <a:path w="2008" h="1891" extrusionOk="0">
                  <a:moveTo>
                    <a:pt x="1066" y="0"/>
                  </a:moveTo>
                  <a:cubicBezTo>
                    <a:pt x="804" y="0"/>
                    <a:pt x="558" y="88"/>
                    <a:pt x="390" y="274"/>
                  </a:cubicBezTo>
                  <a:cubicBezTo>
                    <a:pt x="1" y="704"/>
                    <a:pt x="12" y="1408"/>
                    <a:pt x="495" y="1891"/>
                  </a:cubicBezTo>
                  <a:lnTo>
                    <a:pt x="2007" y="389"/>
                  </a:lnTo>
                  <a:cubicBezTo>
                    <a:pt x="1750" y="138"/>
                    <a:pt x="1395"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5"/>
            <p:cNvSpPr/>
            <p:nvPr/>
          </p:nvSpPr>
          <p:spPr>
            <a:xfrm>
              <a:off x="1802050" y="1184900"/>
              <a:ext cx="50950" cy="48175"/>
            </a:xfrm>
            <a:custGeom>
              <a:avLst/>
              <a:gdLst/>
              <a:ahLst/>
              <a:cxnLst/>
              <a:rect l="l" t="t" r="r" b="b"/>
              <a:pathLst>
                <a:path w="2038" h="1927" extrusionOk="0">
                  <a:moveTo>
                    <a:pt x="1073" y="1"/>
                  </a:moveTo>
                  <a:cubicBezTo>
                    <a:pt x="809" y="1"/>
                    <a:pt x="560" y="89"/>
                    <a:pt x="389" y="279"/>
                  </a:cubicBezTo>
                  <a:cubicBezTo>
                    <a:pt x="1" y="709"/>
                    <a:pt x="22" y="1413"/>
                    <a:pt x="505" y="1906"/>
                  </a:cubicBezTo>
                  <a:cubicBezTo>
                    <a:pt x="515" y="1917"/>
                    <a:pt x="526" y="1917"/>
                    <a:pt x="536" y="1927"/>
                  </a:cubicBezTo>
                  <a:lnTo>
                    <a:pt x="2038" y="426"/>
                  </a:lnTo>
                  <a:cubicBezTo>
                    <a:pt x="2038" y="415"/>
                    <a:pt x="2027" y="405"/>
                    <a:pt x="2017" y="394"/>
                  </a:cubicBezTo>
                  <a:cubicBezTo>
                    <a:pt x="1764" y="142"/>
                    <a:pt x="1407"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1847450" y="1131275"/>
              <a:ext cx="50450" cy="47725"/>
            </a:xfrm>
            <a:custGeom>
              <a:avLst/>
              <a:gdLst/>
              <a:ahLst/>
              <a:cxnLst/>
              <a:rect l="l" t="t" r="r" b="b"/>
              <a:pathLst>
                <a:path w="2018" h="1909" extrusionOk="0">
                  <a:moveTo>
                    <a:pt x="1077" y="0"/>
                  </a:moveTo>
                  <a:cubicBezTo>
                    <a:pt x="812" y="0"/>
                    <a:pt x="562" y="90"/>
                    <a:pt x="390" y="282"/>
                  </a:cubicBezTo>
                  <a:cubicBezTo>
                    <a:pt x="1" y="712"/>
                    <a:pt x="12" y="1416"/>
                    <a:pt x="505" y="1909"/>
                  </a:cubicBezTo>
                  <a:lnTo>
                    <a:pt x="2017" y="397"/>
                  </a:lnTo>
                  <a:cubicBezTo>
                    <a:pt x="1761" y="140"/>
                    <a:pt x="1407" y="0"/>
                    <a:pt x="1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a:off x="1916525" y="1145675"/>
              <a:ext cx="49625" cy="46975"/>
            </a:xfrm>
            <a:custGeom>
              <a:avLst/>
              <a:gdLst/>
              <a:ahLst/>
              <a:cxnLst/>
              <a:rect l="l" t="t" r="r" b="b"/>
              <a:pathLst>
                <a:path w="1985" h="1879" extrusionOk="0">
                  <a:moveTo>
                    <a:pt x="1069" y="0"/>
                  </a:moveTo>
                  <a:cubicBezTo>
                    <a:pt x="806" y="0"/>
                    <a:pt x="558" y="90"/>
                    <a:pt x="388" y="283"/>
                  </a:cubicBezTo>
                  <a:cubicBezTo>
                    <a:pt x="0" y="703"/>
                    <a:pt x="10" y="1396"/>
                    <a:pt x="483" y="1879"/>
                  </a:cubicBezTo>
                  <a:lnTo>
                    <a:pt x="1984" y="378"/>
                  </a:lnTo>
                  <a:cubicBezTo>
                    <a:pt x="1736" y="135"/>
                    <a:pt x="1391" y="0"/>
                    <a:pt x="1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a:off x="1892625" y="1081125"/>
              <a:ext cx="51475" cy="48800"/>
            </a:xfrm>
            <a:custGeom>
              <a:avLst/>
              <a:gdLst/>
              <a:ahLst/>
              <a:cxnLst/>
              <a:rect l="l" t="t" r="r" b="b"/>
              <a:pathLst>
                <a:path w="2059" h="1952" extrusionOk="0">
                  <a:moveTo>
                    <a:pt x="1075" y="1"/>
                  </a:moveTo>
                  <a:cubicBezTo>
                    <a:pt x="811" y="1"/>
                    <a:pt x="562" y="90"/>
                    <a:pt x="389" y="281"/>
                  </a:cubicBezTo>
                  <a:cubicBezTo>
                    <a:pt x="0" y="702"/>
                    <a:pt x="21" y="1416"/>
                    <a:pt x="504" y="1910"/>
                  </a:cubicBezTo>
                  <a:cubicBezTo>
                    <a:pt x="525" y="1920"/>
                    <a:pt x="536" y="1931"/>
                    <a:pt x="557" y="1952"/>
                  </a:cubicBezTo>
                  <a:lnTo>
                    <a:pt x="2058" y="450"/>
                  </a:lnTo>
                  <a:cubicBezTo>
                    <a:pt x="2048" y="429"/>
                    <a:pt x="2027" y="408"/>
                    <a:pt x="2016" y="397"/>
                  </a:cubicBezTo>
                  <a:cubicBezTo>
                    <a:pt x="1760" y="141"/>
                    <a:pt x="1406"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1837225" y="1060200"/>
              <a:ext cx="51475" cy="48725"/>
            </a:xfrm>
            <a:custGeom>
              <a:avLst/>
              <a:gdLst/>
              <a:ahLst/>
              <a:cxnLst/>
              <a:rect l="l" t="t" r="r" b="b"/>
              <a:pathLst>
                <a:path w="2059" h="1949" extrusionOk="0">
                  <a:moveTo>
                    <a:pt x="1070" y="1"/>
                  </a:moveTo>
                  <a:cubicBezTo>
                    <a:pt x="808" y="1"/>
                    <a:pt x="561" y="89"/>
                    <a:pt x="389" y="278"/>
                  </a:cubicBezTo>
                  <a:cubicBezTo>
                    <a:pt x="1" y="709"/>
                    <a:pt x="11" y="1413"/>
                    <a:pt x="505" y="1906"/>
                  </a:cubicBezTo>
                  <a:cubicBezTo>
                    <a:pt x="526" y="1927"/>
                    <a:pt x="536" y="1938"/>
                    <a:pt x="557" y="1948"/>
                  </a:cubicBezTo>
                  <a:lnTo>
                    <a:pt x="2059" y="446"/>
                  </a:lnTo>
                  <a:cubicBezTo>
                    <a:pt x="2048" y="425"/>
                    <a:pt x="2027" y="415"/>
                    <a:pt x="2017" y="394"/>
                  </a:cubicBezTo>
                  <a:cubicBezTo>
                    <a:pt x="1759" y="142"/>
                    <a:pt x="1402" y="1"/>
                    <a:pt x="1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1782100" y="1116900"/>
              <a:ext cx="49900" cy="47400"/>
            </a:xfrm>
            <a:custGeom>
              <a:avLst/>
              <a:gdLst/>
              <a:ahLst/>
              <a:cxnLst/>
              <a:rect l="l" t="t" r="r" b="b"/>
              <a:pathLst>
                <a:path w="1996" h="1896" extrusionOk="0">
                  <a:moveTo>
                    <a:pt x="1064" y="0"/>
                  </a:moveTo>
                  <a:cubicBezTo>
                    <a:pt x="803" y="0"/>
                    <a:pt x="556" y="88"/>
                    <a:pt x="389" y="279"/>
                  </a:cubicBezTo>
                  <a:cubicBezTo>
                    <a:pt x="1" y="699"/>
                    <a:pt x="11" y="1403"/>
                    <a:pt x="494" y="1896"/>
                  </a:cubicBezTo>
                  <a:lnTo>
                    <a:pt x="1996" y="384"/>
                  </a:lnTo>
                  <a:cubicBezTo>
                    <a:pt x="1744" y="138"/>
                    <a:pt x="1392" y="0"/>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35"/>
          <p:cNvGrpSpPr/>
          <p:nvPr/>
        </p:nvGrpSpPr>
        <p:grpSpPr>
          <a:xfrm>
            <a:off x="8824644" y="999162"/>
            <a:ext cx="596161" cy="619097"/>
            <a:chOff x="1524825" y="268825"/>
            <a:chExt cx="165050" cy="171400"/>
          </a:xfrm>
        </p:grpSpPr>
        <p:sp>
          <p:nvSpPr>
            <p:cNvPr id="705" name="Google Shape;705;p35"/>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7">
  <p:cSld name="TITLE_ONLY_1_1_1_1_1_1_1">
    <p:spTree>
      <p:nvGrpSpPr>
        <p:cNvPr id="1" name="Shape 720"/>
        <p:cNvGrpSpPr/>
        <p:nvPr/>
      </p:nvGrpSpPr>
      <p:grpSpPr>
        <a:xfrm>
          <a:off x="0" y="0"/>
          <a:ext cx="0" cy="0"/>
          <a:chOff x="0" y="0"/>
          <a:chExt cx="0" cy="0"/>
        </a:xfrm>
      </p:grpSpPr>
      <p:sp>
        <p:nvSpPr>
          <p:cNvPr id="721" name="Google Shape;721;p3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22" name="Google Shape;722;p36"/>
          <p:cNvSpPr/>
          <p:nvPr/>
        </p:nvSpPr>
        <p:spPr>
          <a:xfrm rot="10800000" flipH="1">
            <a:off x="8093476" y="-271457"/>
            <a:ext cx="1695772" cy="1042631"/>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3" name="Google Shape;723;p36"/>
          <p:cNvGrpSpPr/>
          <p:nvPr/>
        </p:nvGrpSpPr>
        <p:grpSpPr>
          <a:xfrm>
            <a:off x="8544516" y="4604096"/>
            <a:ext cx="343947" cy="366672"/>
            <a:chOff x="1803100" y="543100"/>
            <a:chExt cx="145475" cy="155100"/>
          </a:xfrm>
        </p:grpSpPr>
        <p:sp>
          <p:nvSpPr>
            <p:cNvPr id="724" name="Google Shape;724;p36"/>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 name="Google Shape;731;p36"/>
          <p:cNvGrpSpPr/>
          <p:nvPr/>
        </p:nvGrpSpPr>
        <p:grpSpPr>
          <a:xfrm>
            <a:off x="8824644" y="999162"/>
            <a:ext cx="596161" cy="619097"/>
            <a:chOff x="1524825" y="268825"/>
            <a:chExt cx="165050" cy="171400"/>
          </a:xfrm>
        </p:grpSpPr>
        <p:sp>
          <p:nvSpPr>
            <p:cNvPr id="732" name="Google Shape;732;p36"/>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6"/>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6"/>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7" name="Google Shape;747;p36"/>
          <p:cNvSpPr/>
          <p:nvPr/>
        </p:nvSpPr>
        <p:spPr>
          <a:xfrm>
            <a:off x="-768650" y="4470875"/>
            <a:ext cx="1322568" cy="1083569"/>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rot="5157677">
            <a:off x="-929982" y="-321087"/>
            <a:ext cx="1645252" cy="1522675"/>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8">
  <p:cSld name="TITLE_ONLY_1_1_1_1_1_1_1_1">
    <p:spTree>
      <p:nvGrpSpPr>
        <p:cNvPr id="1" name="Shape 749"/>
        <p:cNvGrpSpPr/>
        <p:nvPr/>
      </p:nvGrpSpPr>
      <p:grpSpPr>
        <a:xfrm>
          <a:off x="0" y="0"/>
          <a:ext cx="0" cy="0"/>
          <a:chOff x="0" y="0"/>
          <a:chExt cx="0" cy="0"/>
        </a:xfrm>
      </p:grpSpPr>
      <p:sp>
        <p:nvSpPr>
          <p:cNvPr id="750" name="Google Shape;750;p3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1" name="Google Shape;751;p37"/>
          <p:cNvSpPr/>
          <p:nvPr/>
        </p:nvSpPr>
        <p:spPr>
          <a:xfrm rot="-3463915">
            <a:off x="7705812" y="-1379682"/>
            <a:ext cx="4423707" cy="271987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7"/>
          <p:cNvSpPr/>
          <p:nvPr/>
        </p:nvSpPr>
        <p:spPr>
          <a:xfrm rot="10800000">
            <a:off x="-2555297" y="2928500"/>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3" name="Google Shape;753;p37"/>
          <p:cNvGrpSpPr/>
          <p:nvPr/>
        </p:nvGrpSpPr>
        <p:grpSpPr>
          <a:xfrm>
            <a:off x="8824644" y="2100062"/>
            <a:ext cx="596161" cy="619097"/>
            <a:chOff x="1524825" y="268825"/>
            <a:chExt cx="165050" cy="171400"/>
          </a:xfrm>
        </p:grpSpPr>
        <p:sp>
          <p:nvSpPr>
            <p:cNvPr id="754" name="Google Shape;754;p37"/>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7"/>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7"/>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7"/>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7"/>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37"/>
          <p:cNvSpPr/>
          <p:nvPr/>
        </p:nvSpPr>
        <p:spPr>
          <a:xfrm rot="4500016">
            <a:off x="-285682" y="1648883"/>
            <a:ext cx="791099" cy="648188"/>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85"/>
        <p:cNvGrpSpPr/>
        <p:nvPr/>
      </p:nvGrpSpPr>
      <p:grpSpPr>
        <a:xfrm>
          <a:off x="0" y="0"/>
          <a:ext cx="0" cy="0"/>
          <a:chOff x="0" y="0"/>
          <a:chExt cx="0" cy="0"/>
        </a:xfrm>
      </p:grpSpPr>
      <p:sp>
        <p:nvSpPr>
          <p:cNvPr id="786" name="Google Shape;786;p39"/>
          <p:cNvSpPr/>
          <p:nvPr/>
        </p:nvSpPr>
        <p:spPr>
          <a:xfrm rot="10397402" flipH="1">
            <a:off x="7439201" y="-1138334"/>
            <a:ext cx="3487296" cy="214413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9"/>
          <p:cNvSpPr/>
          <p:nvPr/>
        </p:nvSpPr>
        <p:spPr>
          <a:xfrm rot="10800000" flipH="1">
            <a:off x="-445970" y="-180647"/>
            <a:ext cx="3640865" cy="922622"/>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9"/>
          <p:cNvSpPr/>
          <p:nvPr/>
        </p:nvSpPr>
        <p:spPr>
          <a:xfrm>
            <a:off x="515850" y="4604099"/>
            <a:ext cx="997352" cy="817123"/>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9" name="Google Shape;789;p39"/>
          <p:cNvGrpSpPr/>
          <p:nvPr/>
        </p:nvGrpSpPr>
        <p:grpSpPr>
          <a:xfrm>
            <a:off x="8544516" y="4604096"/>
            <a:ext cx="343947" cy="366672"/>
            <a:chOff x="1803100" y="543100"/>
            <a:chExt cx="145475" cy="155100"/>
          </a:xfrm>
        </p:grpSpPr>
        <p:sp>
          <p:nvSpPr>
            <p:cNvPr id="790" name="Google Shape;790;p39"/>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9"/>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9"/>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9"/>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9"/>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9"/>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9"/>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39"/>
          <p:cNvGrpSpPr/>
          <p:nvPr/>
        </p:nvGrpSpPr>
        <p:grpSpPr>
          <a:xfrm rot="10800000">
            <a:off x="8861184" y="2326482"/>
            <a:ext cx="743967" cy="677720"/>
            <a:chOff x="1519100" y="549200"/>
            <a:chExt cx="176400" cy="160700"/>
          </a:xfrm>
        </p:grpSpPr>
        <p:sp>
          <p:nvSpPr>
            <p:cNvPr id="798" name="Google Shape;798;p39"/>
            <p:cNvSpPr/>
            <p:nvPr/>
          </p:nvSpPr>
          <p:spPr>
            <a:xfrm>
              <a:off x="1519100" y="549200"/>
              <a:ext cx="176400" cy="160700"/>
            </a:xfrm>
            <a:custGeom>
              <a:avLst/>
              <a:gdLst/>
              <a:ahLst/>
              <a:cxnLst/>
              <a:rect l="l" t="t" r="r" b="b"/>
              <a:pathLst>
                <a:path w="7056" h="6428" extrusionOk="0">
                  <a:moveTo>
                    <a:pt x="3421" y="1"/>
                  </a:moveTo>
                  <a:cubicBezTo>
                    <a:pt x="3414" y="1"/>
                    <a:pt x="3408" y="1"/>
                    <a:pt x="3401" y="1"/>
                  </a:cubicBezTo>
                  <a:cubicBezTo>
                    <a:pt x="2487" y="1"/>
                    <a:pt x="1406" y="704"/>
                    <a:pt x="713" y="1271"/>
                  </a:cubicBezTo>
                  <a:cubicBezTo>
                    <a:pt x="242" y="1660"/>
                    <a:pt x="0" y="2628"/>
                    <a:pt x="747" y="2628"/>
                  </a:cubicBezTo>
                  <a:cubicBezTo>
                    <a:pt x="767" y="2628"/>
                    <a:pt x="787" y="2627"/>
                    <a:pt x="807" y="2626"/>
                  </a:cubicBezTo>
                  <a:cubicBezTo>
                    <a:pt x="1295" y="2597"/>
                    <a:pt x="2097" y="2280"/>
                    <a:pt x="2673" y="2280"/>
                  </a:cubicBezTo>
                  <a:cubicBezTo>
                    <a:pt x="2729" y="2280"/>
                    <a:pt x="2783" y="2283"/>
                    <a:pt x="2834" y="2290"/>
                  </a:cubicBezTo>
                  <a:cubicBezTo>
                    <a:pt x="3359" y="2353"/>
                    <a:pt x="4146" y="2836"/>
                    <a:pt x="4440" y="3298"/>
                  </a:cubicBezTo>
                  <a:cubicBezTo>
                    <a:pt x="4776" y="3844"/>
                    <a:pt x="4115" y="4316"/>
                    <a:pt x="3747" y="4610"/>
                  </a:cubicBezTo>
                  <a:cubicBezTo>
                    <a:pt x="3317" y="4967"/>
                    <a:pt x="2897" y="5114"/>
                    <a:pt x="2372" y="5282"/>
                  </a:cubicBezTo>
                  <a:cubicBezTo>
                    <a:pt x="2099" y="5377"/>
                    <a:pt x="1994" y="5702"/>
                    <a:pt x="2172" y="5860"/>
                  </a:cubicBezTo>
                  <a:cubicBezTo>
                    <a:pt x="2246" y="5923"/>
                    <a:pt x="2393" y="5965"/>
                    <a:pt x="2498" y="6007"/>
                  </a:cubicBezTo>
                  <a:cubicBezTo>
                    <a:pt x="3089" y="6206"/>
                    <a:pt x="3765" y="6428"/>
                    <a:pt x="4415" y="6428"/>
                  </a:cubicBezTo>
                  <a:cubicBezTo>
                    <a:pt x="4758" y="6428"/>
                    <a:pt x="5094" y="6366"/>
                    <a:pt x="5406" y="6206"/>
                  </a:cubicBezTo>
                  <a:cubicBezTo>
                    <a:pt x="6152" y="5818"/>
                    <a:pt x="6719" y="5135"/>
                    <a:pt x="6855" y="4295"/>
                  </a:cubicBezTo>
                  <a:cubicBezTo>
                    <a:pt x="7055" y="3098"/>
                    <a:pt x="6425" y="2300"/>
                    <a:pt x="5669" y="1460"/>
                  </a:cubicBezTo>
                  <a:cubicBezTo>
                    <a:pt x="5074" y="793"/>
                    <a:pt x="4377" y="1"/>
                    <a:pt x="3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9"/>
            <p:cNvSpPr/>
            <p:nvPr/>
          </p:nvSpPr>
          <p:spPr>
            <a:xfrm>
              <a:off x="1519825" y="623075"/>
              <a:ext cx="89575" cy="54300"/>
            </a:xfrm>
            <a:custGeom>
              <a:avLst/>
              <a:gdLst/>
              <a:ahLst/>
              <a:cxnLst/>
              <a:rect l="l" t="t" r="r" b="b"/>
              <a:pathLst>
                <a:path w="3583" h="2172" extrusionOk="0">
                  <a:moveTo>
                    <a:pt x="2455" y="0"/>
                  </a:moveTo>
                  <a:cubicBezTo>
                    <a:pt x="2081" y="0"/>
                    <a:pt x="1664" y="117"/>
                    <a:pt x="1356" y="122"/>
                  </a:cubicBezTo>
                  <a:cubicBezTo>
                    <a:pt x="1253" y="122"/>
                    <a:pt x="1146" y="117"/>
                    <a:pt x="1039" y="117"/>
                  </a:cubicBezTo>
                  <a:cubicBezTo>
                    <a:pt x="755" y="117"/>
                    <a:pt x="473" y="151"/>
                    <a:pt x="274" y="395"/>
                  </a:cubicBezTo>
                  <a:cubicBezTo>
                    <a:pt x="1" y="731"/>
                    <a:pt x="96" y="1204"/>
                    <a:pt x="327" y="1540"/>
                  </a:cubicBezTo>
                  <a:cubicBezTo>
                    <a:pt x="521" y="1815"/>
                    <a:pt x="894" y="2171"/>
                    <a:pt x="1262" y="2171"/>
                  </a:cubicBezTo>
                  <a:cubicBezTo>
                    <a:pt x="1272" y="2171"/>
                    <a:pt x="1283" y="2171"/>
                    <a:pt x="1293" y="2170"/>
                  </a:cubicBezTo>
                  <a:cubicBezTo>
                    <a:pt x="1587" y="2159"/>
                    <a:pt x="1912" y="1991"/>
                    <a:pt x="2217" y="1802"/>
                  </a:cubicBezTo>
                  <a:cubicBezTo>
                    <a:pt x="2889" y="1540"/>
                    <a:pt x="3582" y="1109"/>
                    <a:pt x="3235" y="416"/>
                  </a:cubicBezTo>
                  <a:cubicBezTo>
                    <a:pt x="3074" y="89"/>
                    <a:pt x="2781" y="0"/>
                    <a:pt x="2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0" name="Google Shape;800;p39"/>
          <p:cNvSpPr/>
          <p:nvPr/>
        </p:nvSpPr>
        <p:spPr>
          <a:xfrm flipH="1">
            <a:off x="-638114" y="1886925"/>
            <a:ext cx="1126884" cy="991139"/>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3"/>
        <p:cNvGrpSpPr/>
        <p:nvPr/>
      </p:nvGrpSpPr>
      <p:grpSpPr>
        <a:xfrm>
          <a:off x="0" y="0"/>
          <a:ext cx="0" cy="0"/>
          <a:chOff x="0" y="0"/>
          <a:chExt cx="0" cy="0"/>
        </a:xfrm>
      </p:grpSpPr>
      <p:sp>
        <p:nvSpPr>
          <p:cNvPr id="44" name="Google Shape;44;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 name="Google Shape;45;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10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46" name="Google Shape;46;p4"/>
          <p:cNvSpPr/>
          <p:nvPr/>
        </p:nvSpPr>
        <p:spPr>
          <a:xfrm rot="10800000" flipH="1">
            <a:off x="8495675" y="-311713"/>
            <a:ext cx="1322568" cy="1083569"/>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rot="3692326" flipH="1">
            <a:off x="-2288205" y="2563896"/>
            <a:ext cx="3313135" cy="2037027"/>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rot="4554771">
            <a:off x="7967658" y="4160687"/>
            <a:ext cx="1645260" cy="152268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4"/>
          <p:cNvGrpSpPr/>
          <p:nvPr/>
        </p:nvGrpSpPr>
        <p:grpSpPr>
          <a:xfrm>
            <a:off x="162516" y="132371"/>
            <a:ext cx="343947" cy="366672"/>
            <a:chOff x="1803100" y="543100"/>
            <a:chExt cx="145475" cy="155100"/>
          </a:xfrm>
        </p:grpSpPr>
        <p:sp>
          <p:nvSpPr>
            <p:cNvPr id="50" name="Google Shape;50;p4"/>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rot="10800000">
            <a:off x="8861184" y="2326482"/>
            <a:ext cx="743967" cy="677720"/>
            <a:chOff x="1519100" y="549200"/>
            <a:chExt cx="176400" cy="160700"/>
          </a:xfrm>
        </p:grpSpPr>
        <p:sp>
          <p:nvSpPr>
            <p:cNvPr id="58" name="Google Shape;58;p4"/>
            <p:cNvSpPr/>
            <p:nvPr/>
          </p:nvSpPr>
          <p:spPr>
            <a:xfrm>
              <a:off x="1519100" y="549200"/>
              <a:ext cx="176400" cy="160700"/>
            </a:xfrm>
            <a:custGeom>
              <a:avLst/>
              <a:gdLst/>
              <a:ahLst/>
              <a:cxnLst/>
              <a:rect l="l" t="t" r="r" b="b"/>
              <a:pathLst>
                <a:path w="7056" h="6428" extrusionOk="0">
                  <a:moveTo>
                    <a:pt x="3421" y="1"/>
                  </a:moveTo>
                  <a:cubicBezTo>
                    <a:pt x="3414" y="1"/>
                    <a:pt x="3408" y="1"/>
                    <a:pt x="3401" y="1"/>
                  </a:cubicBezTo>
                  <a:cubicBezTo>
                    <a:pt x="2487" y="1"/>
                    <a:pt x="1406" y="704"/>
                    <a:pt x="713" y="1271"/>
                  </a:cubicBezTo>
                  <a:cubicBezTo>
                    <a:pt x="242" y="1660"/>
                    <a:pt x="0" y="2628"/>
                    <a:pt x="747" y="2628"/>
                  </a:cubicBezTo>
                  <a:cubicBezTo>
                    <a:pt x="767" y="2628"/>
                    <a:pt x="787" y="2627"/>
                    <a:pt x="807" y="2626"/>
                  </a:cubicBezTo>
                  <a:cubicBezTo>
                    <a:pt x="1295" y="2597"/>
                    <a:pt x="2097" y="2280"/>
                    <a:pt x="2673" y="2280"/>
                  </a:cubicBezTo>
                  <a:cubicBezTo>
                    <a:pt x="2729" y="2280"/>
                    <a:pt x="2783" y="2283"/>
                    <a:pt x="2834" y="2290"/>
                  </a:cubicBezTo>
                  <a:cubicBezTo>
                    <a:pt x="3359" y="2353"/>
                    <a:pt x="4146" y="2836"/>
                    <a:pt x="4440" y="3298"/>
                  </a:cubicBezTo>
                  <a:cubicBezTo>
                    <a:pt x="4776" y="3844"/>
                    <a:pt x="4115" y="4316"/>
                    <a:pt x="3747" y="4610"/>
                  </a:cubicBezTo>
                  <a:cubicBezTo>
                    <a:pt x="3317" y="4967"/>
                    <a:pt x="2897" y="5114"/>
                    <a:pt x="2372" y="5282"/>
                  </a:cubicBezTo>
                  <a:cubicBezTo>
                    <a:pt x="2099" y="5377"/>
                    <a:pt x="1994" y="5702"/>
                    <a:pt x="2172" y="5860"/>
                  </a:cubicBezTo>
                  <a:cubicBezTo>
                    <a:pt x="2246" y="5923"/>
                    <a:pt x="2393" y="5965"/>
                    <a:pt x="2498" y="6007"/>
                  </a:cubicBezTo>
                  <a:cubicBezTo>
                    <a:pt x="3089" y="6206"/>
                    <a:pt x="3765" y="6428"/>
                    <a:pt x="4415" y="6428"/>
                  </a:cubicBezTo>
                  <a:cubicBezTo>
                    <a:pt x="4758" y="6428"/>
                    <a:pt x="5094" y="6366"/>
                    <a:pt x="5406" y="6206"/>
                  </a:cubicBezTo>
                  <a:cubicBezTo>
                    <a:pt x="6152" y="5818"/>
                    <a:pt x="6719" y="5135"/>
                    <a:pt x="6855" y="4295"/>
                  </a:cubicBezTo>
                  <a:cubicBezTo>
                    <a:pt x="7055" y="3098"/>
                    <a:pt x="6425" y="2300"/>
                    <a:pt x="5669" y="1460"/>
                  </a:cubicBezTo>
                  <a:cubicBezTo>
                    <a:pt x="5074" y="793"/>
                    <a:pt x="4377" y="1"/>
                    <a:pt x="3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1519825" y="623075"/>
              <a:ext cx="89575" cy="54300"/>
            </a:xfrm>
            <a:custGeom>
              <a:avLst/>
              <a:gdLst/>
              <a:ahLst/>
              <a:cxnLst/>
              <a:rect l="l" t="t" r="r" b="b"/>
              <a:pathLst>
                <a:path w="3583" h="2172" extrusionOk="0">
                  <a:moveTo>
                    <a:pt x="2455" y="0"/>
                  </a:moveTo>
                  <a:cubicBezTo>
                    <a:pt x="2081" y="0"/>
                    <a:pt x="1664" y="117"/>
                    <a:pt x="1356" y="122"/>
                  </a:cubicBezTo>
                  <a:cubicBezTo>
                    <a:pt x="1253" y="122"/>
                    <a:pt x="1146" y="117"/>
                    <a:pt x="1039" y="117"/>
                  </a:cubicBezTo>
                  <a:cubicBezTo>
                    <a:pt x="755" y="117"/>
                    <a:pt x="473" y="151"/>
                    <a:pt x="274" y="395"/>
                  </a:cubicBezTo>
                  <a:cubicBezTo>
                    <a:pt x="1" y="731"/>
                    <a:pt x="96" y="1204"/>
                    <a:pt x="327" y="1540"/>
                  </a:cubicBezTo>
                  <a:cubicBezTo>
                    <a:pt x="521" y="1815"/>
                    <a:pt x="894" y="2171"/>
                    <a:pt x="1262" y="2171"/>
                  </a:cubicBezTo>
                  <a:cubicBezTo>
                    <a:pt x="1272" y="2171"/>
                    <a:pt x="1283" y="2171"/>
                    <a:pt x="1293" y="2170"/>
                  </a:cubicBezTo>
                  <a:cubicBezTo>
                    <a:pt x="1587" y="2159"/>
                    <a:pt x="1912" y="1991"/>
                    <a:pt x="2217" y="1802"/>
                  </a:cubicBezTo>
                  <a:cubicBezTo>
                    <a:pt x="2889" y="1540"/>
                    <a:pt x="3582" y="1109"/>
                    <a:pt x="3235" y="416"/>
                  </a:cubicBezTo>
                  <a:cubicBezTo>
                    <a:pt x="3074" y="89"/>
                    <a:pt x="2781" y="0"/>
                    <a:pt x="2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801"/>
        <p:cNvGrpSpPr/>
        <p:nvPr/>
      </p:nvGrpSpPr>
      <p:grpSpPr>
        <a:xfrm>
          <a:off x="0" y="0"/>
          <a:ext cx="0" cy="0"/>
          <a:chOff x="0" y="0"/>
          <a:chExt cx="0" cy="0"/>
        </a:xfrm>
      </p:grpSpPr>
      <p:sp>
        <p:nvSpPr>
          <p:cNvPr id="802" name="Google Shape;802;p40"/>
          <p:cNvSpPr/>
          <p:nvPr/>
        </p:nvSpPr>
        <p:spPr>
          <a:xfrm>
            <a:off x="-1343399" y="2730850"/>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0"/>
          <p:cNvSpPr/>
          <p:nvPr/>
        </p:nvSpPr>
        <p:spPr>
          <a:xfrm rot="10800000" flipH="1">
            <a:off x="2869676" y="-67624"/>
            <a:ext cx="3404649" cy="862751"/>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0"/>
          <p:cNvSpPr/>
          <p:nvPr/>
        </p:nvSpPr>
        <p:spPr>
          <a:xfrm rot="9899984" flipH="1">
            <a:off x="8529927" y="1886928"/>
            <a:ext cx="1126893" cy="991146"/>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0"/>
          <p:cNvSpPr/>
          <p:nvPr/>
        </p:nvSpPr>
        <p:spPr>
          <a:xfrm rot="10800000" flipH="1">
            <a:off x="8190449" y="-250369"/>
            <a:ext cx="1997641" cy="1228231"/>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0"/>
          <p:cNvSpPr/>
          <p:nvPr/>
        </p:nvSpPr>
        <p:spPr>
          <a:xfrm rot="5086397" flipH="1">
            <a:off x="-1224578" y="975902"/>
            <a:ext cx="1997645" cy="1228233"/>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 name="Google Shape;807;p40"/>
          <p:cNvGrpSpPr/>
          <p:nvPr/>
        </p:nvGrpSpPr>
        <p:grpSpPr>
          <a:xfrm>
            <a:off x="451245" y="347884"/>
            <a:ext cx="502311" cy="535498"/>
            <a:chOff x="1803100" y="543100"/>
            <a:chExt cx="145475" cy="155100"/>
          </a:xfrm>
        </p:grpSpPr>
        <p:sp>
          <p:nvSpPr>
            <p:cNvPr id="808" name="Google Shape;808;p40"/>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0"/>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0"/>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0"/>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0"/>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0"/>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0"/>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5" name="Google Shape;815;p40"/>
          <p:cNvSpPr/>
          <p:nvPr/>
        </p:nvSpPr>
        <p:spPr>
          <a:xfrm>
            <a:off x="6796325" y="4604099"/>
            <a:ext cx="997352" cy="817123"/>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40"/>
          <p:cNvGrpSpPr/>
          <p:nvPr/>
        </p:nvGrpSpPr>
        <p:grpSpPr>
          <a:xfrm>
            <a:off x="8132819" y="3598487"/>
            <a:ext cx="596161" cy="619097"/>
            <a:chOff x="1524825" y="268825"/>
            <a:chExt cx="165050" cy="171400"/>
          </a:xfrm>
        </p:grpSpPr>
        <p:sp>
          <p:nvSpPr>
            <p:cNvPr id="817" name="Google Shape;817;p40"/>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0"/>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0"/>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0"/>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0"/>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0"/>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0"/>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0"/>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0"/>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0"/>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0"/>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0"/>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0"/>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0"/>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0"/>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832"/>
        <p:cNvGrpSpPr/>
        <p:nvPr/>
      </p:nvGrpSpPr>
      <p:grpSpPr>
        <a:xfrm>
          <a:off x="0" y="0"/>
          <a:ext cx="0" cy="0"/>
          <a:chOff x="0" y="0"/>
          <a:chExt cx="0" cy="0"/>
        </a:xfrm>
      </p:grpSpPr>
      <p:sp>
        <p:nvSpPr>
          <p:cNvPr id="833" name="Google Shape;833;p41"/>
          <p:cNvSpPr/>
          <p:nvPr/>
        </p:nvSpPr>
        <p:spPr>
          <a:xfrm rot="-298982">
            <a:off x="3360720" y="4318493"/>
            <a:ext cx="3313144" cy="2037032"/>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1"/>
          <p:cNvSpPr/>
          <p:nvPr/>
        </p:nvSpPr>
        <p:spPr>
          <a:xfrm rot="10800000">
            <a:off x="6385726" y="-445464"/>
            <a:ext cx="4117792" cy="1043442"/>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1"/>
          <p:cNvSpPr/>
          <p:nvPr/>
        </p:nvSpPr>
        <p:spPr>
          <a:xfrm rot="3168065">
            <a:off x="-405040" y="4490007"/>
            <a:ext cx="1872519" cy="1151276"/>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6" name="Google Shape;836;p41"/>
          <p:cNvGrpSpPr/>
          <p:nvPr/>
        </p:nvGrpSpPr>
        <p:grpSpPr>
          <a:xfrm rot="-6299992" flipH="1">
            <a:off x="8246878" y="4259432"/>
            <a:ext cx="702587" cy="697070"/>
            <a:chOff x="1782100" y="1060200"/>
            <a:chExt cx="184050" cy="182600"/>
          </a:xfrm>
        </p:grpSpPr>
        <p:sp>
          <p:nvSpPr>
            <p:cNvPr id="837" name="Google Shape;837;p41"/>
            <p:cNvSpPr/>
            <p:nvPr/>
          </p:nvSpPr>
          <p:spPr>
            <a:xfrm>
              <a:off x="1864775" y="1195525"/>
              <a:ext cx="50200" cy="47275"/>
            </a:xfrm>
            <a:custGeom>
              <a:avLst/>
              <a:gdLst/>
              <a:ahLst/>
              <a:cxnLst/>
              <a:rect l="l" t="t" r="r" b="b"/>
              <a:pathLst>
                <a:path w="2008" h="1891" extrusionOk="0">
                  <a:moveTo>
                    <a:pt x="1066" y="0"/>
                  </a:moveTo>
                  <a:cubicBezTo>
                    <a:pt x="804" y="0"/>
                    <a:pt x="558" y="88"/>
                    <a:pt x="390" y="274"/>
                  </a:cubicBezTo>
                  <a:cubicBezTo>
                    <a:pt x="1" y="704"/>
                    <a:pt x="12" y="1408"/>
                    <a:pt x="495" y="1891"/>
                  </a:cubicBezTo>
                  <a:lnTo>
                    <a:pt x="2007" y="389"/>
                  </a:lnTo>
                  <a:cubicBezTo>
                    <a:pt x="1750" y="138"/>
                    <a:pt x="1395"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1"/>
            <p:cNvSpPr/>
            <p:nvPr/>
          </p:nvSpPr>
          <p:spPr>
            <a:xfrm>
              <a:off x="1802050" y="1184900"/>
              <a:ext cx="50950" cy="48175"/>
            </a:xfrm>
            <a:custGeom>
              <a:avLst/>
              <a:gdLst/>
              <a:ahLst/>
              <a:cxnLst/>
              <a:rect l="l" t="t" r="r" b="b"/>
              <a:pathLst>
                <a:path w="2038" h="1927" extrusionOk="0">
                  <a:moveTo>
                    <a:pt x="1073" y="1"/>
                  </a:moveTo>
                  <a:cubicBezTo>
                    <a:pt x="809" y="1"/>
                    <a:pt x="560" y="89"/>
                    <a:pt x="389" y="279"/>
                  </a:cubicBezTo>
                  <a:cubicBezTo>
                    <a:pt x="1" y="709"/>
                    <a:pt x="22" y="1413"/>
                    <a:pt x="505" y="1906"/>
                  </a:cubicBezTo>
                  <a:cubicBezTo>
                    <a:pt x="515" y="1917"/>
                    <a:pt x="526" y="1917"/>
                    <a:pt x="536" y="1927"/>
                  </a:cubicBezTo>
                  <a:lnTo>
                    <a:pt x="2038" y="426"/>
                  </a:lnTo>
                  <a:cubicBezTo>
                    <a:pt x="2038" y="415"/>
                    <a:pt x="2027" y="405"/>
                    <a:pt x="2017" y="394"/>
                  </a:cubicBezTo>
                  <a:cubicBezTo>
                    <a:pt x="1764" y="142"/>
                    <a:pt x="1407"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1"/>
            <p:cNvSpPr/>
            <p:nvPr/>
          </p:nvSpPr>
          <p:spPr>
            <a:xfrm>
              <a:off x="1847450" y="1131275"/>
              <a:ext cx="50450" cy="47725"/>
            </a:xfrm>
            <a:custGeom>
              <a:avLst/>
              <a:gdLst/>
              <a:ahLst/>
              <a:cxnLst/>
              <a:rect l="l" t="t" r="r" b="b"/>
              <a:pathLst>
                <a:path w="2018" h="1909" extrusionOk="0">
                  <a:moveTo>
                    <a:pt x="1077" y="0"/>
                  </a:moveTo>
                  <a:cubicBezTo>
                    <a:pt x="812" y="0"/>
                    <a:pt x="562" y="90"/>
                    <a:pt x="390" y="282"/>
                  </a:cubicBezTo>
                  <a:cubicBezTo>
                    <a:pt x="1" y="712"/>
                    <a:pt x="12" y="1416"/>
                    <a:pt x="505" y="1909"/>
                  </a:cubicBezTo>
                  <a:lnTo>
                    <a:pt x="2017" y="397"/>
                  </a:lnTo>
                  <a:cubicBezTo>
                    <a:pt x="1761" y="140"/>
                    <a:pt x="1407" y="0"/>
                    <a:pt x="1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1"/>
            <p:cNvSpPr/>
            <p:nvPr/>
          </p:nvSpPr>
          <p:spPr>
            <a:xfrm>
              <a:off x="1916525" y="1145675"/>
              <a:ext cx="49625" cy="46975"/>
            </a:xfrm>
            <a:custGeom>
              <a:avLst/>
              <a:gdLst/>
              <a:ahLst/>
              <a:cxnLst/>
              <a:rect l="l" t="t" r="r" b="b"/>
              <a:pathLst>
                <a:path w="1985" h="1879" extrusionOk="0">
                  <a:moveTo>
                    <a:pt x="1069" y="0"/>
                  </a:moveTo>
                  <a:cubicBezTo>
                    <a:pt x="806" y="0"/>
                    <a:pt x="558" y="90"/>
                    <a:pt x="388" y="283"/>
                  </a:cubicBezTo>
                  <a:cubicBezTo>
                    <a:pt x="0" y="703"/>
                    <a:pt x="10" y="1396"/>
                    <a:pt x="483" y="1879"/>
                  </a:cubicBezTo>
                  <a:lnTo>
                    <a:pt x="1984" y="378"/>
                  </a:lnTo>
                  <a:cubicBezTo>
                    <a:pt x="1736" y="135"/>
                    <a:pt x="1391" y="0"/>
                    <a:pt x="1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1"/>
            <p:cNvSpPr/>
            <p:nvPr/>
          </p:nvSpPr>
          <p:spPr>
            <a:xfrm>
              <a:off x="1892625" y="1081125"/>
              <a:ext cx="51475" cy="48800"/>
            </a:xfrm>
            <a:custGeom>
              <a:avLst/>
              <a:gdLst/>
              <a:ahLst/>
              <a:cxnLst/>
              <a:rect l="l" t="t" r="r" b="b"/>
              <a:pathLst>
                <a:path w="2059" h="1952" extrusionOk="0">
                  <a:moveTo>
                    <a:pt x="1075" y="1"/>
                  </a:moveTo>
                  <a:cubicBezTo>
                    <a:pt x="811" y="1"/>
                    <a:pt x="562" y="90"/>
                    <a:pt x="389" y="281"/>
                  </a:cubicBezTo>
                  <a:cubicBezTo>
                    <a:pt x="0" y="702"/>
                    <a:pt x="21" y="1416"/>
                    <a:pt x="504" y="1910"/>
                  </a:cubicBezTo>
                  <a:cubicBezTo>
                    <a:pt x="525" y="1920"/>
                    <a:pt x="536" y="1931"/>
                    <a:pt x="557" y="1952"/>
                  </a:cubicBezTo>
                  <a:lnTo>
                    <a:pt x="2058" y="450"/>
                  </a:lnTo>
                  <a:cubicBezTo>
                    <a:pt x="2048" y="429"/>
                    <a:pt x="2027" y="408"/>
                    <a:pt x="2016" y="397"/>
                  </a:cubicBezTo>
                  <a:cubicBezTo>
                    <a:pt x="1760" y="141"/>
                    <a:pt x="1406"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1"/>
            <p:cNvSpPr/>
            <p:nvPr/>
          </p:nvSpPr>
          <p:spPr>
            <a:xfrm>
              <a:off x="1837225" y="1060200"/>
              <a:ext cx="51475" cy="48725"/>
            </a:xfrm>
            <a:custGeom>
              <a:avLst/>
              <a:gdLst/>
              <a:ahLst/>
              <a:cxnLst/>
              <a:rect l="l" t="t" r="r" b="b"/>
              <a:pathLst>
                <a:path w="2059" h="1949" extrusionOk="0">
                  <a:moveTo>
                    <a:pt x="1070" y="1"/>
                  </a:moveTo>
                  <a:cubicBezTo>
                    <a:pt x="808" y="1"/>
                    <a:pt x="561" y="89"/>
                    <a:pt x="389" y="278"/>
                  </a:cubicBezTo>
                  <a:cubicBezTo>
                    <a:pt x="1" y="709"/>
                    <a:pt x="11" y="1413"/>
                    <a:pt x="505" y="1906"/>
                  </a:cubicBezTo>
                  <a:cubicBezTo>
                    <a:pt x="526" y="1927"/>
                    <a:pt x="536" y="1938"/>
                    <a:pt x="557" y="1948"/>
                  </a:cubicBezTo>
                  <a:lnTo>
                    <a:pt x="2059" y="446"/>
                  </a:lnTo>
                  <a:cubicBezTo>
                    <a:pt x="2048" y="425"/>
                    <a:pt x="2027" y="415"/>
                    <a:pt x="2017" y="394"/>
                  </a:cubicBezTo>
                  <a:cubicBezTo>
                    <a:pt x="1759" y="142"/>
                    <a:pt x="1402" y="1"/>
                    <a:pt x="1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1"/>
            <p:cNvSpPr/>
            <p:nvPr/>
          </p:nvSpPr>
          <p:spPr>
            <a:xfrm>
              <a:off x="1782100" y="1116900"/>
              <a:ext cx="49900" cy="47400"/>
            </a:xfrm>
            <a:custGeom>
              <a:avLst/>
              <a:gdLst/>
              <a:ahLst/>
              <a:cxnLst/>
              <a:rect l="l" t="t" r="r" b="b"/>
              <a:pathLst>
                <a:path w="1996" h="1896" extrusionOk="0">
                  <a:moveTo>
                    <a:pt x="1064" y="0"/>
                  </a:moveTo>
                  <a:cubicBezTo>
                    <a:pt x="803" y="0"/>
                    <a:pt x="556" y="88"/>
                    <a:pt x="389" y="279"/>
                  </a:cubicBezTo>
                  <a:cubicBezTo>
                    <a:pt x="1" y="699"/>
                    <a:pt x="11" y="1403"/>
                    <a:pt x="494" y="1896"/>
                  </a:cubicBezTo>
                  <a:lnTo>
                    <a:pt x="1996" y="384"/>
                  </a:lnTo>
                  <a:cubicBezTo>
                    <a:pt x="1744" y="138"/>
                    <a:pt x="1392" y="0"/>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4" name="Google Shape;844;p41"/>
          <p:cNvSpPr/>
          <p:nvPr/>
        </p:nvSpPr>
        <p:spPr>
          <a:xfrm flipH="1">
            <a:off x="-914218" y="-736000"/>
            <a:ext cx="2303934" cy="2132247"/>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5" name="Google Shape;845;p41"/>
          <p:cNvGrpSpPr/>
          <p:nvPr/>
        </p:nvGrpSpPr>
        <p:grpSpPr>
          <a:xfrm flipH="1">
            <a:off x="8666723" y="1396257"/>
            <a:ext cx="743967" cy="677720"/>
            <a:chOff x="1519100" y="549200"/>
            <a:chExt cx="176400" cy="160700"/>
          </a:xfrm>
        </p:grpSpPr>
        <p:sp>
          <p:nvSpPr>
            <p:cNvPr id="846" name="Google Shape;846;p41"/>
            <p:cNvSpPr/>
            <p:nvPr/>
          </p:nvSpPr>
          <p:spPr>
            <a:xfrm>
              <a:off x="1519100" y="549200"/>
              <a:ext cx="176400" cy="160700"/>
            </a:xfrm>
            <a:custGeom>
              <a:avLst/>
              <a:gdLst/>
              <a:ahLst/>
              <a:cxnLst/>
              <a:rect l="l" t="t" r="r" b="b"/>
              <a:pathLst>
                <a:path w="7056" h="6428" extrusionOk="0">
                  <a:moveTo>
                    <a:pt x="3421" y="1"/>
                  </a:moveTo>
                  <a:cubicBezTo>
                    <a:pt x="3414" y="1"/>
                    <a:pt x="3408" y="1"/>
                    <a:pt x="3401" y="1"/>
                  </a:cubicBezTo>
                  <a:cubicBezTo>
                    <a:pt x="2487" y="1"/>
                    <a:pt x="1406" y="704"/>
                    <a:pt x="713" y="1271"/>
                  </a:cubicBezTo>
                  <a:cubicBezTo>
                    <a:pt x="242" y="1660"/>
                    <a:pt x="0" y="2628"/>
                    <a:pt x="747" y="2628"/>
                  </a:cubicBezTo>
                  <a:cubicBezTo>
                    <a:pt x="767" y="2628"/>
                    <a:pt x="787" y="2627"/>
                    <a:pt x="807" y="2626"/>
                  </a:cubicBezTo>
                  <a:cubicBezTo>
                    <a:pt x="1295" y="2597"/>
                    <a:pt x="2097" y="2280"/>
                    <a:pt x="2673" y="2280"/>
                  </a:cubicBezTo>
                  <a:cubicBezTo>
                    <a:pt x="2729" y="2280"/>
                    <a:pt x="2783" y="2283"/>
                    <a:pt x="2834" y="2290"/>
                  </a:cubicBezTo>
                  <a:cubicBezTo>
                    <a:pt x="3359" y="2353"/>
                    <a:pt x="4146" y="2836"/>
                    <a:pt x="4440" y="3298"/>
                  </a:cubicBezTo>
                  <a:cubicBezTo>
                    <a:pt x="4776" y="3844"/>
                    <a:pt x="4115" y="4316"/>
                    <a:pt x="3747" y="4610"/>
                  </a:cubicBezTo>
                  <a:cubicBezTo>
                    <a:pt x="3317" y="4967"/>
                    <a:pt x="2897" y="5114"/>
                    <a:pt x="2372" y="5282"/>
                  </a:cubicBezTo>
                  <a:cubicBezTo>
                    <a:pt x="2099" y="5377"/>
                    <a:pt x="1994" y="5702"/>
                    <a:pt x="2172" y="5860"/>
                  </a:cubicBezTo>
                  <a:cubicBezTo>
                    <a:pt x="2246" y="5923"/>
                    <a:pt x="2393" y="5965"/>
                    <a:pt x="2498" y="6007"/>
                  </a:cubicBezTo>
                  <a:cubicBezTo>
                    <a:pt x="3089" y="6206"/>
                    <a:pt x="3765" y="6428"/>
                    <a:pt x="4415" y="6428"/>
                  </a:cubicBezTo>
                  <a:cubicBezTo>
                    <a:pt x="4758" y="6428"/>
                    <a:pt x="5094" y="6366"/>
                    <a:pt x="5406" y="6206"/>
                  </a:cubicBezTo>
                  <a:cubicBezTo>
                    <a:pt x="6152" y="5818"/>
                    <a:pt x="6719" y="5135"/>
                    <a:pt x="6855" y="4295"/>
                  </a:cubicBezTo>
                  <a:cubicBezTo>
                    <a:pt x="7055" y="3098"/>
                    <a:pt x="6425" y="2300"/>
                    <a:pt x="5669" y="1460"/>
                  </a:cubicBezTo>
                  <a:cubicBezTo>
                    <a:pt x="5074" y="793"/>
                    <a:pt x="4377" y="1"/>
                    <a:pt x="3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1"/>
            <p:cNvSpPr/>
            <p:nvPr/>
          </p:nvSpPr>
          <p:spPr>
            <a:xfrm>
              <a:off x="1519825" y="623075"/>
              <a:ext cx="89575" cy="54300"/>
            </a:xfrm>
            <a:custGeom>
              <a:avLst/>
              <a:gdLst/>
              <a:ahLst/>
              <a:cxnLst/>
              <a:rect l="l" t="t" r="r" b="b"/>
              <a:pathLst>
                <a:path w="3583" h="2172" extrusionOk="0">
                  <a:moveTo>
                    <a:pt x="2455" y="0"/>
                  </a:moveTo>
                  <a:cubicBezTo>
                    <a:pt x="2081" y="0"/>
                    <a:pt x="1664" y="117"/>
                    <a:pt x="1356" y="122"/>
                  </a:cubicBezTo>
                  <a:cubicBezTo>
                    <a:pt x="1253" y="122"/>
                    <a:pt x="1146" y="117"/>
                    <a:pt x="1039" y="117"/>
                  </a:cubicBezTo>
                  <a:cubicBezTo>
                    <a:pt x="755" y="117"/>
                    <a:pt x="473" y="151"/>
                    <a:pt x="274" y="395"/>
                  </a:cubicBezTo>
                  <a:cubicBezTo>
                    <a:pt x="1" y="731"/>
                    <a:pt x="96" y="1204"/>
                    <a:pt x="327" y="1540"/>
                  </a:cubicBezTo>
                  <a:cubicBezTo>
                    <a:pt x="521" y="1815"/>
                    <a:pt x="894" y="2171"/>
                    <a:pt x="1262" y="2171"/>
                  </a:cubicBezTo>
                  <a:cubicBezTo>
                    <a:pt x="1272" y="2171"/>
                    <a:pt x="1283" y="2171"/>
                    <a:pt x="1293" y="2170"/>
                  </a:cubicBezTo>
                  <a:cubicBezTo>
                    <a:pt x="1587" y="2159"/>
                    <a:pt x="1912" y="1991"/>
                    <a:pt x="2217" y="1802"/>
                  </a:cubicBezTo>
                  <a:cubicBezTo>
                    <a:pt x="2889" y="1540"/>
                    <a:pt x="3582" y="1109"/>
                    <a:pt x="3235" y="416"/>
                  </a:cubicBezTo>
                  <a:cubicBezTo>
                    <a:pt x="3074" y="89"/>
                    <a:pt x="2781" y="0"/>
                    <a:pt x="2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8" name="Google Shape;848;p41"/>
          <p:cNvSpPr/>
          <p:nvPr/>
        </p:nvSpPr>
        <p:spPr>
          <a:xfrm rot="10800000" flipH="1">
            <a:off x="2719225" y="-219151"/>
            <a:ext cx="997352" cy="817123"/>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0"/>
        <p:cNvGrpSpPr/>
        <p:nvPr/>
      </p:nvGrpSpPr>
      <p:grpSpPr>
        <a:xfrm>
          <a:off x="0" y="0"/>
          <a:ext cx="0" cy="0"/>
          <a:chOff x="0" y="0"/>
          <a:chExt cx="0" cy="0"/>
        </a:xfrm>
      </p:grpSpPr>
      <p:sp>
        <p:nvSpPr>
          <p:cNvPr id="61" name="Google Shape;61;p5"/>
          <p:cNvSpPr/>
          <p:nvPr/>
        </p:nvSpPr>
        <p:spPr>
          <a:xfrm rot="-3463915">
            <a:off x="7705812" y="-1379682"/>
            <a:ext cx="4423707" cy="271987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rot="10800000">
            <a:off x="-2174322" y="2838275"/>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5"/>
          <p:cNvGrpSpPr/>
          <p:nvPr/>
        </p:nvGrpSpPr>
        <p:grpSpPr>
          <a:xfrm>
            <a:off x="8824644" y="2100062"/>
            <a:ext cx="596161" cy="619097"/>
            <a:chOff x="1524825" y="268825"/>
            <a:chExt cx="165050" cy="171400"/>
          </a:xfrm>
        </p:grpSpPr>
        <p:sp>
          <p:nvSpPr>
            <p:cNvPr id="64" name="Google Shape;64;p5"/>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5"/>
          <p:cNvSpPr/>
          <p:nvPr/>
        </p:nvSpPr>
        <p:spPr>
          <a:xfrm rot="4500011">
            <a:off x="-464508" y="1502368"/>
            <a:ext cx="1148748" cy="941207"/>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1" name="Google Shape;81;p5"/>
          <p:cNvSpPr txBox="1">
            <a:spLocks noGrp="1"/>
          </p:cNvSpPr>
          <p:nvPr>
            <p:ph type="title" idx="2"/>
          </p:nvPr>
        </p:nvSpPr>
        <p:spPr>
          <a:xfrm>
            <a:off x="1641638" y="3134772"/>
            <a:ext cx="2696100" cy="38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2" name="Google Shape;82;p5"/>
          <p:cNvSpPr txBox="1">
            <a:spLocks noGrp="1"/>
          </p:cNvSpPr>
          <p:nvPr>
            <p:ph type="title" idx="3"/>
          </p:nvPr>
        </p:nvSpPr>
        <p:spPr>
          <a:xfrm>
            <a:off x="4806264" y="3134772"/>
            <a:ext cx="2696100" cy="38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 name="Google Shape;83;p5"/>
          <p:cNvSpPr txBox="1">
            <a:spLocks noGrp="1"/>
          </p:cNvSpPr>
          <p:nvPr>
            <p:ph type="subTitle" idx="1"/>
          </p:nvPr>
        </p:nvSpPr>
        <p:spPr>
          <a:xfrm>
            <a:off x="4806262" y="3535266"/>
            <a:ext cx="26961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4" name="Google Shape;84;p5"/>
          <p:cNvSpPr txBox="1">
            <a:spLocks noGrp="1"/>
          </p:cNvSpPr>
          <p:nvPr>
            <p:ph type="subTitle" idx="4"/>
          </p:nvPr>
        </p:nvSpPr>
        <p:spPr>
          <a:xfrm>
            <a:off x="1641631" y="3535266"/>
            <a:ext cx="26961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sp>
        <p:nvSpPr>
          <p:cNvPr id="106" name="Google Shape;106;p7"/>
          <p:cNvSpPr txBox="1">
            <a:spLocks noGrp="1"/>
          </p:cNvSpPr>
          <p:nvPr>
            <p:ph type="body" idx="1"/>
          </p:nvPr>
        </p:nvSpPr>
        <p:spPr>
          <a:xfrm>
            <a:off x="720000" y="1843250"/>
            <a:ext cx="4117800" cy="26166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Char char="●"/>
              <a:defRPr>
                <a:solidFill>
                  <a:srgbClr val="434343"/>
                </a:solidFill>
              </a:defRPr>
            </a:lvl1pPr>
            <a:lvl2pPr marL="914400" lvl="1" indent="-323850" rtl="0">
              <a:lnSpc>
                <a:spcPct val="115000"/>
              </a:lnSpc>
              <a:spcBef>
                <a:spcPts val="0"/>
              </a:spcBef>
              <a:spcAft>
                <a:spcPts val="0"/>
              </a:spcAft>
              <a:buSzPts val="1500"/>
              <a:buChar char="○"/>
              <a:defRPr>
                <a:solidFill>
                  <a:srgbClr val="434343"/>
                </a:solidFill>
              </a:defRPr>
            </a:lvl2pPr>
            <a:lvl3pPr marL="1371600" lvl="2" indent="-323850" rtl="0">
              <a:lnSpc>
                <a:spcPct val="115000"/>
              </a:lnSpc>
              <a:spcBef>
                <a:spcPts val="1600"/>
              </a:spcBef>
              <a:spcAft>
                <a:spcPts val="0"/>
              </a:spcAft>
              <a:buSzPts val="1500"/>
              <a:buChar char="■"/>
              <a:defRPr>
                <a:solidFill>
                  <a:srgbClr val="434343"/>
                </a:solidFill>
              </a:defRPr>
            </a:lvl3pPr>
            <a:lvl4pPr marL="1828800" lvl="3" indent="-323850" rtl="0">
              <a:lnSpc>
                <a:spcPct val="115000"/>
              </a:lnSpc>
              <a:spcBef>
                <a:spcPts val="1600"/>
              </a:spcBef>
              <a:spcAft>
                <a:spcPts val="0"/>
              </a:spcAft>
              <a:buSzPts val="1500"/>
              <a:buChar char="●"/>
              <a:defRPr>
                <a:solidFill>
                  <a:srgbClr val="434343"/>
                </a:solidFill>
              </a:defRPr>
            </a:lvl4pPr>
            <a:lvl5pPr marL="2286000" lvl="4" indent="-323850" rtl="0">
              <a:lnSpc>
                <a:spcPct val="115000"/>
              </a:lnSpc>
              <a:spcBef>
                <a:spcPts val="1600"/>
              </a:spcBef>
              <a:spcAft>
                <a:spcPts val="0"/>
              </a:spcAft>
              <a:buSzPts val="1500"/>
              <a:buChar char="○"/>
              <a:defRPr>
                <a:solidFill>
                  <a:srgbClr val="434343"/>
                </a:solidFill>
              </a:defRPr>
            </a:lvl5pPr>
            <a:lvl6pPr marL="2743200" lvl="5" indent="-323850" rtl="0">
              <a:lnSpc>
                <a:spcPct val="115000"/>
              </a:lnSpc>
              <a:spcBef>
                <a:spcPts val="1600"/>
              </a:spcBef>
              <a:spcAft>
                <a:spcPts val="0"/>
              </a:spcAft>
              <a:buSzPts val="1500"/>
              <a:buChar char="■"/>
              <a:defRPr>
                <a:solidFill>
                  <a:srgbClr val="434343"/>
                </a:solidFill>
              </a:defRPr>
            </a:lvl6pPr>
            <a:lvl7pPr marL="3200400" lvl="6" indent="-323850" rtl="0">
              <a:lnSpc>
                <a:spcPct val="115000"/>
              </a:lnSpc>
              <a:spcBef>
                <a:spcPts val="1600"/>
              </a:spcBef>
              <a:spcAft>
                <a:spcPts val="0"/>
              </a:spcAft>
              <a:buSzPts val="1500"/>
              <a:buChar char="●"/>
              <a:defRPr>
                <a:solidFill>
                  <a:srgbClr val="434343"/>
                </a:solidFill>
              </a:defRPr>
            </a:lvl7pPr>
            <a:lvl8pPr marL="3657600" lvl="7" indent="-323850" rtl="0">
              <a:lnSpc>
                <a:spcPct val="115000"/>
              </a:lnSpc>
              <a:spcBef>
                <a:spcPts val="1600"/>
              </a:spcBef>
              <a:spcAft>
                <a:spcPts val="0"/>
              </a:spcAft>
              <a:buSzPts val="1500"/>
              <a:buChar char="○"/>
              <a:defRPr>
                <a:solidFill>
                  <a:srgbClr val="434343"/>
                </a:solidFill>
              </a:defRPr>
            </a:lvl8pPr>
            <a:lvl9pPr marL="4114800" lvl="8" indent="-323850" rtl="0">
              <a:lnSpc>
                <a:spcPct val="115000"/>
              </a:lnSpc>
              <a:spcBef>
                <a:spcPts val="1600"/>
              </a:spcBef>
              <a:spcAft>
                <a:spcPts val="1600"/>
              </a:spcAft>
              <a:buSzPts val="1500"/>
              <a:buChar char="■"/>
              <a:defRPr>
                <a:solidFill>
                  <a:srgbClr val="434343"/>
                </a:solidFill>
              </a:defRPr>
            </a:lvl9pPr>
          </a:lstStyle>
          <a:p>
            <a:endParaRPr/>
          </a:p>
        </p:txBody>
      </p:sp>
      <p:sp>
        <p:nvSpPr>
          <p:cNvPr id="107" name="Google Shape;107;p7"/>
          <p:cNvSpPr txBox="1">
            <a:spLocks noGrp="1"/>
          </p:cNvSpPr>
          <p:nvPr>
            <p:ph type="title"/>
          </p:nvPr>
        </p:nvSpPr>
        <p:spPr>
          <a:xfrm>
            <a:off x="720000" y="569479"/>
            <a:ext cx="4294800" cy="85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8" name="Google Shape;108;p7"/>
          <p:cNvSpPr/>
          <p:nvPr/>
        </p:nvSpPr>
        <p:spPr>
          <a:xfrm>
            <a:off x="5588982" y="4167986"/>
            <a:ext cx="4117792" cy="1043442"/>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rot="10800000" flipH="1">
            <a:off x="4384305" y="-829130"/>
            <a:ext cx="2225830" cy="1368529"/>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7"/>
          <p:cNvGrpSpPr/>
          <p:nvPr/>
        </p:nvGrpSpPr>
        <p:grpSpPr>
          <a:xfrm>
            <a:off x="171442" y="4604088"/>
            <a:ext cx="457916" cy="454327"/>
            <a:chOff x="1782100" y="1060200"/>
            <a:chExt cx="184050" cy="182600"/>
          </a:xfrm>
        </p:grpSpPr>
        <p:sp>
          <p:nvSpPr>
            <p:cNvPr id="111" name="Google Shape;111;p7"/>
            <p:cNvSpPr/>
            <p:nvPr/>
          </p:nvSpPr>
          <p:spPr>
            <a:xfrm>
              <a:off x="1864775" y="1195525"/>
              <a:ext cx="50200" cy="47275"/>
            </a:xfrm>
            <a:custGeom>
              <a:avLst/>
              <a:gdLst/>
              <a:ahLst/>
              <a:cxnLst/>
              <a:rect l="l" t="t" r="r" b="b"/>
              <a:pathLst>
                <a:path w="2008" h="1891" extrusionOk="0">
                  <a:moveTo>
                    <a:pt x="1066" y="0"/>
                  </a:moveTo>
                  <a:cubicBezTo>
                    <a:pt x="804" y="0"/>
                    <a:pt x="558" y="88"/>
                    <a:pt x="390" y="274"/>
                  </a:cubicBezTo>
                  <a:cubicBezTo>
                    <a:pt x="1" y="704"/>
                    <a:pt x="12" y="1408"/>
                    <a:pt x="495" y="1891"/>
                  </a:cubicBezTo>
                  <a:lnTo>
                    <a:pt x="2007" y="389"/>
                  </a:lnTo>
                  <a:cubicBezTo>
                    <a:pt x="1750" y="138"/>
                    <a:pt x="1395" y="0"/>
                    <a:pt x="1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1802050" y="1184900"/>
              <a:ext cx="50950" cy="48175"/>
            </a:xfrm>
            <a:custGeom>
              <a:avLst/>
              <a:gdLst/>
              <a:ahLst/>
              <a:cxnLst/>
              <a:rect l="l" t="t" r="r" b="b"/>
              <a:pathLst>
                <a:path w="2038" h="1927" extrusionOk="0">
                  <a:moveTo>
                    <a:pt x="1073" y="1"/>
                  </a:moveTo>
                  <a:cubicBezTo>
                    <a:pt x="809" y="1"/>
                    <a:pt x="560" y="89"/>
                    <a:pt x="389" y="279"/>
                  </a:cubicBezTo>
                  <a:cubicBezTo>
                    <a:pt x="1" y="709"/>
                    <a:pt x="22" y="1413"/>
                    <a:pt x="505" y="1906"/>
                  </a:cubicBezTo>
                  <a:cubicBezTo>
                    <a:pt x="515" y="1917"/>
                    <a:pt x="526" y="1917"/>
                    <a:pt x="536" y="1927"/>
                  </a:cubicBezTo>
                  <a:lnTo>
                    <a:pt x="2038" y="426"/>
                  </a:lnTo>
                  <a:cubicBezTo>
                    <a:pt x="2038" y="415"/>
                    <a:pt x="2027" y="405"/>
                    <a:pt x="2017" y="394"/>
                  </a:cubicBezTo>
                  <a:cubicBezTo>
                    <a:pt x="1764" y="142"/>
                    <a:pt x="1407" y="1"/>
                    <a:pt x="1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1847450" y="1131275"/>
              <a:ext cx="50450" cy="47725"/>
            </a:xfrm>
            <a:custGeom>
              <a:avLst/>
              <a:gdLst/>
              <a:ahLst/>
              <a:cxnLst/>
              <a:rect l="l" t="t" r="r" b="b"/>
              <a:pathLst>
                <a:path w="2018" h="1909" extrusionOk="0">
                  <a:moveTo>
                    <a:pt x="1077" y="0"/>
                  </a:moveTo>
                  <a:cubicBezTo>
                    <a:pt x="812" y="0"/>
                    <a:pt x="562" y="90"/>
                    <a:pt x="390" y="282"/>
                  </a:cubicBezTo>
                  <a:cubicBezTo>
                    <a:pt x="1" y="712"/>
                    <a:pt x="12" y="1416"/>
                    <a:pt x="505" y="1909"/>
                  </a:cubicBezTo>
                  <a:lnTo>
                    <a:pt x="2017" y="397"/>
                  </a:lnTo>
                  <a:cubicBezTo>
                    <a:pt x="1761" y="140"/>
                    <a:pt x="1407" y="0"/>
                    <a:pt x="10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1916525" y="1145675"/>
              <a:ext cx="49625" cy="46975"/>
            </a:xfrm>
            <a:custGeom>
              <a:avLst/>
              <a:gdLst/>
              <a:ahLst/>
              <a:cxnLst/>
              <a:rect l="l" t="t" r="r" b="b"/>
              <a:pathLst>
                <a:path w="1985" h="1879" extrusionOk="0">
                  <a:moveTo>
                    <a:pt x="1069" y="0"/>
                  </a:moveTo>
                  <a:cubicBezTo>
                    <a:pt x="806" y="0"/>
                    <a:pt x="558" y="90"/>
                    <a:pt x="388" y="283"/>
                  </a:cubicBezTo>
                  <a:cubicBezTo>
                    <a:pt x="0" y="703"/>
                    <a:pt x="10" y="1396"/>
                    <a:pt x="483" y="1879"/>
                  </a:cubicBezTo>
                  <a:lnTo>
                    <a:pt x="1984" y="378"/>
                  </a:lnTo>
                  <a:cubicBezTo>
                    <a:pt x="1736" y="135"/>
                    <a:pt x="1391" y="0"/>
                    <a:pt x="1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1892625" y="1081125"/>
              <a:ext cx="51475" cy="48800"/>
            </a:xfrm>
            <a:custGeom>
              <a:avLst/>
              <a:gdLst/>
              <a:ahLst/>
              <a:cxnLst/>
              <a:rect l="l" t="t" r="r" b="b"/>
              <a:pathLst>
                <a:path w="2059" h="1952" extrusionOk="0">
                  <a:moveTo>
                    <a:pt x="1075" y="1"/>
                  </a:moveTo>
                  <a:cubicBezTo>
                    <a:pt x="811" y="1"/>
                    <a:pt x="562" y="90"/>
                    <a:pt x="389" y="281"/>
                  </a:cubicBezTo>
                  <a:cubicBezTo>
                    <a:pt x="0" y="702"/>
                    <a:pt x="21" y="1416"/>
                    <a:pt x="504" y="1910"/>
                  </a:cubicBezTo>
                  <a:cubicBezTo>
                    <a:pt x="525" y="1920"/>
                    <a:pt x="536" y="1931"/>
                    <a:pt x="557" y="1952"/>
                  </a:cubicBezTo>
                  <a:lnTo>
                    <a:pt x="2058" y="450"/>
                  </a:lnTo>
                  <a:cubicBezTo>
                    <a:pt x="2048" y="429"/>
                    <a:pt x="2027" y="408"/>
                    <a:pt x="2016" y="397"/>
                  </a:cubicBezTo>
                  <a:cubicBezTo>
                    <a:pt x="1760" y="141"/>
                    <a:pt x="1406" y="1"/>
                    <a:pt x="10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1837225" y="1060200"/>
              <a:ext cx="51475" cy="48725"/>
            </a:xfrm>
            <a:custGeom>
              <a:avLst/>
              <a:gdLst/>
              <a:ahLst/>
              <a:cxnLst/>
              <a:rect l="l" t="t" r="r" b="b"/>
              <a:pathLst>
                <a:path w="2059" h="1949" extrusionOk="0">
                  <a:moveTo>
                    <a:pt x="1070" y="1"/>
                  </a:moveTo>
                  <a:cubicBezTo>
                    <a:pt x="808" y="1"/>
                    <a:pt x="561" y="89"/>
                    <a:pt x="389" y="278"/>
                  </a:cubicBezTo>
                  <a:cubicBezTo>
                    <a:pt x="1" y="709"/>
                    <a:pt x="11" y="1413"/>
                    <a:pt x="505" y="1906"/>
                  </a:cubicBezTo>
                  <a:cubicBezTo>
                    <a:pt x="526" y="1927"/>
                    <a:pt x="536" y="1938"/>
                    <a:pt x="557" y="1948"/>
                  </a:cubicBezTo>
                  <a:lnTo>
                    <a:pt x="2059" y="446"/>
                  </a:lnTo>
                  <a:cubicBezTo>
                    <a:pt x="2048" y="425"/>
                    <a:pt x="2027" y="415"/>
                    <a:pt x="2017" y="394"/>
                  </a:cubicBezTo>
                  <a:cubicBezTo>
                    <a:pt x="1759" y="142"/>
                    <a:pt x="1402" y="1"/>
                    <a:pt x="1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1782100" y="1116900"/>
              <a:ext cx="49900" cy="47400"/>
            </a:xfrm>
            <a:custGeom>
              <a:avLst/>
              <a:gdLst/>
              <a:ahLst/>
              <a:cxnLst/>
              <a:rect l="l" t="t" r="r" b="b"/>
              <a:pathLst>
                <a:path w="1996" h="1896" extrusionOk="0">
                  <a:moveTo>
                    <a:pt x="1064" y="0"/>
                  </a:moveTo>
                  <a:cubicBezTo>
                    <a:pt x="803" y="0"/>
                    <a:pt x="556" y="88"/>
                    <a:pt x="389" y="279"/>
                  </a:cubicBezTo>
                  <a:cubicBezTo>
                    <a:pt x="1" y="699"/>
                    <a:pt x="11" y="1403"/>
                    <a:pt x="494" y="1896"/>
                  </a:cubicBezTo>
                  <a:lnTo>
                    <a:pt x="1996" y="384"/>
                  </a:lnTo>
                  <a:cubicBezTo>
                    <a:pt x="1744" y="138"/>
                    <a:pt x="1392" y="0"/>
                    <a:pt x="1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7"/>
          <p:cNvSpPr/>
          <p:nvPr/>
        </p:nvSpPr>
        <p:spPr>
          <a:xfrm>
            <a:off x="8290100" y="-404087"/>
            <a:ext cx="1645249" cy="152267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flipH="1">
            <a:off x="-587771" y="-359036"/>
            <a:ext cx="1126884" cy="991139"/>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7"/>
          <p:cNvGrpSpPr/>
          <p:nvPr/>
        </p:nvGrpSpPr>
        <p:grpSpPr>
          <a:xfrm>
            <a:off x="-724703" y="2529058"/>
            <a:ext cx="1035680" cy="943470"/>
            <a:chOff x="1519100" y="549200"/>
            <a:chExt cx="176400" cy="160700"/>
          </a:xfrm>
        </p:grpSpPr>
        <p:sp>
          <p:nvSpPr>
            <p:cNvPr id="121" name="Google Shape;121;p7"/>
            <p:cNvSpPr/>
            <p:nvPr/>
          </p:nvSpPr>
          <p:spPr>
            <a:xfrm>
              <a:off x="1519100" y="549200"/>
              <a:ext cx="176400" cy="160700"/>
            </a:xfrm>
            <a:custGeom>
              <a:avLst/>
              <a:gdLst/>
              <a:ahLst/>
              <a:cxnLst/>
              <a:rect l="l" t="t" r="r" b="b"/>
              <a:pathLst>
                <a:path w="7056" h="6428" extrusionOk="0">
                  <a:moveTo>
                    <a:pt x="3421" y="1"/>
                  </a:moveTo>
                  <a:cubicBezTo>
                    <a:pt x="3414" y="1"/>
                    <a:pt x="3408" y="1"/>
                    <a:pt x="3401" y="1"/>
                  </a:cubicBezTo>
                  <a:cubicBezTo>
                    <a:pt x="2487" y="1"/>
                    <a:pt x="1406" y="704"/>
                    <a:pt x="713" y="1271"/>
                  </a:cubicBezTo>
                  <a:cubicBezTo>
                    <a:pt x="242" y="1660"/>
                    <a:pt x="0" y="2628"/>
                    <a:pt x="747" y="2628"/>
                  </a:cubicBezTo>
                  <a:cubicBezTo>
                    <a:pt x="767" y="2628"/>
                    <a:pt x="787" y="2627"/>
                    <a:pt x="807" y="2626"/>
                  </a:cubicBezTo>
                  <a:cubicBezTo>
                    <a:pt x="1295" y="2597"/>
                    <a:pt x="2097" y="2280"/>
                    <a:pt x="2673" y="2280"/>
                  </a:cubicBezTo>
                  <a:cubicBezTo>
                    <a:pt x="2729" y="2280"/>
                    <a:pt x="2783" y="2283"/>
                    <a:pt x="2834" y="2290"/>
                  </a:cubicBezTo>
                  <a:cubicBezTo>
                    <a:pt x="3359" y="2353"/>
                    <a:pt x="4146" y="2836"/>
                    <a:pt x="4440" y="3298"/>
                  </a:cubicBezTo>
                  <a:cubicBezTo>
                    <a:pt x="4776" y="3844"/>
                    <a:pt x="4115" y="4316"/>
                    <a:pt x="3747" y="4610"/>
                  </a:cubicBezTo>
                  <a:cubicBezTo>
                    <a:pt x="3317" y="4967"/>
                    <a:pt x="2897" y="5114"/>
                    <a:pt x="2372" y="5282"/>
                  </a:cubicBezTo>
                  <a:cubicBezTo>
                    <a:pt x="2099" y="5377"/>
                    <a:pt x="1994" y="5702"/>
                    <a:pt x="2172" y="5860"/>
                  </a:cubicBezTo>
                  <a:cubicBezTo>
                    <a:pt x="2246" y="5923"/>
                    <a:pt x="2393" y="5965"/>
                    <a:pt x="2498" y="6007"/>
                  </a:cubicBezTo>
                  <a:cubicBezTo>
                    <a:pt x="3089" y="6206"/>
                    <a:pt x="3765" y="6428"/>
                    <a:pt x="4415" y="6428"/>
                  </a:cubicBezTo>
                  <a:cubicBezTo>
                    <a:pt x="4758" y="6428"/>
                    <a:pt x="5094" y="6366"/>
                    <a:pt x="5406" y="6206"/>
                  </a:cubicBezTo>
                  <a:cubicBezTo>
                    <a:pt x="6152" y="5818"/>
                    <a:pt x="6719" y="5135"/>
                    <a:pt x="6855" y="4295"/>
                  </a:cubicBezTo>
                  <a:cubicBezTo>
                    <a:pt x="7055" y="3098"/>
                    <a:pt x="6425" y="2300"/>
                    <a:pt x="5669" y="1460"/>
                  </a:cubicBezTo>
                  <a:cubicBezTo>
                    <a:pt x="5074" y="793"/>
                    <a:pt x="4377" y="1"/>
                    <a:pt x="3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1519825" y="623075"/>
              <a:ext cx="89575" cy="54300"/>
            </a:xfrm>
            <a:custGeom>
              <a:avLst/>
              <a:gdLst/>
              <a:ahLst/>
              <a:cxnLst/>
              <a:rect l="l" t="t" r="r" b="b"/>
              <a:pathLst>
                <a:path w="3583" h="2172" extrusionOk="0">
                  <a:moveTo>
                    <a:pt x="2455" y="0"/>
                  </a:moveTo>
                  <a:cubicBezTo>
                    <a:pt x="2081" y="0"/>
                    <a:pt x="1664" y="117"/>
                    <a:pt x="1356" y="122"/>
                  </a:cubicBezTo>
                  <a:cubicBezTo>
                    <a:pt x="1253" y="122"/>
                    <a:pt x="1146" y="117"/>
                    <a:pt x="1039" y="117"/>
                  </a:cubicBezTo>
                  <a:cubicBezTo>
                    <a:pt x="755" y="117"/>
                    <a:pt x="473" y="151"/>
                    <a:pt x="274" y="395"/>
                  </a:cubicBezTo>
                  <a:cubicBezTo>
                    <a:pt x="1" y="731"/>
                    <a:pt x="96" y="1204"/>
                    <a:pt x="327" y="1540"/>
                  </a:cubicBezTo>
                  <a:cubicBezTo>
                    <a:pt x="521" y="1815"/>
                    <a:pt x="894" y="2171"/>
                    <a:pt x="1262" y="2171"/>
                  </a:cubicBezTo>
                  <a:cubicBezTo>
                    <a:pt x="1272" y="2171"/>
                    <a:pt x="1283" y="2171"/>
                    <a:pt x="1293" y="2170"/>
                  </a:cubicBezTo>
                  <a:cubicBezTo>
                    <a:pt x="1587" y="2159"/>
                    <a:pt x="1912" y="1991"/>
                    <a:pt x="2217" y="1802"/>
                  </a:cubicBezTo>
                  <a:cubicBezTo>
                    <a:pt x="2889" y="1540"/>
                    <a:pt x="3582" y="1109"/>
                    <a:pt x="3235" y="416"/>
                  </a:cubicBezTo>
                  <a:cubicBezTo>
                    <a:pt x="3074" y="89"/>
                    <a:pt x="2781" y="0"/>
                    <a:pt x="2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3"/>
        <p:cNvGrpSpPr/>
        <p:nvPr/>
      </p:nvGrpSpPr>
      <p:grpSpPr>
        <a:xfrm>
          <a:off x="0" y="0"/>
          <a:ext cx="0" cy="0"/>
          <a:chOff x="0" y="0"/>
          <a:chExt cx="0" cy="0"/>
        </a:xfrm>
      </p:grpSpPr>
      <p:sp>
        <p:nvSpPr>
          <p:cNvPr id="124" name="Google Shape;124;p8"/>
          <p:cNvSpPr/>
          <p:nvPr/>
        </p:nvSpPr>
        <p:spPr>
          <a:xfrm>
            <a:off x="-1343399" y="2730850"/>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rot="10800000" flipH="1">
            <a:off x="2869676" y="-67624"/>
            <a:ext cx="3404649" cy="862751"/>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rot="9899984" flipH="1">
            <a:off x="8529927" y="1886928"/>
            <a:ext cx="1126893" cy="991146"/>
          </a:xfrm>
          <a:custGeom>
            <a:avLst/>
            <a:gdLst/>
            <a:ahLst/>
            <a:cxnLst/>
            <a:rect l="l" t="t" r="r" b="b"/>
            <a:pathLst>
              <a:path w="7736" h="6804" extrusionOk="0">
                <a:moveTo>
                  <a:pt x="3525" y="1"/>
                </a:moveTo>
                <a:cubicBezTo>
                  <a:pt x="3065" y="1"/>
                  <a:pt x="2599" y="104"/>
                  <a:pt x="2163" y="331"/>
                </a:cubicBezTo>
                <a:cubicBezTo>
                  <a:pt x="1134" y="866"/>
                  <a:pt x="326" y="1811"/>
                  <a:pt x="168" y="2977"/>
                </a:cubicBezTo>
                <a:cubicBezTo>
                  <a:pt x="0" y="4268"/>
                  <a:pt x="693" y="5549"/>
                  <a:pt x="1722" y="6180"/>
                </a:cubicBezTo>
                <a:cubicBezTo>
                  <a:pt x="2410" y="6597"/>
                  <a:pt x="3193" y="6804"/>
                  <a:pt x="3990" y="6804"/>
                </a:cubicBezTo>
                <a:cubicBezTo>
                  <a:pt x="4618" y="6804"/>
                  <a:pt x="5254" y="6676"/>
                  <a:pt x="5860" y="6421"/>
                </a:cubicBezTo>
                <a:cubicBezTo>
                  <a:pt x="7246" y="5833"/>
                  <a:pt x="7656" y="4457"/>
                  <a:pt x="7729" y="3061"/>
                </a:cubicBezTo>
                <a:cubicBezTo>
                  <a:pt x="7736" y="2917"/>
                  <a:pt x="7590" y="2817"/>
                  <a:pt x="7454" y="2817"/>
                </a:cubicBezTo>
                <a:cubicBezTo>
                  <a:pt x="7373" y="2817"/>
                  <a:pt x="7296" y="2853"/>
                  <a:pt x="7257" y="2935"/>
                </a:cubicBezTo>
                <a:cubicBezTo>
                  <a:pt x="6711" y="4142"/>
                  <a:pt x="6522" y="5213"/>
                  <a:pt x="5083" y="5602"/>
                </a:cubicBezTo>
                <a:cubicBezTo>
                  <a:pt x="4808" y="5678"/>
                  <a:pt x="4542" y="5714"/>
                  <a:pt x="4287" y="5714"/>
                </a:cubicBezTo>
                <a:cubicBezTo>
                  <a:pt x="3120" y="5714"/>
                  <a:pt x="2196" y="4955"/>
                  <a:pt x="1817" y="3722"/>
                </a:cubicBezTo>
                <a:cubicBezTo>
                  <a:pt x="1405" y="2360"/>
                  <a:pt x="2627" y="1355"/>
                  <a:pt x="3887" y="1355"/>
                </a:cubicBezTo>
                <a:cubicBezTo>
                  <a:pt x="4073" y="1355"/>
                  <a:pt x="4260" y="1377"/>
                  <a:pt x="4442" y="1423"/>
                </a:cubicBezTo>
                <a:cubicBezTo>
                  <a:pt x="5209" y="1612"/>
                  <a:pt x="5482" y="2326"/>
                  <a:pt x="5398" y="3040"/>
                </a:cubicBezTo>
                <a:cubicBezTo>
                  <a:pt x="5337" y="3529"/>
                  <a:pt x="4949" y="4054"/>
                  <a:pt x="4463" y="4054"/>
                </a:cubicBezTo>
                <a:cubicBezTo>
                  <a:pt x="4365" y="4054"/>
                  <a:pt x="4263" y="4033"/>
                  <a:pt x="4158" y="3985"/>
                </a:cubicBezTo>
                <a:cubicBezTo>
                  <a:pt x="3854" y="3848"/>
                  <a:pt x="3717" y="3533"/>
                  <a:pt x="3822" y="3334"/>
                </a:cubicBezTo>
                <a:cubicBezTo>
                  <a:pt x="4316" y="3334"/>
                  <a:pt x="4925" y="2966"/>
                  <a:pt x="4600" y="2389"/>
                </a:cubicBezTo>
                <a:cubicBezTo>
                  <a:pt x="4444" y="2116"/>
                  <a:pt x="4204" y="2009"/>
                  <a:pt x="3944" y="2009"/>
                </a:cubicBezTo>
                <a:cubicBezTo>
                  <a:pt x="3484" y="2009"/>
                  <a:pt x="2962" y="2344"/>
                  <a:pt x="2741" y="2693"/>
                </a:cubicBezTo>
                <a:cubicBezTo>
                  <a:pt x="2121" y="3659"/>
                  <a:pt x="2898" y="4667"/>
                  <a:pt x="3791" y="4972"/>
                </a:cubicBezTo>
                <a:cubicBezTo>
                  <a:pt x="4044" y="5062"/>
                  <a:pt x="4300" y="5105"/>
                  <a:pt x="4548" y="5105"/>
                </a:cubicBezTo>
                <a:cubicBezTo>
                  <a:pt x="5351" y="5105"/>
                  <a:pt x="6080" y="4649"/>
                  <a:pt x="6417" y="3806"/>
                </a:cubicBezTo>
                <a:cubicBezTo>
                  <a:pt x="7219" y="1761"/>
                  <a:pt x="5423" y="1"/>
                  <a:pt x="3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rot="10800000" flipH="1">
            <a:off x="8190449" y="-250369"/>
            <a:ext cx="1997641" cy="1228231"/>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rot="5086397" flipH="1">
            <a:off x="-1224578" y="975902"/>
            <a:ext cx="1997645" cy="1228233"/>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8"/>
          <p:cNvGrpSpPr/>
          <p:nvPr/>
        </p:nvGrpSpPr>
        <p:grpSpPr>
          <a:xfrm>
            <a:off x="451245" y="347884"/>
            <a:ext cx="502311" cy="535498"/>
            <a:chOff x="1803100" y="543100"/>
            <a:chExt cx="145475" cy="155100"/>
          </a:xfrm>
        </p:grpSpPr>
        <p:sp>
          <p:nvSpPr>
            <p:cNvPr id="130" name="Google Shape;130;p8"/>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8"/>
          <p:cNvSpPr/>
          <p:nvPr/>
        </p:nvSpPr>
        <p:spPr>
          <a:xfrm>
            <a:off x="6796325" y="4604099"/>
            <a:ext cx="997352" cy="817123"/>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8"/>
          <p:cNvGrpSpPr/>
          <p:nvPr/>
        </p:nvGrpSpPr>
        <p:grpSpPr>
          <a:xfrm>
            <a:off x="8132819" y="3598487"/>
            <a:ext cx="596161" cy="619097"/>
            <a:chOff x="1524825" y="268825"/>
            <a:chExt cx="165050" cy="171400"/>
          </a:xfrm>
        </p:grpSpPr>
        <p:sp>
          <p:nvSpPr>
            <p:cNvPr id="139" name="Google Shape;139;p8"/>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8"/>
          <p:cNvSpPr/>
          <p:nvPr/>
        </p:nvSpPr>
        <p:spPr>
          <a:xfrm>
            <a:off x="2010051" y="4797888"/>
            <a:ext cx="3404649" cy="862751"/>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txBox="1">
            <a:spLocks noGrp="1"/>
          </p:cNvSpPr>
          <p:nvPr>
            <p:ph type="title"/>
          </p:nvPr>
        </p:nvSpPr>
        <p:spPr>
          <a:xfrm>
            <a:off x="1274250" y="1307100"/>
            <a:ext cx="65955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6"/>
        <p:cNvGrpSpPr/>
        <p:nvPr/>
      </p:nvGrpSpPr>
      <p:grpSpPr>
        <a:xfrm>
          <a:off x="0" y="0"/>
          <a:ext cx="0" cy="0"/>
          <a:chOff x="0" y="0"/>
          <a:chExt cx="0" cy="0"/>
        </a:xfrm>
      </p:grpSpPr>
      <p:sp>
        <p:nvSpPr>
          <p:cNvPr id="157" name="Google Shape;157;p9"/>
          <p:cNvSpPr/>
          <p:nvPr/>
        </p:nvSpPr>
        <p:spPr>
          <a:xfrm rot="10800000" flipH="1">
            <a:off x="2743000" y="2"/>
            <a:ext cx="3657998" cy="926948"/>
          </a:xfrm>
          <a:custGeom>
            <a:avLst/>
            <a:gdLst/>
            <a:ahLst/>
            <a:cxnLst/>
            <a:rect l="l" t="t" r="r" b="b"/>
            <a:pathLst>
              <a:path w="12151" h="3079" extrusionOk="0">
                <a:moveTo>
                  <a:pt x="7914" y="0"/>
                </a:moveTo>
                <a:cubicBezTo>
                  <a:pt x="5048" y="0"/>
                  <a:pt x="3028" y="1732"/>
                  <a:pt x="1" y="3079"/>
                </a:cubicBezTo>
                <a:lnTo>
                  <a:pt x="12151" y="3079"/>
                </a:lnTo>
                <a:cubicBezTo>
                  <a:pt x="12151" y="1283"/>
                  <a:pt x="10428" y="348"/>
                  <a:pt x="9451" y="159"/>
                </a:cubicBezTo>
                <a:cubicBezTo>
                  <a:pt x="8909" y="50"/>
                  <a:pt x="8399" y="0"/>
                  <a:pt x="7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rot="-3463915">
            <a:off x="7705812" y="3384818"/>
            <a:ext cx="4423707" cy="2719875"/>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rot="4500011">
            <a:off x="-464508" y="4531905"/>
            <a:ext cx="1148748" cy="941207"/>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0;p9"/>
          <p:cNvGrpSpPr/>
          <p:nvPr/>
        </p:nvGrpSpPr>
        <p:grpSpPr>
          <a:xfrm>
            <a:off x="8179745" y="391459"/>
            <a:ext cx="502311" cy="535498"/>
            <a:chOff x="1803100" y="543100"/>
            <a:chExt cx="145475" cy="155100"/>
          </a:xfrm>
        </p:grpSpPr>
        <p:sp>
          <p:nvSpPr>
            <p:cNvPr id="161" name="Google Shape;161;p9"/>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p9"/>
          <p:cNvSpPr/>
          <p:nvPr/>
        </p:nvSpPr>
        <p:spPr>
          <a:xfrm rot="8100000">
            <a:off x="3845680" y="4107832"/>
            <a:ext cx="2973843" cy="2752282"/>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txBox="1">
            <a:spLocks noGrp="1"/>
          </p:cNvSpPr>
          <p:nvPr>
            <p:ph type="title"/>
          </p:nvPr>
        </p:nvSpPr>
        <p:spPr>
          <a:xfrm>
            <a:off x="3762900" y="1365513"/>
            <a:ext cx="46611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0" name="Google Shape;170;p9"/>
          <p:cNvSpPr txBox="1">
            <a:spLocks noGrp="1"/>
          </p:cNvSpPr>
          <p:nvPr>
            <p:ph type="subTitle" idx="1"/>
          </p:nvPr>
        </p:nvSpPr>
        <p:spPr>
          <a:xfrm>
            <a:off x="3762900" y="2038035"/>
            <a:ext cx="4661100" cy="1681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500"/>
              <a:buNone/>
              <a:defRPr sz="17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209"/>
        <p:cNvGrpSpPr/>
        <p:nvPr/>
      </p:nvGrpSpPr>
      <p:grpSpPr>
        <a:xfrm>
          <a:off x="0" y="0"/>
          <a:ext cx="0" cy="0"/>
          <a:chOff x="0" y="0"/>
          <a:chExt cx="0" cy="0"/>
        </a:xfrm>
      </p:grpSpPr>
      <p:sp>
        <p:nvSpPr>
          <p:cNvPr id="210" name="Google Shape;210;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1" name="Google Shape;211;p13"/>
          <p:cNvSpPr txBox="1">
            <a:spLocks noGrp="1"/>
          </p:cNvSpPr>
          <p:nvPr>
            <p:ph type="title" idx="2"/>
          </p:nvPr>
        </p:nvSpPr>
        <p:spPr>
          <a:xfrm>
            <a:off x="713100" y="1682850"/>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2" name="Google Shape;212;p13"/>
          <p:cNvSpPr txBox="1">
            <a:spLocks noGrp="1"/>
          </p:cNvSpPr>
          <p:nvPr>
            <p:ph type="subTitle" idx="1"/>
          </p:nvPr>
        </p:nvSpPr>
        <p:spPr>
          <a:xfrm>
            <a:off x="713100" y="2175128"/>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13" name="Google Shape;213;p13"/>
          <p:cNvSpPr txBox="1">
            <a:spLocks noGrp="1"/>
          </p:cNvSpPr>
          <p:nvPr>
            <p:ph type="title" idx="3"/>
          </p:nvPr>
        </p:nvSpPr>
        <p:spPr>
          <a:xfrm>
            <a:off x="3415825" y="1682850"/>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4" name="Google Shape;214;p13"/>
          <p:cNvSpPr txBox="1">
            <a:spLocks noGrp="1"/>
          </p:cNvSpPr>
          <p:nvPr>
            <p:ph type="subTitle" idx="4"/>
          </p:nvPr>
        </p:nvSpPr>
        <p:spPr>
          <a:xfrm>
            <a:off x="3415825" y="2175128"/>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15" name="Google Shape;215;p13"/>
          <p:cNvSpPr txBox="1">
            <a:spLocks noGrp="1"/>
          </p:cNvSpPr>
          <p:nvPr>
            <p:ph type="title" idx="5"/>
          </p:nvPr>
        </p:nvSpPr>
        <p:spPr>
          <a:xfrm>
            <a:off x="713100" y="3532775"/>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6" name="Google Shape;216;p13"/>
          <p:cNvSpPr txBox="1">
            <a:spLocks noGrp="1"/>
          </p:cNvSpPr>
          <p:nvPr>
            <p:ph type="subTitle" idx="6"/>
          </p:nvPr>
        </p:nvSpPr>
        <p:spPr>
          <a:xfrm>
            <a:off x="713100" y="4025053"/>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17" name="Google Shape;217;p13"/>
          <p:cNvSpPr txBox="1">
            <a:spLocks noGrp="1"/>
          </p:cNvSpPr>
          <p:nvPr>
            <p:ph type="title" idx="7"/>
          </p:nvPr>
        </p:nvSpPr>
        <p:spPr>
          <a:xfrm>
            <a:off x="3415825" y="3532775"/>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8" name="Google Shape;218;p13"/>
          <p:cNvSpPr txBox="1">
            <a:spLocks noGrp="1"/>
          </p:cNvSpPr>
          <p:nvPr>
            <p:ph type="subTitle" idx="8"/>
          </p:nvPr>
        </p:nvSpPr>
        <p:spPr>
          <a:xfrm>
            <a:off x="3415825" y="4025053"/>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19" name="Google Shape;219;p13"/>
          <p:cNvSpPr txBox="1">
            <a:spLocks noGrp="1"/>
          </p:cNvSpPr>
          <p:nvPr>
            <p:ph type="title" idx="9"/>
          </p:nvPr>
        </p:nvSpPr>
        <p:spPr>
          <a:xfrm>
            <a:off x="6118545" y="1682850"/>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0" name="Google Shape;220;p13"/>
          <p:cNvSpPr txBox="1">
            <a:spLocks noGrp="1"/>
          </p:cNvSpPr>
          <p:nvPr>
            <p:ph type="subTitle" idx="13"/>
          </p:nvPr>
        </p:nvSpPr>
        <p:spPr>
          <a:xfrm>
            <a:off x="6118545" y="2175128"/>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21" name="Google Shape;221;p13"/>
          <p:cNvSpPr txBox="1">
            <a:spLocks noGrp="1"/>
          </p:cNvSpPr>
          <p:nvPr>
            <p:ph type="title" idx="14"/>
          </p:nvPr>
        </p:nvSpPr>
        <p:spPr>
          <a:xfrm>
            <a:off x="6118545" y="3532775"/>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2" name="Google Shape;222;p13"/>
          <p:cNvSpPr txBox="1">
            <a:spLocks noGrp="1"/>
          </p:cNvSpPr>
          <p:nvPr>
            <p:ph type="subTitle" idx="15"/>
          </p:nvPr>
        </p:nvSpPr>
        <p:spPr>
          <a:xfrm>
            <a:off x="6118545" y="4025053"/>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23" name="Google Shape;223;p13"/>
          <p:cNvSpPr txBox="1">
            <a:spLocks noGrp="1"/>
          </p:cNvSpPr>
          <p:nvPr>
            <p:ph type="title" idx="16" hasCustomPrompt="1"/>
          </p:nvPr>
        </p:nvSpPr>
        <p:spPr>
          <a:xfrm>
            <a:off x="6118545" y="3005075"/>
            <a:ext cx="1232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24" name="Google Shape;224;p13"/>
          <p:cNvSpPr txBox="1">
            <a:spLocks noGrp="1"/>
          </p:cNvSpPr>
          <p:nvPr>
            <p:ph type="title" idx="17" hasCustomPrompt="1"/>
          </p:nvPr>
        </p:nvSpPr>
        <p:spPr>
          <a:xfrm>
            <a:off x="3415825" y="3005075"/>
            <a:ext cx="1232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25" name="Google Shape;225;p13"/>
          <p:cNvSpPr txBox="1">
            <a:spLocks noGrp="1"/>
          </p:cNvSpPr>
          <p:nvPr>
            <p:ph type="title" idx="18" hasCustomPrompt="1"/>
          </p:nvPr>
        </p:nvSpPr>
        <p:spPr>
          <a:xfrm>
            <a:off x="713100" y="3005075"/>
            <a:ext cx="1232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26" name="Google Shape;226;p13"/>
          <p:cNvSpPr txBox="1">
            <a:spLocks noGrp="1"/>
          </p:cNvSpPr>
          <p:nvPr>
            <p:ph type="title" idx="19" hasCustomPrompt="1"/>
          </p:nvPr>
        </p:nvSpPr>
        <p:spPr>
          <a:xfrm>
            <a:off x="713100" y="1155150"/>
            <a:ext cx="1232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27" name="Google Shape;227;p13"/>
          <p:cNvSpPr txBox="1">
            <a:spLocks noGrp="1"/>
          </p:cNvSpPr>
          <p:nvPr>
            <p:ph type="title" idx="20" hasCustomPrompt="1"/>
          </p:nvPr>
        </p:nvSpPr>
        <p:spPr>
          <a:xfrm>
            <a:off x="3415825" y="1155150"/>
            <a:ext cx="1232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28" name="Google Shape;228;p13"/>
          <p:cNvSpPr txBox="1">
            <a:spLocks noGrp="1"/>
          </p:cNvSpPr>
          <p:nvPr>
            <p:ph type="title" idx="21" hasCustomPrompt="1"/>
          </p:nvPr>
        </p:nvSpPr>
        <p:spPr>
          <a:xfrm>
            <a:off x="6118545" y="1155150"/>
            <a:ext cx="1232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29" name="Google Shape;229;p13"/>
          <p:cNvSpPr/>
          <p:nvPr/>
        </p:nvSpPr>
        <p:spPr>
          <a:xfrm>
            <a:off x="-768650" y="4470875"/>
            <a:ext cx="1322568" cy="1083569"/>
          </a:xfrm>
          <a:custGeom>
            <a:avLst/>
            <a:gdLst/>
            <a:ahLst/>
            <a:cxnLst/>
            <a:rect l="l" t="t" r="r" b="b"/>
            <a:pathLst>
              <a:path w="7205" h="5903" extrusionOk="0">
                <a:moveTo>
                  <a:pt x="4491" y="0"/>
                </a:moveTo>
                <a:cubicBezTo>
                  <a:pt x="4028" y="0"/>
                  <a:pt x="3725" y="755"/>
                  <a:pt x="3655" y="1130"/>
                </a:cubicBezTo>
                <a:cubicBezTo>
                  <a:pt x="3571" y="1634"/>
                  <a:pt x="3550" y="2117"/>
                  <a:pt x="3560" y="2611"/>
                </a:cubicBezTo>
                <a:cubicBezTo>
                  <a:pt x="3392" y="2201"/>
                  <a:pt x="3224" y="1802"/>
                  <a:pt x="3046" y="1403"/>
                </a:cubicBezTo>
                <a:cubicBezTo>
                  <a:pt x="2869" y="1005"/>
                  <a:pt x="2528" y="436"/>
                  <a:pt x="2048" y="436"/>
                </a:cubicBezTo>
                <a:cubicBezTo>
                  <a:pt x="1958" y="436"/>
                  <a:pt x="1864" y="456"/>
                  <a:pt x="1765" y="500"/>
                </a:cubicBezTo>
                <a:cubicBezTo>
                  <a:pt x="1156" y="773"/>
                  <a:pt x="1250" y="1508"/>
                  <a:pt x="1513" y="2002"/>
                </a:cubicBezTo>
                <a:cubicBezTo>
                  <a:pt x="1691" y="2317"/>
                  <a:pt x="1912" y="2611"/>
                  <a:pt x="2174" y="2884"/>
                </a:cubicBezTo>
                <a:cubicBezTo>
                  <a:pt x="1922" y="2737"/>
                  <a:pt x="1670" y="2611"/>
                  <a:pt x="1418" y="2485"/>
                </a:cubicBezTo>
                <a:cubicBezTo>
                  <a:pt x="1223" y="2390"/>
                  <a:pt x="837" y="2249"/>
                  <a:pt x="517" y="2249"/>
                </a:cubicBezTo>
                <a:cubicBezTo>
                  <a:pt x="233" y="2249"/>
                  <a:pt x="1" y="2361"/>
                  <a:pt x="1" y="2716"/>
                </a:cubicBezTo>
                <a:cubicBezTo>
                  <a:pt x="1" y="3314"/>
                  <a:pt x="977" y="3734"/>
                  <a:pt x="1418" y="3934"/>
                </a:cubicBezTo>
                <a:cubicBezTo>
                  <a:pt x="1786" y="4091"/>
                  <a:pt x="2132" y="4207"/>
                  <a:pt x="2479" y="4270"/>
                </a:cubicBezTo>
                <a:cubicBezTo>
                  <a:pt x="1912" y="4564"/>
                  <a:pt x="1313" y="5005"/>
                  <a:pt x="1849" y="5415"/>
                </a:cubicBezTo>
                <a:cubicBezTo>
                  <a:pt x="1991" y="5520"/>
                  <a:pt x="2138" y="5568"/>
                  <a:pt x="2284" y="5568"/>
                </a:cubicBezTo>
                <a:cubicBezTo>
                  <a:pt x="2471" y="5568"/>
                  <a:pt x="2655" y="5488"/>
                  <a:pt x="2815" y="5352"/>
                </a:cubicBezTo>
                <a:cubicBezTo>
                  <a:pt x="2993" y="5194"/>
                  <a:pt x="3140" y="5015"/>
                  <a:pt x="3277" y="4826"/>
                </a:cubicBezTo>
                <a:cubicBezTo>
                  <a:pt x="3371" y="4700"/>
                  <a:pt x="3434" y="4532"/>
                  <a:pt x="3529" y="4385"/>
                </a:cubicBezTo>
                <a:cubicBezTo>
                  <a:pt x="3686" y="4637"/>
                  <a:pt x="3875" y="4868"/>
                  <a:pt x="4033" y="5110"/>
                </a:cubicBezTo>
                <a:cubicBezTo>
                  <a:pt x="4180" y="5320"/>
                  <a:pt x="4327" y="5520"/>
                  <a:pt x="4526" y="5677"/>
                </a:cubicBezTo>
                <a:cubicBezTo>
                  <a:pt x="4675" y="5792"/>
                  <a:pt x="4871" y="5902"/>
                  <a:pt x="5062" y="5902"/>
                </a:cubicBezTo>
                <a:cubicBezTo>
                  <a:pt x="5168" y="5902"/>
                  <a:pt x="5273" y="5868"/>
                  <a:pt x="5366" y="5782"/>
                </a:cubicBezTo>
                <a:cubicBezTo>
                  <a:pt x="5671" y="5509"/>
                  <a:pt x="5461" y="5089"/>
                  <a:pt x="5251" y="4826"/>
                </a:cubicBezTo>
                <a:cubicBezTo>
                  <a:pt x="5093" y="4627"/>
                  <a:pt x="4894" y="4385"/>
                  <a:pt x="4663" y="4186"/>
                </a:cubicBezTo>
                <a:cubicBezTo>
                  <a:pt x="5209" y="4144"/>
                  <a:pt x="5755" y="4018"/>
                  <a:pt x="6227" y="3745"/>
                </a:cubicBezTo>
                <a:cubicBezTo>
                  <a:pt x="6595" y="3524"/>
                  <a:pt x="7204" y="3073"/>
                  <a:pt x="7025" y="2579"/>
                </a:cubicBezTo>
                <a:cubicBezTo>
                  <a:pt x="6910" y="2259"/>
                  <a:pt x="6683" y="2133"/>
                  <a:pt x="6398" y="2133"/>
                </a:cubicBezTo>
                <a:cubicBezTo>
                  <a:pt x="5984" y="2133"/>
                  <a:pt x="5448" y="2399"/>
                  <a:pt x="4957" y="2716"/>
                </a:cubicBezTo>
                <a:cubicBezTo>
                  <a:pt x="5083" y="2453"/>
                  <a:pt x="5177" y="2180"/>
                  <a:pt x="5230" y="1907"/>
                </a:cubicBezTo>
                <a:cubicBezTo>
                  <a:pt x="5345" y="1361"/>
                  <a:pt x="5314" y="448"/>
                  <a:pt x="4789" y="101"/>
                </a:cubicBezTo>
                <a:cubicBezTo>
                  <a:pt x="4683" y="31"/>
                  <a:pt x="4584" y="0"/>
                  <a:pt x="4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3"/>
          <p:cNvSpPr/>
          <p:nvPr/>
        </p:nvSpPr>
        <p:spPr>
          <a:xfrm rot="10800000" flipH="1">
            <a:off x="8093476" y="-271457"/>
            <a:ext cx="1695772" cy="1042631"/>
          </a:xfrm>
          <a:custGeom>
            <a:avLst/>
            <a:gdLst/>
            <a:ahLst/>
            <a:cxnLst/>
            <a:rect l="l" t="t" r="r" b="b"/>
            <a:pathLst>
              <a:path w="9074" h="5579" extrusionOk="0">
                <a:moveTo>
                  <a:pt x="3394" y="1"/>
                </a:moveTo>
                <a:cubicBezTo>
                  <a:pt x="3207" y="1"/>
                  <a:pt x="3046" y="35"/>
                  <a:pt x="2920" y="110"/>
                </a:cubicBezTo>
                <a:cubicBezTo>
                  <a:pt x="2017" y="656"/>
                  <a:pt x="1608" y="1779"/>
                  <a:pt x="1114" y="2682"/>
                </a:cubicBezTo>
                <a:cubicBezTo>
                  <a:pt x="799" y="3249"/>
                  <a:pt x="0" y="4446"/>
                  <a:pt x="379" y="5119"/>
                </a:cubicBezTo>
                <a:cubicBezTo>
                  <a:pt x="575" y="5480"/>
                  <a:pt x="969" y="5578"/>
                  <a:pt x="1373" y="5578"/>
                </a:cubicBezTo>
                <a:cubicBezTo>
                  <a:pt x="1615" y="5578"/>
                  <a:pt x="1861" y="5543"/>
                  <a:pt x="2070" y="5507"/>
                </a:cubicBezTo>
                <a:cubicBezTo>
                  <a:pt x="3109" y="5329"/>
                  <a:pt x="4159" y="5077"/>
                  <a:pt x="5157" y="4740"/>
                </a:cubicBezTo>
                <a:cubicBezTo>
                  <a:pt x="5934" y="4488"/>
                  <a:pt x="9073" y="3701"/>
                  <a:pt x="7771" y="2378"/>
                </a:cubicBezTo>
                <a:cubicBezTo>
                  <a:pt x="6818" y="1398"/>
                  <a:pt x="4585" y="1"/>
                  <a:pt x="3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231;p13"/>
          <p:cNvGrpSpPr/>
          <p:nvPr/>
        </p:nvGrpSpPr>
        <p:grpSpPr>
          <a:xfrm>
            <a:off x="8768781" y="1386587"/>
            <a:ext cx="596161" cy="619097"/>
            <a:chOff x="1524825" y="268825"/>
            <a:chExt cx="165050" cy="171400"/>
          </a:xfrm>
        </p:grpSpPr>
        <p:sp>
          <p:nvSpPr>
            <p:cNvPr id="232" name="Google Shape;232;p13"/>
            <p:cNvSpPr/>
            <p:nvPr/>
          </p:nvSpPr>
          <p:spPr>
            <a:xfrm>
              <a:off x="1602550" y="329250"/>
              <a:ext cx="45950" cy="35650"/>
            </a:xfrm>
            <a:custGeom>
              <a:avLst/>
              <a:gdLst/>
              <a:ahLst/>
              <a:cxnLst/>
              <a:rect l="l" t="t" r="r" b="b"/>
              <a:pathLst>
                <a:path w="1838" h="1426" extrusionOk="0">
                  <a:moveTo>
                    <a:pt x="404" y="1"/>
                  </a:moveTo>
                  <a:cubicBezTo>
                    <a:pt x="251" y="1"/>
                    <a:pt x="98" y="126"/>
                    <a:pt x="63" y="272"/>
                  </a:cubicBezTo>
                  <a:cubicBezTo>
                    <a:pt x="0" y="482"/>
                    <a:pt x="126" y="650"/>
                    <a:pt x="315" y="723"/>
                  </a:cubicBezTo>
                  <a:cubicBezTo>
                    <a:pt x="472" y="786"/>
                    <a:pt x="640" y="923"/>
                    <a:pt x="777" y="1017"/>
                  </a:cubicBezTo>
                  <a:cubicBezTo>
                    <a:pt x="934" y="1133"/>
                    <a:pt x="1081" y="1259"/>
                    <a:pt x="1239" y="1374"/>
                  </a:cubicBezTo>
                  <a:cubicBezTo>
                    <a:pt x="1288" y="1410"/>
                    <a:pt x="1344" y="1426"/>
                    <a:pt x="1402" y="1426"/>
                  </a:cubicBezTo>
                  <a:cubicBezTo>
                    <a:pt x="1532" y="1426"/>
                    <a:pt x="1667" y="1347"/>
                    <a:pt x="1732" y="1238"/>
                  </a:cubicBezTo>
                  <a:cubicBezTo>
                    <a:pt x="1837" y="1059"/>
                    <a:pt x="1764" y="860"/>
                    <a:pt x="1606" y="744"/>
                  </a:cubicBezTo>
                  <a:cubicBezTo>
                    <a:pt x="1249" y="492"/>
                    <a:pt x="913" y="177"/>
                    <a:pt x="504" y="20"/>
                  </a:cubicBezTo>
                  <a:cubicBezTo>
                    <a:pt x="472" y="7"/>
                    <a:pt x="438"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p:nvPr/>
          </p:nvSpPr>
          <p:spPr>
            <a:xfrm>
              <a:off x="1548575" y="302575"/>
              <a:ext cx="54175" cy="37525"/>
            </a:xfrm>
            <a:custGeom>
              <a:avLst/>
              <a:gdLst/>
              <a:ahLst/>
              <a:cxnLst/>
              <a:rect l="l" t="t" r="r" b="b"/>
              <a:pathLst>
                <a:path w="2167" h="1501" extrusionOk="0">
                  <a:moveTo>
                    <a:pt x="1644" y="1"/>
                  </a:moveTo>
                  <a:cubicBezTo>
                    <a:pt x="1562" y="1"/>
                    <a:pt x="1478" y="33"/>
                    <a:pt x="1403" y="110"/>
                  </a:cubicBezTo>
                  <a:cubicBezTo>
                    <a:pt x="1077" y="436"/>
                    <a:pt x="615" y="583"/>
                    <a:pt x="279" y="887"/>
                  </a:cubicBezTo>
                  <a:cubicBezTo>
                    <a:pt x="1" y="1133"/>
                    <a:pt x="259" y="1501"/>
                    <a:pt x="551" y="1501"/>
                  </a:cubicBezTo>
                  <a:cubicBezTo>
                    <a:pt x="633" y="1501"/>
                    <a:pt x="718" y="1471"/>
                    <a:pt x="794" y="1402"/>
                  </a:cubicBezTo>
                  <a:cubicBezTo>
                    <a:pt x="1130" y="1097"/>
                    <a:pt x="1581" y="961"/>
                    <a:pt x="1907" y="625"/>
                  </a:cubicBezTo>
                  <a:cubicBezTo>
                    <a:pt x="2166" y="366"/>
                    <a:pt x="1920"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a:off x="1533350" y="347275"/>
              <a:ext cx="20925" cy="40500"/>
            </a:xfrm>
            <a:custGeom>
              <a:avLst/>
              <a:gdLst/>
              <a:ahLst/>
              <a:cxnLst/>
              <a:rect l="l" t="t" r="r" b="b"/>
              <a:pathLst>
                <a:path w="837" h="1620" extrusionOk="0">
                  <a:moveTo>
                    <a:pt x="451" y="0"/>
                  </a:moveTo>
                  <a:cubicBezTo>
                    <a:pt x="292" y="0"/>
                    <a:pt x="125" y="107"/>
                    <a:pt x="90" y="265"/>
                  </a:cubicBezTo>
                  <a:cubicBezTo>
                    <a:pt x="59" y="433"/>
                    <a:pt x="69" y="590"/>
                    <a:pt x="59" y="758"/>
                  </a:cubicBezTo>
                  <a:cubicBezTo>
                    <a:pt x="48" y="926"/>
                    <a:pt x="17" y="1094"/>
                    <a:pt x="6" y="1273"/>
                  </a:cubicBezTo>
                  <a:cubicBezTo>
                    <a:pt x="1" y="1504"/>
                    <a:pt x="180" y="1620"/>
                    <a:pt x="362" y="1620"/>
                  </a:cubicBezTo>
                  <a:cubicBezTo>
                    <a:pt x="544" y="1620"/>
                    <a:pt x="731" y="1504"/>
                    <a:pt x="741" y="1273"/>
                  </a:cubicBezTo>
                  <a:cubicBezTo>
                    <a:pt x="741" y="1115"/>
                    <a:pt x="762" y="968"/>
                    <a:pt x="783" y="821"/>
                  </a:cubicBezTo>
                  <a:cubicBezTo>
                    <a:pt x="794" y="706"/>
                    <a:pt x="773" y="569"/>
                    <a:pt x="794" y="464"/>
                  </a:cubicBezTo>
                  <a:cubicBezTo>
                    <a:pt x="836" y="265"/>
                    <a:pt x="741" y="65"/>
                    <a:pt x="542" y="13"/>
                  </a:cubicBezTo>
                  <a:cubicBezTo>
                    <a:pt x="513" y="5"/>
                    <a:pt x="482" y="0"/>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1569475" y="348375"/>
              <a:ext cx="29950" cy="38400"/>
            </a:xfrm>
            <a:custGeom>
              <a:avLst/>
              <a:gdLst/>
              <a:ahLst/>
              <a:cxnLst/>
              <a:rect l="l" t="t" r="r" b="b"/>
              <a:pathLst>
                <a:path w="1198" h="1536" extrusionOk="0">
                  <a:moveTo>
                    <a:pt x="829" y="0"/>
                  </a:moveTo>
                  <a:cubicBezTo>
                    <a:pt x="619" y="0"/>
                    <a:pt x="472" y="168"/>
                    <a:pt x="462" y="357"/>
                  </a:cubicBezTo>
                  <a:cubicBezTo>
                    <a:pt x="462" y="355"/>
                    <a:pt x="462" y="354"/>
                    <a:pt x="461" y="354"/>
                  </a:cubicBezTo>
                  <a:cubicBezTo>
                    <a:pt x="456" y="354"/>
                    <a:pt x="429" y="433"/>
                    <a:pt x="420" y="452"/>
                  </a:cubicBezTo>
                  <a:cubicBezTo>
                    <a:pt x="378" y="515"/>
                    <a:pt x="346" y="578"/>
                    <a:pt x="315" y="630"/>
                  </a:cubicBezTo>
                  <a:cubicBezTo>
                    <a:pt x="231" y="777"/>
                    <a:pt x="147" y="914"/>
                    <a:pt x="73" y="1071"/>
                  </a:cubicBezTo>
                  <a:cubicBezTo>
                    <a:pt x="0" y="1260"/>
                    <a:pt x="157" y="1470"/>
                    <a:pt x="325" y="1523"/>
                  </a:cubicBezTo>
                  <a:cubicBezTo>
                    <a:pt x="358" y="1531"/>
                    <a:pt x="389" y="1535"/>
                    <a:pt x="419" y="1535"/>
                  </a:cubicBezTo>
                  <a:cubicBezTo>
                    <a:pt x="585" y="1535"/>
                    <a:pt x="715" y="1422"/>
                    <a:pt x="777" y="1271"/>
                  </a:cubicBezTo>
                  <a:cubicBezTo>
                    <a:pt x="829" y="1134"/>
                    <a:pt x="945" y="1008"/>
                    <a:pt x="1008" y="872"/>
                  </a:cubicBezTo>
                  <a:cubicBezTo>
                    <a:pt x="1102" y="714"/>
                    <a:pt x="1176" y="557"/>
                    <a:pt x="1186" y="357"/>
                  </a:cubicBezTo>
                  <a:cubicBezTo>
                    <a:pt x="1197" y="168"/>
                    <a:pt x="1018" y="0"/>
                    <a:pt x="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a:off x="1598125" y="375375"/>
              <a:ext cx="43825" cy="20350"/>
            </a:xfrm>
            <a:custGeom>
              <a:avLst/>
              <a:gdLst/>
              <a:ahLst/>
              <a:cxnLst/>
              <a:rect l="l" t="t" r="r" b="b"/>
              <a:pathLst>
                <a:path w="1753" h="814" extrusionOk="0">
                  <a:moveTo>
                    <a:pt x="462" y="0"/>
                  </a:moveTo>
                  <a:cubicBezTo>
                    <a:pt x="114" y="0"/>
                    <a:pt x="0" y="584"/>
                    <a:pt x="397" y="716"/>
                  </a:cubicBezTo>
                  <a:cubicBezTo>
                    <a:pt x="670" y="810"/>
                    <a:pt x="975" y="768"/>
                    <a:pt x="1258" y="810"/>
                  </a:cubicBezTo>
                  <a:cubicBezTo>
                    <a:pt x="1279" y="813"/>
                    <a:pt x="1300" y="814"/>
                    <a:pt x="1321" y="814"/>
                  </a:cubicBezTo>
                  <a:cubicBezTo>
                    <a:pt x="1489" y="814"/>
                    <a:pt x="1653" y="736"/>
                    <a:pt x="1699" y="558"/>
                  </a:cubicBezTo>
                  <a:cubicBezTo>
                    <a:pt x="1752" y="380"/>
                    <a:pt x="1647" y="138"/>
                    <a:pt x="1447" y="107"/>
                  </a:cubicBezTo>
                  <a:cubicBezTo>
                    <a:pt x="1279" y="86"/>
                    <a:pt x="1111" y="65"/>
                    <a:pt x="943" y="65"/>
                  </a:cubicBezTo>
                  <a:cubicBezTo>
                    <a:pt x="828" y="54"/>
                    <a:pt x="691" y="54"/>
                    <a:pt x="586" y="23"/>
                  </a:cubicBezTo>
                  <a:cubicBezTo>
                    <a:pt x="542" y="8"/>
                    <a:pt x="501" y="0"/>
                    <a:pt x="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a:off x="1581800" y="401475"/>
              <a:ext cx="19725" cy="38750"/>
            </a:xfrm>
            <a:custGeom>
              <a:avLst/>
              <a:gdLst/>
              <a:ahLst/>
              <a:cxnLst/>
              <a:rect l="l" t="t" r="r" b="b"/>
              <a:pathLst>
                <a:path w="789" h="1550" extrusionOk="0">
                  <a:moveTo>
                    <a:pt x="381" y="0"/>
                  </a:moveTo>
                  <a:cubicBezTo>
                    <a:pt x="200" y="0"/>
                    <a:pt x="16" y="118"/>
                    <a:pt x="11" y="355"/>
                  </a:cubicBezTo>
                  <a:cubicBezTo>
                    <a:pt x="0" y="638"/>
                    <a:pt x="63" y="911"/>
                    <a:pt x="63" y="1195"/>
                  </a:cubicBezTo>
                  <a:cubicBezTo>
                    <a:pt x="58" y="1431"/>
                    <a:pt x="237" y="1549"/>
                    <a:pt x="418" y="1549"/>
                  </a:cubicBezTo>
                  <a:cubicBezTo>
                    <a:pt x="599" y="1549"/>
                    <a:pt x="783" y="1431"/>
                    <a:pt x="788" y="1195"/>
                  </a:cubicBezTo>
                  <a:cubicBezTo>
                    <a:pt x="788" y="911"/>
                    <a:pt x="725" y="638"/>
                    <a:pt x="735" y="355"/>
                  </a:cubicBezTo>
                  <a:cubicBezTo>
                    <a:pt x="741" y="118"/>
                    <a:pt x="562" y="0"/>
                    <a:pt x="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p:nvPr/>
          </p:nvSpPr>
          <p:spPr>
            <a:xfrm>
              <a:off x="1537700" y="396025"/>
              <a:ext cx="34950" cy="31000"/>
            </a:xfrm>
            <a:custGeom>
              <a:avLst/>
              <a:gdLst/>
              <a:ahLst/>
              <a:cxnLst/>
              <a:rect l="l" t="t" r="r" b="b"/>
              <a:pathLst>
                <a:path w="1398" h="1240" extrusionOk="0">
                  <a:moveTo>
                    <a:pt x="982" y="0"/>
                  </a:moveTo>
                  <a:cubicBezTo>
                    <a:pt x="888" y="0"/>
                    <a:pt x="796" y="35"/>
                    <a:pt x="735" y="110"/>
                  </a:cubicBezTo>
                  <a:lnTo>
                    <a:pt x="609" y="236"/>
                  </a:lnTo>
                  <a:cubicBezTo>
                    <a:pt x="609" y="236"/>
                    <a:pt x="557" y="283"/>
                    <a:pt x="555" y="286"/>
                  </a:cubicBezTo>
                  <a:lnTo>
                    <a:pt x="555" y="286"/>
                  </a:lnTo>
                  <a:cubicBezTo>
                    <a:pt x="530" y="303"/>
                    <a:pt x="511" y="313"/>
                    <a:pt x="483" y="331"/>
                  </a:cubicBezTo>
                  <a:cubicBezTo>
                    <a:pt x="368" y="425"/>
                    <a:pt x="242" y="510"/>
                    <a:pt x="137" y="615"/>
                  </a:cubicBezTo>
                  <a:cubicBezTo>
                    <a:pt x="0" y="762"/>
                    <a:pt x="0" y="993"/>
                    <a:pt x="137" y="1129"/>
                  </a:cubicBezTo>
                  <a:cubicBezTo>
                    <a:pt x="205" y="1203"/>
                    <a:pt x="300" y="1240"/>
                    <a:pt x="394" y="1240"/>
                  </a:cubicBezTo>
                  <a:cubicBezTo>
                    <a:pt x="489" y="1240"/>
                    <a:pt x="583" y="1203"/>
                    <a:pt x="651" y="1129"/>
                  </a:cubicBezTo>
                  <a:cubicBezTo>
                    <a:pt x="756" y="1024"/>
                    <a:pt x="798" y="1003"/>
                    <a:pt x="914" y="919"/>
                  </a:cubicBezTo>
                  <a:cubicBezTo>
                    <a:pt x="1040" y="825"/>
                    <a:pt x="1155" y="741"/>
                    <a:pt x="1250" y="625"/>
                  </a:cubicBezTo>
                  <a:cubicBezTo>
                    <a:pt x="1376" y="467"/>
                    <a:pt x="1397" y="257"/>
                    <a:pt x="1250" y="110"/>
                  </a:cubicBezTo>
                  <a:cubicBezTo>
                    <a:pt x="1185" y="40"/>
                    <a:pt x="1083" y="0"/>
                    <a:pt x="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3"/>
            <p:cNvSpPr/>
            <p:nvPr/>
          </p:nvSpPr>
          <p:spPr>
            <a:xfrm>
              <a:off x="1609900" y="402700"/>
              <a:ext cx="44200" cy="29800"/>
            </a:xfrm>
            <a:custGeom>
              <a:avLst/>
              <a:gdLst/>
              <a:ahLst/>
              <a:cxnLst/>
              <a:rect l="l" t="t" r="r" b="b"/>
              <a:pathLst>
                <a:path w="1768" h="1192" extrusionOk="0">
                  <a:moveTo>
                    <a:pt x="342" y="1"/>
                  </a:moveTo>
                  <a:cubicBezTo>
                    <a:pt x="159" y="1"/>
                    <a:pt x="0" y="185"/>
                    <a:pt x="0" y="369"/>
                  </a:cubicBezTo>
                  <a:cubicBezTo>
                    <a:pt x="0" y="579"/>
                    <a:pt x="168" y="715"/>
                    <a:pt x="357" y="726"/>
                  </a:cubicBezTo>
                  <a:cubicBezTo>
                    <a:pt x="304" y="726"/>
                    <a:pt x="409" y="768"/>
                    <a:pt x="420" y="778"/>
                  </a:cubicBezTo>
                  <a:cubicBezTo>
                    <a:pt x="483" y="810"/>
                    <a:pt x="535" y="841"/>
                    <a:pt x="598" y="883"/>
                  </a:cubicBezTo>
                  <a:cubicBezTo>
                    <a:pt x="745" y="967"/>
                    <a:pt x="892" y="1062"/>
                    <a:pt x="1050" y="1146"/>
                  </a:cubicBezTo>
                  <a:cubicBezTo>
                    <a:pt x="1110" y="1178"/>
                    <a:pt x="1168" y="1192"/>
                    <a:pt x="1224" y="1192"/>
                  </a:cubicBezTo>
                  <a:cubicBezTo>
                    <a:pt x="1550" y="1192"/>
                    <a:pt x="1768" y="704"/>
                    <a:pt x="1417" y="516"/>
                  </a:cubicBezTo>
                  <a:cubicBezTo>
                    <a:pt x="1239" y="411"/>
                    <a:pt x="1060" y="316"/>
                    <a:pt x="892" y="211"/>
                  </a:cubicBezTo>
                  <a:cubicBezTo>
                    <a:pt x="724" y="106"/>
                    <a:pt x="567" y="22"/>
                    <a:pt x="357" y="1"/>
                  </a:cubicBezTo>
                  <a:cubicBezTo>
                    <a:pt x="352" y="1"/>
                    <a:pt x="347" y="1"/>
                    <a:pt x="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3"/>
            <p:cNvSpPr/>
            <p:nvPr/>
          </p:nvSpPr>
          <p:spPr>
            <a:xfrm>
              <a:off x="1618300" y="299250"/>
              <a:ext cx="45950" cy="20750"/>
            </a:xfrm>
            <a:custGeom>
              <a:avLst/>
              <a:gdLst/>
              <a:ahLst/>
              <a:cxnLst/>
              <a:rect l="l" t="t" r="r" b="b"/>
              <a:pathLst>
                <a:path w="1838" h="830" extrusionOk="0">
                  <a:moveTo>
                    <a:pt x="1122" y="1"/>
                  </a:moveTo>
                  <a:cubicBezTo>
                    <a:pt x="847" y="1"/>
                    <a:pt x="572" y="13"/>
                    <a:pt x="315" y="117"/>
                  </a:cubicBezTo>
                  <a:cubicBezTo>
                    <a:pt x="126" y="191"/>
                    <a:pt x="0" y="359"/>
                    <a:pt x="52" y="558"/>
                  </a:cubicBezTo>
                  <a:cubicBezTo>
                    <a:pt x="96" y="705"/>
                    <a:pt x="244" y="830"/>
                    <a:pt x="400" y="830"/>
                  </a:cubicBezTo>
                  <a:cubicBezTo>
                    <a:pt x="435" y="830"/>
                    <a:pt x="470" y="824"/>
                    <a:pt x="504" y="810"/>
                  </a:cubicBezTo>
                  <a:cubicBezTo>
                    <a:pt x="683" y="744"/>
                    <a:pt x="867" y="728"/>
                    <a:pt x="1052" y="728"/>
                  </a:cubicBezTo>
                  <a:cubicBezTo>
                    <a:pt x="1160" y="728"/>
                    <a:pt x="1268" y="733"/>
                    <a:pt x="1375" y="737"/>
                  </a:cubicBezTo>
                  <a:cubicBezTo>
                    <a:pt x="1837" y="737"/>
                    <a:pt x="1837" y="12"/>
                    <a:pt x="1375" y="2"/>
                  </a:cubicBezTo>
                  <a:cubicBezTo>
                    <a:pt x="1291" y="2"/>
                    <a:pt x="1206" y="1"/>
                    <a:pt x="1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3"/>
            <p:cNvSpPr/>
            <p:nvPr/>
          </p:nvSpPr>
          <p:spPr>
            <a:xfrm>
              <a:off x="1524825" y="288725"/>
              <a:ext cx="22350" cy="39750"/>
            </a:xfrm>
            <a:custGeom>
              <a:avLst/>
              <a:gdLst/>
              <a:ahLst/>
              <a:cxnLst/>
              <a:rect l="l" t="t" r="r" b="b"/>
              <a:pathLst>
                <a:path w="894" h="1590" extrusionOk="0">
                  <a:moveTo>
                    <a:pt x="375" y="1"/>
                  </a:moveTo>
                  <a:cubicBezTo>
                    <a:pt x="344" y="1"/>
                    <a:pt x="313" y="5"/>
                    <a:pt x="284" y="13"/>
                  </a:cubicBezTo>
                  <a:cubicBezTo>
                    <a:pt x="85" y="66"/>
                    <a:pt x="1" y="265"/>
                    <a:pt x="32" y="465"/>
                  </a:cubicBezTo>
                  <a:cubicBezTo>
                    <a:pt x="74" y="748"/>
                    <a:pt x="64" y="1053"/>
                    <a:pt x="127" y="1326"/>
                  </a:cubicBezTo>
                  <a:cubicBezTo>
                    <a:pt x="169" y="1510"/>
                    <a:pt x="305" y="1589"/>
                    <a:pt x="448" y="1589"/>
                  </a:cubicBezTo>
                  <a:cubicBezTo>
                    <a:pt x="664" y="1589"/>
                    <a:pt x="893" y="1409"/>
                    <a:pt x="830" y="1137"/>
                  </a:cubicBezTo>
                  <a:cubicBezTo>
                    <a:pt x="809" y="1021"/>
                    <a:pt x="809" y="885"/>
                    <a:pt x="799" y="769"/>
                  </a:cubicBezTo>
                  <a:lnTo>
                    <a:pt x="736" y="265"/>
                  </a:lnTo>
                  <a:cubicBezTo>
                    <a:pt x="709" y="107"/>
                    <a:pt x="536" y="1"/>
                    <a:pt x="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3"/>
            <p:cNvSpPr/>
            <p:nvPr/>
          </p:nvSpPr>
          <p:spPr>
            <a:xfrm>
              <a:off x="1555300" y="272025"/>
              <a:ext cx="35725" cy="27100"/>
            </a:xfrm>
            <a:custGeom>
              <a:avLst/>
              <a:gdLst/>
              <a:ahLst/>
              <a:cxnLst/>
              <a:rect l="l" t="t" r="r" b="b"/>
              <a:pathLst>
                <a:path w="1429" h="1084" extrusionOk="0">
                  <a:moveTo>
                    <a:pt x="984" y="0"/>
                  </a:moveTo>
                  <a:cubicBezTo>
                    <a:pt x="925" y="0"/>
                    <a:pt x="867" y="16"/>
                    <a:pt x="819" y="51"/>
                  </a:cubicBezTo>
                  <a:cubicBezTo>
                    <a:pt x="640" y="198"/>
                    <a:pt x="420" y="282"/>
                    <a:pt x="231" y="408"/>
                  </a:cubicBezTo>
                  <a:cubicBezTo>
                    <a:pt x="63" y="513"/>
                    <a:pt x="0" y="723"/>
                    <a:pt x="94" y="902"/>
                  </a:cubicBezTo>
                  <a:cubicBezTo>
                    <a:pt x="157" y="1014"/>
                    <a:pt x="286" y="1084"/>
                    <a:pt x="414" y="1084"/>
                  </a:cubicBezTo>
                  <a:cubicBezTo>
                    <a:pt x="478" y="1084"/>
                    <a:pt x="542" y="1066"/>
                    <a:pt x="598" y="1028"/>
                  </a:cubicBezTo>
                  <a:cubicBezTo>
                    <a:pt x="787" y="912"/>
                    <a:pt x="1008" y="818"/>
                    <a:pt x="1186" y="681"/>
                  </a:cubicBezTo>
                  <a:cubicBezTo>
                    <a:pt x="1344" y="566"/>
                    <a:pt x="1428" y="366"/>
                    <a:pt x="1312" y="188"/>
                  </a:cubicBezTo>
                  <a:cubicBezTo>
                    <a:pt x="1254" y="79"/>
                    <a:pt x="1116" y="0"/>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3"/>
            <p:cNvSpPr/>
            <p:nvPr/>
          </p:nvSpPr>
          <p:spPr>
            <a:xfrm>
              <a:off x="1652675" y="329700"/>
              <a:ext cx="32550" cy="42675"/>
            </a:xfrm>
            <a:custGeom>
              <a:avLst/>
              <a:gdLst/>
              <a:ahLst/>
              <a:cxnLst/>
              <a:rect l="l" t="t" r="r" b="b"/>
              <a:pathLst>
                <a:path w="1302" h="1707" extrusionOk="0">
                  <a:moveTo>
                    <a:pt x="393" y="0"/>
                  </a:moveTo>
                  <a:cubicBezTo>
                    <a:pt x="326" y="0"/>
                    <a:pt x="261" y="15"/>
                    <a:pt x="210" y="44"/>
                  </a:cubicBezTo>
                  <a:cubicBezTo>
                    <a:pt x="21" y="159"/>
                    <a:pt x="0" y="359"/>
                    <a:pt x="74" y="548"/>
                  </a:cubicBezTo>
                  <a:cubicBezTo>
                    <a:pt x="210" y="852"/>
                    <a:pt x="420" y="1125"/>
                    <a:pt x="515" y="1451"/>
                  </a:cubicBezTo>
                  <a:cubicBezTo>
                    <a:pt x="569" y="1629"/>
                    <a:pt x="711" y="1706"/>
                    <a:pt x="855" y="1706"/>
                  </a:cubicBezTo>
                  <a:cubicBezTo>
                    <a:pt x="1076" y="1706"/>
                    <a:pt x="1301" y="1525"/>
                    <a:pt x="1218" y="1251"/>
                  </a:cubicBezTo>
                  <a:cubicBezTo>
                    <a:pt x="1103" y="863"/>
                    <a:pt x="861" y="548"/>
                    <a:pt x="704" y="180"/>
                  </a:cubicBezTo>
                  <a:cubicBezTo>
                    <a:pt x="656" y="56"/>
                    <a:pt x="521" y="0"/>
                    <a:pt x="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p:nvPr/>
          </p:nvSpPr>
          <p:spPr>
            <a:xfrm>
              <a:off x="1649625" y="379450"/>
              <a:ext cx="28450" cy="37875"/>
            </a:xfrm>
            <a:custGeom>
              <a:avLst/>
              <a:gdLst/>
              <a:ahLst/>
              <a:cxnLst/>
              <a:rect l="l" t="t" r="r" b="b"/>
              <a:pathLst>
                <a:path w="1138" h="1515" extrusionOk="0">
                  <a:moveTo>
                    <a:pt x="436" y="0"/>
                  </a:moveTo>
                  <a:cubicBezTo>
                    <a:pt x="223" y="0"/>
                    <a:pt x="1" y="177"/>
                    <a:pt x="70" y="448"/>
                  </a:cubicBezTo>
                  <a:cubicBezTo>
                    <a:pt x="133" y="731"/>
                    <a:pt x="301" y="973"/>
                    <a:pt x="374" y="1257"/>
                  </a:cubicBezTo>
                  <a:cubicBezTo>
                    <a:pt x="421" y="1436"/>
                    <a:pt x="558" y="1515"/>
                    <a:pt x="700" y="1515"/>
                  </a:cubicBezTo>
                  <a:cubicBezTo>
                    <a:pt x="914" y="1515"/>
                    <a:pt x="1137" y="1336"/>
                    <a:pt x="1067" y="1057"/>
                  </a:cubicBezTo>
                  <a:cubicBezTo>
                    <a:pt x="1004" y="784"/>
                    <a:pt x="836" y="532"/>
                    <a:pt x="763" y="259"/>
                  </a:cubicBezTo>
                  <a:cubicBezTo>
                    <a:pt x="717" y="79"/>
                    <a:pt x="578"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3"/>
            <p:cNvSpPr/>
            <p:nvPr/>
          </p:nvSpPr>
          <p:spPr>
            <a:xfrm>
              <a:off x="1612525" y="268825"/>
              <a:ext cx="46000" cy="23050"/>
            </a:xfrm>
            <a:custGeom>
              <a:avLst/>
              <a:gdLst/>
              <a:ahLst/>
              <a:cxnLst/>
              <a:rect l="l" t="t" r="r" b="b"/>
              <a:pathLst>
                <a:path w="1840" h="922" extrusionOk="0">
                  <a:moveTo>
                    <a:pt x="351" y="1"/>
                  </a:moveTo>
                  <a:cubicBezTo>
                    <a:pt x="159" y="1"/>
                    <a:pt x="0" y="184"/>
                    <a:pt x="0" y="368"/>
                  </a:cubicBezTo>
                  <a:cubicBezTo>
                    <a:pt x="0" y="578"/>
                    <a:pt x="168" y="715"/>
                    <a:pt x="367" y="725"/>
                  </a:cubicBezTo>
                  <a:cubicBezTo>
                    <a:pt x="661" y="746"/>
                    <a:pt x="955" y="820"/>
                    <a:pt x="1239" y="904"/>
                  </a:cubicBezTo>
                  <a:cubicBezTo>
                    <a:pt x="1279" y="916"/>
                    <a:pt x="1317" y="922"/>
                    <a:pt x="1353" y="922"/>
                  </a:cubicBezTo>
                  <a:cubicBezTo>
                    <a:pt x="1719" y="922"/>
                    <a:pt x="1839" y="335"/>
                    <a:pt x="1428" y="211"/>
                  </a:cubicBezTo>
                  <a:cubicBezTo>
                    <a:pt x="1081" y="106"/>
                    <a:pt x="724" y="32"/>
                    <a:pt x="367" y="1"/>
                  </a:cubicBezTo>
                  <a:cubicBezTo>
                    <a:pt x="362" y="1"/>
                    <a:pt x="356"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a:off x="1663450" y="281625"/>
              <a:ext cx="26425" cy="48800"/>
            </a:xfrm>
            <a:custGeom>
              <a:avLst/>
              <a:gdLst/>
              <a:ahLst/>
              <a:cxnLst/>
              <a:rect l="l" t="t" r="r" b="b"/>
              <a:pathLst>
                <a:path w="1057" h="1952" extrusionOk="0">
                  <a:moveTo>
                    <a:pt x="400" y="1"/>
                  </a:moveTo>
                  <a:cubicBezTo>
                    <a:pt x="332" y="1"/>
                    <a:pt x="265" y="16"/>
                    <a:pt x="210" y="45"/>
                  </a:cubicBezTo>
                  <a:cubicBezTo>
                    <a:pt x="21" y="150"/>
                    <a:pt x="0" y="360"/>
                    <a:pt x="84" y="539"/>
                  </a:cubicBezTo>
                  <a:cubicBezTo>
                    <a:pt x="136" y="686"/>
                    <a:pt x="136" y="906"/>
                    <a:pt x="168" y="1053"/>
                  </a:cubicBezTo>
                  <a:cubicBezTo>
                    <a:pt x="199" y="1263"/>
                    <a:pt x="231" y="1484"/>
                    <a:pt x="283" y="1694"/>
                  </a:cubicBezTo>
                  <a:cubicBezTo>
                    <a:pt x="330" y="1874"/>
                    <a:pt x="469" y="1952"/>
                    <a:pt x="612" y="1952"/>
                  </a:cubicBezTo>
                  <a:cubicBezTo>
                    <a:pt x="829" y="1952"/>
                    <a:pt x="1057" y="1773"/>
                    <a:pt x="987" y="1494"/>
                  </a:cubicBezTo>
                  <a:cubicBezTo>
                    <a:pt x="882" y="1064"/>
                    <a:pt x="882" y="581"/>
                    <a:pt x="703" y="171"/>
                  </a:cubicBezTo>
                  <a:cubicBezTo>
                    <a:pt x="656" y="55"/>
                    <a:pt x="52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13"/>
          <p:cNvSpPr/>
          <p:nvPr/>
        </p:nvSpPr>
        <p:spPr>
          <a:xfrm rot="5157677">
            <a:off x="-929982" y="-321087"/>
            <a:ext cx="1645252" cy="1522675"/>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 name="Google Shape;248;p13"/>
          <p:cNvGrpSpPr/>
          <p:nvPr/>
        </p:nvGrpSpPr>
        <p:grpSpPr>
          <a:xfrm>
            <a:off x="8544516" y="4604096"/>
            <a:ext cx="343947" cy="366672"/>
            <a:chOff x="1803100" y="543100"/>
            <a:chExt cx="145475" cy="155100"/>
          </a:xfrm>
        </p:grpSpPr>
        <p:sp>
          <p:nvSpPr>
            <p:cNvPr id="249" name="Google Shape;249;p13"/>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1pPr>
            <a:lvl2pPr lvl="1"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2pPr>
            <a:lvl3pPr lvl="2"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3pPr>
            <a:lvl4pPr lvl="3"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4pPr>
            <a:lvl5pPr lvl="4"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5pPr>
            <a:lvl6pPr lvl="5"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6pPr>
            <a:lvl7pPr lvl="6"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7pPr>
            <a:lvl8pPr lvl="7"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8pPr>
            <a:lvl9pPr lvl="8" rtl="0">
              <a:spcBef>
                <a:spcPts val="0"/>
              </a:spcBef>
              <a:spcAft>
                <a:spcPts val="0"/>
              </a:spcAft>
              <a:buClr>
                <a:schemeClr val="dk1"/>
              </a:buClr>
              <a:buSzPts val="3500"/>
              <a:buFont typeface="Lexend"/>
              <a:buNone/>
              <a:defRPr sz="3500" b="1">
                <a:solidFill>
                  <a:schemeClr val="dk1"/>
                </a:solidFill>
                <a:latin typeface="Lexend"/>
                <a:ea typeface="Lexend"/>
                <a:cs typeface="Lexend"/>
                <a:sym typeface="Lexen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23850">
              <a:lnSpc>
                <a:spcPct val="115000"/>
              </a:lnSpc>
              <a:spcBef>
                <a:spcPts val="0"/>
              </a:spcBef>
              <a:spcAft>
                <a:spcPts val="0"/>
              </a:spcAft>
              <a:buClr>
                <a:schemeClr val="dk1"/>
              </a:buClr>
              <a:buSzPts val="1500"/>
              <a:buFont typeface="Hind Madurai"/>
              <a:buChar char="●"/>
              <a:defRPr sz="1500">
                <a:solidFill>
                  <a:schemeClr val="dk1"/>
                </a:solidFill>
                <a:latin typeface="Hind Madurai"/>
                <a:ea typeface="Hind Madurai"/>
                <a:cs typeface="Hind Madurai"/>
                <a:sym typeface="Hind Madurai"/>
              </a:defRPr>
            </a:lvl1pPr>
            <a:lvl2pPr marL="914400" lvl="1" indent="-323850">
              <a:lnSpc>
                <a:spcPct val="115000"/>
              </a:lnSpc>
              <a:spcBef>
                <a:spcPts val="1600"/>
              </a:spcBef>
              <a:spcAft>
                <a:spcPts val="0"/>
              </a:spcAft>
              <a:buClr>
                <a:schemeClr val="dk1"/>
              </a:buClr>
              <a:buSzPts val="1500"/>
              <a:buFont typeface="Hind Madurai"/>
              <a:buChar char="○"/>
              <a:defRPr sz="1500">
                <a:solidFill>
                  <a:schemeClr val="dk1"/>
                </a:solidFill>
                <a:latin typeface="Hind Madurai"/>
                <a:ea typeface="Hind Madurai"/>
                <a:cs typeface="Hind Madurai"/>
                <a:sym typeface="Hind Madurai"/>
              </a:defRPr>
            </a:lvl2pPr>
            <a:lvl3pPr marL="1371600" lvl="2" indent="-323850">
              <a:lnSpc>
                <a:spcPct val="115000"/>
              </a:lnSpc>
              <a:spcBef>
                <a:spcPts val="1600"/>
              </a:spcBef>
              <a:spcAft>
                <a:spcPts val="0"/>
              </a:spcAft>
              <a:buClr>
                <a:schemeClr val="dk1"/>
              </a:buClr>
              <a:buSzPts val="1500"/>
              <a:buFont typeface="Hind Madurai"/>
              <a:buChar char="■"/>
              <a:defRPr sz="1500">
                <a:solidFill>
                  <a:schemeClr val="dk1"/>
                </a:solidFill>
                <a:latin typeface="Hind Madurai"/>
                <a:ea typeface="Hind Madurai"/>
                <a:cs typeface="Hind Madurai"/>
                <a:sym typeface="Hind Madurai"/>
              </a:defRPr>
            </a:lvl3pPr>
            <a:lvl4pPr marL="1828800" lvl="3" indent="-323850">
              <a:lnSpc>
                <a:spcPct val="115000"/>
              </a:lnSpc>
              <a:spcBef>
                <a:spcPts val="1600"/>
              </a:spcBef>
              <a:spcAft>
                <a:spcPts val="0"/>
              </a:spcAft>
              <a:buClr>
                <a:schemeClr val="dk1"/>
              </a:buClr>
              <a:buSzPts val="1500"/>
              <a:buFont typeface="Hind Madurai"/>
              <a:buChar char="●"/>
              <a:defRPr sz="1500">
                <a:solidFill>
                  <a:schemeClr val="dk1"/>
                </a:solidFill>
                <a:latin typeface="Hind Madurai"/>
                <a:ea typeface="Hind Madurai"/>
                <a:cs typeface="Hind Madurai"/>
                <a:sym typeface="Hind Madurai"/>
              </a:defRPr>
            </a:lvl4pPr>
            <a:lvl5pPr marL="2286000" lvl="4" indent="-323850">
              <a:lnSpc>
                <a:spcPct val="115000"/>
              </a:lnSpc>
              <a:spcBef>
                <a:spcPts val="1600"/>
              </a:spcBef>
              <a:spcAft>
                <a:spcPts val="0"/>
              </a:spcAft>
              <a:buClr>
                <a:schemeClr val="dk1"/>
              </a:buClr>
              <a:buSzPts val="1500"/>
              <a:buFont typeface="Hind Madurai"/>
              <a:buChar char="○"/>
              <a:defRPr sz="1500">
                <a:solidFill>
                  <a:schemeClr val="dk1"/>
                </a:solidFill>
                <a:latin typeface="Hind Madurai"/>
                <a:ea typeface="Hind Madurai"/>
                <a:cs typeface="Hind Madurai"/>
                <a:sym typeface="Hind Madurai"/>
              </a:defRPr>
            </a:lvl5pPr>
            <a:lvl6pPr marL="2743200" lvl="5" indent="-323850">
              <a:lnSpc>
                <a:spcPct val="115000"/>
              </a:lnSpc>
              <a:spcBef>
                <a:spcPts val="1600"/>
              </a:spcBef>
              <a:spcAft>
                <a:spcPts val="0"/>
              </a:spcAft>
              <a:buClr>
                <a:schemeClr val="dk1"/>
              </a:buClr>
              <a:buSzPts val="1500"/>
              <a:buFont typeface="Hind Madurai"/>
              <a:buChar char="■"/>
              <a:defRPr sz="1500">
                <a:solidFill>
                  <a:schemeClr val="dk1"/>
                </a:solidFill>
                <a:latin typeface="Hind Madurai"/>
                <a:ea typeface="Hind Madurai"/>
                <a:cs typeface="Hind Madurai"/>
                <a:sym typeface="Hind Madurai"/>
              </a:defRPr>
            </a:lvl6pPr>
            <a:lvl7pPr marL="3200400" lvl="6" indent="-323850">
              <a:lnSpc>
                <a:spcPct val="115000"/>
              </a:lnSpc>
              <a:spcBef>
                <a:spcPts val="1600"/>
              </a:spcBef>
              <a:spcAft>
                <a:spcPts val="0"/>
              </a:spcAft>
              <a:buClr>
                <a:schemeClr val="dk1"/>
              </a:buClr>
              <a:buSzPts val="1500"/>
              <a:buFont typeface="Hind Madurai"/>
              <a:buChar char="●"/>
              <a:defRPr sz="1500">
                <a:solidFill>
                  <a:schemeClr val="dk1"/>
                </a:solidFill>
                <a:latin typeface="Hind Madurai"/>
                <a:ea typeface="Hind Madurai"/>
                <a:cs typeface="Hind Madurai"/>
                <a:sym typeface="Hind Madurai"/>
              </a:defRPr>
            </a:lvl7pPr>
            <a:lvl8pPr marL="3657600" lvl="7" indent="-323850">
              <a:lnSpc>
                <a:spcPct val="115000"/>
              </a:lnSpc>
              <a:spcBef>
                <a:spcPts val="1600"/>
              </a:spcBef>
              <a:spcAft>
                <a:spcPts val="0"/>
              </a:spcAft>
              <a:buClr>
                <a:schemeClr val="dk1"/>
              </a:buClr>
              <a:buSzPts val="1500"/>
              <a:buFont typeface="Hind Madurai"/>
              <a:buChar char="○"/>
              <a:defRPr sz="1500">
                <a:solidFill>
                  <a:schemeClr val="dk1"/>
                </a:solidFill>
                <a:latin typeface="Hind Madurai"/>
                <a:ea typeface="Hind Madurai"/>
                <a:cs typeface="Hind Madurai"/>
                <a:sym typeface="Hind Madurai"/>
              </a:defRPr>
            </a:lvl8pPr>
            <a:lvl9pPr marL="4114800" lvl="8" indent="-323850">
              <a:lnSpc>
                <a:spcPct val="115000"/>
              </a:lnSpc>
              <a:spcBef>
                <a:spcPts val="1600"/>
              </a:spcBef>
              <a:spcAft>
                <a:spcPts val="1600"/>
              </a:spcAft>
              <a:buClr>
                <a:schemeClr val="dk1"/>
              </a:buClr>
              <a:buSzPts val="1500"/>
              <a:buFont typeface="Hind Madurai"/>
              <a:buChar char="■"/>
              <a:defRPr sz="1500">
                <a:solidFill>
                  <a:schemeClr val="dk1"/>
                </a:solidFill>
                <a:latin typeface="Hind Madurai"/>
                <a:ea typeface="Hind Madurai"/>
                <a:cs typeface="Hind Madurai"/>
                <a:sym typeface="Hind Madura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8" r:id="rId8"/>
    <p:sldLayoutId id="2147483659" r:id="rId9"/>
    <p:sldLayoutId id="2147483660" r:id="rId10"/>
    <p:sldLayoutId id="2147483661" r:id="rId11"/>
    <p:sldLayoutId id="2147483663" r:id="rId12"/>
    <p:sldLayoutId id="2147483664" r:id="rId13"/>
    <p:sldLayoutId id="2147483665" r:id="rId14"/>
    <p:sldLayoutId id="2147483667" r:id="rId15"/>
    <p:sldLayoutId id="2147483669" r:id="rId16"/>
    <p:sldLayoutId id="2147483670" r:id="rId17"/>
    <p:sldLayoutId id="2147483672"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5" r:id="rId29"/>
    <p:sldLayoutId id="2147483686" r:id="rId30"/>
    <p:sldLayoutId id="2147483687"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29.svg"/><Relationship Id="rId5" Type="http://schemas.openxmlformats.org/officeDocument/2006/relationships/image" Target="../media/image17.png"/><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31.sv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8.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44.svg"/></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49.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7.png"/><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grpSp>
        <p:nvGrpSpPr>
          <p:cNvPr id="859" name="Google Shape;859;p45"/>
          <p:cNvGrpSpPr/>
          <p:nvPr/>
        </p:nvGrpSpPr>
        <p:grpSpPr>
          <a:xfrm>
            <a:off x="5664444" y="2902286"/>
            <a:ext cx="3019529" cy="2714706"/>
            <a:chOff x="1268088" y="1078293"/>
            <a:chExt cx="179612" cy="161482"/>
          </a:xfrm>
        </p:grpSpPr>
        <p:sp>
          <p:nvSpPr>
            <p:cNvPr id="860" name="Google Shape;860;p45"/>
            <p:cNvSpPr/>
            <p:nvPr/>
          </p:nvSpPr>
          <p:spPr>
            <a:xfrm>
              <a:off x="1268088" y="1078293"/>
              <a:ext cx="161475" cy="145775"/>
            </a:xfrm>
            <a:custGeom>
              <a:avLst/>
              <a:gdLst/>
              <a:ahLst/>
              <a:cxnLst/>
              <a:rect l="l" t="t" r="r" b="b"/>
              <a:pathLst>
                <a:path w="6459" h="5831" extrusionOk="0">
                  <a:moveTo>
                    <a:pt x="4563" y="1"/>
                  </a:moveTo>
                  <a:cubicBezTo>
                    <a:pt x="4537" y="1"/>
                    <a:pt x="4510" y="3"/>
                    <a:pt x="4484" y="8"/>
                  </a:cubicBezTo>
                  <a:cubicBezTo>
                    <a:pt x="4364" y="8"/>
                    <a:pt x="4244" y="7"/>
                    <a:pt x="4122" y="7"/>
                  </a:cubicBezTo>
                  <a:cubicBezTo>
                    <a:pt x="2758" y="7"/>
                    <a:pt x="1346" y="112"/>
                    <a:pt x="651" y="1510"/>
                  </a:cubicBezTo>
                  <a:cubicBezTo>
                    <a:pt x="0" y="2802"/>
                    <a:pt x="368" y="4829"/>
                    <a:pt x="1701" y="5553"/>
                  </a:cubicBezTo>
                  <a:cubicBezTo>
                    <a:pt x="2055" y="5745"/>
                    <a:pt x="2430" y="5831"/>
                    <a:pt x="2803" y="5831"/>
                  </a:cubicBezTo>
                  <a:cubicBezTo>
                    <a:pt x="3816" y="5831"/>
                    <a:pt x="4818" y="5200"/>
                    <a:pt x="5356" y="4356"/>
                  </a:cubicBezTo>
                  <a:cubicBezTo>
                    <a:pt x="6018" y="3327"/>
                    <a:pt x="6459" y="1447"/>
                    <a:pt x="5576" y="470"/>
                  </a:cubicBezTo>
                  <a:cubicBezTo>
                    <a:pt x="5314" y="208"/>
                    <a:pt x="5125" y="8"/>
                    <a:pt x="4715" y="8"/>
                  </a:cubicBezTo>
                  <a:lnTo>
                    <a:pt x="4642" y="8"/>
                  </a:lnTo>
                  <a:cubicBezTo>
                    <a:pt x="4615" y="3"/>
                    <a:pt x="4589" y="1"/>
                    <a:pt x="4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5"/>
            <p:cNvSpPr/>
            <p:nvPr/>
          </p:nvSpPr>
          <p:spPr>
            <a:xfrm>
              <a:off x="1383800" y="1094975"/>
              <a:ext cx="63900" cy="45325"/>
            </a:xfrm>
            <a:custGeom>
              <a:avLst/>
              <a:gdLst/>
              <a:ahLst/>
              <a:cxnLst/>
              <a:rect l="l" t="t" r="r" b="b"/>
              <a:pathLst>
                <a:path w="2556" h="1813" extrusionOk="0">
                  <a:moveTo>
                    <a:pt x="1236" y="0"/>
                  </a:moveTo>
                  <a:cubicBezTo>
                    <a:pt x="1031" y="0"/>
                    <a:pt x="820" y="78"/>
                    <a:pt x="633" y="263"/>
                  </a:cubicBezTo>
                  <a:cubicBezTo>
                    <a:pt x="0" y="904"/>
                    <a:pt x="620" y="1813"/>
                    <a:pt x="1312" y="1813"/>
                  </a:cubicBezTo>
                  <a:cubicBezTo>
                    <a:pt x="1516" y="1813"/>
                    <a:pt x="1727" y="1734"/>
                    <a:pt x="1914" y="1545"/>
                  </a:cubicBezTo>
                  <a:cubicBezTo>
                    <a:pt x="2556" y="911"/>
                    <a:pt x="1934" y="0"/>
                    <a:pt x="1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5"/>
            <p:cNvSpPr/>
            <p:nvPr/>
          </p:nvSpPr>
          <p:spPr>
            <a:xfrm>
              <a:off x="1357350" y="1157350"/>
              <a:ext cx="81125" cy="82425"/>
            </a:xfrm>
            <a:custGeom>
              <a:avLst/>
              <a:gdLst/>
              <a:ahLst/>
              <a:cxnLst/>
              <a:rect l="l" t="t" r="r" b="b"/>
              <a:pathLst>
                <a:path w="3245" h="3297" extrusionOk="0">
                  <a:moveTo>
                    <a:pt x="1971" y="1"/>
                  </a:moveTo>
                  <a:cubicBezTo>
                    <a:pt x="1841" y="1"/>
                    <a:pt x="1711" y="27"/>
                    <a:pt x="1597" y="79"/>
                  </a:cubicBezTo>
                  <a:cubicBezTo>
                    <a:pt x="1471" y="121"/>
                    <a:pt x="1345" y="194"/>
                    <a:pt x="1240" y="289"/>
                  </a:cubicBezTo>
                  <a:cubicBezTo>
                    <a:pt x="799" y="730"/>
                    <a:pt x="263" y="1244"/>
                    <a:pt x="116" y="1874"/>
                  </a:cubicBezTo>
                  <a:cubicBezTo>
                    <a:pt x="0" y="2336"/>
                    <a:pt x="231" y="2819"/>
                    <a:pt x="630" y="3071"/>
                  </a:cubicBezTo>
                  <a:cubicBezTo>
                    <a:pt x="904" y="3239"/>
                    <a:pt x="1240" y="3271"/>
                    <a:pt x="1544" y="3292"/>
                  </a:cubicBezTo>
                  <a:cubicBezTo>
                    <a:pt x="1592" y="3295"/>
                    <a:pt x="1641" y="3297"/>
                    <a:pt x="1689" y="3297"/>
                  </a:cubicBezTo>
                  <a:cubicBezTo>
                    <a:pt x="2433" y="3297"/>
                    <a:pt x="3042" y="2915"/>
                    <a:pt x="3161" y="2116"/>
                  </a:cubicBezTo>
                  <a:cubicBezTo>
                    <a:pt x="3245" y="1475"/>
                    <a:pt x="3088" y="730"/>
                    <a:pt x="2615" y="257"/>
                  </a:cubicBezTo>
                  <a:cubicBezTo>
                    <a:pt x="2452" y="87"/>
                    <a:pt x="2210"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 name="Google Shape;865;p45"/>
          <p:cNvGrpSpPr/>
          <p:nvPr/>
        </p:nvGrpSpPr>
        <p:grpSpPr>
          <a:xfrm>
            <a:off x="6247704" y="3168780"/>
            <a:ext cx="2977756" cy="2316186"/>
            <a:chOff x="5452988" y="1953914"/>
            <a:chExt cx="2977756" cy="2316186"/>
          </a:xfrm>
        </p:grpSpPr>
        <p:sp>
          <p:nvSpPr>
            <p:cNvPr id="866" name="Google Shape;866;p45"/>
            <p:cNvSpPr/>
            <p:nvPr/>
          </p:nvSpPr>
          <p:spPr>
            <a:xfrm>
              <a:off x="5452988" y="1953914"/>
              <a:ext cx="2977756" cy="2316186"/>
            </a:xfrm>
            <a:custGeom>
              <a:avLst/>
              <a:gdLst/>
              <a:ahLst/>
              <a:cxnLst/>
              <a:rect l="l" t="t" r="r" b="b"/>
              <a:pathLst>
                <a:path w="47549" h="36985" extrusionOk="0">
                  <a:moveTo>
                    <a:pt x="27188" y="1"/>
                  </a:moveTo>
                  <a:cubicBezTo>
                    <a:pt x="26421" y="1397"/>
                    <a:pt x="26337" y="2972"/>
                    <a:pt x="26421" y="4106"/>
                  </a:cubicBezTo>
                  <a:cubicBezTo>
                    <a:pt x="25989" y="2835"/>
                    <a:pt x="25425" y="2386"/>
                    <a:pt x="24874" y="2386"/>
                  </a:cubicBezTo>
                  <a:cubicBezTo>
                    <a:pt x="24715" y="2386"/>
                    <a:pt x="24558" y="2423"/>
                    <a:pt x="24405" y="2489"/>
                  </a:cubicBezTo>
                  <a:cubicBezTo>
                    <a:pt x="23817" y="2741"/>
                    <a:pt x="23114" y="3896"/>
                    <a:pt x="22536" y="5419"/>
                  </a:cubicBezTo>
                  <a:cubicBezTo>
                    <a:pt x="22221" y="4852"/>
                    <a:pt x="21790" y="4306"/>
                    <a:pt x="21254" y="3865"/>
                  </a:cubicBezTo>
                  <a:cubicBezTo>
                    <a:pt x="20557" y="3295"/>
                    <a:pt x="20036" y="3148"/>
                    <a:pt x="19675" y="3148"/>
                  </a:cubicBezTo>
                  <a:cubicBezTo>
                    <a:pt x="19564" y="3148"/>
                    <a:pt x="19467" y="3162"/>
                    <a:pt x="19385" y="3182"/>
                  </a:cubicBezTo>
                  <a:cubicBezTo>
                    <a:pt x="18797" y="2731"/>
                    <a:pt x="18104" y="2510"/>
                    <a:pt x="17054" y="2500"/>
                  </a:cubicBezTo>
                  <a:cubicBezTo>
                    <a:pt x="16582" y="2500"/>
                    <a:pt x="16046" y="2542"/>
                    <a:pt x="15406" y="2626"/>
                  </a:cubicBezTo>
                  <a:cubicBezTo>
                    <a:pt x="15164" y="2657"/>
                    <a:pt x="14933" y="2699"/>
                    <a:pt x="14702" y="2741"/>
                  </a:cubicBezTo>
                  <a:cubicBezTo>
                    <a:pt x="12802" y="3077"/>
                    <a:pt x="11468" y="3697"/>
                    <a:pt x="10838" y="4841"/>
                  </a:cubicBezTo>
                  <a:cubicBezTo>
                    <a:pt x="10807" y="4841"/>
                    <a:pt x="10786" y="4831"/>
                    <a:pt x="10765" y="4831"/>
                  </a:cubicBezTo>
                  <a:cubicBezTo>
                    <a:pt x="10720" y="4824"/>
                    <a:pt x="10675" y="4820"/>
                    <a:pt x="10630" y="4820"/>
                  </a:cubicBezTo>
                  <a:cubicBezTo>
                    <a:pt x="9675" y="4820"/>
                    <a:pt x="8599" y="6375"/>
                    <a:pt x="8097" y="7718"/>
                  </a:cubicBezTo>
                  <a:cubicBezTo>
                    <a:pt x="7572" y="9125"/>
                    <a:pt x="7120" y="10753"/>
                    <a:pt x="7982" y="11509"/>
                  </a:cubicBezTo>
                  <a:cubicBezTo>
                    <a:pt x="8234" y="11719"/>
                    <a:pt x="8560" y="11887"/>
                    <a:pt x="8896" y="11992"/>
                  </a:cubicBezTo>
                  <a:cubicBezTo>
                    <a:pt x="8770" y="12937"/>
                    <a:pt x="8707" y="13946"/>
                    <a:pt x="8759" y="14891"/>
                  </a:cubicBezTo>
                  <a:lnTo>
                    <a:pt x="8759" y="14954"/>
                  </a:lnTo>
                  <a:cubicBezTo>
                    <a:pt x="7183" y="12318"/>
                    <a:pt x="4621" y="9860"/>
                    <a:pt x="3498" y="9860"/>
                  </a:cubicBezTo>
                  <a:cubicBezTo>
                    <a:pt x="2301" y="9860"/>
                    <a:pt x="1461" y="11267"/>
                    <a:pt x="3445" y="16623"/>
                  </a:cubicBezTo>
                  <a:cubicBezTo>
                    <a:pt x="3876" y="17778"/>
                    <a:pt x="4359" y="18860"/>
                    <a:pt x="4863" y="19847"/>
                  </a:cubicBezTo>
                  <a:lnTo>
                    <a:pt x="4737" y="19721"/>
                  </a:lnTo>
                  <a:cubicBezTo>
                    <a:pt x="3579" y="18515"/>
                    <a:pt x="1827" y="17506"/>
                    <a:pt x="1058" y="17506"/>
                  </a:cubicBezTo>
                  <a:cubicBezTo>
                    <a:pt x="997" y="17506"/>
                    <a:pt x="942" y="17513"/>
                    <a:pt x="894" y="17526"/>
                  </a:cubicBezTo>
                  <a:cubicBezTo>
                    <a:pt x="243" y="17705"/>
                    <a:pt x="1" y="18597"/>
                    <a:pt x="1881" y="21212"/>
                  </a:cubicBezTo>
                  <a:cubicBezTo>
                    <a:pt x="2301" y="21800"/>
                    <a:pt x="2752" y="22335"/>
                    <a:pt x="3183" y="22808"/>
                  </a:cubicBezTo>
                  <a:lnTo>
                    <a:pt x="1860" y="24708"/>
                  </a:lnTo>
                  <a:lnTo>
                    <a:pt x="4275" y="25370"/>
                  </a:lnTo>
                  <a:lnTo>
                    <a:pt x="4275" y="31513"/>
                  </a:lnTo>
                  <a:lnTo>
                    <a:pt x="23765" y="36984"/>
                  </a:lnTo>
                  <a:lnTo>
                    <a:pt x="43243" y="31513"/>
                  </a:lnTo>
                  <a:lnTo>
                    <a:pt x="43243" y="27114"/>
                  </a:lnTo>
                  <a:lnTo>
                    <a:pt x="43243" y="25370"/>
                  </a:lnTo>
                  <a:lnTo>
                    <a:pt x="45658" y="24708"/>
                  </a:lnTo>
                  <a:lnTo>
                    <a:pt x="44346" y="22829"/>
                  </a:lnTo>
                  <a:cubicBezTo>
                    <a:pt x="44787" y="22346"/>
                    <a:pt x="45238" y="21800"/>
                    <a:pt x="45669" y="21212"/>
                  </a:cubicBezTo>
                  <a:cubicBezTo>
                    <a:pt x="47548" y="18597"/>
                    <a:pt x="47307" y="17705"/>
                    <a:pt x="46656" y="17526"/>
                  </a:cubicBezTo>
                  <a:cubicBezTo>
                    <a:pt x="46608" y="17513"/>
                    <a:pt x="46554" y="17506"/>
                    <a:pt x="46493" y="17506"/>
                  </a:cubicBezTo>
                  <a:cubicBezTo>
                    <a:pt x="45725" y="17506"/>
                    <a:pt x="43980" y="18515"/>
                    <a:pt x="42813" y="19721"/>
                  </a:cubicBezTo>
                  <a:lnTo>
                    <a:pt x="42687" y="19847"/>
                  </a:lnTo>
                  <a:cubicBezTo>
                    <a:pt x="43191" y="18860"/>
                    <a:pt x="43674" y="17778"/>
                    <a:pt x="44104" y="16623"/>
                  </a:cubicBezTo>
                  <a:cubicBezTo>
                    <a:pt x="46089" y="11267"/>
                    <a:pt x="45249" y="9860"/>
                    <a:pt x="44062" y="9860"/>
                  </a:cubicBezTo>
                  <a:cubicBezTo>
                    <a:pt x="43537" y="9860"/>
                    <a:pt x="42718" y="10375"/>
                    <a:pt x="41826" y="11194"/>
                  </a:cubicBezTo>
                  <a:cubicBezTo>
                    <a:pt x="41805" y="11162"/>
                    <a:pt x="41773" y="11141"/>
                    <a:pt x="41752" y="11110"/>
                  </a:cubicBezTo>
                  <a:cubicBezTo>
                    <a:pt x="41415" y="10786"/>
                    <a:pt x="41066" y="10614"/>
                    <a:pt x="40707" y="10614"/>
                  </a:cubicBezTo>
                  <a:cubicBezTo>
                    <a:pt x="40125" y="10614"/>
                    <a:pt x="39515" y="11064"/>
                    <a:pt x="38886" y="12044"/>
                  </a:cubicBezTo>
                  <a:cubicBezTo>
                    <a:pt x="38823" y="12149"/>
                    <a:pt x="38760" y="12254"/>
                    <a:pt x="38707" y="12370"/>
                  </a:cubicBezTo>
                  <a:cubicBezTo>
                    <a:pt x="38487" y="10501"/>
                    <a:pt x="37962" y="8821"/>
                    <a:pt x="37395" y="8233"/>
                  </a:cubicBezTo>
                  <a:cubicBezTo>
                    <a:pt x="37332" y="7624"/>
                    <a:pt x="37248" y="7036"/>
                    <a:pt x="37111" y="6563"/>
                  </a:cubicBezTo>
                  <a:cubicBezTo>
                    <a:pt x="37090" y="6469"/>
                    <a:pt x="37059" y="6374"/>
                    <a:pt x="37027" y="6280"/>
                  </a:cubicBezTo>
                  <a:cubicBezTo>
                    <a:pt x="37594" y="5156"/>
                    <a:pt x="38382" y="3067"/>
                    <a:pt x="37783" y="967"/>
                  </a:cubicBezTo>
                  <a:cubicBezTo>
                    <a:pt x="37783" y="967"/>
                    <a:pt x="37779" y="967"/>
                    <a:pt x="37771" y="967"/>
                  </a:cubicBezTo>
                  <a:cubicBezTo>
                    <a:pt x="37573" y="967"/>
                    <a:pt x="35008" y="1005"/>
                    <a:pt x="33897" y="3004"/>
                  </a:cubicBezTo>
                  <a:cubicBezTo>
                    <a:pt x="33393" y="2815"/>
                    <a:pt x="32805" y="2657"/>
                    <a:pt x="32133" y="2552"/>
                  </a:cubicBezTo>
                  <a:cubicBezTo>
                    <a:pt x="32018" y="2531"/>
                    <a:pt x="31892" y="2521"/>
                    <a:pt x="31766" y="2500"/>
                  </a:cubicBezTo>
                  <a:cubicBezTo>
                    <a:pt x="31526" y="2474"/>
                    <a:pt x="31292" y="2455"/>
                    <a:pt x="31065" y="2455"/>
                  </a:cubicBezTo>
                  <a:cubicBezTo>
                    <a:pt x="31015" y="2455"/>
                    <a:pt x="30965" y="2456"/>
                    <a:pt x="30915" y="2458"/>
                  </a:cubicBezTo>
                  <a:cubicBezTo>
                    <a:pt x="30474" y="2458"/>
                    <a:pt x="30054" y="2521"/>
                    <a:pt x="29666" y="2626"/>
                  </a:cubicBezTo>
                  <a:cubicBezTo>
                    <a:pt x="29288" y="515"/>
                    <a:pt x="27188" y="1"/>
                    <a:pt x="27188"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7" name="Google Shape;867;p45"/>
            <p:cNvGrpSpPr/>
            <p:nvPr/>
          </p:nvGrpSpPr>
          <p:grpSpPr>
            <a:xfrm>
              <a:off x="5453000" y="1954079"/>
              <a:ext cx="2977730" cy="2315995"/>
              <a:chOff x="12000425" y="2836100"/>
              <a:chExt cx="1353575" cy="1052725"/>
            </a:xfrm>
          </p:grpSpPr>
          <p:sp>
            <p:nvSpPr>
              <p:cNvPr id="868" name="Google Shape;868;p45"/>
              <p:cNvSpPr/>
              <p:nvPr/>
            </p:nvSpPr>
            <p:spPr>
              <a:xfrm>
                <a:off x="12471850" y="2963000"/>
                <a:ext cx="214825" cy="438800"/>
              </a:xfrm>
              <a:custGeom>
                <a:avLst/>
                <a:gdLst/>
                <a:ahLst/>
                <a:cxnLst/>
                <a:rect l="l" t="t" r="r" b="b"/>
                <a:pathLst>
                  <a:path w="8593" h="17552" extrusionOk="0">
                    <a:moveTo>
                      <a:pt x="1963" y="0"/>
                    </a:moveTo>
                    <a:cubicBezTo>
                      <a:pt x="870" y="0"/>
                      <a:pt x="1" y="1453"/>
                      <a:pt x="1095" y="6769"/>
                    </a:cubicBezTo>
                    <a:cubicBezTo>
                      <a:pt x="2261" y="12419"/>
                      <a:pt x="4949" y="16787"/>
                      <a:pt x="4949" y="16787"/>
                    </a:cubicBezTo>
                    <a:cubicBezTo>
                      <a:pt x="4949" y="16787"/>
                      <a:pt x="5556" y="17551"/>
                      <a:pt x="6639" y="17551"/>
                    </a:cubicBezTo>
                    <a:cubicBezTo>
                      <a:pt x="6807" y="17551"/>
                      <a:pt x="6986" y="17533"/>
                      <a:pt x="7176" y="17491"/>
                    </a:cubicBezTo>
                    <a:cubicBezTo>
                      <a:pt x="8593" y="17176"/>
                      <a:pt x="8520" y="15380"/>
                      <a:pt x="8520" y="15380"/>
                    </a:cubicBezTo>
                    <a:cubicBezTo>
                      <a:pt x="8520" y="15380"/>
                      <a:pt x="7963" y="9447"/>
                      <a:pt x="6861" y="6412"/>
                    </a:cubicBezTo>
                    <a:cubicBezTo>
                      <a:pt x="5747" y="3378"/>
                      <a:pt x="3363" y="196"/>
                      <a:pt x="2177" y="18"/>
                    </a:cubicBezTo>
                    <a:cubicBezTo>
                      <a:pt x="2105" y="6"/>
                      <a:pt x="2034" y="0"/>
                      <a:pt x="1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5"/>
              <p:cNvSpPr/>
              <p:nvPr/>
            </p:nvSpPr>
            <p:spPr>
              <a:xfrm>
                <a:off x="12537825" y="3060025"/>
                <a:ext cx="105800" cy="330525"/>
              </a:xfrm>
              <a:custGeom>
                <a:avLst/>
                <a:gdLst/>
                <a:ahLst/>
                <a:cxnLst/>
                <a:rect l="l" t="t" r="r" b="b"/>
                <a:pathLst>
                  <a:path w="4232" h="13221" extrusionOk="0">
                    <a:moveTo>
                      <a:pt x="343" y="0"/>
                    </a:moveTo>
                    <a:cubicBezTo>
                      <a:pt x="341" y="0"/>
                      <a:pt x="338" y="1"/>
                      <a:pt x="336" y="1"/>
                    </a:cubicBezTo>
                    <a:cubicBezTo>
                      <a:pt x="0" y="53"/>
                      <a:pt x="819" y="1796"/>
                      <a:pt x="1428" y="3434"/>
                    </a:cubicBezTo>
                    <a:cubicBezTo>
                      <a:pt x="2026" y="5083"/>
                      <a:pt x="2856" y="8265"/>
                      <a:pt x="3318" y="10292"/>
                    </a:cubicBezTo>
                    <a:cubicBezTo>
                      <a:pt x="3770" y="12329"/>
                      <a:pt x="3885" y="13221"/>
                      <a:pt x="3885" y="13221"/>
                    </a:cubicBezTo>
                    <a:lnTo>
                      <a:pt x="4232" y="13043"/>
                    </a:lnTo>
                    <a:cubicBezTo>
                      <a:pt x="4095" y="11499"/>
                      <a:pt x="2856" y="6805"/>
                      <a:pt x="2310" y="5020"/>
                    </a:cubicBezTo>
                    <a:cubicBezTo>
                      <a:pt x="1757" y="3256"/>
                      <a:pt x="686" y="0"/>
                      <a:pt x="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5"/>
              <p:cNvSpPr/>
              <p:nvPr/>
            </p:nvSpPr>
            <p:spPr>
              <a:xfrm>
                <a:off x="12578250" y="3274600"/>
                <a:ext cx="46750" cy="47450"/>
              </a:xfrm>
              <a:custGeom>
                <a:avLst/>
                <a:gdLst/>
                <a:ahLst/>
                <a:cxnLst/>
                <a:rect l="l" t="t" r="r" b="b"/>
                <a:pathLst>
                  <a:path w="1870" h="1898" extrusionOk="0">
                    <a:moveTo>
                      <a:pt x="212" y="0"/>
                    </a:moveTo>
                    <a:cubicBezTo>
                      <a:pt x="188" y="0"/>
                      <a:pt x="169" y="9"/>
                      <a:pt x="157" y="28"/>
                    </a:cubicBezTo>
                    <a:cubicBezTo>
                      <a:pt x="0" y="280"/>
                      <a:pt x="1869" y="1898"/>
                      <a:pt x="1869" y="1898"/>
                    </a:cubicBezTo>
                    <a:lnTo>
                      <a:pt x="1775" y="1425"/>
                    </a:lnTo>
                    <a:cubicBezTo>
                      <a:pt x="1775" y="1425"/>
                      <a:pt x="522" y="0"/>
                      <a:pt x="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5"/>
              <p:cNvSpPr/>
              <p:nvPr/>
            </p:nvSpPr>
            <p:spPr>
              <a:xfrm>
                <a:off x="12548050" y="3156200"/>
                <a:ext cx="46750" cy="47450"/>
              </a:xfrm>
              <a:custGeom>
                <a:avLst/>
                <a:gdLst/>
                <a:ahLst/>
                <a:cxnLst/>
                <a:rect l="l" t="t" r="r" b="b"/>
                <a:pathLst>
                  <a:path w="1870" h="1898" extrusionOk="0">
                    <a:moveTo>
                      <a:pt x="213" y="0"/>
                    </a:moveTo>
                    <a:cubicBezTo>
                      <a:pt x="188" y="0"/>
                      <a:pt x="170" y="9"/>
                      <a:pt x="158" y="28"/>
                    </a:cubicBezTo>
                    <a:cubicBezTo>
                      <a:pt x="0" y="280"/>
                      <a:pt x="1869" y="1897"/>
                      <a:pt x="1869" y="1897"/>
                    </a:cubicBezTo>
                    <a:lnTo>
                      <a:pt x="1775" y="1425"/>
                    </a:lnTo>
                    <a:cubicBezTo>
                      <a:pt x="1775" y="1425"/>
                      <a:pt x="521"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5"/>
              <p:cNvSpPr/>
              <p:nvPr/>
            </p:nvSpPr>
            <p:spPr>
              <a:xfrm>
                <a:off x="12578250" y="3086975"/>
                <a:ext cx="17600" cy="63400"/>
              </a:xfrm>
              <a:custGeom>
                <a:avLst/>
                <a:gdLst/>
                <a:ahLst/>
                <a:cxnLst/>
                <a:rect l="l" t="t" r="r" b="b"/>
                <a:pathLst>
                  <a:path w="704" h="2536" extrusionOk="0">
                    <a:moveTo>
                      <a:pt x="402" y="0"/>
                    </a:moveTo>
                    <a:cubicBezTo>
                      <a:pt x="141" y="0"/>
                      <a:pt x="0" y="2104"/>
                      <a:pt x="0" y="2104"/>
                    </a:cubicBezTo>
                    <a:lnTo>
                      <a:pt x="210" y="2535"/>
                    </a:lnTo>
                    <a:cubicBezTo>
                      <a:pt x="210" y="2535"/>
                      <a:pt x="703" y="120"/>
                      <a:pt x="420" y="4"/>
                    </a:cubicBezTo>
                    <a:cubicBezTo>
                      <a:pt x="414" y="2"/>
                      <a:pt x="408" y="0"/>
                      <a:pt x="402"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5"/>
              <p:cNvSpPr/>
              <p:nvPr/>
            </p:nvSpPr>
            <p:spPr>
              <a:xfrm>
                <a:off x="12614200" y="3215075"/>
                <a:ext cx="17875" cy="63400"/>
              </a:xfrm>
              <a:custGeom>
                <a:avLst/>
                <a:gdLst/>
                <a:ahLst/>
                <a:cxnLst/>
                <a:rect l="l" t="t" r="r" b="b"/>
                <a:pathLst>
                  <a:path w="715" h="2536" extrusionOk="0">
                    <a:moveTo>
                      <a:pt x="412" y="1"/>
                    </a:moveTo>
                    <a:cubicBezTo>
                      <a:pt x="141" y="1"/>
                      <a:pt x="0" y="2105"/>
                      <a:pt x="0" y="2105"/>
                    </a:cubicBezTo>
                    <a:lnTo>
                      <a:pt x="221" y="2535"/>
                    </a:lnTo>
                    <a:cubicBezTo>
                      <a:pt x="221" y="2535"/>
                      <a:pt x="715" y="120"/>
                      <a:pt x="431" y="4"/>
                    </a:cubicBezTo>
                    <a:cubicBezTo>
                      <a:pt x="425" y="2"/>
                      <a:pt x="418" y="1"/>
                      <a:pt x="4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5"/>
              <p:cNvSpPr/>
              <p:nvPr/>
            </p:nvSpPr>
            <p:spPr>
              <a:xfrm>
                <a:off x="12725775" y="3104175"/>
                <a:ext cx="140975" cy="277750"/>
              </a:xfrm>
              <a:custGeom>
                <a:avLst/>
                <a:gdLst/>
                <a:ahLst/>
                <a:cxnLst/>
                <a:rect l="l" t="t" r="r" b="b"/>
                <a:pathLst>
                  <a:path w="5639" h="11110" extrusionOk="0">
                    <a:moveTo>
                      <a:pt x="4384" y="1"/>
                    </a:moveTo>
                    <a:cubicBezTo>
                      <a:pt x="4344" y="1"/>
                      <a:pt x="4304" y="3"/>
                      <a:pt x="4264" y="9"/>
                    </a:cubicBezTo>
                    <a:cubicBezTo>
                      <a:pt x="3508" y="114"/>
                      <a:pt x="1954" y="2109"/>
                      <a:pt x="1219" y="4031"/>
                    </a:cubicBezTo>
                    <a:cubicBezTo>
                      <a:pt x="484" y="5942"/>
                      <a:pt x="74" y="9712"/>
                      <a:pt x="74" y="9712"/>
                    </a:cubicBezTo>
                    <a:cubicBezTo>
                      <a:pt x="74" y="9712"/>
                      <a:pt x="1" y="10846"/>
                      <a:pt x="904" y="11067"/>
                    </a:cubicBezTo>
                    <a:cubicBezTo>
                      <a:pt x="1031" y="11097"/>
                      <a:pt x="1151" y="11110"/>
                      <a:pt x="1263" y="11110"/>
                    </a:cubicBezTo>
                    <a:cubicBezTo>
                      <a:pt x="1935" y="11110"/>
                      <a:pt x="2321" y="10647"/>
                      <a:pt x="2321" y="10647"/>
                    </a:cubicBezTo>
                    <a:cubicBezTo>
                      <a:pt x="2321" y="10647"/>
                      <a:pt x="4075" y="7896"/>
                      <a:pt x="4883" y="4314"/>
                    </a:cubicBezTo>
                    <a:cubicBezTo>
                      <a:pt x="5639" y="925"/>
                      <a:pt x="5087" y="1"/>
                      <a:pt x="4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5"/>
              <p:cNvSpPr/>
              <p:nvPr/>
            </p:nvSpPr>
            <p:spPr>
              <a:xfrm>
                <a:off x="12753325" y="3165550"/>
                <a:ext cx="70675" cy="209250"/>
              </a:xfrm>
              <a:custGeom>
                <a:avLst/>
                <a:gdLst/>
                <a:ahLst/>
                <a:cxnLst/>
                <a:rect l="l" t="t" r="r" b="b"/>
                <a:pathLst>
                  <a:path w="2827" h="8370" extrusionOk="0">
                    <a:moveTo>
                      <a:pt x="2611" y="1"/>
                    </a:moveTo>
                    <a:cubicBezTo>
                      <a:pt x="2395" y="1"/>
                      <a:pt x="1668" y="2057"/>
                      <a:pt x="1303" y="3172"/>
                    </a:cubicBezTo>
                    <a:cubicBezTo>
                      <a:pt x="936" y="4306"/>
                      <a:pt x="96" y="7278"/>
                      <a:pt x="1" y="8255"/>
                    </a:cubicBezTo>
                    <a:lnTo>
                      <a:pt x="211" y="8370"/>
                    </a:lnTo>
                    <a:cubicBezTo>
                      <a:pt x="211" y="8370"/>
                      <a:pt x="295" y="7803"/>
                      <a:pt x="610" y="6522"/>
                    </a:cubicBezTo>
                    <a:cubicBezTo>
                      <a:pt x="925" y="5231"/>
                      <a:pt x="1482" y="3214"/>
                      <a:pt x="1881" y="2174"/>
                    </a:cubicBezTo>
                    <a:cubicBezTo>
                      <a:pt x="2290" y="1145"/>
                      <a:pt x="2826" y="32"/>
                      <a:pt x="2616" y="1"/>
                    </a:cubicBezTo>
                    <a:cubicBezTo>
                      <a:pt x="2614" y="1"/>
                      <a:pt x="2613" y="1"/>
                      <a:pt x="26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5"/>
              <p:cNvSpPr/>
              <p:nvPr/>
            </p:nvSpPr>
            <p:spPr>
              <a:xfrm>
                <a:off x="12765925" y="3301625"/>
                <a:ext cx="29975" cy="29875"/>
              </a:xfrm>
              <a:custGeom>
                <a:avLst/>
                <a:gdLst/>
                <a:ahLst/>
                <a:cxnLst/>
                <a:rect l="l" t="t" r="r" b="b"/>
                <a:pathLst>
                  <a:path w="1199" h="1195" extrusionOk="0">
                    <a:moveTo>
                      <a:pt x="1069" y="0"/>
                    </a:moveTo>
                    <a:cubicBezTo>
                      <a:pt x="873" y="0"/>
                      <a:pt x="64" y="890"/>
                      <a:pt x="64" y="890"/>
                    </a:cubicBezTo>
                    <a:lnTo>
                      <a:pt x="1" y="1195"/>
                    </a:lnTo>
                    <a:cubicBezTo>
                      <a:pt x="1" y="1195"/>
                      <a:pt x="1198" y="187"/>
                      <a:pt x="1104" y="19"/>
                    </a:cubicBezTo>
                    <a:cubicBezTo>
                      <a:pt x="1097" y="6"/>
                      <a:pt x="1085" y="0"/>
                      <a:pt x="1069"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12786400" y="3226600"/>
                <a:ext cx="29975" cy="29825"/>
              </a:xfrm>
              <a:custGeom>
                <a:avLst/>
                <a:gdLst/>
                <a:ahLst/>
                <a:cxnLst/>
                <a:rect l="l" t="t" r="r" b="b"/>
                <a:pathLst>
                  <a:path w="1199" h="1193" extrusionOk="0">
                    <a:moveTo>
                      <a:pt x="1072" y="0"/>
                    </a:moveTo>
                    <a:cubicBezTo>
                      <a:pt x="880" y="0"/>
                      <a:pt x="64" y="898"/>
                      <a:pt x="64" y="898"/>
                    </a:cubicBezTo>
                    <a:lnTo>
                      <a:pt x="1" y="1192"/>
                    </a:lnTo>
                    <a:cubicBezTo>
                      <a:pt x="1" y="1192"/>
                      <a:pt x="1198" y="184"/>
                      <a:pt x="1104" y="16"/>
                    </a:cubicBezTo>
                    <a:cubicBezTo>
                      <a:pt x="1097" y="5"/>
                      <a:pt x="1086" y="0"/>
                      <a:pt x="1072"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12786675" y="3182325"/>
                <a:ext cx="10800" cy="40500"/>
              </a:xfrm>
              <a:custGeom>
                <a:avLst/>
                <a:gdLst/>
                <a:ahLst/>
                <a:cxnLst/>
                <a:rect l="l" t="t" r="r" b="b"/>
                <a:pathLst>
                  <a:path w="432" h="1620" extrusionOk="0">
                    <a:moveTo>
                      <a:pt x="191" y="0"/>
                    </a:moveTo>
                    <a:cubicBezTo>
                      <a:pt x="187" y="0"/>
                      <a:pt x="183" y="1"/>
                      <a:pt x="179" y="2"/>
                    </a:cubicBezTo>
                    <a:cubicBezTo>
                      <a:pt x="1" y="65"/>
                      <a:pt x="295" y="1619"/>
                      <a:pt x="295" y="1619"/>
                    </a:cubicBezTo>
                    <a:lnTo>
                      <a:pt x="431" y="1346"/>
                    </a:lnTo>
                    <a:cubicBezTo>
                      <a:pt x="431" y="1346"/>
                      <a:pt x="371" y="0"/>
                      <a:pt x="191"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12762525" y="3263425"/>
                <a:ext cx="10525" cy="40500"/>
              </a:xfrm>
              <a:custGeom>
                <a:avLst/>
                <a:gdLst/>
                <a:ahLst/>
                <a:cxnLst/>
                <a:rect l="l" t="t" r="r" b="b"/>
                <a:pathLst>
                  <a:path w="421" h="1620" extrusionOk="0">
                    <a:moveTo>
                      <a:pt x="191" y="0"/>
                    </a:moveTo>
                    <a:cubicBezTo>
                      <a:pt x="187" y="0"/>
                      <a:pt x="183" y="1"/>
                      <a:pt x="179" y="3"/>
                    </a:cubicBezTo>
                    <a:cubicBezTo>
                      <a:pt x="1" y="66"/>
                      <a:pt x="284" y="1620"/>
                      <a:pt x="284" y="1620"/>
                    </a:cubicBezTo>
                    <a:lnTo>
                      <a:pt x="421" y="1347"/>
                    </a:lnTo>
                    <a:cubicBezTo>
                      <a:pt x="421" y="1347"/>
                      <a:pt x="361"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5"/>
              <p:cNvSpPr/>
              <p:nvPr/>
            </p:nvSpPr>
            <p:spPr>
              <a:xfrm>
                <a:off x="12603700" y="2904025"/>
                <a:ext cx="176425" cy="514650"/>
              </a:xfrm>
              <a:custGeom>
                <a:avLst/>
                <a:gdLst/>
                <a:ahLst/>
                <a:cxnLst/>
                <a:rect l="l" t="t" r="r" b="b"/>
                <a:pathLst>
                  <a:path w="7057" h="20586" extrusionOk="0">
                    <a:moveTo>
                      <a:pt x="4194" y="0"/>
                    </a:moveTo>
                    <a:cubicBezTo>
                      <a:pt x="4012" y="0"/>
                      <a:pt x="3831" y="43"/>
                      <a:pt x="3655" y="118"/>
                    </a:cubicBezTo>
                    <a:cubicBezTo>
                      <a:pt x="2406" y="654"/>
                      <a:pt x="704" y="4792"/>
                      <a:pt x="347" y="8414"/>
                    </a:cubicBezTo>
                    <a:cubicBezTo>
                      <a:pt x="0" y="12037"/>
                      <a:pt x="1061" y="18663"/>
                      <a:pt x="1061" y="18663"/>
                    </a:cubicBezTo>
                    <a:cubicBezTo>
                      <a:pt x="1061" y="18663"/>
                      <a:pt x="1471" y="20586"/>
                      <a:pt x="3056" y="20586"/>
                    </a:cubicBezTo>
                    <a:cubicBezTo>
                      <a:pt x="3077" y="20586"/>
                      <a:pt x="3098" y="20586"/>
                      <a:pt x="3120" y="20585"/>
                    </a:cubicBezTo>
                    <a:cubicBezTo>
                      <a:pt x="4758" y="20532"/>
                      <a:pt x="5346" y="19199"/>
                      <a:pt x="5346" y="19199"/>
                    </a:cubicBezTo>
                    <a:cubicBezTo>
                      <a:pt x="5346" y="19199"/>
                      <a:pt x="7057" y="13675"/>
                      <a:pt x="6732" y="7186"/>
                    </a:cubicBezTo>
                    <a:cubicBezTo>
                      <a:pt x="6461" y="1600"/>
                      <a:pt x="5307" y="0"/>
                      <a:pt x="4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5"/>
              <p:cNvSpPr/>
              <p:nvPr/>
            </p:nvSpPr>
            <p:spPr>
              <a:xfrm>
                <a:off x="12678775" y="3018275"/>
                <a:ext cx="31075" cy="385400"/>
              </a:xfrm>
              <a:custGeom>
                <a:avLst/>
                <a:gdLst/>
                <a:ahLst/>
                <a:cxnLst/>
                <a:rect l="l" t="t" r="r" b="b"/>
                <a:pathLst>
                  <a:path w="1243" h="15416" extrusionOk="0">
                    <a:moveTo>
                      <a:pt x="883" y="0"/>
                    </a:moveTo>
                    <a:cubicBezTo>
                      <a:pt x="880" y="0"/>
                      <a:pt x="876" y="0"/>
                      <a:pt x="873" y="1"/>
                    </a:cubicBezTo>
                    <a:cubicBezTo>
                      <a:pt x="495" y="43"/>
                      <a:pt x="232" y="3928"/>
                      <a:pt x="127" y="6028"/>
                    </a:cubicBezTo>
                    <a:cubicBezTo>
                      <a:pt x="33" y="8128"/>
                      <a:pt x="1" y="13600"/>
                      <a:pt x="285" y="15311"/>
                    </a:cubicBezTo>
                    <a:lnTo>
                      <a:pt x="715" y="15416"/>
                    </a:lnTo>
                    <a:cubicBezTo>
                      <a:pt x="715" y="15416"/>
                      <a:pt x="589" y="14408"/>
                      <a:pt x="516" y="12067"/>
                    </a:cubicBezTo>
                    <a:cubicBezTo>
                      <a:pt x="442" y="9714"/>
                      <a:pt x="453" y="6007"/>
                      <a:pt x="652" y="4054"/>
                    </a:cubicBezTo>
                    <a:cubicBezTo>
                      <a:pt x="850" y="2110"/>
                      <a:pt x="1243" y="0"/>
                      <a:pt x="8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5"/>
              <p:cNvSpPr/>
              <p:nvPr/>
            </p:nvSpPr>
            <p:spPr>
              <a:xfrm>
                <a:off x="12687450" y="3262500"/>
                <a:ext cx="40450" cy="63750"/>
              </a:xfrm>
              <a:custGeom>
                <a:avLst/>
                <a:gdLst/>
                <a:ahLst/>
                <a:cxnLst/>
                <a:rect l="l" t="t" r="r" b="b"/>
                <a:pathLst>
                  <a:path w="1618" h="2550" extrusionOk="0">
                    <a:moveTo>
                      <a:pt x="1332" y="0"/>
                    </a:moveTo>
                    <a:cubicBezTo>
                      <a:pt x="1021" y="0"/>
                      <a:pt x="1" y="2004"/>
                      <a:pt x="1" y="2004"/>
                    </a:cubicBezTo>
                    <a:lnTo>
                      <a:pt x="32" y="2550"/>
                    </a:lnTo>
                    <a:cubicBezTo>
                      <a:pt x="32" y="2550"/>
                      <a:pt x="1618" y="260"/>
                      <a:pt x="1376" y="19"/>
                    </a:cubicBezTo>
                    <a:cubicBezTo>
                      <a:pt x="1363" y="6"/>
                      <a:pt x="1349" y="0"/>
                      <a:pt x="1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5"/>
              <p:cNvSpPr/>
              <p:nvPr/>
            </p:nvSpPr>
            <p:spPr>
              <a:xfrm>
                <a:off x="12687175" y="3124925"/>
                <a:ext cx="40450" cy="63500"/>
              </a:xfrm>
              <a:custGeom>
                <a:avLst/>
                <a:gdLst/>
                <a:ahLst/>
                <a:cxnLst/>
                <a:rect l="l" t="t" r="r" b="b"/>
                <a:pathLst>
                  <a:path w="1618" h="2540" extrusionOk="0">
                    <a:moveTo>
                      <a:pt x="1333" y="1"/>
                    </a:moveTo>
                    <a:cubicBezTo>
                      <a:pt x="1021" y="1"/>
                      <a:pt x="1" y="2004"/>
                      <a:pt x="1" y="2004"/>
                    </a:cubicBezTo>
                    <a:lnTo>
                      <a:pt x="33" y="2539"/>
                    </a:lnTo>
                    <a:cubicBezTo>
                      <a:pt x="33" y="2539"/>
                      <a:pt x="1618" y="250"/>
                      <a:pt x="1377" y="19"/>
                    </a:cubicBezTo>
                    <a:cubicBezTo>
                      <a:pt x="1364" y="7"/>
                      <a:pt x="1350" y="1"/>
                      <a:pt x="1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5"/>
              <p:cNvSpPr/>
              <p:nvPr/>
            </p:nvSpPr>
            <p:spPr>
              <a:xfrm>
                <a:off x="12654625" y="3059475"/>
                <a:ext cx="33375" cy="67800"/>
              </a:xfrm>
              <a:custGeom>
                <a:avLst/>
                <a:gdLst/>
                <a:ahLst/>
                <a:cxnLst/>
                <a:rect l="l" t="t" r="r" b="b"/>
                <a:pathLst>
                  <a:path w="1335" h="2712" extrusionOk="0">
                    <a:moveTo>
                      <a:pt x="320" y="0"/>
                    </a:moveTo>
                    <a:cubicBezTo>
                      <a:pt x="307" y="0"/>
                      <a:pt x="296" y="4"/>
                      <a:pt x="285" y="12"/>
                    </a:cubicBezTo>
                    <a:cubicBezTo>
                      <a:pt x="1" y="212"/>
                      <a:pt x="1219" y="2711"/>
                      <a:pt x="1219" y="2711"/>
                    </a:cubicBezTo>
                    <a:lnTo>
                      <a:pt x="1335" y="2175"/>
                    </a:lnTo>
                    <a:cubicBezTo>
                      <a:pt x="1335" y="2175"/>
                      <a:pt x="619"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5"/>
              <p:cNvSpPr/>
              <p:nvPr/>
            </p:nvSpPr>
            <p:spPr>
              <a:xfrm>
                <a:off x="12651475" y="3209375"/>
                <a:ext cx="33100" cy="67775"/>
              </a:xfrm>
              <a:custGeom>
                <a:avLst/>
                <a:gdLst/>
                <a:ahLst/>
                <a:cxnLst/>
                <a:rect l="l" t="t" r="r" b="b"/>
                <a:pathLst>
                  <a:path w="1324" h="2711" extrusionOk="0">
                    <a:moveTo>
                      <a:pt x="309" y="0"/>
                    </a:moveTo>
                    <a:cubicBezTo>
                      <a:pt x="297" y="0"/>
                      <a:pt x="285" y="4"/>
                      <a:pt x="274" y="12"/>
                    </a:cubicBezTo>
                    <a:cubicBezTo>
                      <a:pt x="1" y="211"/>
                      <a:pt x="1219" y="2711"/>
                      <a:pt x="1219" y="2711"/>
                    </a:cubicBezTo>
                    <a:lnTo>
                      <a:pt x="1324" y="2186"/>
                    </a:lnTo>
                    <a:cubicBezTo>
                      <a:pt x="1324" y="2186"/>
                      <a:pt x="608"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5"/>
              <p:cNvSpPr/>
              <p:nvPr/>
            </p:nvSpPr>
            <p:spPr>
              <a:xfrm>
                <a:off x="12245375" y="3062125"/>
                <a:ext cx="169075" cy="456200"/>
              </a:xfrm>
              <a:custGeom>
                <a:avLst/>
                <a:gdLst/>
                <a:ahLst/>
                <a:cxnLst/>
                <a:rect l="l" t="t" r="r" b="b"/>
                <a:pathLst>
                  <a:path w="6763" h="18248" extrusionOk="0">
                    <a:moveTo>
                      <a:pt x="2572" y="1"/>
                    </a:moveTo>
                    <a:cubicBezTo>
                      <a:pt x="2357" y="1"/>
                      <a:pt x="2152" y="71"/>
                      <a:pt x="1964" y="190"/>
                    </a:cubicBezTo>
                    <a:cubicBezTo>
                      <a:pt x="945" y="820"/>
                      <a:pt x="0" y="4684"/>
                      <a:pt x="178" y="7908"/>
                    </a:cubicBezTo>
                    <a:cubicBezTo>
                      <a:pt x="357" y="11132"/>
                      <a:pt x="2174" y="16802"/>
                      <a:pt x="2174" y="16802"/>
                    </a:cubicBezTo>
                    <a:cubicBezTo>
                      <a:pt x="2174" y="16802"/>
                      <a:pt x="2725" y="18247"/>
                      <a:pt x="3944" y="18247"/>
                    </a:cubicBezTo>
                    <a:cubicBezTo>
                      <a:pt x="4040" y="18247"/>
                      <a:pt x="4139" y="18238"/>
                      <a:pt x="4243" y="18219"/>
                    </a:cubicBezTo>
                    <a:cubicBezTo>
                      <a:pt x="5671" y="17946"/>
                      <a:pt x="6007" y="16697"/>
                      <a:pt x="6007" y="16697"/>
                    </a:cubicBezTo>
                    <a:cubicBezTo>
                      <a:pt x="6007" y="16697"/>
                      <a:pt x="6763" y="11625"/>
                      <a:pt x="5618" y="5965"/>
                    </a:cubicBezTo>
                    <a:cubicBezTo>
                      <a:pt x="4677" y="1363"/>
                      <a:pt x="3520" y="1"/>
                      <a:pt x="2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5"/>
              <p:cNvSpPr/>
              <p:nvPr/>
            </p:nvSpPr>
            <p:spPr>
              <a:xfrm>
                <a:off x="12306275" y="3163400"/>
                <a:ext cx="56200" cy="339000"/>
              </a:xfrm>
              <a:custGeom>
                <a:avLst/>
                <a:gdLst/>
                <a:ahLst/>
                <a:cxnLst/>
                <a:rect l="l" t="t" r="r" b="b"/>
                <a:pathLst>
                  <a:path w="2248" h="13560" extrusionOk="0">
                    <a:moveTo>
                      <a:pt x="336" y="1"/>
                    </a:moveTo>
                    <a:cubicBezTo>
                      <a:pt x="329" y="1"/>
                      <a:pt x="322" y="1"/>
                      <a:pt x="316" y="3"/>
                    </a:cubicBezTo>
                    <a:cubicBezTo>
                      <a:pt x="1" y="97"/>
                      <a:pt x="284" y="3541"/>
                      <a:pt x="484" y="5401"/>
                    </a:cubicBezTo>
                    <a:cubicBezTo>
                      <a:pt x="673" y="7259"/>
                      <a:pt x="1376" y="12058"/>
                      <a:pt x="1870" y="13528"/>
                    </a:cubicBezTo>
                    <a:lnTo>
                      <a:pt x="2248" y="13559"/>
                    </a:lnTo>
                    <a:cubicBezTo>
                      <a:pt x="2248" y="13559"/>
                      <a:pt x="2006" y="12688"/>
                      <a:pt x="1628" y="10640"/>
                    </a:cubicBezTo>
                    <a:cubicBezTo>
                      <a:pt x="1250" y="8593"/>
                      <a:pt x="757" y="5338"/>
                      <a:pt x="673" y="3594"/>
                    </a:cubicBezTo>
                    <a:cubicBezTo>
                      <a:pt x="580" y="1888"/>
                      <a:pt x="638"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5"/>
              <p:cNvSpPr/>
              <p:nvPr/>
            </p:nvSpPr>
            <p:spPr>
              <a:xfrm>
                <a:off x="12342500" y="3375075"/>
                <a:ext cx="29425" cy="60375"/>
              </a:xfrm>
              <a:custGeom>
                <a:avLst/>
                <a:gdLst/>
                <a:ahLst/>
                <a:cxnLst/>
                <a:rect l="l" t="t" r="r" b="b"/>
                <a:pathLst>
                  <a:path w="1177" h="2415" extrusionOk="0">
                    <a:moveTo>
                      <a:pt x="904" y="0"/>
                    </a:moveTo>
                    <a:cubicBezTo>
                      <a:pt x="631" y="0"/>
                      <a:pt x="1" y="1942"/>
                      <a:pt x="1" y="1942"/>
                    </a:cubicBezTo>
                    <a:lnTo>
                      <a:pt x="95" y="2415"/>
                    </a:lnTo>
                    <a:cubicBezTo>
                      <a:pt x="95" y="2415"/>
                      <a:pt x="1177" y="189"/>
                      <a:pt x="935" y="10"/>
                    </a:cubicBezTo>
                    <a:cubicBezTo>
                      <a:pt x="925" y="3"/>
                      <a:pt x="915" y="0"/>
                      <a:pt x="904"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12323600" y="3254550"/>
                <a:ext cx="29675" cy="60150"/>
              </a:xfrm>
              <a:custGeom>
                <a:avLst/>
                <a:gdLst/>
                <a:ahLst/>
                <a:cxnLst/>
                <a:rect l="l" t="t" r="r" b="b"/>
                <a:pathLst>
                  <a:path w="1187" h="2406" extrusionOk="0">
                    <a:moveTo>
                      <a:pt x="903" y="1"/>
                    </a:moveTo>
                    <a:cubicBezTo>
                      <a:pt x="638" y="1"/>
                      <a:pt x="1" y="1933"/>
                      <a:pt x="1" y="1933"/>
                    </a:cubicBezTo>
                    <a:lnTo>
                      <a:pt x="106" y="2406"/>
                    </a:lnTo>
                    <a:cubicBezTo>
                      <a:pt x="106" y="2406"/>
                      <a:pt x="1187" y="179"/>
                      <a:pt x="935" y="11"/>
                    </a:cubicBezTo>
                    <a:cubicBezTo>
                      <a:pt x="925" y="4"/>
                      <a:pt x="914" y="1"/>
                      <a:pt x="9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12280275" y="3204800"/>
                <a:ext cx="35725" cy="56600"/>
              </a:xfrm>
              <a:custGeom>
                <a:avLst/>
                <a:gdLst/>
                <a:ahLst/>
                <a:cxnLst/>
                <a:rect l="l" t="t" r="r" b="b"/>
                <a:pathLst>
                  <a:path w="1429" h="2264" extrusionOk="0">
                    <a:moveTo>
                      <a:pt x="259" y="1"/>
                    </a:moveTo>
                    <a:cubicBezTo>
                      <a:pt x="245" y="1"/>
                      <a:pt x="232" y="6"/>
                      <a:pt x="221" y="16"/>
                    </a:cubicBezTo>
                    <a:cubicBezTo>
                      <a:pt x="1" y="226"/>
                      <a:pt x="1408" y="2264"/>
                      <a:pt x="1408" y="2264"/>
                    </a:cubicBezTo>
                    <a:lnTo>
                      <a:pt x="1429" y="1780"/>
                    </a:lnTo>
                    <a:cubicBezTo>
                      <a:pt x="1429" y="1780"/>
                      <a:pt x="530"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12297350" y="3336875"/>
                <a:ext cx="35975" cy="56300"/>
              </a:xfrm>
              <a:custGeom>
                <a:avLst/>
                <a:gdLst/>
                <a:ahLst/>
                <a:cxnLst/>
                <a:rect l="l" t="t" r="r" b="b"/>
                <a:pathLst>
                  <a:path w="1439" h="2252" extrusionOk="0">
                    <a:moveTo>
                      <a:pt x="260" y="0"/>
                    </a:moveTo>
                    <a:cubicBezTo>
                      <a:pt x="245" y="0"/>
                      <a:pt x="232" y="5"/>
                      <a:pt x="221" y="16"/>
                    </a:cubicBezTo>
                    <a:cubicBezTo>
                      <a:pt x="1" y="226"/>
                      <a:pt x="1408" y="2252"/>
                      <a:pt x="1408" y="2252"/>
                    </a:cubicBezTo>
                    <a:lnTo>
                      <a:pt x="1439" y="1780"/>
                    </a:lnTo>
                    <a:cubicBezTo>
                      <a:pt x="1439" y="1780"/>
                      <a:pt x="540"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12000425" y="3334350"/>
                <a:ext cx="230275" cy="229200"/>
              </a:xfrm>
              <a:custGeom>
                <a:avLst/>
                <a:gdLst/>
                <a:ahLst/>
                <a:cxnLst/>
                <a:rect l="l" t="t" r="r" b="b"/>
                <a:pathLst>
                  <a:path w="9211" h="9168" extrusionOk="0">
                    <a:moveTo>
                      <a:pt x="1202" y="0"/>
                    </a:moveTo>
                    <a:cubicBezTo>
                      <a:pt x="1134" y="0"/>
                      <a:pt x="1073" y="7"/>
                      <a:pt x="1020" y="22"/>
                    </a:cubicBezTo>
                    <a:cubicBezTo>
                      <a:pt x="285" y="222"/>
                      <a:pt x="1" y="1240"/>
                      <a:pt x="2154" y="4222"/>
                    </a:cubicBezTo>
                    <a:cubicBezTo>
                      <a:pt x="4296" y="7204"/>
                      <a:pt x="6994" y="9042"/>
                      <a:pt x="6994" y="9042"/>
                    </a:cubicBezTo>
                    <a:cubicBezTo>
                      <a:pt x="6994" y="9042"/>
                      <a:pt x="7235" y="9168"/>
                      <a:pt x="7581" y="9168"/>
                    </a:cubicBezTo>
                    <a:cubicBezTo>
                      <a:pt x="7836" y="9168"/>
                      <a:pt x="8148" y="9100"/>
                      <a:pt x="8464" y="8863"/>
                    </a:cubicBezTo>
                    <a:cubicBezTo>
                      <a:pt x="9210" y="8317"/>
                      <a:pt x="8695" y="7288"/>
                      <a:pt x="8695" y="7288"/>
                    </a:cubicBezTo>
                    <a:cubicBezTo>
                      <a:pt x="8695" y="7288"/>
                      <a:pt x="6837" y="4002"/>
                      <a:pt x="5398" y="2521"/>
                    </a:cubicBezTo>
                    <a:cubicBezTo>
                      <a:pt x="4073" y="1156"/>
                      <a:pt x="2078" y="0"/>
                      <a:pt x="1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12058175" y="3385700"/>
                <a:ext cx="145750" cy="168950"/>
              </a:xfrm>
              <a:custGeom>
                <a:avLst/>
                <a:gdLst/>
                <a:ahLst/>
                <a:cxnLst/>
                <a:rect l="l" t="t" r="r" b="b"/>
                <a:pathLst>
                  <a:path w="5830" h="6758" extrusionOk="0">
                    <a:moveTo>
                      <a:pt x="200" y="0"/>
                    </a:moveTo>
                    <a:cubicBezTo>
                      <a:pt x="192" y="0"/>
                      <a:pt x="185" y="2"/>
                      <a:pt x="180" y="5"/>
                    </a:cubicBezTo>
                    <a:cubicBezTo>
                      <a:pt x="1" y="121"/>
                      <a:pt x="925" y="929"/>
                      <a:pt x="1702" y="1717"/>
                    </a:cubicBezTo>
                    <a:cubicBezTo>
                      <a:pt x="2479" y="2515"/>
                      <a:pt x="3792" y="4142"/>
                      <a:pt x="4590" y="5213"/>
                    </a:cubicBezTo>
                    <a:cubicBezTo>
                      <a:pt x="5377" y="6274"/>
                      <a:pt x="5682" y="6757"/>
                      <a:pt x="5682" y="6757"/>
                    </a:cubicBezTo>
                    <a:lnTo>
                      <a:pt x="5829" y="6568"/>
                    </a:lnTo>
                    <a:cubicBezTo>
                      <a:pt x="5356" y="5707"/>
                      <a:pt x="3414" y="3302"/>
                      <a:pt x="2626" y="2410"/>
                    </a:cubicBezTo>
                    <a:cubicBezTo>
                      <a:pt x="1873" y="1545"/>
                      <a:pt x="45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12138800" y="3500375"/>
                <a:ext cx="37825" cy="17250"/>
              </a:xfrm>
              <a:custGeom>
                <a:avLst/>
                <a:gdLst/>
                <a:ahLst/>
                <a:cxnLst/>
                <a:rect l="l" t="t" r="r" b="b"/>
                <a:pathLst>
                  <a:path w="1513" h="690" extrusionOk="0">
                    <a:moveTo>
                      <a:pt x="106" y="1"/>
                    </a:moveTo>
                    <a:cubicBezTo>
                      <a:pt x="61" y="1"/>
                      <a:pt x="34" y="12"/>
                      <a:pt x="31" y="38"/>
                    </a:cubicBezTo>
                    <a:cubicBezTo>
                      <a:pt x="0" y="238"/>
                      <a:pt x="1512" y="689"/>
                      <a:pt x="1512" y="689"/>
                    </a:cubicBezTo>
                    <a:lnTo>
                      <a:pt x="1333" y="437"/>
                    </a:lnTo>
                    <a:cubicBezTo>
                      <a:pt x="1333" y="437"/>
                      <a:pt x="382" y="1"/>
                      <a:pt x="106" y="1"/>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12090475" y="3439650"/>
                <a:ext cx="37850" cy="17075"/>
              </a:xfrm>
              <a:custGeom>
                <a:avLst/>
                <a:gdLst/>
                <a:ahLst/>
                <a:cxnLst/>
                <a:rect l="l" t="t" r="r" b="b"/>
                <a:pathLst>
                  <a:path w="1514" h="683" extrusionOk="0">
                    <a:moveTo>
                      <a:pt x="107" y="0"/>
                    </a:moveTo>
                    <a:cubicBezTo>
                      <a:pt x="57" y="0"/>
                      <a:pt x="26" y="13"/>
                      <a:pt x="22" y="42"/>
                    </a:cubicBezTo>
                    <a:cubicBezTo>
                      <a:pt x="1" y="231"/>
                      <a:pt x="1513" y="682"/>
                      <a:pt x="1513" y="682"/>
                    </a:cubicBezTo>
                    <a:lnTo>
                      <a:pt x="1334" y="430"/>
                    </a:lnTo>
                    <a:cubicBezTo>
                      <a:pt x="1334" y="430"/>
                      <a:pt x="398" y="0"/>
                      <a:pt x="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12089700" y="3390525"/>
                <a:ext cx="18125" cy="38100"/>
              </a:xfrm>
              <a:custGeom>
                <a:avLst/>
                <a:gdLst/>
                <a:ahLst/>
                <a:cxnLst/>
                <a:rect l="l" t="t" r="r" b="b"/>
                <a:pathLst>
                  <a:path w="725" h="1524" extrusionOk="0">
                    <a:moveTo>
                      <a:pt x="191" y="1"/>
                    </a:moveTo>
                    <a:cubicBezTo>
                      <a:pt x="190" y="1"/>
                      <a:pt x="190" y="1"/>
                      <a:pt x="189" y="1"/>
                    </a:cubicBezTo>
                    <a:cubicBezTo>
                      <a:pt x="0" y="12"/>
                      <a:pt x="494" y="1335"/>
                      <a:pt x="494" y="1335"/>
                    </a:cubicBezTo>
                    <a:lnTo>
                      <a:pt x="725" y="1524"/>
                    </a:lnTo>
                    <a:cubicBezTo>
                      <a:pt x="725" y="1524"/>
                      <a:pt x="391"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12144050" y="3455650"/>
                <a:ext cx="18125" cy="38100"/>
              </a:xfrm>
              <a:custGeom>
                <a:avLst/>
                <a:gdLst/>
                <a:ahLst/>
                <a:cxnLst/>
                <a:rect l="l" t="t" r="r" b="b"/>
                <a:pathLst>
                  <a:path w="725" h="1524" extrusionOk="0">
                    <a:moveTo>
                      <a:pt x="191" y="0"/>
                    </a:moveTo>
                    <a:cubicBezTo>
                      <a:pt x="190" y="0"/>
                      <a:pt x="190" y="0"/>
                      <a:pt x="189" y="0"/>
                    </a:cubicBezTo>
                    <a:cubicBezTo>
                      <a:pt x="0" y="11"/>
                      <a:pt x="483" y="1323"/>
                      <a:pt x="483" y="1323"/>
                    </a:cubicBezTo>
                    <a:lnTo>
                      <a:pt x="724" y="1523"/>
                    </a:lnTo>
                    <a:cubicBezTo>
                      <a:pt x="724" y="1523"/>
                      <a:pt x="380" y="0"/>
                      <a:pt x="191"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12042175" y="3116750"/>
                <a:ext cx="309800" cy="469975"/>
              </a:xfrm>
              <a:custGeom>
                <a:avLst/>
                <a:gdLst/>
                <a:ahLst/>
                <a:cxnLst/>
                <a:rect l="l" t="t" r="r" b="b"/>
                <a:pathLst>
                  <a:path w="12392" h="18799" extrusionOk="0">
                    <a:moveTo>
                      <a:pt x="2311" y="0"/>
                    </a:moveTo>
                    <a:cubicBezTo>
                      <a:pt x="956" y="0"/>
                      <a:pt x="1" y="1606"/>
                      <a:pt x="2258" y="7708"/>
                    </a:cubicBezTo>
                    <a:cubicBezTo>
                      <a:pt x="4526" y="13798"/>
                      <a:pt x="8264" y="18208"/>
                      <a:pt x="8264" y="18208"/>
                    </a:cubicBezTo>
                    <a:cubicBezTo>
                      <a:pt x="8264" y="18208"/>
                      <a:pt x="8898" y="18798"/>
                      <a:pt x="9884" y="18798"/>
                    </a:cubicBezTo>
                    <a:cubicBezTo>
                      <a:pt x="10180" y="18798"/>
                      <a:pt x="10507" y="18745"/>
                      <a:pt x="10859" y="18607"/>
                    </a:cubicBezTo>
                    <a:cubicBezTo>
                      <a:pt x="12392" y="18008"/>
                      <a:pt x="11993" y="16024"/>
                      <a:pt x="11993" y="16024"/>
                    </a:cubicBezTo>
                    <a:cubicBezTo>
                      <a:pt x="11993" y="16024"/>
                      <a:pt x="10365" y="9524"/>
                      <a:pt x="8611" y="6332"/>
                    </a:cubicBezTo>
                    <a:cubicBezTo>
                      <a:pt x="6868" y="3139"/>
                      <a:pt x="3665" y="0"/>
                      <a:pt x="2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12129600" y="3221150"/>
                <a:ext cx="173275" cy="352925"/>
              </a:xfrm>
              <a:custGeom>
                <a:avLst/>
                <a:gdLst/>
                <a:ahLst/>
                <a:cxnLst/>
                <a:rect l="l" t="t" r="r" b="b"/>
                <a:pathLst>
                  <a:path w="6931" h="14117" extrusionOk="0">
                    <a:moveTo>
                      <a:pt x="387" y="0"/>
                    </a:moveTo>
                    <a:cubicBezTo>
                      <a:pt x="380" y="0"/>
                      <a:pt x="374" y="1"/>
                      <a:pt x="368" y="3"/>
                    </a:cubicBezTo>
                    <a:cubicBezTo>
                      <a:pt x="0" y="108"/>
                      <a:pt x="1208" y="1914"/>
                      <a:pt x="2163" y="3637"/>
                    </a:cubicBezTo>
                    <a:cubicBezTo>
                      <a:pt x="3119" y="5359"/>
                      <a:pt x="4589" y="8771"/>
                      <a:pt x="5440" y="10955"/>
                    </a:cubicBezTo>
                    <a:cubicBezTo>
                      <a:pt x="6290" y="13139"/>
                      <a:pt x="6574" y="14116"/>
                      <a:pt x="6574" y="14116"/>
                    </a:cubicBezTo>
                    <a:lnTo>
                      <a:pt x="6931" y="13853"/>
                    </a:lnTo>
                    <a:cubicBezTo>
                      <a:pt x="6522" y="12163"/>
                      <a:pt x="4337" y="7144"/>
                      <a:pt x="3413" y="5254"/>
                    </a:cubicBezTo>
                    <a:cubicBezTo>
                      <a:pt x="2514" y="3394"/>
                      <a:pt x="783" y="0"/>
                      <a:pt x="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12212025" y="3453550"/>
                <a:ext cx="59100" cy="45975"/>
              </a:xfrm>
              <a:custGeom>
                <a:avLst/>
                <a:gdLst/>
                <a:ahLst/>
                <a:cxnLst/>
                <a:rect l="l" t="t" r="r" b="b"/>
                <a:pathLst>
                  <a:path w="2364" h="1839" extrusionOk="0">
                    <a:moveTo>
                      <a:pt x="212" y="1"/>
                    </a:moveTo>
                    <a:cubicBezTo>
                      <a:pt x="174" y="1"/>
                      <a:pt x="149" y="14"/>
                      <a:pt x="137" y="42"/>
                    </a:cubicBezTo>
                    <a:cubicBezTo>
                      <a:pt x="0" y="357"/>
                      <a:pt x="2363" y="1838"/>
                      <a:pt x="2363" y="1838"/>
                    </a:cubicBezTo>
                    <a:lnTo>
                      <a:pt x="2174" y="1323"/>
                    </a:lnTo>
                    <a:cubicBezTo>
                      <a:pt x="2174" y="1323"/>
                      <a:pt x="591" y="1"/>
                      <a:pt x="212" y="1"/>
                    </a:cubicBezTo>
                    <a:close/>
                  </a:path>
                </a:pathLst>
              </a:custGeom>
              <a:solidFill>
                <a:srgbClr val="3677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12158225" y="3326775"/>
                <a:ext cx="59075" cy="46200"/>
              </a:xfrm>
              <a:custGeom>
                <a:avLst/>
                <a:gdLst/>
                <a:ahLst/>
                <a:cxnLst/>
                <a:rect l="l" t="t" r="r" b="b"/>
                <a:pathLst>
                  <a:path w="2363" h="1848" extrusionOk="0">
                    <a:moveTo>
                      <a:pt x="210" y="1"/>
                    </a:moveTo>
                    <a:cubicBezTo>
                      <a:pt x="173" y="1"/>
                      <a:pt x="147" y="13"/>
                      <a:pt x="136" y="42"/>
                    </a:cubicBezTo>
                    <a:cubicBezTo>
                      <a:pt x="0" y="357"/>
                      <a:pt x="2362" y="1848"/>
                      <a:pt x="2362" y="1848"/>
                    </a:cubicBezTo>
                    <a:lnTo>
                      <a:pt x="2173" y="1333"/>
                    </a:lnTo>
                    <a:cubicBezTo>
                      <a:pt x="2173" y="1333"/>
                      <a:pt x="588"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12182525" y="3244000"/>
                <a:ext cx="16675" cy="71475"/>
              </a:xfrm>
              <a:custGeom>
                <a:avLst/>
                <a:gdLst/>
                <a:ahLst/>
                <a:cxnLst/>
                <a:rect l="l" t="t" r="r" b="b"/>
                <a:pathLst>
                  <a:path w="667" h="2859" extrusionOk="0">
                    <a:moveTo>
                      <a:pt x="316" y="1"/>
                    </a:moveTo>
                    <a:cubicBezTo>
                      <a:pt x="1" y="1"/>
                      <a:pt x="214" y="2408"/>
                      <a:pt x="214" y="2408"/>
                    </a:cubicBezTo>
                    <a:lnTo>
                      <a:pt x="529" y="2859"/>
                    </a:lnTo>
                    <a:cubicBezTo>
                      <a:pt x="529" y="2859"/>
                      <a:pt x="666" y="76"/>
                      <a:pt x="330" y="2"/>
                    </a:cubicBezTo>
                    <a:cubicBezTo>
                      <a:pt x="325" y="1"/>
                      <a:pt x="321" y="1"/>
                      <a:pt x="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12244725" y="3380525"/>
                <a:ext cx="16425" cy="71475"/>
              </a:xfrm>
              <a:custGeom>
                <a:avLst/>
                <a:gdLst/>
                <a:ahLst/>
                <a:cxnLst/>
                <a:rect l="l" t="t" r="r" b="b"/>
                <a:pathLst>
                  <a:path w="657" h="2859" extrusionOk="0">
                    <a:moveTo>
                      <a:pt x="307" y="0"/>
                    </a:moveTo>
                    <a:cubicBezTo>
                      <a:pt x="1" y="0"/>
                      <a:pt x="204" y="2407"/>
                      <a:pt x="204" y="2407"/>
                    </a:cubicBezTo>
                    <a:lnTo>
                      <a:pt x="519" y="2858"/>
                    </a:lnTo>
                    <a:cubicBezTo>
                      <a:pt x="519" y="2858"/>
                      <a:pt x="656" y="76"/>
                      <a:pt x="320" y="2"/>
                    </a:cubicBezTo>
                    <a:cubicBezTo>
                      <a:pt x="316" y="1"/>
                      <a:pt x="311"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12940000" y="3062125"/>
                <a:ext cx="169075" cy="456200"/>
              </a:xfrm>
              <a:custGeom>
                <a:avLst/>
                <a:gdLst/>
                <a:ahLst/>
                <a:cxnLst/>
                <a:rect l="l" t="t" r="r" b="b"/>
                <a:pathLst>
                  <a:path w="6763" h="18248" extrusionOk="0">
                    <a:moveTo>
                      <a:pt x="4190" y="1"/>
                    </a:moveTo>
                    <a:cubicBezTo>
                      <a:pt x="3243" y="1"/>
                      <a:pt x="2088" y="1363"/>
                      <a:pt x="1155" y="5965"/>
                    </a:cubicBezTo>
                    <a:cubicBezTo>
                      <a:pt x="0" y="11625"/>
                      <a:pt x="756" y="16697"/>
                      <a:pt x="756" y="16697"/>
                    </a:cubicBezTo>
                    <a:cubicBezTo>
                      <a:pt x="756" y="16697"/>
                      <a:pt x="1092" y="17946"/>
                      <a:pt x="2521" y="18219"/>
                    </a:cubicBezTo>
                    <a:cubicBezTo>
                      <a:pt x="2624" y="18238"/>
                      <a:pt x="2724" y="18247"/>
                      <a:pt x="2819" y="18247"/>
                    </a:cubicBezTo>
                    <a:cubicBezTo>
                      <a:pt x="4038" y="18247"/>
                      <a:pt x="4589" y="16802"/>
                      <a:pt x="4589" y="16802"/>
                    </a:cubicBezTo>
                    <a:cubicBezTo>
                      <a:pt x="4589" y="16802"/>
                      <a:pt x="6406" y="11132"/>
                      <a:pt x="6584" y="7908"/>
                    </a:cubicBezTo>
                    <a:cubicBezTo>
                      <a:pt x="6763" y="4684"/>
                      <a:pt x="5828" y="820"/>
                      <a:pt x="4799" y="190"/>
                    </a:cubicBezTo>
                    <a:cubicBezTo>
                      <a:pt x="4610" y="71"/>
                      <a:pt x="4406"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12991975" y="3163400"/>
                <a:ext cx="56450" cy="339000"/>
              </a:xfrm>
              <a:custGeom>
                <a:avLst/>
                <a:gdLst/>
                <a:ahLst/>
                <a:cxnLst/>
                <a:rect l="l" t="t" r="r" b="b"/>
                <a:pathLst>
                  <a:path w="2258" h="13560" extrusionOk="0">
                    <a:moveTo>
                      <a:pt x="1913" y="1"/>
                    </a:moveTo>
                    <a:cubicBezTo>
                      <a:pt x="1609" y="1"/>
                      <a:pt x="1668" y="1888"/>
                      <a:pt x="1576" y="3594"/>
                    </a:cubicBezTo>
                    <a:cubicBezTo>
                      <a:pt x="1492" y="5338"/>
                      <a:pt x="1009" y="8593"/>
                      <a:pt x="620" y="10640"/>
                    </a:cubicBezTo>
                    <a:cubicBezTo>
                      <a:pt x="242" y="12688"/>
                      <a:pt x="0" y="13559"/>
                      <a:pt x="0" y="13559"/>
                    </a:cubicBezTo>
                    <a:lnTo>
                      <a:pt x="389" y="13528"/>
                    </a:lnTo>
                    <a:cubicBezTo>
                      <a:pt x="872" y="12058"/>
                      <a:pt x="1576" y="7259"/>
                      <a:pt x="1775" y="5401"/>
                    </a:cubicBezTo>
                    <a:cubicBezTo>
                      <a:pt x="1964" y="3541"/>
                      <a:pt x="2258" y="97"/>
                      <a:pt x="1933" y="3"/>
                    </a:cubicBezTo>
                    <a:cubicBezTo>
                      <a:pt x="1926" y="1"/>
                      <a:pt x="1919" y="1"/>
                      <a:pt x="19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12982525" y="3375075"/>
                <a:ext cx="29675" cy="60375"/>
              </a:xfrm>
              <a:custGeom>
                <a:avLst/>
                <a:gdLst/>
                <a:ahLst/>
                <a:cxnLst/>
                <a:rect l="l" t="t" r="r" b="b"/>
                <a:pathLst>
                  <a:path w="1187" h="2415" extrusionOk="0">
                    <a:moveTo>
                      <a:pt x="273" y="0"/>
                    </a:moveTo>
                    <a:cubicBezTo>
                      <a:pt x="262" y="0"/>
                      <a:pt x="251" y="3"/>
                      <a:pt x="242" y="10"/>
                    </a:cubicBezTo>
                    <a:cubicBezTo>
                      <a:pt x="0" y="189"/>
                      <a:pt x="1082" y="2415"/>
                      <a:pt x="1082" y="2415"/>
                    </a:cubicBezTo>
                    <a:lnTo>
                      <a:pt x="1187" y="1942"/>
                    </a:lnTo>
                    <a:cubicBezTo>
                      <a:pt x="1187" y="1942"/>
                      <a:pt x="546" y="0"/>
                      <a:pt x="273"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13001150" y="3254550"/>
                <a:ext cx="29700" cy="60150"/>
              </a:xfrm>
              <a:custGeom>
                <a:avLst/>
                <a:gdLst/>
                <a:ahLst/>
                <a:cxnLst/>
                <a:rect l="l" t="t" r="r" b="b"/>
                <a:pathLst>
                  <a:path w="1188" h="2406" extrusionOk="0">
                    <a:moveTo>
                      <a:pt x="284" y="1"/>
                    </a:moveTo>
                    <a:cubicBezTo>
                      <a:pt x="273" y="1"/>
                      <a:pt x="263" y="4"/>
                      <a:pt x="253" y="11"/>
                    </a:cubicBezTo>
                    <a:cubicBezTo>
                      <a:pt x="1" y="179"/>
                      <a:pt x="1083" y="2406"/>
                      <a:pt x="1083" y="2406"/>
                    </a:cubicBezTo>
                    <a:lnTo>
                      <a:pt x="1188" y="1933"/>
                    </a:lnTo>
                    <a:cubicBezTo>
                      <a:pt x="1188" y="1933"/>
                      <a:pt x="550"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13038425" y="3204800"/>
                <a:ext cx="35725" cy="56600"/>
              </a:xfrm>
              <a:custGeom>
                <a:avLst/>
                <a:gdLst/>
                <a:ahLst/>
                <a:cxnLst/>
                <a:rect l="l" t="t" r="r" b="b"/>
                <a:pathLst>
                  <a:path w="1429" h="2264" extrusionOk="0">
                    <a:moveTo>
                      <a:pt x="1180" y="1"/>
                    </a:moveTo>
                    <a:cubicBezTo>
                      <a:pt x="900" y="1"/>
                      <a:pt x="1" y="1780"/>
                      <a:pt x="1" y="1780"/>
                    </a:cubicBezTo>
                    <a:lnTo>
                      <a:pt x="22" y="2264"/>
                    </a:lnTo>
                    <a:cubicBezTo>
                      <a:pt x="22" y="2264"/>
                      <a:pt x="1429" y="226"/>
                      <a:pt x="1219" y="16"/>
                    </a:cubicBezTo>
                    <a:cubicBezTo>
                      <a:pt x="1208" y="6"/>
                      <a:pt x="1195" y="1"/>
                      <a:pt x="1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13021100" y="3336875"/>
                <a:ext cx="36000" cy="56300"/>
              </a:xfrm>
              <a:custGeom>
                <a:avLst/>
                <a:gdLst/>
                <a:ahLst/>
                <a:cxnLst/>
                <a:rect l="l" t="t" r="r" b="b"/>
                <a:pathLst>
                  <a:path w="1440" h="2252" extrusionOk="0">
                    <a:moveTo>
                      <a:pt x="1180" y="0"/>
                    </a:moveTo>
                    <a:cubicBezTo>
                      <a:pt x="900" y="0"/>
                      <a:pt x="1" y="1780"/>
                      <a:pt x="1" y="1780"/>
                    </a:cubicBezTo>
                    <a:lnTo>
                      <a:pt x="33" y="2252"/>
                    </a:lnTo>
                    <a:cubicBezTo>
                      <a:pt x="33" y="2252"/>
                      <a:pt x="1440" y="226"/>
                      <a:pt x="1219" y="16"/>
                    </a:cubicBezTo>
                    <a:cubicBezTo>
                      <a:pt x="1208" y="5"/>
                      <a:pt x="1195" y="0"/>
                      <a:pt x="1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13123750" y="3334350"/>
                <a:ext cx="230250" cy="229200"/>
              </a:xfrm>
              <a:custGeom>
                <a:avLst/>
                <a:gdLst/>
                <a:ahLst/>
                <a:cxnLst/>
                <a:rect l="l" t="t" r="r" b="b"/>
                <a:pathLst>
                  <a:path w="9210" h="9168" extrusionOk="0">
                    <a:moveTo>
                      <a:pt x="8011" y="0"/>
                    </a:moveTo>
                    <a:cubicBezTo>
                      <a:pt x="7142" y="0"/>
                      <a:pt x="5138" y="1156"/>
                      <a:pt x="3812" y="2521"/>
                    </a:cubicBezTo>
                    <a:cubicBezTo>
                      <a:pt x="2374" y="4002"/>
                      <a:pt x="515" y="7288"/>
                      <a:pt x="515" y="7288"/>
                    </a:cubicBezTo>
                    <a:cubicBezTo>
                      <a:pt x="515" y="7288"/>
                      <a:pt x="1" y="8317"/>
                      <a:pt x="746" y="8863"/>
                    </a:cubicBezTo>
                    <a:cubicBezTo>
                      <a:pt x="1062" y="9100"/>
                      <a:pt x="1375" y="9168"/>
                      <a:pt x="1630" y="9168"/>
                    </a:cubicBezTo>
                    <a:cubicBezTo>
                      <a:pt x="1976" y="9168"/>
                      <a:pt x="2216" y="9042"/>
                      <a:pt x="2216" y="9042"/>
                    </a:cubicBezTo>
                    <a:cubicBezTo>
                      <a:pt x="2216" y="9042"/>
                      <a:pt x="4915" y="7204"/>
                      <a:pt x="7057" y="4222"/>
                    </a:cubicBezTo>
                    <a:cubicBezTo>
                      <a:pt x="9210" y="1240"/>
                      <a:pt x="8927" y="222"/>
                      <a:pt x="8191" y="22"/>
                    </a:cubicBezTo>
                    <a:cubicBezTo>
                      <a:pt x="8139" y="7"/>
                      <a:pt x="8078" y="0"/>
                      <a:pt x="8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a:off x="13150525" y="3385700"/>
                <a:ext cx="145725" cy="168950"/>
              </a:xfrm>
              <a:custGeom>
                <a:avLst/>
                <a:gdLst/>
                <a:ahLst/>
                <a:cxnLst/>
                <a:rect l="l" t="t" r="r" b="b"/>
                <a:pathLst>
                  <a:path w="5829" h="6758" extrusionOk="0">
                    <a:moveTo>
                      <a:pt x="5630" y="0"/>
                    </a:moveTo>
                    <a:cubicBezTo>
                      <a:pt x="5379" y="0"/>
                      <a:pt x="3956" y="1545"/>
                      <a:pt x="3203" y="2410"/>
                    </a:cubicBezTo>
                    <a:cubicBezTo>
                      <a:pt x="2416" y="3302"/>
                      <a:pt x="473" y="5707"/>
                      <a:pt x="1" y="6568"/>
                    </a:cubicBezTo>
                    <a:lnTo>
                      <a:pt x="148" y="6757"/>
                    </a:lnTo>
                    <a:cubicBezTo>
                      <a:pt x="148" y="6757"/>
                      <a:pt x="452" y="6274"/>
                      <a:pt x="1240" y="5213"/>
                    </a:cubicBezTo>
                    <a:cubicBezTo>
                      <a:pt x="2038" y="4142"/>
                      <a:pt x="3350" y="2515"/>
                      <a:pt x="4127" y="1717"/>
                    </a:cubicBezTo>
                    <a:cubicBezTo>
                      <a:pt x="4904" y="929"/>
                      <a:pt x="5828" y="121"/>
                      <a:pt x="5650" y="5"/>
                    </a:cubicBezTo>
                    <a:cubicBezTo>
                      <a:pt x="5645" y="2"/>
                      <a:pt x="5638" y="0"/>
                      <a:pt x="56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13177850" y="3500375"/>
                <a:ext cx="37825" cy="17250"/>
              </a:xfrm>
              <a:custGeom>
                <a:avLst/>
                <a:gdLst/>
                <a:ahLst/>
                <a:cxnLst/>
                <a:rect l="l" t="t" r="r" b="b"/>
                <a:pathLst>
                  <a:path w="1513" h="690" extrusionOk="0">
                    <a:moveTo>
                      <a:pt x="1406" y="1"/>
                    </a:moveTo>
                    <a:cubicBezTo>
                      <a:pt x="1129" y="1"/>
                      <a:pt x="178" y="437"/>
                      <a:pt x="178" y="437"/>
                    </a:cubicBezTo>
                    <a:lnTo>
                      <a:pt x="0" y="689"/>
                    </a:lnTo>
                    <a:cubicBezTo>
                      <a:pt x="0" y="689"/>
                      <a:pt x="1512" y="238"/>
                      <a:pt x="1480" y="38"/>
                    </a:cubicBezTo>
                    <a:cubicBezTo>
                      <a:pt x="1477" y="12"/>
                      <a:pt x="1450" y="1"/>
                      <a:pt x="1406" y="1"/>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13226400" y="3439650"/>
                <a:ext cx="37575" cy="17075"/>
              </a:xfrm>
              <a:custGeom>
                <a:avLst/>
                <a:gdLst/>
                <a:ahLst/>
                <a:cxnLst/>
                <a:rect l="l" t="t" r="r" b="b"/>
                <a:pathLst>
                  <a:path w="1503" h="683" extrusionOk="0">
                    <a:moveTo>
                      <a:pt x="1396" y="0"/>
                    </a:moveTo>
                    <a:cubicBezTo>
                      <a:pt x="1104" y="0"/>
                      <a:pt x="168" y="430"/>
                      <a:pt x="168" y="430"/>
                    </a:cubicBezTo>
                    <a:lnTo>
                      <a:pt x="0" y="682"/>
                    </a:lnTo>
                    <a:cubicBezTo>
                      <a:pt x="0" y="682"/>
                      <a:pt x="1502" y="231"/>
                      <a:pt x="1481" y="42"/>
                    </a:cubicBezTo>
                    <a:cubicBezTo>
                      <a:pt x="1477" y="13"/>
                      <a:pt x="1446" y="0"/>
                      <a:pt x="1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13246625" y="3390525"/>
                <a:ext cx="18125" cy="38100"/>
              </a:xfrm>
              <a:custGeom>
                <a:avLst/>
                <a:gdLst/>
                <a:ahLst/>
                <a:cxnLst/>
                <a:rect l="l" t="t" r="r" b="b"/>
                <a:pathLst>
                  <a:path w="725" h="1524" extrusionOk="0">
                    <a:moveTo>
                      <a:pt x="533" y="1"/>
                    </a:moveTo>
                    <a:cubicBezTo>
                      <a:pt x="344" y="1"/>
                      <a:pt x="0" y="1524"/>
                      <a:pt x="0" y="1524"/>
                    </a:cubicBezTo>
                    <a:lnTo>
                      <a:pt x="231" y="1335"/>
                    </a:lnTo>
                    <a:cubicBezTo>
                      <a:pt x="231" y="1335"/>
                      <a:pt x="724" y="12"/>
                      <a:pt x="535" y="1"/>
                    </a:cubicBezTo>
                    <a:cubicBezTo>
                      <a:pt x="535" y="1"/>
                      <a:pt x="534"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13192275" y="3455650"/>
                <a:ext cx="18150" cy="38100"/>
              </a:xfrm>
              <a:custGeom>
                <a:avLst/>
                <a:gdLst/>
                <a:ahLst/>
                <a:cxnLst/>
                <a:rect l="l" t="t" r="r" b="b"/>
                <a:pathLst>
                  <a:path w="726" h="1524" extrusionOk="0">
                    <a:moveTo>
                      <a:pt x="534" y="0"/>
                    </a:moveTo>
                    <a:cubicBezTo>
                      <a:pt x="345" y="0"/>
                      <a:pt x="0" y="1523"/>
                      <a:pt x="0" y="1523"/>
                    </a:cubicBezTo>
                    <a:lnTo>
                      <a:pt x="242" y="1323"/>
                    </a:lnTo>
                    <a:cubicBezTo>
                      <a:pt x="242" y="1323"/>
                      <a:pt x="725" y="11"/>
                      <a:pt x="536" y="0"/>
                    </a:cubicBezTo>
                    <a:cubicBezTo>
                      <a:pt x="535" y="0"/>
                      <a:pt x="535" y="0"/>
                      <a:pt x="534" y="0"/>
                    </a:cubicBezTo>
                    <a:close/>
                  </a:path>
                </a:pathLst>
              </a:custGeom>
              <a:solidFill>
                <a:srgbClr val="2A6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13002725" y="3116750"/>
                <a:ext cx="309550" cy="469975"/>
              </a:xfrm>
              <a:custGeom>
                <a:avLst/>
                <a:gdLst/>
                <a:ahLst/>
                <a:cxnLst/>
                <a:rect l="l" t="t" r="r" b="b"/>
                <a:pathLst>
                  <a:path w="12382" h="18799" extrusionOk="0">
                    <a:moveTo>
                      <a:pt x="10071" y="0"/>
                    </a:moveTo>
                    <a:cubicBezTo>
                      <a:pt x="8716" y="0"/>
                      <a:pt x="5514" y="3139"/>
                      <a:pt x="3771" y="6332"/>
                    </a:cubicBezTo>
                    <a:cubicBezTo>
                      <a:pt x="2017" y="9524"/>
                      <a:pt x="390" y="16024"/>
                      <a:pt x="390" y="16024"/>
                    </a:cubicBezTo>
                    <a:cubicBezTo>
                      <a:pt x="390" y="16024"/>
                      <a:pt x="1" y="18008"/>
                      <a:pt x="1524" y="18607"/>
                    </a:cubicBezTo>
                    <a:cubicBezTo>
                      <a:pt x="1875" y="18745"/>
                      <a:pt x="2202" y="18798"/>
                      <a:pt x="2498" y="18798"/>
                    </a:cubicBezTo>
                    <a:cubicBezTo>
                      <a:pt x="3483" y="18798"/>
                      <a:pt x="4117" y="18208"/>
                      <a:pt x="4117" y="18208"/>
                    </a:cubicBezTo>
                    <a:cubicBezTo>
                      <a:pt x="4117" y="18208"/>
                      <a:pt x="7866" y="13798"/>
                      <a:pt x="10123" y="7708"/>
                    </a:cubicBezTo>
                    <a:cubicBezTo>
                      <a:pt x="12381" y="1606"/>
                      <a:pt x="11425" y="0"/>
                      <a:pt x="10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13051825" y="3221150"/>
                <a:ext cx="173025" cy="352925"/>
              </a:xfrm>
              <a:custGeom>
                <a:avLst/>
                <a:gdLst/>
                <a:ahLst/>
                <a:cxnLst/>
                <a:rect l="l" t="t" r="r" b="b"/>
                <a:pathLst>
                  <a:path w="6921" h="14117" extrusionOk="0">
                    <a:moveTo>
                      <a:pt x="6544" y="0"/>
                    </a:moveTo>
                    <a:cubicBezTo>
                      <a:pt x="6138" y="0"/>
                      <a:pt x="4406" y="3394"/>
                      <a:pt x="3508" y="5254"/>
                    </a:cubicBezTo>
                    <a:cubicBezTo>
                      <a:pt x="2584" y="7144"/>
                      <a:pt x="410" y="12163"/>
                      <a:pt x="1" y="13853"/>
                    </a:cubicBezTo>
                    <a:lnTo>
                      <a:pt x="347" y="14116"/>
                    </a:lnTo>
                    <a:cubicBezTo>
                      <a:pt x="347" y="14116"/>
                      <a:pt x="631" y="13139"/>
                      <a:pt x="1481" y="10955"/>
                    </a:cubicBezTo>
                    <a:cubicBezTo>
                      <a:pt x="2342" y="8771"/>
                      <a:pt x="3802" y="5359"/>
                      <a:pt x="4757" y="3637"/>
                    </a:cubicBezTo>
                    <a:cubicBezTo>
                      <a:pt x="5713" y="1914"/>
                      <a:pt x="6920" y="108"/>
                      <a:pt x="6563" y="3"/>
                    </a:cubicBezTo>
                    <a:cubicBezTo>
                      <a:pt x="6557" y="1"/>
                      <a:pt x="6551" y="0"/>
                      <a:pt x="65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13083325" y="3453550"/>
                <a:ext cx="59075" cy="45975"/>
              </a:xfrm>
              <a:custGeom>
                <a:avLst/>
                <a:gdLst/>
                <a:ahLst/>
                <a:cxnLst/>
                <a:rect l="l" t="t" r="r" b="b"/>
                <a:pathLst>
                  <a:path w="2363" h="1839" extrusionOk="0">
                    <a:moveTo>
                      <a:pt x="2152" y="1"/>
                    </a:moveTo>
                    <a:cubicBezTo>
                      <a:pt x="1773" y="1"/>
                      <a:pt x="190" y="1323"/>
                      <a:pt x="190" y="1323"/>
                    </a:cubicBezTo>
                    <a:lnTo>
                      <a:pt x="1" y="1838"/>
                    </a:lnTo>
                    <a:cubicBezTo>
                      <a:pt x="1" y="1838"/>
                      <a:pt x="2363" y="357"/>
                      <a:pt x="2227" y="42"/>
                    </a:cubicBezTo>
                    <a:cubicBezTo>
                      <a:pt x="2216" y="14"/>
                      <a:pt x="2190" y="1"/>
                      <a:pt x="2152" y="1"/>
                    </a:cubicBezTo>
                    <a:close/>
                  </a:path>
                </a:pathLst>
              </a:custGeom>
              <a:solidFill>
                <a:srgbClr val="3677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5"/>
              <p:cNvSpPr/>
              <p:nvPr/>
            </p:nvSpPr>
            <p:spPr>
              <a:xfrm>
                <a:off x="13137400" y="3326775"/>
                <a:ext cx="58850" cy="46200"/>
              </a:xfrm>
              <a:custGeom>
                <a:avLst/>
                <a:gdLst/>
                <a:ahLst/>
                <a:cxnLst/>
                <a:rect l="l" t="t" r="r" b="b"/>
                <a:pathLst>
                  <a:path w="2354" h="1848" extrusionOk="0">
                    <a:moveTo>
                      <a:pt x="2151" y="1"/>
                    </a:moveTo>
                    <a:cubicBezTo>
                      <a:pt x="1764" y="1"/>
                      <a:pt x="179" y="1333"/>
                      <a:pt x="179" y="1333"/>
                    </a:cubicBezTo>
                    <a:lnTo>
                      <a:pt x="1" y="1848"/>
                    </a:lnTo>
                    <a:cubicBezTo>
                      <a:pt x="1" y="1848"/>
                      <a:pt x="2353" y="357"/>
                      <a:pt x="2227" y="42"/>
                    </a:cubicBezTo>
                    <a:cubicBezTo>
                      <a:pt x="2215" y="13"/>
                      <a:pt x="2188" y="1"/>
                      <a:pt x="2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5"/>
              <p:cNvSpPr/>
              <p:nvPr/>
            </p:nvSpPr>
            <p:spPr>
              <a:xfrm>
                <a:off x="13155250" y="3244000"/>
                <a:ext cx="16675" cy="71475"/>
              </a:xfrm>
              <a:custGeom>
                <a:avLst/>
                <a:gdLst/>
                <a:ahLst/>
                <a:cxnLst/>
                <a:rect l="l" t="t" r="r" b="b"/>
                <a:pathLst>
                  <a:path w="667" h="2859" extrusionOk="0">
                    <a:moveTo>
                      <a:pt x="351" y="1"/>
                    </a:moveTo>
                    <a:cubicBezTo>
                      <a:pt x="347" y="1"/>
                      <a:pt x="342" y="1"/>
                      <a:pt x="337" y="2"/>
                    </a:cubicBezTo>
                    <a:cubicBezTo>
                      <a:pt x="1" y="76"/>
                      <a:pt x="137" y="2859"/>
                      <a:pt x="137" y="2859"/>
                    </a:cubicBezTo>
                    <a:lnTo>
                      <a:pt x="452" y="2408"/>
                    </a:lnTo>
                    <a:cubicBezTo>
                      <a:pt x="452" y="2408"/>
                      <a:pt x="667"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13093300" y="3380525"/>
                <a:ext cx="16400" cy="71475"/>
              </a:xfrm>
              <a:custGeom>
                <a:avLst/>
                <a:gdLst/>
                <a:ahLst/>
                <a:cxnLst/>
                <a:rect l="l" t="t" r="r" b="b"/>
                <a:pathLst>
                  <a:path w="656" h="2859" extrusionOk="0">
                    <a:moveTo>
                      <a:pt x="351" y="0"/>
                    </a:moveTo>
                    <a:cubicBezTo>
                      <a:pt x="346" y="0"/>
                      <a:pt x="342" y="1"/>
                      <a:pt x="337" y="2"/>
                    </a:cubicBezTo>
                    <a:cubicBezTo>
                      <a:pt x="1" y="76"/>
                      <a:pt x="137" y="2858"/>
                      <a:pt x="137" y="2858"/>
                    </a:cubicBezTo>
                    <a:lnTo>
                      <a:pt x="452" y="2407"/>
                    </a:lnTo>
                    <a:cubicBezTo>
                      <a:pt x="452" y="2407"/>
                      <a:pt x="656"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12122250" y="3304425"/>
                <a:ext cx="554725" cy="271475"/>
              </a:xfrm>
              <a:custGeom>
                <a:avLst/>
                <a:gdLst/>
                <a:ahLst/>
                <a:cxnLst/>
                <a:rect l="l" t="t" r="r" b="b"/>
                <a:pathLst>
                  <a:path w="22189" h="10859" extrusionOk="0">
                    <a:moveTo>
                      <a:pt x="22189" y="1"/>
                    </a:moveTo>
                    <a:lnTo>
                      <a:pt x="0" y="5461"/>
                    </a:lnTo>
                    <a:lnTo>
                      <a:pt x="22189" y="10858"/>
                    </a:lnTo>
                    <a:lnTo>
                      <a:pt x="22189" y="1"/>
                    </a:lnTo>
                    <a:close/>
                  </a:path>
                </a:pathLst>
              </a:custGeom>
              <a:solidFill>
                <a:srgbClr val="C5D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12676950" y="3304425"/>
                <a:ext cx="554475" cy="271750"/>
              </a:xfrm>
              <a:custGeom>
                <a:avLst/>
                <a:gdLst/>
                <a:ahLst/>
                <a:cxnLst/>
                <a:rect l="l" t="t" r="r" b="b"/>
                <a:pathLst>
                  <a:path w="22179" h="10870" extrusionOk="0">
                    <a:moveTo>
                      <a:pt x="1" y="1"/>
                    </a:moveTo>
                    <a:lnTo>
                      <a:pt x="1" y="10869"/>
                    </a:lnTo>
                    <a:lnTo>
                      <a:pt x="22178" y="5461"/>
                    </a:lnTo>
                    <a:lnTo>
                      <a:pt x="1" y="1"/>
                    </a:lnTo>
                    <a:close/>
                  </a:path>
                </a:pathLst>
              </a:custGeom>
              <a:solidFill>
                <a:srgbClr val="ADB9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12971500" y="3304425"/>
                <a:ext cx="39650" cy="27375"/>
              </a:xfrm>
              <a:custGeom>
                <a:avLst/>
                <a:gdLst/>
                <a:ahLst/>
                <a:cxnLst/>
                <a:rect l="l" t="t" r="r" b="b"/>
                <a:pathLst>
                  <a:path w="1586" h="1095" extrusionOk="0">
                    <a:moveTo>
                      <a:pt x="1040" y="1"/>
                    </a:moveTo>
                    <a:cubicBezTo>
                      <a:pt x="693" y="400"/>
                      <a:pt x="326" y="789"/>
                      <a:pt x="0" y="1051"/>
                    </a:cubicBezTo>
                    <a:cubicBezTo>
                      <a:pt x="0" y="1051"/>
                      <a:pt x="130" y="1095"/>
                      <a:pt x="371" y="1095"/>
                    </a:cubicBezTo>
                    <a:cubicBezTo>
                      <a:pt x="643" y="1095"/>
                      <a:pt x="1057" y="1038"/>
                      <a:pt x="1586" y="799"/>
                    </a:cubicBezTo>
                    <a:cubicBezTo>
                      <a:pt x="1387" y="537"/>
                      <a:pt x="1208" y="264"/>
                      <a:pt x="1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13010075" y="3359300"/>
                <a:ext cx="55950" cy="35975"/>
              </a:xfrm>
              <a:custGeom>
                <a:avLst/>
                <a:gdLst/>
                <a:ahLst/>
                <a:cxnLst/>
                <a:rect l="l" t="t" r="r" b="b"/>
                <a:pathLst>
                  <a:path w="2238" h="1439" extrusionOk="0">
                    <a:moveTo>
                      <a:pt x="1398" y="1"/>
                    </a:moveTo>
                    <a:cubicBezTo>
                      <a:pt x="1051" y="463"/>
                      <a:pt x="547" y="1061"/>
                      <a:pt x="1" y="1418"/>
                    </a:cubicBezTo>
                    <a:cubicBezTo>
                      <a:pt x="1" y="1418"/>
                      <a:pt x="132" y="1438"/>
                      <a:pt x="347" y="1438"/>
                    </a:cubicBezTo>
                    <a:cubicBezTo>
                      <a:pt x="771" y="1438"/>
                      <a:pt x="1520" y="1360"/>
                      <a:pt x="2238" y="893"/>
                    </a:cubicBezTo>
                    <a:cubicBezTo>
                      <a:pt x="1975" y="557"/>
                      <a:pt x="1692" y="253"/>
                      <a:pt x="1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12760425" y="3262700"/>
                <a:ext cx="357825" cy="316350"/>
              </a:xfrm>
              <a:custGeom>
                <a:avLst/>
                <a:gdLst/>
                <a:ahLst/>
                <a:cxnLst/>
                <a:rect l="l" t="t" r="r" b="b"/>
                <a:pathLst>
                  <a:path w="14313" h="12654" extrusionOk="0">
                    <a:moveTo>
                      <a:pt x="536" y="0"/>
                    </a:moveTo>
                    <a:cubicBezTo>
                      <a:pt x="263" y="1471"/>
                      <a:pt x="1" y="3865"/>
                      <a:pt x="379" y="6637"/>
                    </a:cubicBezTo>
                    <a:cubicBezTo>
                      <a:pt x="1019" y="11225"/>
                      <a:pt x="1765" y="12653"/>
                      <a:pt x="1765" y="12653"/>
                    </a:cubicBezTo>
                    <a:lnTo>
                      <a:pt x="3623" y="12097"/>
                    </a:lnTo>
                    <a:cubicBezTo>
                      <a:pt x="3056" y="9440"/>
                      <a:pt x="3424" y="5272"/>
                      <a:pt x="3424" y="5272"/>
                    </a:cubicBezTo>
                    <a:lnTo>
                      <a:pt x="4337" y="5177"/>
                    </a:lnTo>
                    <a:lnTo>
                      <a:pt x="4337" y="5177"/>
                    </a:lnTo>
                    <a:cubicBezTo>
                      <a:pt x="4211" y="7435"/>
                      <a:pt x="4673" y="10658"/>
                      <a:pt x="4852" y="11740"/>
                    </a:cubicBezTo>
                    <a:lnTo>
                      <a:pt x="7519" y="10942"/>
                    </a:lnTo>
                    <a:cubicBezTo>
                      <a:pt x="8138" y="8978"/>
                      <a:pt x="8727" y="4957"/>
                      <a:pt x="8727" y="4957"/>
                    </a:cubicBezTo>
                    <a:cubicBezTo>
                      <a:pt x="9021" y="6458"/>
                      <a:pt x="9220" y="9041"/>
                      <a:pt x="9315" y="10417"/>
                    </a:cubicBezTo>
                    <a:lnTo>
                      <a:pt x="12329" y="9514"/>
                    </a:lnTo>
                    <a:lnTo>
                      <a:pt x="14313" y="8936"/>
                    </a:lnTo>
                    <a:cubicBezTo>
                      <a:pt x="14313" y="8936"/>
                      <a:pt x="13526" y="6458"/>
                      <a:pt x="12224" y="4757"/>
                    </a:cubicBezTo>
                    <a:cubicBezTo>
                      <a:pt x="11506" y="5224"/>
                      <a:pt x="10757" y="5302"/>
                      <a:pt x="10333" y="5302"/>
                    </a:cubicBezTo>
                    <a:cubicBezTo>
                      <a:pt x="10118" y="5302"/>
                      <a:pt x="9987" y="5282"/>
                      <a:pt x="9987" y="5282"/>
                    </a:cubicBezTo>
                    <a:cubicBezTo>
                      <a:pt x="10533" y="4925"/>
                      <a:pt x="11037" y="4327"/>
                      <a:pt x="11384" y="3865"/>
                    </a:cubicBezTo>
                    <a:cubicBezTo>
                      <a:pt x="11352" y="3833"/>
                      <a:pt x="11310" y="3802"/>
                      <a:pt x="11268" y="3781"/>
                    </a:cubicBezTo>
                    <a:cubicBezTo>
                      <a:pt x="10901" y="3487"/>
                      <a:pt x="10554" y="3130"/>
                      <a:pt x="10239" y="2741"/>
                    </a:cubicBezTo>
                    <a:cubicBezTo>
                      <a:pt x="10166" y="2647"/>
                      <a:pt x="10103" y="2563"/>
                      <a:pt x="10029" y="2468"/>
                    </a:cubicBezTo>
                    <a:cubicBezTo>
                      <a:pt x="9500" y="2707"/>
                      <a:pt x="9086" y="2764"/>
                      <a:pt x="8814" y="2764"/>
                    </a:cubicBezTo>
                    <a:cubicBezTo>
                      <a:pt x="8573" y="2764"/>
                      <a:pt x="8443" y="2720"/>
                      <a:pt x="8443" y="2720"/>
                    </a:cubicBezTo>
                    <a:cubicBezTo>
                      <a:pt x="8769" y="2458"/>
                      <a:pt x="9136" y="2069"/>
                      <a:pt x="9483" y="1670"/>
                    </a:cubicBezTo>
                    <a:cubicBezTo>
                      <a:pt x="9410" y="1555"/>
                      <a:pt x="9336" y="1439"/>
                      <a:pt x="9273" y="1334"/>
                    </a:cubicBezTo>
                    <a:cubicBezTo>
                      <a:pt x="8845" y="1359"/>
                      <a:pt x="8328" y="1379"/>
                      <a:pt x="7754" y="1379"/>
                    </a:cubicBezTo>
                    <a:cubicBezTo>
                      <a:pt x="6623" y="1379"/>
                      <a:pt x="5272" y="1301"/>
                      <a:pt x="3949" y="1030"/>
                    </a:cubicBezTo>
                    <a:cubicBezTo>
                      <a:pt x="2185" y="662"/>
                      <a:pt x="1124" y="273"/>
                      <a:pt x="5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12773800" y="3224625"/>
                <a:ext cx="218450" cy="72550"/>
              </a:xfrm>
              <a:custGeom>
                <a:avLst/>
                <a:gdLst/>
                <a:ahLst/>
                <a:cxnLst/>
                <a:rect l="l" t="t" r="r" b="b"/>
                <a:pathLst>
                  <a:path w="8738" h="2902" extrusionOk="0">
                    <a:moveTo>
                      <a:pt x="358" y="0"/>
                    </a:moveTo>
                    <a:cubicBezTo>
                      <a:pt x="358" y="0"/>
                      <a:pt x="169" y="557"/>
                      <a:pt x="1" y="1523"/>
                    </a:cubicBezTo>
                    <a:cubicBezTo>
                      <a:pt x="589" y="1796"/>
                      <a:pt x="1650" y="2185"/>
                      <a:pt x="3414" y="2553"/>
                    </a:cubicBezTo>
                    <a:cubicBezTo>
                      <a:pt x="4737" y="2824"/>
                      <a:pt x="6088" y="2902"/>
                      <a:pt x="7219" y="2902"/>
                    </a:cubicBezTo>
                    <a:cubicBezTo>
                      <a:pt x="7793" y="2902"/>
                      <a:pt x="8310" y="2882"/>
                      <a:pt x="8738" y="2857"/>
                    </a:cubicBezTo>
                    <a:cubicBezTo>
                      <a:pt x="8076" y="1733"/>
                      <a:pt x="7698" y="746"/>
                      <a:pt x="7698" y="746"/>
                    </a:cubicBezTo>
                    <a:lnTo>
                      <a:pt x="3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12948400" y="3386600"/>
                <a:ext cx="44900" cy="149675"/>
              </a:xfrm>
              <a:custGeom>
                <a:avLst/>
                <a:gdLst/>
                <a:ahLst/>
                <a:cxnLst/>
                <a:rect l="l" t="t" r="r" b="b"/>
                <a:pathLst>
                  <a:path w="1796" h="5987" extrusionOk="0">
                    <a:moveTo>
                      <a:pt x="1208" y="1"/>
                    </a:moveTo>
                    <a:cubicBezTo>
                      <a:pt x="1208" y="1"/>
                      <a:pt x="619" y="4022"/>
                      <a:pt x="0" y="5986"/>
                    </a:cubicBezTo>
                    <a:lnTo>
                      <a:pt x="1796" y="5461"/>
                    </a:lnTo>
                    <a:cubicBezTo>
                      <a:pt x="1701" y="4085"/>
                      <a:pt x="1502" y="1502"/>
                      <a:pt x="1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12836825" y="3392100"/>
                <a:ext cx="44925" cy="173050"/>
              </a:xfrm>
              <a:custGeom>
                <a:avLst/>
                <a:gdLst/>
                <a:ahLst/>
                <a:cxnLst/>
                <a:rect l="l" t="t" r="r" b="b"/>
                <a:pathLst>
                  <a:path w="1797" h="6922" extrusionOk="0">
                    <a:moveTo>
                      <a:pt x="1281" y="1"/>
                    </a:moveTo>
                    <a:lnTo>
                      <a:pt x="368" y="96"/>
                    </a:lnTo>
                    <a:cubicBezTo>
                      <a:pt x="368" y="96"/>
                      <a:pt x="0" y="4264"/>
                      <a:pt x="567" y="6921"/>
                    </a:cubicBezTo>
                    <a:lnTo>
                      <a:pt x="1796" y="6564"/>
                    </a:lnTo>
                    <a:cubicBezTo>
                      <a:pt x="1617" y="5482"/>
                      <a:pt x="1155" y="2259"/>
                      <a:pt x="12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13084900" y="3199425"/>
                <a:ext cx="90875" cy="74975"/>
              </a:xfrm>
              <a:custGeom>
                <a:avLst/>
                <a:gdLst/>
                <a:ahLst/>
                <a:cxnLst/>
                <a:rect l="l" t="t" r="r" b="b"/>
                <a:pathLst>
                  <a:path w="3635" h="2999" extrusionOk="0">
                    <a:moveTo>
                      <a:pt x="473" y="0"/>
                    </a:moveTo>
                    <a:cubicBezTo>
                      <a:pt x="253" y="494"/>
                      <a:pt x="95" y="1050"/>
                      <a:pt x="1" y="1628"/>
                    </a:cubicBezTo>
                    <a:cubicBezTo>
                      <a:pt x="543" y="2219"/>
                      <a:pt x="1500" y="2998"/>
                      <a:pt x="2792" y="2998"/>
                    </a:cubicBezTo>
                    <a:cubicBezTo>
                      <a:pt x="2926" y="2998"/>
                      <a:pt x="3063" y="2990"/>
                      <a:pt x="3203" y="2972"/>
                    </a:cubicBezTo>
                    <a:cubicBezTo>
                      <a:pt x="3266" y="2605"/>
                      <a:pt x="3350" y="2258"/>
                      <a:pt x="3455" y="1995"/>
                    </a:cubicBezTo>
                    <a:cubicBezTo>
                      <a:pt x="3508" y="1869"/>
                      <a:pt x="3571" y="1733"/>
                      <a:pt x="3634" y="1586"/>
                    </a:cubicBezTo>
                    <a:lnTo>
                      <a:pt x="3634" y="1586"/>
                    </a:lnTo>
                    <a:cubicBezTo>
                      <a:pt x="3557" y="1591"/>
                      <a:pt x="3482" y="1593"/>
                      <a:pt x="3408" y="1593"/>
                    </a:cubicBezTo>
                    <a:cubicBezTo>
                      <a:pt x="1893" y="1593"/>
                      <a:pt x="964" y="701"/>
                      <a:pt x="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13096700" y="3138375"/>
                <a:ext cx="114250" cy="100875"/>
              </a:xfrm>
              <a:custGeom>
                <a:avLst/>
                <a:gdLst/>
                <a:ahLst/>
                <a:cxnLst/>
                <a:rect l="l" t="t" r="r" b="b"/>
                <a:pathLst>
                  <a:path w="4570" h="4035" extrusionOk="0">
                    <a:moveTo>
                      <a:pt x="2498" y="1"/>
                    </a:moveTo>
                    <a:cubicBezTo>
                      <a:pt x="1836" y="1"/>
                      <a:pt x="1140" y="512"/>
                      <a:pt x="432" y="1623"/>
                    </a:cubicBezTo>
                    <a:cubicBezTo>
                      <a:pt x="264" y="1875"/>
                      <a:pt x="127" y="2148"/>
                      <a:pt x="1" y="2442"/>
                    </a:cubicBezTo>
                    <a:cubicBezTo>
                      <a:pt x="492" y="3143"/>
                      <a:pt x="1421" y="4035"/>
                      <a:pt x="2936" y="4035"/>
                    </a:cubicBezTo>
                    <a:cubicBezTo>
                      <a:pt x="3010" y="4035"/>
                      <a:pt x="3085" y="4033"/>
                      <a:pt x="3162" y="4028"/>
                    </a:cubicBezTo>
                    <a:cubicBezTo>
                      <a:pt x="3676" y="2915"/>
                      <a:pt x="4569" y="1424"/>
                      <a:pt x="3676" y="563"/>
                    </a:cubicBezTo>
                    <a:cubicBezTo>
                      <a:pt x="3300" y="195"/>
                      <a:pt x="2905" y="1"/>
                      <a:pt x="2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5"/>
              <p:cNvSpPr/>
              <p:nvPr/>
            </p:nvSpPr>
            <p:spPr>
              <a:xfrm>
                <a:off x="13123750" y="3381350"/>
                <a:ext cx="66200" cy="108975"/>
              </a:xfrm>
              <a:custGeom>
                <a:avLst/>
                <a:gdLst/>
                <a:ahLst/>
                <a:cxnLst/>
                <a:rect l="l" t="t" r="r" b="b"/>
                <a:pathLst>
                  <a:path w="2648" h="4359" extrusionOk="0">
                    <a:moveTo>
                      <a:pt x="2258" y="1"/>
                    </a:moveTo>
                    <a:cubicBezTo>
                      <a:pt x="1526" y="623"/>
                      <a:pt x="855" y="794"/>
                      <a:pt x="347" y="794"/>
                    </a:cubicBezTo>
                    <a:cubicBezTo>
                      <a:pt x="221" y="794"/>
                      <a:pt x="105" y="784"/>
                      <a:pt x="1" y="767"/>
                    </a:cubicBezTo>
                    <a:lnTo>
                      <a:pt x="1" y="767"/>
                    </a:lnTo>
                    <a:cubicBezTo>
                      <a:pt x="652" y="2752"/>
                      <a:pt x="358" y="4358"/>
                      <a:pt x="358" y="4358"/>
                    </a:cubicBezTo>
                    <a:lnTo>
                      <a:pt x="2437" y="3413"/>
                    </a:lnTo>
                    <a:cubicBezTo>
                      <a:pt x="2647" y="2258"/>
                      <a:pt x="2563" y="988"/>
                      <a:pt x="2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p:nvPr/>
            </p:nvSpPr>
            <p:spPr>
              <a:xfrm>
                <a:off x="13103800" y="3350625"/>
                <a:ext cx="76425" cy="50600"/>
              </a:xfrm>
              <a:custGeom>
                <a:avLst/>
                <a:gdLst/>
                <a:ahLst/>
                <a:cxnLst/>
                <a:rect l="l" t="t" r="r" b="b"/>
                <a:pathLst>
                  <a:path w="3057" h="2024" extrusionOk="0">
                    <a:moveTo>
                      <a:pt x="2552" y="1"/>
                    </a:moveTo>
                    <a:cubicBezTo>
                      <a:pt x="1926" y="289"/>
                      <a:pt x="1363" y="394"/>
                      <a:pt x="877" y="394"/>
                    </a:cubicBezTo>
                    <a:cubicBezTo>
                      <a:pt x="548" y="394"/>
                      <a:pt x="255" y="346"/>
                      <a:pt x="1" y="274"/>
                    </a:cubicBezTo>
                    <a:lnTo>
                      <a:pt x="1" y="274"/>
                    </a:lnTo>
                    <a:cubicBezTo>
                      <a:pt x="43" y="358"/>
                      <a:pt x="95" y="442"/>
                      <a:pt x="148" y="537"/>
                    </a:cubicBezTo>
                    <a:cubicBezTo>
                      <a:pt x="431" y="1030"/>
                      <a:pt x="641" y="1524"/>
                      <a:pt x="799" y="1996"/>
                    </a:cubicBezTo>
                    <a:cubicBezTo>
                      <a:pt x="903" y="2013"/>
                      <a:pt x="1019" y="2023"/>
                      <a:pt x="1145" y="2023"/>
                    </a:cubicBezTo>
                    <a:cubicBezTo>
                      <a:pt x="1653" y="2023"/>
                      <a:pt x="2324" y="1852"/>
                      <a:pt x="3056" y="1230"/>
                    </a:cubicBezTo>
                    <a:cubicBezTo>
                      <a:pt x="2962" y="904"/>
                      <a:pt x="2846" y="610"/>
                      <a:pt x="2699" y="348"/>
                    </a:cubicBezTo>
                    <a:cubicBezTo>
                      <a:pt x="2647" y="243"/>
                      <a:pt x="2594" y="127"/>
                      <a:pt x="25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5"/>
              <p:cNvSpPr/>
              <p:nvPr/>
            </p:nvSpPr>
            <p:spPr>
              <a:xfrm>
                <a:off x="13079125" y="3240125"/>
                <a:ext cx="88500" cy="120375"/>
              </a:xfrm>
              <a:custGeom>
                <a:avLst/>
                <a:gdLst/>
                <a:ahLst/>
                <a:cxnLst/>
                <a:rect l="l" t="t" r="r" b="b"/>
                <a:pathLst>
                  <a:path w="3540" h="4815" extrusionOk="0">
                    <a:moveTo>
                      <a:pt x="232" y="0"/>
                    </a:moveTo>
                    <a:lnTo>
                      <a:pt x="232" y="0"/>
                    </a:lnTo>
                    <a:cubicBezTo>
                      <a:pt x="1" y="1470"/>
                      <a:pt x="190" y="3140"/>
                      <a:pt x="988" y="4694"/>
                    </a:cubicBezTo>
                    <a:cubicBezTo>
                      <a:pt x="1242" y="4766"/>
                      <a:pt x="1535" y="4814"/>
                      <a:pt x="1864" y="4814"/>
                    </a:cubicBezTo>
                    <a:cubicBezTo>
                      <a:pt x="2350" y="4814"/>
                      <a:pt x="2913" y="4709"/>
                      <a:pt x="3539" y="4421"/>
                    </a:cubicBezTo>
                    <a:cubicBezTo>
                      <a:pt x="3256" y="3602"/>
                      <a:pt x="3256" y="2353"/>
                      <a:pt x="3434" y="1344"/>
                    </a:cubicBezTo>
                    <a:lnTo>
                      <a:pt x="3434" y="1344"/>
                    </a:lnTo>
                    <a:cubicBezTo>
                      <a:pt x="3294" y="1362"/>
                      <a:pt x="3157" y="1370"/>
                      <a:pt x="3023" y="1370"/>
                    </a:cubicBezTo>
                    <a:cubicBezTo>
                      <a:pt x="1731" y="1370"/>
                      <a:pt x="774" y="591"/>
                      <a:pt x="2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5"/>
              <p:cNvSpPr/>
              <p:nvPr/>
            </p:nvSpPr>
            <p:spPr>
              <a:xfrm>
                <a:off x="12763825" y="2865500"/>
                <a:ext cx="63050" cy="106600"/>
              </a:xfrm>
              <a:custGeom>
                <a:avLst/>
                <a:gdLst/>
                <a:ahLst/>
                <a:cxnLst/>
                <a:rect l="l" t="t" r="r" b="b"/>
                <a:pathLst>
                  <a:path w="2522" h="4264" extrusionOk="0">
                    <a:moveTo>
                      <a:pt x="810" y="0"/>
                    </a:moveTo>
                    <a:cubicBezTo>
                      <a:pt x="810" y="0"/>
                      <a:pt x="1" y="2269"/>
                      <a:pt x="631" y="4264"/>
                    </a:cubicBezTo>
                    <a:cubicBezTo>
                      <a:pt x="1261" y="3603"/>
                      <a:pt x="1986" y="3109"/>
                      <a:pt x="2521" y="2794"/>
                    </a:cubicBezTo>
                    <a:cubicBezTo>
                      <a:pt x="2353" y="2027"/>
                      <a:pt x="1912" y="704"/>
                      <a:pt x="8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5"/>
              <p:cNvSpPr/>
              <p:nvPr/>
            </p:nvSpPr>
            <p:spPr>
              <a:xfrm>
                <a:off x="12734700" y="2836100"/>
                <a:ext cx="111600" cy="162775"/>
              </a:xfrm>
              <a:custGeom>
                <a:avLst/>
                <a:gdLst/>
                <a:ahLst/>
                <a:cxnLst/>
                <a:rect l="l" t="t" r="r" b="b"/>
                <a:pathLst>
                  <a:path w="4464" h="6511" extrusionOk="0">
                    <a:moveTo>
                      <a:pt x="1586" y="0"/>
                    </a:moveTo>
                    <a:cubicBezTo>
                      <a:pt x="1" y="2930"/>
                      <a:pt x="998" y="6511"/>
                      <a:pt x="998" y="6511"/>
                    </a:cubicBezTo>
                    <a:cubicBezTo>
                      <a:pt x="1219" y="6123"/>
                      <a:pt x="1492" y="5766"/>
                      <a:pt x="1796" y="5440"/>
                    </a:cubicBezTo>
                    <a:cubicBezTo>
                      <a:pt x="1166" y="3445"/>
                      <a:pt x="1975" y="1176"/>
                      <a:pt x="1975" y="1176"/>
                    </a:cubicBezTo>
                    <a:cubicBezTo>
                      <a:pt x="3077" y="1880"/>
                      <a:pt x="3518" y="3203"/>
                      <a:pt x="3686" y="3970"/>
                    </a:cubicBezTo>
                    <a:cubicBezTo>
                      <a:pt x="4138" y="3697"/>
                      <a:pt x="4463" y="3560"/>
                      <a:pt x="4463" y="3560"/>
                    </a:cubicBezTo>
                    <a:cubicBezTo>
                      <a:pt x="4337" y="683"/>
                      <a:pt x="1586" y="0"/>
                      <a:pt x="1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5"/>
              <p:cNvSpPr/>
              <p:nvPr/>
            </p:nvSpPr>
            <p:spPr>
              <a:xfrm>
                <a:off x="12703975" y="2905925"/>
                <a:ext cx="366775" cy="350750"/>
              </a:xfrm>
              <a:custGeom>
                <a:avLst/>
                <a:gdLst/>
                <a:ahLst/>
                <a:cxnLst/>
                <a:rect l="l" t="t" r="r" b="b"/>
                <a:pathLst>
                  <a:path w="14671" h="14030" extrusionOk="0">
                    <a:moveTo>
                      <a:pt x="7057" y="0"/>
                    </a:moveTo>
                    <a:lnTo>
                      <a:pt x="7057" y="0"/>
                    </a:lnTo>
                    <a:cubicBezTo>
                      <a:pt x="4380" y="42"/>
                      <a:pt x="2616" y="1755"/>
                      <a:pt x="1555" y="3844"/>
                    </a:cubicBezTo>
                    <a:cubicBezTo>
                      <a:pt x="379" y="6186"/>
                      <a:pt x="1" y="9241"/>
                      <a:pt x="516" y="10491"/>
                    </a:cubicBezTo>
                    <a:cubicBezTo>
                      <a:pt x="1030" y="11740"/>
                      <a:pt x="2112" y="13294"/>
                      <a:pt x="6522" y="13893"/>
                    </a:cubicBezTo>
                    <a:cubicBezTo>
                      <a:pt x="7204" y="13987"/>
                      <a:pt x="7840" y="14030"/>
                      <a:pt x="8431" y="14030"/>
                    </a:cubicBezTo>
                    <a:cubicBezTo>
                      <a:pt x="11666" y="14030"/>
                      <a:pt x="13524" y="12754"/>
                      <a:pt x="14030" y="11688"/>
                    </a:cubicBezTo>
                    <a:cubicBezTo>
                      <a:pt x="14618" y="10417"/>
                      <a:pt x="14671" y="6732"/>
                      <a:pt x="14114" y="4684"/>
                    </a:cubicBezTo>
                    <a:cubicBezTo>
                      <a:pt x="13579" y="2700"/>
                      <a:pt x="12340" y="725"/>
                      <a:pt x="8443" y="116"/>
                    </a:cubicBezTo>
                    <a:cubicBezTo>
                      <a:pt x="7729" y="988"/>
                      <a:pt x="7047" y="1954"/>
                      <a:pt x="7047" y="1954"/>
                    </a:cubicBezTo>
                    <a:cubicBezTo>
                      <a:pt x="6984" y="1345"/>
                      <a:pt x="7015" y="599"/>
                      <a:pt x="70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5"/>
              <p:cNvSpPr/>
              <p:nvPr/>
            </p:nvSpPr>
            <p:spPr>
              <a:xfrm>
                <a:off x="12878575" y="2905925"/>
                <a:ext cx="36500" cy="48850"/>
              </a:xfrm>
              <a:custGeom>
                <a:avLst/>
                <a:gdLst/>
                <a:ahLst/>
                <a:cxnLst/>
                <a:rect l="l" t="t" r="r" b="b"/>
                <a:pathLst>
                  <a:path w="1460" h="1954" extrusionOk="0">
                    <a:moveTo>
                      <a:pt x="73" y="0"/>
                    </a:moveTo>
                    <a:cubicBezTo>
                      <a:pt x="31" y="599"/>
                      <a:pt x="0" y="1345"/>
                      <a:pt x="63" y="1954"/>
                    </a:cubicBezTo>
                    <a:cubicBezTo>
                      <a:pt x="63" y="1954"/>
                      <a:pt x="745" y="988"/>
                      <a:pt x="1459" y="116"/>
                    </a:cubicBezTo>
                    <a:cubicBezTo>
                      <a:pt x="1323" y="95"/>
                      <a:pt x="1186" y="74"/>
                      <a:pt x="1039" y="63"/>
                    </a:cubicBezTo>
                    <a:cubicBezTo>
                      <a:pt x="703" y="21"/>
                      <a:pt x="388"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5"/>
              <p:cNvSpPr/>
              <p:nvPr/>
            </p:nvSpPr>
            <p:spPr>
              <a:xfrm>
                <a:off x="12979100" y="2891500"/>
                <a:ext cx="81675" cy="113150"/>
              </a:xfrm>
              <a:custGeom>
                <a:avLst/>
                <a:gdLst/>
                <a:ahLst/>
                <a:cxnLst/>
                <a:rect l="l" t="t" r="r" b="b"/>
                <a:pathLst>
                  <a:path w="3267" h="4526" extrusionOk="0">
                    <a:moveTo>
                      <a:pt x="3004" y="0"/>
                    </a:moveTo>
                    <a:cubicBezTo>
                      <a:pt x="1419" y="441"/>
                      <a:pt x="452" y="1712"/>
                      <a:pt x="1" y="2458"/>
                    </a:cubicBezTo>
                    <a:cubicBezTo>
                      <a:pt x="557" y="2941"/>
                      <a:pt x="1282" y="3655"/>
                      <a:pt x="1839" y="4526"/>
                    </a:cubicBezTo>
                    <a:cubicBezTo>
                      <a:pt x="3267" y="2605"/>
                      <a:pt x="3004" y="0"/>
                      <a:pt x="3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5"/>
              <p:cNvSpPr/>
              <p:nvPr/>
            </p:nvSpPr>
            <p:spPr>
              <a:xfrm>
                <a:off x="12958375" y="2863675"/>
                <a:ext cx="142300" cy="174850"/>
              </a:xfrm>
              <a:custGeom>
                <a:avLst/>
                <a:gdLst/>
                <a:ahLst/>
                <a:cxnLst/>
                <a:rect l="l" t="t" r="r" b="b"/>
                <a:pathLst>
                  <a:path w="5692" h="6994" extrusionOk="0">
                    <a:moveTo>
                      <a:pt x="4681" y="0"/>
                    </a:moveTo>
                    <a:cubicBezTo>
                      <a:pt x="4449" y="0"/>
                      <a:pt x="1044" y="50"/>
                      <a:pt x="0" y="2930"/>
                    </a:cubicBezTo>
                    <a:cubicBezTo>
                      <a:pt x="0" y="2930"/>
                      <a:pt x="347" y="3161"/>
                      <a:pt x="830" y="3571"/>
                    </a:cubicBezTo>
                    <a:cubicBezTo>
                      <a:pt x="1281" y="2825"/>
                      <a:pt x="2248" y="1554"/>
                      <a:pt x="3833" y="1113"/>
                    </a:cubicBezTo>
                    <a:lnTo>
                      <a:pt x="3833" y="1113"/>
                    </a:lnTo>
                    <a:cubicBezTo>
                      <a:pt x="3833" y="1113"/>
                      <a:pt x="4096" y="3718"/>
                      <a:pt x="2668" y="5639"/>
                    </a:cubicBezTo>
                    <a:cubicBezTo>
                      <a:pt x="2930" y="6059"/>
                      <a:pt x="3161" y="6511"/>
                      <a:pt x="3308" y="6994"/>
                    </a:cubicBezTo>
                    <a:cubicBezTo>
                      <a:pt x="3308" y="6994"/>
                      <a:pt x="5692" y="3508"/>
                      <a:pt x="4694" y="0"/>
                    </a:cubicBezTo>
                    <a:cubicBezTo>
                      <a:pt x="4694" y="0"/>
                      <a:pt x="4690" y="0"/>
                      <a:pt x="46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5"/>
              <p:cNvSpPr/>
              <p:nvPr/>
            </p:nvSpPr>
            <p:spPr>
              <a:xfrm>
                <a:off x="12901900" y="3019250"/>
                <a:ext cx="42275" cy="48475"/>
              </a:xfrm>
              <a:custGeom>
                <a:avLst/>
                <a:gdLst/>
                <a:ahLst/>
                <a:cxnLst/>
                <a:rect l="l" t="t" r="r" b="b"/>
                <a:pathLst>
                  <a:path w="1691" h="1939" extrusionOk="0">
                    <a:moveTo>
                      <a:pt x="1017" y="1"/>
                    </a:moveTo>
                    <a:cubicBezTo>
                      <a:pt x="401" y="1"/>
                      <a:pt x="0" y="1865"/>
                      <a:pt x="831" y="1936"/>
                    </a:cubicBezTo>
                    <a:cubicBezTo>
                      <a:pt x="847" y="1937"/>
                      <a:pt x="863" y="1938"/>
                      <a:pt x="878" y="1938"/>
                    </a:cubicBezTo>
                    <a:cubicBezTo>
                      <a:pt x="1672" y="1938"/>
                      <a:pt x="1690" y="97"/>
                      <a:pt x="1062" y="4"/>
                    </a:cubicBezTo>
                    <a:cubicBezTo>
                      <a:pt x="1047" y="2"/>
                      <a:pt x="1032" y="1"/>
                      <a:pt x="10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5"/>
              <p:cNvSpPr/>
              <p:nvPr/>
            </p:nvSpPr>
            <p:spPr>
              <a:xfrm>
                <a:off x="12769000" y="3007450"/>
                <a:ext cx="36600" cy="42150"/>
              </a:xfrm>
              <a:custGeom>
                <a:avLst/>
                <a:gdLst/>
                <a:ahLst/>
                <a:cxnLst/>
                <a:rect l="l" t="t" r="r" b="b"/>
                <a:pathLst>
                  <a:path w="1464" h="1686" extrusionOk="0">
                    <a:moveTo>
                      <a:pt x="878" y="1"/>
                    </a:moveTo>
                    <a:cubicBezTo>
                      <a:pt x="343" y="1"/>
                      <a:pt x="1" y="1622"/>
                      <a:pt x="718" y="1684"/>
                    </a:cubicBezTo>
                    <a:cubicBezTo>
                      <a:pt x="732" y="1685"/>
                      <a:pt x="745" y="1686"/>
                      <a:pt x="758" y="1686"/>
                    </a:cubicBezTo>
                    <a:cubicBezTo>
                      <a:pt x="1454" y="1686"/>
                      <a:pt x="1464" y="86"/>
                      <a:pt x="918" y="4"/>
                    </a:cubicBezTo>
                    <a:cubicBezTo>
                      <a:pt x="905" y="2"/>
                      <a:pt x="891"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5"/>
              <p:cNvSpPr/>
              <p:nvPr/>
            </p:nvSpPr>
            <p:spPr>
              <a:xfrm>
                <a:off x="12810300" y="3067750"/>
                <a:ext cx="65400" cy="42725"/>
              </a:xfrm>
              <a:custGeom>
                <a:avLst/>
                <a:gdLst/>
                <a:ahLst/>
                <a:cxnLst/>
                <a:rect l="l" t="t" r="r" b="b"/>
                <a:pathLst>
                  <a:path w="2616" h="1709" extrusionOk="0">
                    <a:moveTo>
                      <a:pt x="1075" y="1"/>
                    </a:moveTo>
                    <a:cubicBezTo>
                      <a:pt x="604" y="1"/>
                      <a:pt x="308" y="118"/>
                      <a:pt x="169" y="301"/>
                    </a:cubicBezTo>
                    <a:cubicBezTo>
                      <a:pt x="1" y="532"/>
                      <a:pt x="578" y="1687"/>
                      <a:pt x="1187" y="1708"/>
                    </a:cubicBezTo>
                    <a:cubicBezTo>
                      <a:pt x="1196" y="1708"/>
                      <a:pt x="1205" y="1708"/>
                      <a:pt x="1214" y="1708"/>
                    </a:cubicBezTo>
                    <a:cubicBezTo>
                      <a:pt x="1810" y="1708"/>
                      <a:pt x="2584" y="1032"/>
                      <a:pt x="2594" y="773"/>
                    </a:cubicBezTo>
                    <a:cubicBezTo>
                      <a:pt x="2615" y="500"/>
                      <a:pt x="2227" y="112"/>
                      <a:pt x="1397" y="17"/>
                    </a:cubicBezTo>
                    <a:cubicBezTo>
                      <a:pt x="1282" y="6"/>
                      <a:pt x="1175" y="1"/>
                      <a:pt x="10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5"/>
              <p:cNvSpPr/>
              <p:nvPr/>
            </p:nvSpPr>
            <p:spPr>
              <a:xfrm>
                <a:off x="12839875" y="3075550"/>
                <a:ext cx="30000" cy="17650"/>
              </a:xfrm>
              <a:custGeom>
                <a:avLst/>
                <a:gdLst/>
                <a:ahLst/>
                <a:cxnLst/>
                <a:rect l="l" t="t" r="r" b="b"/>
                <a:pathLst>
                  <a:path w="1200" h="706" extrusionOk="0">
                    <a:moveTo>
                      <a:pt x="398" y="1"/>
                    </a:moveTo>
                    <a:cubicBezTo>
                      <a:pt x="291" y="1"/>
                      <a:pt x="200" y="35"/>
                      <a:pt x="151" y="115"/>
                    </a:cubicBezTo>
                    <a:cubicBezTo>
                      <a:pt x="0" y="362"/>
                      <a:pt x="501" y="705"/>
                      <a:pt x="830" y="705"/>
                    </a:cubicBezTo>
                    <a:cubicBezTo>
                      <a:pt x="935" y="705"/>
                      <a:pt x="1022" y="671"/>
                      <a:pt x="1065" y="587"/>
                    </a:cubicBezTo>
                    <a:cubicBezTo>
                      <a:pt x="1199" y="318"/>
                      <a:pt x="725" y="1"/>
                      <a:pt x="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5"/>
              <p:cNvSpPr/>
              <p:nvPr/>
            </p:nvSpPr>
            <p:spPr>
              <a:xfrm>
                <a:off x="12818450" y="3147450"/>
                <a:ext cx="12375" cy="19450"/>
              </a:xfrm>
              <a:custGeom>
                <a:avLst/>
                <a:gdLst/>
                <a:ahLst/>
                <a:cxnLst/>
                <a:rect l="l" t="t" r="r" b="b"/>
                <a:pathLst>
                  <a:path w="495" h="778" extrusionOk="0">
                    <a:moveTo>
                      <a:pt x="494" y="0"/>
                    </a:moveTo>
                    <a:cubicBezTo>
                      <a:pt x="403" y="13"/>
                      <a:pt x="307" y="22"/>
                      <a:pt x="202" y="22"/>
                    </a:cubicBezTo>
                    <a:cubicBezTo>
                      <a:pt x="138" y="22"/>
                      <a:pt x="71" y="19"/>
                      <a:pt x="0" y="11"/>
                    </a:cubicBezTo>
                    <a:lnTo>
                      <a:pt x="0" y="11"/>
                    </a:lnTo>
                    <a:lnTo>
                      <a:pt x="294" y="777"/>
                    </a:lnTo>
                    <a:lnTo>
                      <a:pt x="4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5"/>
              <p:cNvSpPr/>
              <p:nvPr/>
            </p:nvSpPr>
            <p:spPr>
              <a:xfrm>
                <a:off x="12872800" y="3152450"/>
                <a:ext cx="10775" cy="15775"/>
              </a:xfrm>
              <a:custGeom>
                <a:avLst/>
                <a:gdLst/>
                <a:ahLst/>
                <a:cxnLst/>
                <a:rect l="l" t="t" r="r" b="b"/>
                <a:pathLst>
                  <a:path w="431" h="631" extrusionOk="0">
                    <a:moveTo>
                      <a:pt x="0" y="0"/>
                    </a:moveTo>
                    <a:lnTo>
                      <a:pt x="136" y="630"/>
                    </a:lnTo>
                    <a:lnTo>
                      <a:pt x="430" y="21"/>
                    </a:lnTo>
                    <a:lnTo>
                      <a:pt x="430" y="21"/>
                    </a:lnTo>
                    <a:cubicBezTo>
                      <a:pt x="381" y="25"/>
                      <a:pt x="330" y="27"/>
                      <a:pt x="278" y="27"/>
                    </a:cubicBezTo>
                    <a:cubicBezTo>
                      <a:pt x="187" y="27"/>
                      <a:pt x="94" y="2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5"/>
              <p:cNvSpPr/>
              <p:nvPr/>
            </p:nvSpPr>
            <p:spPr>
              <a:xfrm>
                <a:off x="12806625" y="3135650"/>
                <a:ext cx="104250" cy="47800"/>
              </a:xfrm>
              <a:custGeom>
                <a:avLst/>
                <a:gdLst/>
                <a:ahLst/>
                <a:cxnLst/>
                <a:rect l="l" t="t" r="r" b="b"/>
                <a:pathLst>
                  <a:path w="4170" h="1912" extrusionOk="0">
                    <a:moveTo>
                      <a:pt x="1786" y="0"/>
                    </a:moveTo>
                    <a:cubicBezTo>
                      <a:pt x="1786" y="0"/>
                      <a:pt x="1555" y="367"/>
                      <a:pt x="967" y="472"/>
                    </a:cubicBezTo>
                    <a:lnTo>
                      <a:pt x="767" y="1249"/>
                    </a:lnTo>
                    <a:lnTo>
                      <a:pt x="473" y="483"/>
                    </a:lnTo>
                    <a:cubicBezTo>
                      <a:pt x="326" y="472"/>
                      <a:pt x="169" y="451"/>
                      <a:pt x="1" y="399"/>
                    </a:cubicBezTo>
                    <a:lnTo>
                      <a:pt x="1" y="399"/>
                    </a:lnTo>
                    <a:cubicBezTo>
                      <a:pt x="1" y="399"/>
                      <a:pt x="53" y="1333"/>
                      <a:pt x="694" y="1911"/>
                    </a:cubicBezTo>
                    <a:cubicBezTo>
                      <a:pt x="1173" y="1612"/>
                      <a:pt x="1624" y="1508"/>
                      <a:pt x="2020" y="1508"/>
                    </a:cubicBezTo>
                    <a:cubicBezTo>
                      <a:pt x="2597" y="1508"/>
                      <a:pt x="3058" y="1728"/>
                      <a:pt x="3319" y="1890"/>
                    </a:cubicBezTo>
                    <a:cubicBezTo>
                      <a:pt x="4043" y="1270"/>
                      <a:pt x="4169" y="273"/>
                      <a:pt x="4169" y="273"/>
                    </a:cubicBezTo>
                    <a:lnTo>
                      <a:pt x="4169" y="273"/>
                    </a:lnTo>
                    <a:cubicBezTo>
                      <a:pt x="4169" y="273"/>
                      <a:pt x="3665" y="640"/>
                      <a:pt x="3077" y="693"/>
                    </a:cubicBezTo>
                    <a:lnTo>
                      <a:pt x="2783" y="1302"/>
                    </a:lnTo>
                    <a:lnTo>
                      <a:pt x="2647" y="672"/>
                    </a:lnTo>
                    <a:cubicBezTo>
                      <a:pt x="2332" y="609"/>
                      <a:pt x="2027" y="409"/>
                      <a:pt x="1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5"/>
              <p:cNvSpPr/>
              <p:nvPr/>
            </p:nvSpPr>
            <p:spPr>
              <a:xfrm>
                <a:off x="12823975" y="3173325"/>
                <a:ext cx="65650" cy="21150"/>
              </a:xfrm>
              <a:custGeom>
                <a:avLst/>
                <a:gdLst/>
                <a:ahLst/>
                <a:cxnLst/>
                <a:rect l="l" t="t" r="r" b="b"/>
                <a:pathLst>
                  <a:path w="2626" h="846" extrusionOk="0">
                    <a:moveTo>
                      <a:pt x="1326" y="1"/>
                    </a:moveTo>
                    <a:cubicBezTo>
                      <a:pt x="930" y="1"/>
                      <a:pt x="479" y="105"/>
                      <a:pt x="0" y="404"/>
                    </a:cubicBezTo>
                    <a:cubicBezTo>
                      <a:pt x="296" y="660"/>
                      <a:pt x="703" y="846"/>
                      <a:pt x="1278" y="846"/>
                    </a:cubicBezTo>
                    <a:cubicBezTo>
                      <a:pt x="1293" y="846"/>
                      <a:pt x="1308" y="845"/>
                      <a:pt x="1323" y="845"/>
                    </a:cubicBezTo>
                    <a:cubicBezTo>
                      <a:pt x="1890" y="834"/>
                      <a:pt x="2310" y="645"/>
                      <a:pt x="2625" y="383"/>
                    </a:cubicBezTo>
                    <a:cubicBezTo>
                      <a:pt x="2364" y="221"/>
                      <a:pt x="1903" y="1"/>
                      <a:pt x="1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5"/>
              <p:cNvSpPr/>
              <p:nvPr/>
            </p:nvSpPr>
            <p:spPr>
              <a:xfrm>
                <a:off x="12940775" y="3092650"/>
                <a:ext cx="86125" cy="17550"/>
              </a:xfrm>
              <a:custGeom>
                <a:avLst/>
                <a:gdLst/>
                <a:ahLst/>
                <a:cxnLst/>
                <a:rect l="l" t="t" r="r" b="b"/>
                <a:pathLst>
                  <a:path w="3445" h="702" extrusionOk="0">
                    <a:moveTo>
                      <a:pt x="2108" y="1"/>
                    </a:moveTo>
                    <a:cubicBezTo>
                      <a:pt x="984" y="1"/>
                      <a:pt x="131" y="447"/>
                      <a:pt x="84" y="470"/>
                    </a:cubicBezTo>
                    <a:cubicBezTo>
                      <a:pt x="32" y="502"/>
                      <a:pt x="0" y="575"/>
                      <a:pt x="42" y="638"/>
                    </a:cubicBezTo>
                    <a:cubicBezTo>
                      <a:pt x="63" y="680"/>
                      <a:pt x="105" y="701"/>
                      <a:pt x="147" y="701"/>
                    </a:cubicBezTo>
                    <a:cubicBezTo>
                      <a:pt x="168" y="701"/>
                      <a:pt x="189" y="701"/>
                      <a:pt x="200" y="691"/>
                    </a:cubicBezTo>
                    <a:cubicBezTo>
                      <a:pt x="216" y="683"/>
                      <a:pt x="1042" y="246"/>
                      <a:pt x="2117" y="246"/>
                    </a:cubicBezTo>
                    <a:cubicBezTo>
                      <a:pt x="2479" y="246"/>
                      <a:pt x="2870" y="296"/>
                      <a:pt x="3267" y="428"/>
                    </a:cubicBezTo>
                    <a:cubicBezTo>
                      <a:pt x="3280" y="432"/>
                      <a:pt x="3294" y="435"/>
                      <a:pt x="3307" y="435"/>
                    </a:cubicBezTo>
                    <a:cubicBezTo>
                      <a:pt x="3358" y="435"/>
                      <a:pt x="3407" y="405"/>
                      <a:pt x="3424" y="355"/>
                    </a:cubicBezTo>
                    <a:cubicBezTo>
                      <a:pt x="3445" y="292"/>
                      <a:pt x="3414" y="218"/>
                      <a:pt x="3351" y="197"/>
                    </a:cubicBezTo>
                    <a:cubicBezTo>
                      <a:pt x="2919" y="54"/>
                      <a:pt x="2497" y="1"/>
                      <a:pt x="2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5"/>
              <p:cNvSpPr/>
              <p:nvPr/>
            </p:nvSpPr>
            <p:spPr>
              <a:xfrm>
                <a:off x="12940775" y="3120025"/>
                <a:ext cx="85600" cy="19850"/>
              </a:xfrm>
              <a:custGeom>
                <a:avLst/>
                <a:gdLst/>
                <a:ahLst/>
                <a:cxnLst/>
                <a:rect l="l" t="t" r="r" b="b"/>
                <a:pathLst>
                  <a:path w="3424" h="794" extrusionOk="0">
                    <a:moveTo>
                      <a:pt x="1199" y="0"/>
                    </a:moveTo>
                    <a:cubicBezTo>
                      <a:pt x="577" y="0"/>
                      <a:pt x="137" y="120"/>
                      <a:pt x="105" y="131"/>
                    </a:cubicBezTo>
                    <a:cubicBezTo>
                      <a:pt x="32" y="152"/>
                      <a:pt x="0" y="215"/>
                      <a:pt x="11" y="289"/>
                    </a:cubicBezTo>
                    <a:cubicBezTo>
                      <a:pt x="32" y="331"/>
                      <a:pt x="63" y="362"/>
                      <a:pt x="105" y="373"/>
                    </a:cubicBezTo>
                    <a:lnTo>
                      <a:pt x="168" y="373"/>
                    </a:lnTo>
                    <a:cubicBezTo>
                      <a:pt x="174" y="367"/>
                      <a:pt x="593" y="253"/>
                      <a:pt x="1191" y="253"/>
                    </a:cubicBezTo>
                    <a:cubicBezTo>
                      <a:pt x="1768" y="253"/>
                      <a:pt x="2512" y="360"/>
                      <a:pt x="3214" y="772"/>
                    </a:cubicBezTo>
                    <a:cubicBezTo>
                      <a:pt x="3236" y="787"/>
                      <a:pt x="3260" y="794"/>
                      <a:pt x="3282" y="794"/>
                    </a:cubicBezTo>
                    <a:cubicBezTo>
                      <a:pt x="3324" y="794"/>
                      <a:pt x="3362" y="771"/>
                      <a:pt x="3382" y="730"/>
                    </a:cubicBezTo>
                    <a:cubicBezTo>
                      <a:pt x="3424" y="677"/>
                      <a:pt x="3403" y="604"/>
                      <a:pt x="3340" y="562"/>
                    </a:cubicBezTo>
                    <a:cubicBezTo>
                      <a:pt x="2592" y="115"/>
                      <a:pt x="1808" y="0"/>
                      <a:pt x="1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5"/>
              <p:cNvSpPr/>
              <p:nvPr/>
            </p:nvSpPr>
            <p:spPr>
              <a:xfrm>
                <a:off x="12693225" y="3063250"/>
                <a:ext cx="62500" cy="24100"/>
              </a:xfrm>
              <a:custGeom>
                <a:avLst/>
                <a:gdLst/>
                <a:ahLst/>
                <a:cxnLst/>
                <a:rect l="l" t="t" r="r" b="b"/>
                <a:pathLst>
                  <a:path w="2500" h="964" extrusionOk="0">
                    <a:moveTo>
                      <a:pt x="622" y="1"/>
                    </a:moveTo>
                    <a:cubicBezTo>
                      <a:pt x="454" y="1"/>
                      <a:pt x="278" y="19"/>
                      <a:pt x="95" y="61"/>
                    </a:cubicBezTo>
                    <a:cubicBezTo>
                      <a:pt x="43" y="71"/>
                      <a:pt x="1" y="134"/>
                      <a:pt x="11" y="197"/>
                    </a:cubicBezTo>
                    <a:cubicBezTo>
                      <a:pt x="11" y="254"/>
                      <a:pt x="54" y="293"/>
                      <a:pt x="100" y="293"/>
                    </a:cubicBezTo>
                    <a:cubicBezTo>
                      <a:pt x="105" y="293"/>
                      <a:pt x="111" y="293"/>
                      <a:pt x="116" y="292"/>
                    </a:cubicBezTo>
                    <a:cubicBezTo>
                      <a:pt x="286" y="252"/>
                      <a:pt x="450" y="235"/>
                      <a:pt x="607" y="235"/>
                    </a:cubicBezTo>
                    <a:cubicBezTo>
                      <a:pt x="1608" y="235"/>
                      <a:pt x="2322" y="933"/>
                      <a:pt x="2332" y="943"/>
                    </a:cubicBezTo>
                    <a:cubicBezTo>
                      <a:pt x="2353" y="953"/>
                      <a:pt x="2363" y="964"/>
                      <a:pt x="2374" y="964"/>
                    </a:cubicBezTo>
                    <a:cubicBezTo>
                      <a:pt x="2405" y="964"/>
                      <a:pt x="2447" y="953"/>
                      <a:pt x="2468" y="911"/>
                    </a:cubicBezTo>
                    <a:cubicBezTo>
                      <a:pt x="2500" y="859"/>
                      <a:pt x="2500" y="785"/>
                      <a:pt x="2458" y="754"/>
                    </a:cubicBezTo>
                    <a:cubicBezTo>
                      <a:pt x="2422" y="718"/>
                      <a:pt x="1682"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5"/>
              <p:cNvSpPr/>
              <p:nvPr/>
            </p:nvSpPr>
            <p:spPr>
              <a:xfrm>
                <a:off x="12687450" y="3092025"/>
                <a:ext cx="65375" cy="13450"/>
              </a:xfrm>
              <a:custGeom>
                <a:avLst/>
                <a:gdLst/>
                <a:ahLst/>
                <a:cxnLst/>
                <a:rect l="l" t="t" r="r" b="b"/>
                <a:pathLst>
                  <a:path w="2615" h="538" extrusionOk="0">
                    <a:moveTo>
                      <a:pt x="1283" y="0"/>
                    </a:moveTo>
                    <a:cubicBezTo>
                      <a:pt x="921" y="0"/>
                      <a:pt x="509" y="75"/>
                      <a:pt x="85" y="296"/>
                    </a:cubicBezTo>
                    <a:cubicBezTo>
                      <a:pt x="32" y="327"/>
                      <a:pt x="1" y="390"/>
                      <a:pt x="22" y="453"/>
                    </a:cubicBezTo>
                    <a:cubicBezTo>
                      <a:pt x="37" y="500"/>
                      <a:pt x="71" y="524"/>
                      <a:pt x="104" y="524"/>
                    </a:cubicBezTo>
                    <a:cubicBezTo>
                      <a:pt x="115" y="524"/>
                      <a:pt x="126" y="521"/>
                      <a:pt x="137" y="516"/>
                    </a:cubicBezTo>
                    <a:cubicBezTo>
                      <a:pt x="531" y="312"/>
                      <a:pt x="918" y="244"/>
                      <a:pt x="1259" y="244"/>
                    </a:cubicBezTo>
                    <a:cubicBezTo>
                      <a:pt x="1954" y="244"/>
                      <a:pt x="2461" y="527"/>
                      <a:pt x="2468" y="527"/>
                    </a:cubicBezTo>
                    <a:cubicBezTo>
                      <a:pt x="2479" y="537"/>
                      <a:pt x="2489" y="537"/>
                      <a:pt x="2510" y="537"/>
                    </a:cubicBezTo>
                    <a:cubicBezTo>
                      <a:pt x="2542" y="537"/>
                      <a:pt x="2573" y="506"/>
                      <a:pt x="2594" y="464"/>
                    </a:cubicBezTo>
                    <a:cubicBezTo>
                      <a:pt x="2615" y="411"/>
                      <a:pt x="2594" y="338"/>
                      <a:pt x="2552" y="317"/>
                    </a:cubicBezTo>
                    <a:cubicBezTo>
                      <a:pt x="2524" y="296"/>
                      <a:pt x="2003" y="0"/>
                      <a:pt x="1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5"/>
              <p:cNvSpPr/>
              <p:nvPr/>
            </p:nvSpPr>
            <p:spPr>
              <a:xfrm>
                <a:off x="12311000" y="3235125"/>
                <a:ext cx="292725" cy="317675"/>
              </a:xfrm>
              <a:custGeom>
                <a:avLst/>
                <a:gdLst/>
                <a:ahLst/>
                <a:cxnLst/>
                <a:rect l="l" t="t" r="r" b="b"/>
                <a:pathLst>
                  <a:path w="11709" h="12707" extrusionOk="0">
                    <a:moveTo>
                      <a:pt x="10784" y="0"/>
                    </a:moveTo>
                    <a:cubicBezTo>
                      <a:pt x="10217" y="326"/>
                      <a:pt x="9209" y="819"/>
                      <a:pt x="7498" y="1355"/>
                    </a:cubicBezTo>
                    <a:cubicBezTo>
                      <a:pt x="5545" y="1975"/>
                      <a:pt x="3487" y="2154"/>
                      <a:pt x="2227" y="2206"/>
                    </a:cubicBezTo>
                    <a:cubicBezTo>
                      <a:pt x="1996" y="2700"/>
                      <a:pt x="1723" y="3214"/>
                      <a:pt x="1397" y="3708"/>
                    </a:cubicBezTo>
                    <a:cubicBezTo>
                      <a:pt x="1765" y="4600"/>
                      <a:pt x="2122" y="5976"/>
                      <a:pt x="1807" y="7456"/>
                    </a:cubicBezTo>
                    <a:cubicBezTo>
                      <a:pt x="1450" y="9126"/>
                      <a:pt x="767" y="10018"/>
                      <a:pt x="1" y="10659"/>
                    </a:cubicBezTo>
                    <a:lnTo>
                      <a:pt x="3098" y="11247"/>
                    </a:lnTo>
                    <a:cubicBezTo>
                      <a:pt x="3046" y="9871"/>
                      <a:pt x="2983" y="7278"/>
                      <a:pt x="3130" y="5755"/>
                    </a:cubicBezTo>
                    <a:cubicBezTo>
                      <a:pt x="3130" y="5755"/>
                      <a:pt x="4117" y="9693"/>
                      <a:pt x="4936" y="11593"/>
                    </a:cubicBezTo>
                    <a:lnTo>
                      <a:pt x="7676" y="12108"/>
                    </a:lnTo>
                    <a:cubicBezTo>
                      <a:pt x="7739" y="11026"/>
                      <a:pt x="7876" y="7761"/>
                      <a:pt x="7529" y="5535"/>
                    </a:cubicBezTo>
                    <a:lnTo>
                      <a:pt x="8443" y="5535"/>
                    </a:lnTo>
                    <a:cubicBezTo>
                      <a:pt x="8443" y="5535"/>
                      <a:pt x="9230" y="9640"/>
                      <a:pt x="8926" y="12349"/>
                    </a:cubicBezTo>
                    <a:lnTo>
                      <a:pt x="10826" y="12706"/>
                    </a:lnTo>
                    <a:cubicBezTo>
                      <a:pt x="10826" y="12706"/>
                      <a:pt x="11425" y="11215"/>
                      <a:pt x="11603" y="6585"/>
                    </a:cubicBezTo>
                    <a:cubicBezTo>
                      <a:pt x="11708" y="3781"/>
                      <a:pt x="11204" y="1429"/>
                      <a:pt x="107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5"/>
              <p:cNvSpPr/>
              <p:nvPr/>
            </p:nvSpPr>
            <p:spPr>
              <a:xfrm>
                <a:off x="12260325" y="3327800"/>
                <a:ext cx="103725" cy="173825"/>
              </a:xfrm>
              <a:custGeom>
                <a:avLst/>
                <a:gdLst/>
                <a:ahLst/>
                <a:cxnLst/>
                <a:rect l="l" t="t" r="r" b="b"/>
                <a:pathLst>
                  <a:path w="4149" h="6953" extrusionOk="0">
                    <a:moveTo>
                      <a:pt x="3424" y="1"/>
                    </a:moveTo>
                    <a:cubicBezTo>
                      <a:pt x="3151" y="410"/>
                      <a:pt x="2847" y="799"/>
                      <a:pt x="2500" y="1124"/>
                    </a:cubicBezTo>
                    <a:cubicBezTo>
                      <a:pt x="799" y="2773"/>
                      <a:pt x="0" y="6563"/>
                      <a:pt x="0" y="6563"/>
                    </a:cubicBezTo>
                    <a:lnTo>
                      <a:pt x="2028" y="6952"/>
                    </a:lnTo>
                    <a:cubicBezTo>
                      <a:pt x="2794" y="6311"/>
                      <a:pt x="3477" y="5419"/>
                      <a:pt x="3834" y="3749"/>
                    </a:cubicBezTo>
                    <a:cubicBezTo>
                      <a:pt x="4149" y="2269"/>
                      <a:pt x="3792" y="893"/>
                      <a:pt x="34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5"/>
              <p:cNvSpPr/>
              <p:nvPr/>
            </p:nvSpPr>
            <p:spPr>
              <a:xfrm>
                <a:off x="12366650" y="3198125"/>
                <a:ext cx="213975" cy="92150"/>
              </a:xfrm>
              <a:custGeom>
                <a:avLst/>
                <a:gdLst/>
                <a:ahLst/>
                <a:cxnLst/>
                <a:rect l="l" t="t" r="r" b="b"/>
                <a:pathLst>
                  <a:path w="8559" h="3686" extrusionOk="0">
                    <a:moveTo>
                      <a:pt x="8044" y="0"/>
                    </a:moveTo>
                    <a:lnTo>
                      <a:pt x="820" y="1480"/>
                    </a:lnTo>
                    <a:cubicBezTo>
                      <a:pt x="820" y="1480"/>
                      <a:pt x="547" y="2499"/>
                      <a:pt x="1" y="3686"/>
                    </a:cubicBezTo>
                    <a:cubicBezTo>
                      <a:pt x="1261" y="3634"/>
                      <a:pt x="3319" y="3455"/>
                      <a:pt x="5272" y="2835"/>
                    </a:cubicBezTo>
                    <a:cubicBezTo>
                      <a:pt x="6983" y="2299"/>
                      <a:pt x="7991" y="1806"/>
                      <a:pt x="8558" y="1480"/>
                    </a:cubicBezTo>
                    <a:cubicBezTo>
                      <a:pt x="8285" y="535"/>
                      <a:pt x="8044" y="0"/>
                      <a:pt x="80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5"/>
              <p:cNvSpPr/>
              <p:nvPr/>
            </p:nvSpPr>
            <p:spPr>
              <a:xfrm>
                <a:off x="12385550" y="3378975"/>
                <a:ext cx="48850" cy="146000"/>
              </a:xfrm>
              <a:custGeom>
                <a:avLst/>
                <a:gdLst/>
                <a:ahLst/>
                <a:cxnLst/>
                <a:rect l="l" t="t" r="r" b="b"/>
                <a:pathLst>
                  <a:path w="1954" h="5840" extrusionOk="0">
                    <a:moveTo>
                      <a:pt x="148" y="1"/>
                    </a:moveTo>
                    <a:cubicBezTo>
                      <a:pt x="1" y="1524"/>
                      <a:pt x="64" y="4107"/>
                      <a:pt x="116" y="5493"/>
                    </a:cubicBezTo>
                    <a:lnTo>
                      <a:pt x="1954" y="5839"/>
                    </a:lnTo>
                    <a:cubicBezTo>
                      <a:pt x="1135" y="3939"/>
                      <a:pt x="148"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5"/>
              <p:cNvSpPr/>
              <p:nvPr/>
            </p:nvSpPr>
            <p:spPr>
              <a:xfrm>
                <a:off x="12499225" y="3373475"/>
                <a:ext cx="42550" cy="170400"/>
              </a:xfrm>
              <a:custGeom>
                <a:avLst/>
                <a:gdLst/>
                <a:ahLst/>
                <a:cxnLst/>
                <a:rect l="l" t="t" r="r" b="b"/>
                <a:pathLst>
                  <a:path w="1702" h="6816" extrusionOk="0">
                    <a:moveTo>
                      <a:pt x="0" y="1"/>
                    </a:moveTo>
                    <a:cubicBezTo>
                      <a:pt x="347" y="2227"/>
                      <a:pt x="210" y="5492"/>
                      <a:pt x="147" y="6574"/>
                    </a:cubicBezTo>
                    <a:lnTo>
                      <a:pt x="1397" y="6815"/>
                    </a:lnTo>
                    <a:cubicBezTo>
                      <a:pt x="1701" y="4106"/>
                      <a:pt x="914" y="1"/>
                      <a:pt x="9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5"/>
              <p:cNvSpPr/>
              <p:nvPr/>
            </p:nvSpPr>
            <p:spPr>
              <a:xfrm>
                <a:off x="12144300" y="3341950"/>
                <a:ext cx="106075" cy="139725"/>
              </a:xfrm>
              <a:custGeom>
                <a:avLst/>
                <a:gdLst/>
                <a:ahLst/>
                <a:cxnLst/>
                <a:rect l="l" t="t" r="r" b="b"/>
                <a:pathLst>
                  <a:path w="4243" h="5589" extrusionOk="0">
                    <a:moveTo>
                      <a:pt x="3375" y="1"/>
                    </a:moveTo>
                    <a:cubicBezTo>
                      <a:pt x="2833" y="1"/>
                      <a:pt x="2562" y="1262"/>
                      <a:pt x="2562" y="1262"/>
                    </a:cubicBezTo>
                    <a:cubicBezTo>
                      <a:pt x="2562" y="1262"/>
                      <a:pt x="2440" y="518"/>
                      <a:pt x="1900" y="518"/>
                    </a:cubicBezTo>
                    <a:cubicBezTo>
                      <a:pt x="1808" y="518"/>
                      <a:pt x="1704" y="539"/>
                      <a:pt x="1586" y="590"/>
                    </a:cubicBezTo>
                    <a:cubicBezTo>
                      <a:pt x="777" y="947"/>
                      <a:pt x="1586" y="2795"/>
                      <a:pt x="1586" y="2795"/>
                    </a:cubicBezTo>
                    <a:cubicBezTo>
                      <a:pt x="1586" y="2795"/>
                      <a:pt x="1210" y="2276"/>
                      <a:pt x="835" y="2276"/>
                    </a:cubicBezTo>
                    <a:cubicBezTo>
                      <a:pt x="702" y="2276"/>
                      <a:pt x="568" y="2342"/>
                      <a:pt x="452" y="2522"/>
                    </a:cubicBezTo>
                    <a:cubicBezTo>
                      <a:pt x="0" y="3204"/>
                      <a:pt x="1145" y="4832"/>
                      <a:pt x="1145" y="4832"/>
                    </a:cubicBezTo>
                    <a:lnTo>
                      <a:pt x="3864" y="5588"/>
                    </a:lnTo>
                    <a:cubicBezTo>
                      <a:pt x="3864" y="5588"/>
                      <a:pt x="3192" y="4590"/>
                      <a:pt x="3287" y="2963"/>
                    </a:cubicBezTo>
                    <a:cubicBezTo>
                      <a:pt x="3381" y="1335"/>
                      <a:pt x="4242" y="422"/>
                      <a:pt x="3570" y="54"/>
                    </a:cubicBezTo>
                    <a:cubicBezTo>
                      <a:pt x="3502" y="17"/>
                      <a:pt x="3436" y="1"/>
                      <a:pt x="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5"/>
              <p:cNvSpPr/>
              <p:nvPr/>
            </p:nvSpPr>
            <p:spPr>
              <a:xfrm>
                <a:off x="12543325" y="2925825"/>
                <a:ext cx="124450" cy="194350"/>
              </a:xfrm>
              <a:custGeom>
                <a:avLst/>
                <a:gdLst/>
                <a:ahLst/>
                <a:cxnLst/>
                <a:rect l="l" t="t" r="r" b="b"/>
                <a:pathLst>
                  <a:path w="4978" h="7774" extrusionOk="0">
                    <a:moveTo>
                      <a:pt x="700" y="1"/>
                    </a:moveTo>
                    <a:cubicBezTo>
                      <a:pt x="227" y="1"/>
                      <a:pt x="0" y="234"/>
                      <a:pt x="0" y="234"/>
                    </a:cubicBezTo>
                    <a:lnTo>
                      <a:pt x="3770" y="7773"/>
                    </a:lnTo>
                    <a:cubicBezTo>
                      <a:pt x="3770" y="7773"/>
                      <a:pt x="4978" y="7080"/>
                      <a:pt x="4926" y="5768"/>
                    </a:cubicBezTo>
                    <a:cubicBezTo>
                      <a:pt x="4873" y="4466"/>
                      <a:pt x="4180" y="2208"/>
                      <a:pt x="2489" y="822"/>
                    </a:cubicBezTo>
                    <a:cubicBezTo>
                      <a:pt x="1701" y="175"/>
                      <a:pt x="1109" y="1"/>
                      <a:pt x="7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5"/>
              <p:cNvSpPr/>
              <p:nvPr/>
            </p:nvSpPr>
            <p:spPr>
              <a:xfrm>
                <a:off x="12486100" y="2907500"/>
                <a:ext cx="151500" cy="159400"/>
              </a:xfrm>
              <a:custGeom>
                <a:avLst/>
                <a:gdLst/>
                <a:ahLst/>
                <a:cxnLst/>
                <a:rect l="l" t="t" r="r" b="b"/>
                <a:pathLst>
                  <a:path w="6060" h="6376" extrusionOk="0">
                    <a:moveTo>
                      <a:pt x="0" y="0"/>
                    </a:moveTo>
                    <a:lnTo>
                      <a:pt x="0" y="0"/>
                    </a:lnTo>
                    <a:cubicBezTo>
                      <a:pt x="357" y="1440"/>
                      <a:pt x="1124" y="3981"/>
                      <a:pt x="2415" y="5241"/>
                    </a:cubicBezTo>
                    <a:cubicBezTo>
                      <a:pt x="3352" y="6148"/>
                      <a:pt x="4394" y="6376"/>
                      <a:pt x="5202" y="6376"/>
                    </a:cubicBezTo>
                    <a:cubicBezTo>
                      <a:pt x="5536" y="6376"/>
                      <a:pt x="5829" y="6337"/>
                      <a:pt x="6059" y="6291"/>
                    </a:cubicBezTo>
                    <a:cubicBezTo>
                      <a:pt x="5671" y="4674"/>
                      <a:pt x="4935" y="3340"/>
                      <a:pt x="3822" y="1975"/>
                    </a:cubicBezTo>
                    <a:cubicBezTo>
                      <a:pt x="2762" y="662"/>
                      <a:pt x="1901" y="1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5"/>
              <p:cNvSpPr/>
              <p:nvPr/>
            </p:nvSpPr>
            <p:spPr>
              <a:xfrm>
                <a:off x="12280800" y="2907475"/>
                <a:ext cx="369125" cy="345975"/>
              </a:xfrm>
              <a:custGeom>
                <a:avLst/>
                <a:gdLst/>
                <a:ahLst/>
                <a:cxnLst/>
                <a:rect l="l" t="t" r="r" b="b"/>
                <a:pathLst>
                  <a:path w="14765" h="13839" extrusionOk="0">
                    <a:moveTo>
                      <a:pt x="8079" y="0"/>
                    </a:moveTo>
                    <a:cubicBezTo>
                      <a:pt x="7574" y="0"/>
                      <a:pt x="6998" y="51"/>
                      <a:pt x="6333" y="138"/>
                    </a:cubicBezTo>
                    <a:cubicBezTo>
                      <a:pt x="6049" y="180"/>
                      <a:pt x="5787" y="222"/>
                      <a:pt x="5524" y="264"/>
                    </a:cubicBezTo>
                    <a:cubicBezTo>
                      <a:pt x="5986" y="1188"/>
                      <a:pt x="6616" y="2669"/>
                      <a:pt x="6774" y="4160"/>
                    </a:cubicBezTo>
                    <a:cubicBezTo>
                      <a:pt x="7026" y="6565"/>
                      <a:pt x="6364" y="7342"/>
                      <a:pt x="4684" y="8686"/>
                    </a:cubicBezTo>
                    <a:cubicBezTo>
                      <a:pt x="3319" y="9788"/>
                      <a:pt x="1828" y="10376"/>
                      <a:pt x="1" y="10376"/>
                    </a:cubicBezTo>
                    <a:cubicBezTo>
                      <a:pt x="32" y="10796"/>
                      <a:pt x="85" y="11132"/>
                      <a:pt x="179" y="11353"/>
                    </a:cubicBezTo>
                    <a:cubicBezTo>
                      <a:pt x="575" y="12256"/>
                      <a:pt x="2463" y="13838"/>
                      <a:pt x="5568" y="13838"/>
                    </a:cubicBezTo>
                    <a:cubicBezTo>
                      <a:pt x="6582" y="13838"/>
                      <a:pt x="7725" y="13670"/>
                      <a:pt x="8989" y="13253"/>
                    </a:cubicBezTo>
                    <a:cubicBezTo>
                      <a:pt x="14124" y="11573"/>
                      <a:pt x="14765" y="9631"/>
                      <a:pt x="14482" y="7447"/>
                    </a:cubicBezTo>
                    <a:cubicBezTo>
                      <a:pt x="14429" y="7048"/>
                      <a:pt x="14355" y="6670"/>
                      <a:pt x="14271" y="6292"/>
                    </a:cubicBezTo>
                    <a:cubicBezTo>
                      <a:pt x="14041" y="6338"/>
                      <a:pt x="13748" y="6377"/>
                      <a:pt x="13414" y="6377"/>
                    </a:cubicBezTo>
                    <a:cubicBezTo>
                      <a:pt x="12606" y="6377"/>
                      <a:pt x="11564" y="6149"/>
                      <a:pt x="10627" y="5242"/>
                    </a:cubicBezTo>
                    <a:cubicBezTo>
                      <a:pt x="9336" y="3982"/>
                      <a:pt x="8569" y="1441"/>
                      <a:pt x="8212" y="1"/>
                    </a:cubicBezTo>
                    <a:cubicBezTo>
                      <a:pt x="8168" y="1"/>
                      <a:pt x="8124" y="0"/>
                      <a:pt x="80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5"/>
              <p:cNvSpPr/>
              <p:nvPr/>
            </p:nvSpPr>
            <p:spPr>
              <a:xfrm>
                <a:off x="12277400" y="2914075"/>
                <a:ext cx="179050" cy="252825"/>
              </a:xfrm>
              <a:custGeom>
                <a:avLst/>
                <a:gdLst/>
                <a:ahLst/>
                <a:cxnLst/>
                <a:rect l="l" t="t" r="r" b="b"/>
                <a:pathLst>
                  <a:path w="7162" h="10113" extrusionOk="0">
                    <a:moveTo>
                      <a:pt x="5660" y="0"/>
                    </a:moveTo>
                    <a:cubicBezTo>
                      <a:pt x="3203" y="441"/>
                      <a:pt x="1576" y="1292"/>
                      <a:pt x="1009" y="2972"/>
                    </a:cubicBezTo>
                    <a:cubicBezTo>
                      <a:pt x="504" y="4505"/>
                      <a:pt x="0" y="8180"/>
                      <a:pt x="137" y="10112"/>
                    </a:cubicBezTo>
                    <a:cubicBezTo>
                      <a:pt x="1964" y="10112"/>
                      <a:pt x="3455" y="9524"/>
                      <a:pt x="4820" y="8422"/>
                    </a:cubicBezTo>
                    <a:cubicBezTo>
                      <a:pt x="6500" y="7078"/>
                      <a:pt x="7162" y="6301"/>
                      <a:pt x="6910" y="3896"/>
                    </a:cubicBezTo>
                    <a:cubicBezTo>
                      <a:pt x="6752" y="2405"/>
                      <a:pt x="6122" y="924"/>
                      <a:pt x="5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5"/>
              <p:cNvSpPr/>
              <p:nvPr/>
            </p:nvSpPr>
            <p:spPr>
              <a:xfrm>
                <a:off x="12254250" y="3019225"/>
                <a:ext cx="32850" cy="29325"/>
              </a:xfrm>
              <a:custGeom>
                <a:avLst/>
                <a:gdLst/>
                <a:ahLst/>
                <a:cxnLst/>
                <a:rect l="l" t="t" r="r" b="b"/>
                <a:pathLst>
                  <a:path w="1314" h="1173" extrusionOk="0">
                    <a:moveTo>
                      <a:pt x="828" y="0"/>
                    </a:moveTo>
                    <a:cubicBezTo>
                      <a:pt x="421" y="0"/>
                      <a:pt x="0" y="963"/>
                      <a:pt x="412" y="1150"/>
                    </a:cubicBezTo>
                    <a:cubicBezTo>
                      <a:pt x="445" y="1165"/>
                      <a:pt x="479" y="1172"/>
                      <a:pt x="513" y="1172"/>
                    </a:cubicBezTo>
                    <a:cubicBezTo>
                      <a:pt x="915" y="1172"/>
                      <a:pt x="1313" y="161"/>
                      <a:pt x="916" y="16"/>
                    </a:cubicBezTo>
                    <a:cubicBezTo>
                      <a:pt x="887" y="5"/>
                      <a:pt x="858"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5"/>
              <p:cNvSpPr/>
              <p:nvPr/>
            </p:nvSpPr>
            <p:spPr>
              <a:xfrm>
                <a:off x="12232175" y="3059300"/>
                <a:ext cx="42100" cy="93525"/>
              </a:xfrm>
              <a:custGeom>
                <a:avLst/>
                <a:gdLst/>
                <a:ahLst/>
                <a:cxnLst/>
                <a:rect l="l" t="t" r="r" b="b"/>
                <a:pathLst>
                  <a:path w="1684" h="3741" extrusionOk="0">
                    <a:moveTo>
                      <a:pt x="1128" y="0"/>
                    </a:moveTo>
                    <a:cubicBezTo>
                      <a:pt x="718" y="0"/>
                      <a:pt x="334" y="715"/>
                      <a:pt x="171" y="1878"/>
                    </a:cubicBezTo>
                    <a:cubicBezTo>
                      <a:pt x="0" y="3092"/>
                      <a:pt x="242" y="3740"/>
                      <a:pt x="622" y="3740"/>
                    </a:cubicBezTo>
                    <a:cubicBezTo>
                      <a:pt x="639" y="3740"/>
                      <a:pt x="657" y="3739"/>
                      <a:pt x="675" y="3736"/>
                    </a:cubicBezTo>
                    <a:cubicBezTo>
                      <a:pt x="1084" y="3673"/>
                      <a:pt x="1168" y="3148"/>
                      <a:pt x="1242" y="2119"/>
                    </a:cubicBezTo>
                    <a:cubicBezTo>
                      <a:pt x="1305" y="1090"/>
                      <a:pt x="1683" y="177"/>
                      <a:pt x="1242" y="19"/>
                    </a:cubicBezTo>
                    <a:cubicBezTo>
                      <a:pt x="1204" y="6"/>
                      <a:pt x="1166" y="0"/>
                      <a:pt x="1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5"/>
              <p:cNvSpPr/>
              <p:nvPr/>
            </p:nvSpPr>
            <p:spPr>
              <a:xfrm>
                <a:off x="12203100" y="2973350"/>
                <a:ext cx="136275" cy="207750"/>
              </a:xfrm>
              <a:custGeom>
                <a:avLst/>
                <a:gdLst/>
                <a:ahLst/>
                <a:cxnLst/>
                <a:rect l="l" t="t" r="r" b="b"/>
                <a:pathLst>
                  <a:path w="5451" h="8310" extrusionOk="0">
                    <a:moveTo>
                      <a:pt x="3997" y="1"/>
                    </a:moveTo>
                    <a:cubicBezTo>
                      <a:pt x="2910" y="1"/>
                      <a:pt x="1695" y="1775"/>
                      <a:pt x="1113" y="3300"/>
                    </a:cubicBezTo>
                    <a:cubicBezTo>
                      <a:pt x="515" y="4896"/>
                      <a:pt x="0" y="6754"/>
                      <a:pt x="987" y="7615"/>
                    </a:cubicBezTo>
                    <a:cubicBezTo>
                      <a:pt x="1503" y="8060"/>
                      <a:pt x="2260" y="8309"/>
                      <a:pt x="2960" y="8309"/>
                    </a:cubicBezTo>
                    <a:cubicBezTo>
                      <a:pt x="3614" y="8309"/>
                      <a:pt x="4217" y="8092"/>
                      <a:pt x="4527" y="7615"/>
                    </a:cubicBezTo>
                    <a:cubicBezTo>
                      <a:pt x="5157" y="6628"/>
                      <a:pt x="5451" y="4444"/>
                      <a:pt x="5146" y="3090"/>
                    </a:cubicBezTo>
                    <a:cubicBezTo>
                      <a:pt x="4831" y="1725"/>
                      <a:pt x="5346" y="202"/>
                      <a:pt x="4149" y="13"/>
                    </a:cubicBezTo>
                    <a:cubicBezTo>
                      <a:pt x="4098" y="5"/>
                      <a:pt x="4048" y="1"/>
                      <a:pt x="39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5"/>
              <p:cNvSpPr/>
              <p:nvPr/>
            </p:nvSpPr>
            <p:spPr>
              <a:xfrm>
                <a:off x="12493200" y="3157225"/>
                <a:ext cx="74575" cy="26000"/>
              </a:xfrm>
              <a:custGeom>
                <a:avLst/>
                <a:gdLst/>
                <a:ahLst/>
                <a:cxnLst/>
                <a:rect l="l" t="t" r="r" b="b"/>
                <a:pathLst>
                  <a:path w="2983" h="1040" extrusionOk="0">
                    <a:moveTo>
                      <a:pt x="1441" y="1"/>
                    </a:moveTo>
                    <a:cubicBezTo>
                      <a:pt x="883" y="1"/>
                      <a:pt x="383" y="174"/>
                      <a:pt x="0" y="365"/>
                    </a:cubicBezTo>
                    <a:cubicBezTo>
                      <a:pt x="330" y="724"/>
                      <a:pt x="829" y="1040"/>
                      <a:pt x="1567" y="1040"/>
                    </a:cubicBezTo>
                    <a:cubicBezTo>
                      <a:pt x="1650" y="1040"/>
                      <a:pt x="1737" y="1036"/>
                      <a:pt x="1827" y="1027"/>
                    </a:cubicBezTo>
                    <a:cubicBezTo>
                      <a:pt x="2362" y="985"/>
                      <a:pt x="2730" y="775"/>
                      <a:pt x="2982" y="491"/>
                    </a:cubicBezTo>
                    <a:cubicBezTo>
                      <a:pt x="2451" y="131"/>
                      <a:pt x="1924" y="1"/>
                      <a:pt x="1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5"/>
              <p:cNvSpPr/>
              <p:nvPr/>
            </p:nvSpPr>
            <p:spPr>
              <a:xfrm>
                <a:off x="12478225" y="3115425"/>
                <a:ext cx="107650" cy="54100"/>
              </a:xfrm>
              <a:custGeom>
                <a:avLst/>
                <a:gdLst/>
                <a:ahLst/>
                <a:cxnLst/>
                <a:rect l="l" t="t" r="r" b="b"/>
                <a:pathLst>
                  <a:path w="4306" h="2164" extrusionOk="0">
                    <a:moveTo>
                      <a:pt x="4116" y="0"/>
                    </a:moveTo>
                    <a:cubicBezTo>
                      <a:pt x="4116" y="0"/>
                      <a:pt x="3711" y="559"/>
                      <a:pt x="3088" y="559"/>
                    </a:cubicBezTo>
                    <a:cubicBezTo>
                      <a:pt x="2819" y="559"/>
                      <a:pt x="2509" y="455"/>
                      <a:pt x="2174" y="158"/>
                    </a:cubicBezTo>
                    <a:cubicBezTo>
                      <a:pt x="2174" y="158"/>
                      <a:pt x="2142" y="851"/>
                      <a:pt x="1313" y="1113"/>
                    </a:cubicBezTo>
                    <a:cubicBezTo>
                      <a:pt x="1139" y="1165"/>
                      <a:pt x="981" y="1186"/>
                      <a:pt x="840" y="1186"/>
                    </a:cubicBezTo>
                    <a:cubicBezTo>
                      <a:pt x="298" y="1186"/>
                      <a:pt x="0" y="882"/>
                      <a:pt x="0" y="882"/>
                    </a:cubicBezTo>
                    <a:lnTo>
                      <a:pt x="0" y="882"/>
                    </a:lnTo>
                    <a:cubicBezTo>
                      <a:pt x="0" y="882"/>
                      <a:pt x="126" y="1512"/>
                      <a:pt x="599" y="2037"/>
                    </a:cubicBezTo>
                    <a:cubicBezTo>
                      <a:pt x="982" y="1846"/>
                      <a:pt x="1482" y="1673"/>
                      <a:pt x="2040" y="1673"/>
                    </a:cubicBezTo>
                    <a:cubicBezTo>
                      <a:pt x="2523" y="1673"/>
                      <a:pt x="3050" y="1803"/>
                      <a:pt x="3581" y="2163"/>
                    </a:cubicBezTo>
                    <a:cubicBezTo>
                      <a:pt x="4305" y="1376"/>
                      <a:pt x="4116" y="0"/>
                      <a:pt x="4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5"/>
              <p:cNvSpPr/>
              <p:nvPr/>
            </p:nvSpPr>
            <p:spPr>
              <a:xfrm>
                <a:off x="12395750" y="3019550"/>
                <a:ext cx="46900" cy="47675"/>
              </a:xfrm>
              <a:custGeom>
                <a:avLst/>
                <a:gdLst/>
                <a:ahLst/>
                <a:cxnLst/>
                <a:rect l="l" t="t" r="r" b="b"/>
                <a:pathLst>
                  <a:path w="1876" h="1907" extrusionOk="0">
                    <a:moveTo>
                      <a:pt x="675" y="1"/>
                    </a:moveTo>
                    <a:cubicBezTo>
                      <a:pt x="647" y="1"/>
                      <a:pt x="618" y="5"/>
                      <a:pt x="590" y="13"/>
                    </a:cubicBezTo>
                    <a:cubicBezTo>
                      <a:pt x="0" y="183"/>
                      <a:pt x="229" y="1906"/>
                      <a:pt x="969" y="1906"/>
                    </a:cubicBezTo>
                    <a:cubicBezTo>
                      <a:pt x="1006" y="1906"/>
                      <a:pt x="1044" y="1902"/>
                      <a:pt x="1084" y="1893"/>
                    </a:cubicBezTo>
                    <a:cubicBezTo>
                      <a:pt x="1876" y="1722"/>
                      <a:pt x="1279"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5"/>
              <p:cNvSpPr/>
              <p:nvPr/>
            </p:nvSpPr>
            <p:spPr>
              <a:xfrm>
                <a:off x="12535550" y="2987050"/>
                <a:ext cx="40850" cy="41500"/>
              </a:xfrm>
              <a:custGeom>
                <a:avLst/>
                <a:gdLst/>
                <a:ahLst/>
                <a:cxnLst/>
                <a:rect l="l" t="t" r="r" b="b"/>
                <a:pathLst>
                  <a:path w="1634" h="1660" extrusionOk="0">
                    <a:moveTo>
                      <a:pt x="595" y="0"/>
                    </a:moveTo>
                    <a:cubicBezTo>
                      <a:pt x="570" y="0"/>
                      <a:pt x="546" y="4"/>
                      <a:pt x="521" y="11"/>
                    </a:cubicBezTo>
                    <a:cubicBezTo>
                      <a:pt x="0" y="161"/>
                      <a:pt x="206" y="1660"/>
                      <a:pt x="846" y="1660"/>
                    </a:cubicBezTo>
                    <a:cubicBezTo>
                      <a:pt x="877" y="1660"/>
                      <a:pt x="909" y="1656"/>
                      <a:pt x="941" y="1649"/>
                    </a:cubicBezTo>
                    <a:cubicBezTo>
                      <a:pt x="1633" y="1499"/>
                      <a:pt x="1110"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5"/>
              <p:cNvSpPr/>
              <p:nvPr/>
            </p:nvSpPr>
            <p:spPr>
              <a:xfrm>
                <a:off x="12480075" y="3050425"/>
                <a:ext cx="78775" cy="52775"/>
              </a:xfrm>
              <a:custGeom>
                <a:avLst/>
                <a:gdLst/>
                <a:ahLst/>
                <a:cxnLst/>
                <a:rect l="l" t="t" r="r" b="b"/>
                <a:pathLst>
                  <a:path w="3151" h="2111" extrusionOk="0">
                    <a:moveTo>
                      <a:pt x="2138" y="1"/>
                    </a:moveTo>
                    <a:cubicBezTo>
                      <a:pt x="1927" y="1"/>
                      <a:pt x="1680" y="32"/>
                      <a:pt x="1396" y="101"/>
                    </a:cubicBezTo>
                    <a:cubicBezTo>
                      <a:pt x="409" y="343"/>
                      <a:pt x="0" y="878"/>
                      <a:pt x="63" y="1193"/>
                    </a:cubicBezTo>
                    <a:cubicBezTo>
                      <a:pt x="121" y="1483"/>
                      <a:pt x="1033" y="2111"/>
                      <a:pt x="1734" y="2111"/>
                    </a:cubicBezTo>
                    <a:cubicBezTo>
                      <a:pt x="1795" y="2111"/>
                      <a:pt x="1854" y="2106"/>
                      <a:pt x="1911" y="2096"/>
                    </a:cubicBezTo>
                    <a:cubicBezTo>
                      <a:pt x="2635" y="1970"/>
                      <a:pt x="3150" y="490"/>
                      <a:pt x="2908" y="248"/>
                    </a:cubicBezTo>
                    <a:cubicBezTo>
                      <a:pt x="2762" y="95"/>
                      <a:pt x="2505" y="1"/>
                      <a:pt x="2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5"/>
              <p:cNvSpPr/>
              <p:nvPr/>
            </p:nvSpPr>
            <p:spPr>
              <a:xfrm>
                <a:off x="12487400" y="3062475"/>
                <a:ext cx="36625" cy="23025"/>
              </a:xfrm>
              <a:custGeom>
                <a:avLst/>
                <a:gdLst/>
                <a:ahLst/>
                <a:cxnLst/>
                <a:rect l="l" t="t" r="r" b="b"/>
                <a:pathLst>
                  <a:path w="1465" h="921" extrusionOk="0">
                    <a:moveTo>
                      <a:pt x="987" y="1"/>
                    </a:moveTo>
                    <a:cubicBezTo>
                      <a:pt x="592" y="1"/>
                      <a:pt x="0" y="494"/>
                      <a:pt x="211" y="806"/>
                    </a:cubicBezTo>
                    <a:cubicBezTo>
                      <a:pt x="266" y="886"/>
                      <a:pt x="352" y="920"/>
                      <a:pt x="452" y="920"/>
                    </a:cubicBezTo>
                    <a:cubicBezTo>
                      <a:pt x="849" y="920"/>
                      <a:pt x="1464" y="387"/>
                      <a:pt x="1229" y="102"/>
                    </a:cubicBezTo>
                    <a:cubicBezTo>
                      <a:pt x="1171" y="31"/>
                      <a:pt x="1085" y="1"/>
                      <a:pt x="9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5"/>
              <p:cNvSpPr/>
              <p:nvPr/>
            </p:nvSpPr>
            <p:spPr>
              <a:xfrm>
                <a:off x="12122250" y="3558300"/>
                <a:ext cx="554725" cy="188225"/>
              </a:xfrm>
              <a:custGeom>
                <a:avLst/>
                <a:gdLst/>
                <a:ahLst/>
                <a:cxnLst/>
                <a:rect l="l" t="t" r="r" b="b"/>
                <a:pathLst>
                  <a:path w="22189" h="7529" extrusionOk="0">
                    <a:moveTo>
                      <a:pt x="0" y="0"/>
                    </a:moveTo>
                    <a:lnTo>
                      <a:pt x="0" y="1985"/>
                    </a:lnTo>
                    <a:lnTo>
                      <a:pt x="19311" y="7529"/>
                    </a:lnTo>
                    <a:lnTo>
                      <a:pt x="22189" y="3907"/>
                    </a:lnTo>
                    <a:lnTo>
                      <a:pt x="22189" y="714"/>
                    </a:lnTo>
                    <a:lnTo>
                      <a:pt x="18649" y="5167"/>
                    </a:lnTo>
                    <a:lnTo>
                      <a:pt x="0" y="0"/>
                    </a:lnTo>
                    <a:close/>
                  </a:path>
                </a:pathLst>
              </a:custGeom>
              <a:solidFill>
                <a:srgbClr val="C5D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5"/>
              <p:cNvSpPr/>
              <p:nvPr/>
            </p:nvSpPr>
            <p:spPr>
              <a:xfrm>
                <a:off x="12122250" y="3607900"/>
                <a:ext cx="554725" cy="280925"/>
              </a:xfrm>
              <a:custGeom>
                <a:avLst/>
                <a:gdLst/>
                <a:ahLst/>
                <a:cxnLst/>
                <a:rect l="l" t="t" r="r" b="b"/>
                <a:pathLst>
                  <a:path w="22189" h="11237" extrusionOk="0">
                    <a:moveTo>
                      <a:pt x="0" y="1"/>
                    </a:moveTo>
                    <a:lnTo>
                      <a:pt x="0" y="5010"/>
                    </a:lnTo>
                    <a:lnTo>
                      <a:pt x="22189" y="11236"/>
                    </a:lnTo>
                    <a:lnTo>
                      <a:pt x="22189" y="1923"/>
                    </a:lnTo>
                    <a:lnTo>
                      <a:pt x="19311" y="5545"/>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5"/>
              <p:cNvSpPr/>
              <p:nvPr/>
            </p:nvSpPr>
            <p:spPr>
              <a:xfrm>
                <a:off x="12676950" y="3558300"/>
                <a:ext cx="554475" cy="188225"/>
              </a:xfrm>
              <a:custGeom>
                <a:avLst/>
                <a:gdLst/>
                <a:ahLst/>
                <a:cxnLst/>
                <a:rect l="l" t="t" r="r" b="b"/>
                <a:pathLst>
                  <a:path w="22179" h="7529" extrusionOk="0">
                    <a:moveTo>
                      <a:pt x="22178" y="0"/>
                    </a:moveTo>
                    <a:lnTo>
                      <a:pt x="3539" y="5167"/>
                    </a:lnTo>
                    <a:lnTo>
                      <a:pt x="1" y="714"/>
                    </a:lnTo>
                    <a:lnTo>
                      <a:pt x="1" y="3907"/>
                    </a:lnTo>
                    <a:lnTo>
                      <a:pt x="2867" y="7529"/>
                    </a:lnTo>
                    <a:lnTo>
                      <a:pt x="22178" y="1985"/>
                    </a:lnTo>
                    <a:lnTo>
                      <a:pt x="22178" y="0"/>
                    </a:lnTo>
                    <a:close/>
                  </a:path>
                </a:pathLst>
              </a:custGeom>
              <a:solidFill>
                <a:srgbClr val="C5D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5"/>
              <p:cNvSpPr/>
              <p:nvPr/>
            </p:nvSpPr>
            <p:spPr>
              <a:xfrm>
                <a:off x="12676950" y="3607900"/>
                <a:ext cx="554475" cy="280925"/>
              </a:xfrm>
              <a:custGeom>
                <a:avLst/>
                <a:gdLst/>
                <a:ahLst/>
                <a:cxnLst/>
                <a:rect l="l" t="t" r="r" b="b"/>
                <a:pathLst>
                  <a:path w="22179" h="11237" extrusionOk="0">
                    <a:moveTo>
                      <a:pt x="22178" y="1"/>
                    </a:moveTo>
                    <a:lnTo>
                      <a:pt x="2867" y="5545"/>
                    </a:lnTo>
                    <a:lnTo>
                      <a:pt x="1" y="1923"/>
                    </a:lnTo>
                    <a:lnTo>
                      <a:pt x="1" y="11236"/>
                    </a:lnTo>
                    <a:lnTo>
                      <a:pt x="22178" y="5010"/>
                    </a:lnTo>
                    <a:lnTo>
                      <a:pt x="221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5"/>
              <p:cNvSpPr/>
              <p:nvPr/>
            </p:nvSpPr>
            <p:spPr>
              <a:xfrm>
                <a:off x="12053450" y="3440950"/>
                <a:ext cx="623525" cy="246525"/>
              </a:xfrm>
              <a:custGeom>
                <a:avLst/>
                <a:gdLst/>
                <a:ahLst/>
                <a:cxnLst/>
                <a:rect l="l" t="t" r="r" b="b"/>
                <a:pathLst>
                  <a:path w="24941" h="9861" extrusionOk="0">
                    <a:moveTo>
                      <a:pt x="2752" y="0"/>
                    </a:moveTo>
                    <a:lnTo>
                      <a:pt x="1" y="3938"/>
                    </a:lnTo>
                    <a:lnTo>
                      <a:pt x="21401" y="9861"/>
                    </a:lnTo>
                    <a:lnTo>
                      <a:pt x="24941" y="5408"/>
                    </a:lnTo>
                    <a:lnTo>
                      <a:pt x="27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5"/>
              <p:cNvSpPr/>
              <p:nvPr/>
            </p:nvSpPr>
            <p:spPr>
              <a:xfrm>
                <a:off x="12676950" y="3440950"/>
                <a:ext cx="623250" cy="246525"/>
              </a:xfrm>
              <a:custGeom>
                <a:avLst/>
                <a:gdLst/>
                <a:ahLst/>
                <a:cxnLst/>
                <a:rect l="l" t="t" r="r" b="b"/>
                <a:pathLst>
                  <a:path w="24930" h="9861" extrusionOk="0">
                    <a:moveTo>
                      <a:pt x="22178" y="0"/>
                    </a:moveTo>
                    <a:lnTo>
                      <a:pt x="1" y="5408"/>
                    </a:lnTo>
                    <a:lnTo>
                      <a:pt x="3539" y="9861"/>
                    </a:lnTo>
                    <a:lnTo>
                      <a:pt x="24929" y="3938"/>
                    </a:lnTo>
                    <a:lnTo>
                      <a:pt x="221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8" name="Google Shape;978;p45"/>
          <p:cNvGrpSpPr/>
          <p:nvPr/>
        </p:nvGrpSpPr>
        <p:grpSpPr>
          <a:xfrm>
            <a:off x="7487776" y="167471"/>
            <a:ext cx="822243" cy="677725"/>
            <a:chOff x="6624842" y="906425"/>
            <a:chExt cx="822243" cy="677725"/>
          </a:xfrm>
        </p:grpSpPr>
        <p:sp>
          <p:nvSpPr>
            <p:cNvPr id="979" name="Google Shape;979;p45"/>
            <p:cNvSpPr/>
            <p:nvPr/>
          </p:nvSpPr>
          <p:spPr>
            <a:xfrm>
              <a:off x="6624850" y="906425"/>
              <a:ext cx="822224" cy="677725"/>
            </a:xfrm>
            <a:custGeom>
              <a:avLst/>
              <a:gdLst/>
              <a:ahLst/>
              <a:cxnLst/>
              <a:rect l="l" t="t" r="r" b="b"/>
              <a:pathLst>
                <a:path w="7824" h="6449" extrusionOk="0">
                  <a:moveTo>
                    <a:pt x="2070" y="1"/>
                  </a:moveTo>
                  <a:cubicBezTo>
                    <a:pt x="1902" y="1"/>
                    <a:pt x="1713" y="22"/>
                    <a:pt x="1534" y="64"/>
                  </a:cubicBezTo>
                  <a:cubicBezTo>
                    <a:pt x="683" y="253"/>
                    <a:pt x="190" y="1020"/>
                    <a:pt x="85" y="1797"/>
                  </a:cubicBezTo>
                  <a:cubicBezTo>
                    <a:pt x="1" y="2406"/>
                    <a:pt x="253" y="3193"/>
                    <a:pt x="1093" y="4023"/>
                  </a:cubicBezTo>
                  <a:cubicBezTo>
                    <a:pt x="1881" y="4789"/>
                    <a:pt x="3183" y="5892"/>
                    <a:pt x="3771" y="6312"/>
                  </a:cubicBezTo>
                  <a:lnTo>
                    <a:pt x="3949" y="6448"/>
                  </a:lnTo>
                  <a:lnTo>
                    <a:pt x="4054" y="6396"/>
                  </a:lnTo>
                  <a:cubicBezTo>
                    <a:pt x="4642" y="5976"/>
                    <a:pt x="5944" y="4947"/>
                    <a:pt x="6721" y="4180"/>
                  </a:cubicBezTo>
                  <a:cubicBezTo>
                    <a:pt x="7561" y="3351"/>
                    <a:pt x="7824" y="2406"/>
                    <a:pt x="7740" y="1797"/>
                  </a:cubicBezTo>
                  <a:cubicBezTo>
                    <a:pt x="7635" y="1020"/>
                    <a:pt x="7068" y="253"/>
                    <a:pt x="6207" y="64"/>
                  </a:cubicBezTo>
                  <a:cubicBezTo>
                    <a:pt x="6028" y="22"/>
                    <a:pt x="5850" y="1"/>
                    <a:pt x="5671" y="1"/>
                  </a:cubicBezTo>
                  <a:cubicBezTo>
                    <a:pt x="5188" y="1"/>
                    <a:pt x="4758" y="169"/>
                    <a:pt x="4306" y="516"/>
                  </a:cubicBezTo>
                  <a:cubicBezTo>
                    <a:pt x="4107" y="663"/>
                    <a:pt x="3970" y="841"/>
                    <a:pt x="3876" y="999"/>
                  </a:cubicBezTo>
                  <a:lnTo>
                    <a:pt x="3865" y="999"/>
                  </a:lnTo>
                  <a:cubicBezTo>
                    <a:pt x="3771" y="841"/>
                    <a:pt x="3634" y="663"/>
                    <a:pt x="3445" y="516"/>
                  </a:cubicBezTo>
                  <a:cubicBezTo>
                    <a:pt x="2994" y="169"/>
                    <a:pt x="2553" y="1"/>
                    <a:pt x="2070"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0" name="Google Shape;980;p45"/>
            <p:cNvGrpSpPr/>
            <p:nvPr/>
          </p:nvGrpSpPr>
          <p:grpSpPr>
            <a:xfrm>
              <a:off x="6624842" y="906958"/>
              <a:ext cx="822243" cy="676720"/>
              <a:chOff x="-1286075" y="1264350"/>
              <a:chExt cx="399050" cy="328425"/>
            </a:xfrm>
          </p:grpSpPr>
          <p:sp>
            <p:nvSpPr>
              <p:cNvPr id="981" name="Google Shape;981;p45"/>
              <p:cNvSpPr/>
              <p:nvPr/>
            </p:nvSpPr>
            <p:spPr>
              <a:xfrm>
                <a:off x="-1286075" y="1264350"/>
                <a:ext cx="399050" cy="328425"/>
              </a:xfrm>
              <a:custGeom>
                <a:avLst/>
                <a:gdLst/>
                <a:ahLst/>
                <a:cxnLst/>
                <a:rect l="l" t="t" r="r" b="b"/>
                <a:pathLst>
                  <a:path w="15962" h="13137" extrusionOk="0">
                    <a:moveTo>
                      <a:pt x="4222" y="1"/>
                    </a:moveTo>
                    <a:cubicBezTo>
                      <a:pt x="3875" y="1"/>
                      <a:pt x="3508" y="53"/>
                      <a:pt x="3130" y="127"/>
                    </a:cubicBezTo>
                    <a:cubicBezTo>
                      <a:pt x="1397" y="515"/>
                      <a:pt x="399" y="2069"/>
                      <a:pt x="178" y="3665"/>
                    </a:cubicBezTo>
                    <a:cubicBezTo>
                      <a:pt x="0" y="4894"/>
                      <a:pt x="535" y="6490"/>
                      <a:pt x="2247" y="8180"/>
                    </a:cubicBezTo>
                    <a:cubicBezTo>
                      <a:pt x="3833" y="9755"/>
                      <a:pt x="6490" y="11992"/>
                      <a:pt x="7697" y="12853"/>
                    </a:cubicBezTo>
                    <a:lnTo>
                      <a:pt x="8065" y="13137"/>
                    </a:lnTo>
                    <a:lnTo>
                      <a:pt x="8264" y="13011"/>
                    </a:lnTo>
                    <a:cubicBezTo>
                      <a:pt x="9472" y="12160"/>
                      <a:pt x="12128" y="10081"/>
                      <a:pt x="13714" y="8516"/>
                    </a:cubicBezTo>
                    <a:cubicBezTo>
                      <a:pt x="15426" y="6815"/>
                      <a:pt x="15961" y="4894"/>
                      <a:pt x="15783" y="3665"/>
                    </a:cubicBezTo>
                    <a:cubicBezTo>
                      <a:pt x="15562" y="2069"/>
                      <a:pt x="14396" y="515"/>
                      <a:pt x="12664" y="127"/>
                    </a:cubicBezTo>
                    <a:cubicBezTo>
                      <a:pt x="12296" y="53"/>
                      <a:pt x="11918" y="1"/>
                      <a:pt x="11572" y="1"/>
                    </a:cubicBezTo>
                    <a:cubicBezTo>
                      <a:pt x="10585" y="1"/>
                      <a:pt x="9692" y="337"/>
                      <a:pt x="8779" y="1040"/>
                    </a:cubicBezTo>
                    <a:cubicBezTo>
                      <a:pt x="8380" y="1345"/>
                      <a:pt x="8096" y="1702"/>
                      <a:pt x="7907" y="2027"/>
                    </a:cubicBezTo>
                    <a:cubicBezTo>
                      <a:pt x="7897" y="2027"/>
                      <a:pt x="7897" y="2027"/>
                      <a:pt x="7897" y="2017"/>
                    </a:cubicBezTo>
                    <a:lnTo>
                      <a:pt x="7897" y="2027"/>
                    </a:lnTo>
                    <a:cubicBezTo>
                      <a:pt x="7708" y="1702"/>
                      <a:pt x="7424" y="1345"/>
                      <a:pt x="7015" y="1040"/>
                    </a:cubicBezTo>
                    <a:cubicBezTo>
                      <a:pt x="6101" y="337"/>
                      <a:pt x="5219" y="1"/>
                      <a:pt x="4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5"/>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5"/>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5"/>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5"/>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5"/>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172B892A-2772-6C51-A31E-B2B558D9704C}"/>
              </a:ext>
            </a:extLst>
          </p:cNvPr>
          <p:cNvSpPr txBox="1"/>
          <p:nvPr/>
        </p:nvSpPr>
        <p:spPr>
          <a:xfrm>
            <a:off x="997466" y="1124640"/>
            <a:ext cx="7627344" cy="1824923"/>
          </a:xfrm>
          <a:prstGeom prst="rect">
            <a:avLst/>
          </a:prstGeom>
          <a:noFill/>
        </p:spPr>
        <p:txBody>
          <a:bodyPr wrap="square" rtlCol="0">
            <a:spAutoFit/>
          </a:bodyPr>
          <a:lstStyle/>
          <a:p>
            <a:pPr algn="ctr">
              <a:lnSpc>
                <a:spcPct val="150000"/>
              </a:lnSpc>
            </a:pPr>
            <a:r>
              <a:rPr lang="en-US" sz="4000" b="1">
                <a:solidFill>
                  <a:srgbClr val="002060"/>
                </a:solidFill>
              </a:rPr>
              <a:t>CHÀO MỪNG CÁC EM </a:t>
            </a:r>
          </a:p>
          <a:p>
            <a:pPr algn="ctr">
              <a:lnSpc>
                <a:spcPct val="150000"/>
              </a:lnSpc>
            </a:pPr>
            <a:r>
              <a:rPr lang="en-US" sz="4000" b="1">
                <a:solidFill>
                  <a:srgbClr val="002060"/>
                </a:solidFill>
              </a:rPr>
              <a:t>ĐẾN VỚI TIẾT HỌC HÔM NAY!</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7"/>
        <p:cNvGrpSpPr/>
        <p:nvPr/>
      </p:nvGrpSpPr>
      <p:grpSpPr>
        <a:xfrm>
          <a:off x="0" y="0"/>
          <a:ext cx="0" cy="0"/>
          <a:chOff x="0" y="0"/>
          <a:chExt cx="0" cy="0"/>
        </a:xfrm>
      </p:grpSpPr>
      <p:grpSp>
        <p:nvGrpSpPr>
          <p:cNvPr id="2431" name="Google Shape;2431;p54"/>
          <p:cNvGrpSpPr/>
          <p:nvPr/>
        </p:nvGrpSpPr>
        <p:grpSpPr>
          <a:xfrm>
            <a:off x="-239990" y="3887662"/>
            <a:ext cx="1366503" cy="1200240"/>
            <a:chOff x="3025725" y="1616175"/>
            <a:chExt cx="3092546" cy="2101577"/>
          </a:xfrm>
        </p:grpSpPr>
        <p:sp>
          <p:nvSpPr>
            <p:cNvPr id="2432" name="Google Shape;2432;p54"/>
            <p:cNvSpPr/>
            <p:nvPr/>
          </p:nvSpPr>
          <p:spPr>
            <a:xfrm>
              <a:off x="3025737" y="1616475"/>
              <a:ext cx="3092524" cy="2100981"/>
            </a:xfrm>
            <a:custGeom>
              <a:avLst/>
              <a:gdLst/>
              <a:ahLst/>
              <a:cxnLst/>
              <a:rect l="l" t="t" r="r" b="b"/>
              <a:pathLst>
                <a:path w="28828" h="19585" extrusionOk="0">
                  <a:moveTo>
                    <a:pt x="3413" y="10311"/>
                  </a:moveTo>
                  <a:cubicBezTo>
                    <a:pt x="3403" y="10332"/>
                    <a:pt x="3403" y="10342"/>
                    <a:pt x="3392" y="10363"/>
                  </a:cubicBezTo>
                  <a:cubicBezTo>
                    <a:pt x="3392" y="10374"/>
                    <a:pt x="3382" y="10394"/>
                    <a:pt x="3372" y="10404"/>
                  </a:cubicBezTo>
                  <a:cubicBezTo>
                    <a:pt x="3351" y="10394"/>
                    <a:pt x="3330" y="10394"/>
                    <a:pt x="3299" y="10383"/>
                  </a:cubicBezTo>
                  <a:cubicBezTo>
                    <a:pt x="3341" y="10363"/>
                    <a:pt x="3372" y="10342"/>
                    <a:pt x="3413" y="10311"/>
                  </a:cubicBezTo>
                  <a:close/>
                  <a:moveTo>
                    <a:pt x="25363" y="10321"/>
                  </a:moveTo>
                  <a:lnTo>
                    <a:pt x="25456" y="10383"/>
                  </a:lnTo>
                  <a:cubicBezTo>
                    <a:pt x="25436" y="10394"/>
                    <a:pt x="25404" y="10394"/>
                    <a:pt x="25383" y="10404"/>
                  </a:cubicBezTo>
                  <a:cubicBezTo>
                    <a:pt x="25373" y="10383"/>
                    <a:pt x="25363" y="10353"/>
                    <a:pt x="25363" y="10321"/>
                  </a:cubicBezTo>
                  <a:close/>
                  <a:moveTo>
                    <a:pt x="24751" y="17718"/>
                  </a:moveTo>
                  <a:cubicBezTo>
                    <a:pt x="24772" y="17769"/>
                    <a:pt x="24792" y="17811"/>
                    <a:pt x="24823" y="17852"/>
                  </a:cubicBezTo>
                  <a:cubicBezTo>
                    <a:pt x="24740" y="17842"/>
                    <a:pt x="24657" y="17842"/>
                    <a:pt x="24564" y="17831"/>
                  </a:cubicBezTo>
                  <a:cubicBezTo>
                    <a:pt x="24564" y="17811"/>
                    <a:pt x="24564" y="17790"/>
                    <a:pt x="24553" y="17769"/>
                  </a:cubicBezTo>
                  <a:cubicBezTo>
                    <a:pt x="24626" y="17748"/>
                    <a:pt x="24689" y="17728"/>
                    <a:pt x="24751" y="17718"/>
                  </a:cubicBezTo>
                  <a:close/>
                  <a:moveTo>
                    <a:pt x="4015" y="17707"/>
                  </a:moveTo>
                  <a:lnTo>
                    <a:pt x="4202" y="17769"/>
                  </a:lnTo>
                  <a:cubicBezTo>
                    <a:pt x="4192" y="17790"/>
                    <a:pt x="4192" y="17821"/>
                    <a:pt x="4192" y="17852"/>
                  </a:cubicBezTo>
                  <a:lnTo>
                    <a:pt x="4192" y="17863"/>
                  </a:lnTo>
                  <a:cubicBezTo>
                    <a:pt x="4098" y="17873"/>
                    <a:pt x="4005" y="17884"/>
                    <a:pt x="3911" y="17884"/>
                  </a:cubicBezTo>
                  <a:cubicBezTo>
                    <a:pt x="3953" y="17842"/>
                    <a:pt x="3984" y="17780"/>
                    <a:pt x="4015" y="17707"/>
                  </a:cubicBezTo>
                  <a:close/>
                  <a:moveTo>
                    <a:pt x="25456" y="17469"/>
                  </a:moveTo>
                  <a:cubicBezTo>
                    <a:pt x="25487" y="17603"/>
                    <a:pt x="25487" y="17759"/>
                    <a:pt x="25508" y="17904"/>
                  </a:cubicBezTo>
                  <a:cubicBezTo>
                    <a:pt x="25404" y="17894"/>
                    <a:pt x="25300" y="17884"/>
                    <a:pt x="25197" y="17884"/>
                  </a:cubicBezTo>
                  <a:cubicBezTo>
                    <a:pt x="25207" y="17831"/>
                    <a:pt x="25217" y="17769"/>
                    <a:pt x="25207" y="17686"/>
                  </a:cubicBezTo>
                  <a:cubicBezTo>
                    <a:pt x="25197" y="17645"/>
                    <a:pt x="25187" y="17614"/>
                    <a:pt x="25176" y="17572"/>
                  </a:cubicBezTo>
                  <a:cubicBezTo>
                    <a:pt x="25270" y="17541"/>
                    <a:pt x="25363" y="17499"/>
                    <a:pt x="25456" y="17469"/>
                  </a:cubicBezTo>
                  <a:close/>
                  <a:moveTo>
                    <a:pt x="3299" y="17469"/>
                  </a:moveTo>
                  <a:cubicBezTo>
                    <a:pt x="3392" y="17510"/>
                    <a:pt x="3486" y="17541"/>
                    <a:pt x="3579" y="17572"/>
                  </a:cubicBezTo>
                  <a:cubicBezTo>
                    <a:pt x="3569" y="17614"/>
                    <a:pt x="3569" y="17645"/>
                    <a:pt x="3558" y="17686"/>
                  </a:cubicBezTo>
                  <a:cubicBezTo>
                    <a:pt x="3548" y="17790"/>
                    <a:pt x="3558" y="17863"/>
                    <a:pt x="3579" y="17914"/>
                  </a:cubicBezTo>
                  <a:cubicBezTo>
                    <a:pt x="3465" y="17925"/>
                    <a:pt x="3351" y="17935"/>
                    <a:pt x="3247" y="17946"/>
                  </a:cubicBezTo>
                  <a:cubicBezTo>
                    <a:pt x="3268" y="17790"/>
                    <a:pt x="3268" y="17614"/>
                    <a:pt x="3299" y="17469"/>
                  </a:cubicBezTo>
                  <a:close/>
                  <a:moveTo>
                    <a:pt x="14326" y="0"/>
                  </a:moveTo>
                  <a:cubicBezTo>
                    <a:pt x="12946" y="0"/>
                    <a:pt x="11525" y="363"/>
                    <a:pt x="10706" y="1307"/>
                  </a:cubicBezTo>
                  <a:cubicBezTo>
                    <a:pt x="9865" y="2283"/>
                    <a:pt x="9731" y="3776"/>
                    <a:pt x="8496" y="4367"/>
                  </a:cubicBezTo>
                  <a:cubicBezTo>
                    <a:pt x="7635" y="4772"/>
                    <a:pt x="6567" y="4565"/>
                    <a:pt x="5602" y="4731"/>
                  </a:cubicBezTo>
                  <a:cubicBezTo>
                    <a:pt x="4150" y="4980"/>
                    <a:pt x="3279" y="5965"/>
                    <a:pt x="3113" y="7116"/>
                  </a:cubicBezTo>
                  <a:cubicBezTo>
                    <a:pt x="3092" y="7158"/>
                    <a:pt x="3092" y="7209"/>
                    <a:pt x="3092" y="7272"/>
                  </a:cubicBezTo>
                  <a:cubicBezTo>
                    <a:pt x="3071" y="7614"/>
                    <a:pt x="3102" y="7956"/>
                    <a:pt x="3206" y="8299"/>
                  </a:cubicBezTo>
                  <a:lnTo>
                    <a:pt x="3206" y="8309"/>
                  </a:lnTo>
                  <a:cubicBezTo>
                    <a:pt x="3009" y="8174"/>
                    <a:pt x="2812" y="8029"/>
                    <a:pt x="2687" y="7935"/>
                  </a:cubicBezTo>
                  <a:cubicBezTo>
                    <a:pt x="2407" y="7739"/>
                    <a:pt x="2127" y="7023"/>
                    <a:pt x="1744" y="7023"/>
                  </a:cubicBezTo>
                  <a:cubicBezTo>
                    <a:pt x="1723" y="7023"/>
                    <a:pt x="1702" y="7023"/>
                    <a:pt x="1681" y="7033"/>
                  </a:cubicBezTo>
                  <a:cubicBezTo>
                    <a:pt x="1266" y="7106"/>
                    <a:pt x="1712" y="7531"/>
                    <a:pt x="1992" y="7749"/>
                  </a:cubicBezTo>
                  <a:cubicBezTo>
                    <a:pt x="2055" y="7801"/>
                    <a:pt x="2117" y="7832"/>
                    <a:pt x="2148" y="7863"/>
                  </a:cubicBezTo>
                  <a:cubicBezTo>
                    <a:pt x="2283" y="7946"/>
                    <a:pt x="2625" y="8091"/>
                    <a:pt x="2874" y="8257"/>
                  </a:cubicBezTo>
                  <a:cubicBezTo>
                    <a:pt x="2977" y="8320"/>
                    <a:pt x="2926" y="8475"/>
                    <a:pt x="2812" y="8475"/>
                  </a:cubicBezTo>
                  <a:lnTo>
                    <a:pt x="2781" y="8475"/>
                  </a:lnTo>
                  <a:cubicBezTo>
                    <a:pt x="2470" y="8382"/>
                    <a:pt x="2158" y="8278"/>
                    <a:pt x="1868" y="8143"/>
                  </a:cubicBezTo>
                  <a:cubicBezTo>
                    <a:pt x="1598" y="8018"/>
                    <a:pt x="1017" y="7375"/>
                    <a:pt x="737" y="7375"/>
                  </a:cubicBezTo>
                  <a:lnTo>
                    <a:pt x="706" y="7375"/>
                  </a:lnTo>
                  <a:cubicBezTo>
                    <a:pt x="135" y="7448"/>
                    <a:pt x="861" y="8403"/>
                    <a:pt x="1048" y="8548"/>
                  </a:cubicBezTo>
                  <a:cubicBezTo>
                    <a:pt x="1422" y="8838"/>
                    <a:pt x="1744" y="8973"/>
                    <a:pt x="2231" y="8973"/>
                  </a:cubicBezTo>
                  <a:lnTo>
                    <a:pt x="2241" y="8973"/>
                  </a:lnTo>
                  <a:cubicBezTo>
                    <a:pt x="2397" y="8973"/>
                    <a:pt x="2542" y="8942"/>
                    <a:pt x="2677" y="8911"/>
                  </a:cubicBezTo>
                  <a:cubicBezTo>
                    <a:pt x="2822" y="8880"/>
                    <a:pt x="2957" y="8848"/>
                    <a:pt x="3092" y="8848"/>
                  </a:cubicBezTo>
                  <a:lnTo>
                    <a:pt x="3175" y="8848"/>
                  </a:lnTo>
                  <a:cubicBezTo>
                    <a:pt x="3299" y="8869"/>
                    <a:pt x="3320" y="9046"/>
                    <a:pt x="3196" y="9087"/>
                  </a:cubicBezTo>
                  <a:cubicBezTo>
                    <a:pt x="3040" y="9139"/>
                    <a:pt x="2853" y="9159"/>
                    <a:pt x="2698" y="9159"/>
                  </a:cubicBezTo>
                  <a:cubicBezTo>
                    <a:pt x="2490" y="9170"/>
                    <a:pt x="1982" y="9150"/>
                    <a:pt x="2262" y="9533"/>
                  </a:cubicBezTo>
                  <a:cubicBezTo>
                    <a:pt x="2345" y="9647"/>
                    <a:pt x="2459" y="9689"/>
                    <a:pt x="2583" y="9689"/>
                  </a:cubicBezTo>
                  <a:cubicBezTo>
                    <a:pt x="2853" y="9689"/>
                    <a:pt x="3185" y="9512"/>
                    <a:pt x="3475" y="9388"/>
                  </a:cubicBezTo>
                  <a:lnTo>
                    <a:pt x="3507" y="9637"/>
                  </a:lnTo>
                  <a:cubicBezTo>
                    <a:pt x="3133" y="9761"/>
                    <a:pt x="2687" y="9876"/>
                    <a:pt x="2666" y="10197"/>
                  </a:cubicBezTo>
                  <a:cubicBezTo>
                    <a:pt x="2656" y="10197"/>
                    <a:pt x="2646" y="10197"/>
                    <a:pt x="2625" y="10187"/>
                  </a:cubicBezTo>
                  <a:lnTo>
                    <a:pt x="2625" y="10187"/>
                  </a:lnTo>
                  <a:lnTo>
                    <a:pt x="2832" y="11120"/>
                  </a:lnTo>
                  <a:cubicBezTo>
                    <a:pt x="2802" y="11162"/>
                    <a:pt x="2760" y="11193"/>
                    <a:pt x="2719" y="11224"/>
                  </a:cubicBezTo>
                  <a:cubicBezTo>
                    <a:pt x="2511" y="10923"/>
                    <a:pt x="2314" y="10446"/>
                    <a:pt x="2179" y="10114"/>
                  </a:cubicBezTo>
                  <a:cubicBezTo>
                    <a:pt x="2044" y="10104"/>
                    <a:pt x="1919" y="10093"/>
                    <a:pt x="1785" y="10093"/>
                  </a:cubicBezTo>
                  <a:cubicBezTo>
                    <a:pt x="1391" y="10093"/>
                    <a:pt x="1007" y="10166"/>
                    <a:pt x="644" y="10311"/>
                  </a:cubicBezTo>
                  <a:cubicBezTo>
                    <a:pt x="571" y="10342"/>
                    <a:pt x="519" y="10404"/>
                    <a:pt x="509" y="10477"/>
                  </a:cubicBezTo>
                  <a:cubicBezTo>
                    <a:pt x="499" y="10498"/>
                    <a:pt x="499" y="10519"/>
                    <a:pt x="509" y="10540"/>
                  </a:cubicBezTo>
                  <a:cubicBezTo>
                    <a:pt x="582" y="11141"/>
                    <a:pt x="851" y="11784"/>
                    <a:pt x="1204" y="12407"/>
                  </a:cubicBezTo>
                  <a:cubicBezTo>
                    <a:pt x="1163" y="12448"/>
                    <a:pt x="1121" y="12490"/>
                    <a:pt x="1090" y="12531"/>
                  </a:cubicBezTo>
                  <a:cubicBezTo>
                    <a:pt x="1048" y="12583"/>
                    <a:pt x="1007" y="12624"/>
                    <a:pt x="976" y="12676"/>
                  </a:cubicBezTo>
                  <a:cubicBezTo>
                    <a:pt x="831" y="12593"/>
                    <a:pt x="519" y="12469"/>
                    <a:pt x="301" y="12469"/>
                  </a:cubicBezTo>
                  <a:cubicBezTo>
                    <a:pt x="167" y="12469"/>
                    <a:pt x="63" y="12520"/>
                    <a:pt x="84" y="12686"/>
                  </a:cubicBezTo>
                  <a:cubicBezTo>
                    <a:pt x="94" y="12842"/>
                    <a:pt x="426" y="13050"/>
                    <a:pt x="665" y="13226"/>
                  </a:cubicBezTo>
                  <a:cubicBezTo>
                    <a:pt x="623" y="13329"/>
                    <a:pt x="592" y="13444"/>
                    <a:pt x="571" y="13548"/>
                  </a:cubicBezTo>
                  <a:cubicBezTo>
                    <a:pt x="426" y="13444"/>
                    <a:pt x="239" y="13329"/>
                    <a:pt x="115" y="13329"/>
                  </a:cubicBezTo>
                  <a:cubicBezTo>
                    <a:pt x="42" y="13329"/>
                    <a:pt x="1" y="13371"/>
                    <a:pt x="11" y="13485"/>
                  </a:cubicBezTo>
                  <a:cubicBezTo>
                    <a:pt x="22" y="13693"/>
                    <a:pt x="280" y="13797"/>
                    <a:pt x="519" y="13890"/>
                  </a:cubicBezTo>
                  <a:cubicBezTo>
                    <a:pt x="499" y="14087"/>
                    <a:pt x="499" y="14295"/>
                    <a:pt x="529" y="14491"/>
                  </a:cubicBezTo>
                  <a:cubicBezTo>
                    <a:pt x="343" y="14502"/>
                    <a:pt x="198" y="14585"/>
                    <a:pt x="426" y="14772"/>
                  </a:cubicBezTo>
                  <a:cubicBezTo>
                    <a:pt x="478" y="14823"/>
                    <a:pt x="540" y="14855"/>
                    <a:pt x="612" y="14875"/>
                  </a:cubicBezTo>
                  <a:cubicBezTo>
                    <a:pt x="654" y="15021"/>
                    <a:pt x="695" y="15166"/>
                    <a:pt x="758" y="15300"/>
                  </a:cubicBezTo>
                  <a:cubicBezTo>
                    <a:pt x="665" y="15332"/>
                    <a:pt x="602" y="15383"/>
                    <a:pt x="592" y="15466"/>
                  </a:cubicBezTo>
                  <a:cubicBezTo>
                    <a:pt x="561" y="15674"/>
                    <a:pt x="706" y="15736"/>
                    <a:pt x="914" y="15736"/>
                  </a:cubicBezTo>
                  <a:lnTo>
                    <a:pt x="997" y="15736"/>
                  </a:lnTo>
                  <a:lnTo>
                    <a:pt x="1121" y="15923"/>
                  </a:lnTo>
                  <a:cubicBezTo>
                    <a:pt x="1163" y="15975"/>
                    <a:pt x="1204" y="16026"/>
                    <a:pt x="1246" y="16068"/>
                  </a:cubicBezTo>
                  <a:cubicBezTo>
                    <a:pt x="1204" y="16109"/>
                    <a:pt x="1163" y="16151"/>
                    <a:pt x="1131" y="16192"/>
                  </a:cubicBezTo>
                  <a:cubicBezTo>
                    <a:pt x="965" y="16421"/>
                    <a:pt x="1090" y="16514"/>
                    <a:pt x="1276" y="16514"/>
                  </a:cubicBezTo>
                  <a:cubicBezTo>
                    <a:pt x="1329" y="16514"/>
                    <a:pt x="1391" y="16504"/>
                    <a:pt x="1442" y="16494"/>
                  </a:cubicBezTo>
                  <a:cubicBezTo>
                    <a:pt x="1505" y="16473"/>
                    <a:pt x="1557" y="16462"/>
                    <a:pt x="1598" y="16431"/>
                  </a:cubicBezTo>
                  <a:cubicBezTo>
                    <a:pt x="1640" y="16473"/>
                    <a:pt x="1681" y="16504"/>
                    <a:pt x="1712" y="16545"/>
                  </a:cubicBezTo>
                  <a:cubicBezTo>
                    <a:pt x="1536" y="16639"/>
                    <a:pt x="1359" y="16732"/>
                    <a:pt x="1297" y="16856"/>
                  </a:cubicBezTo>
                  <a:cubicBezTo>
                    <a:pt x="1214" y="17033"/>
                    <a:pt x="1287" y="17095"/>
                    <a:pt x="1412" y="17095"/>
                  </a:cubicBezTo>
                  <a:cubicBezTo>
                    <a:pt x="1619" y="17095"/>
                    <a:pt x="1951" y="16950"/>
                    <a:pt x="2055" y="16877"/>
                  </a:cubicBezTo>
                  <a:cubicBezTo>
                    <a:pt x="2075" y="16867"/>
                    <a:pt x="2085" y="16856"/>
                    <a:pt x="2106" y="16836"/>
                  </a:cubicBezTo>
                  <a:cubicBezTo>
                    <a:pt x="2168" y="16888"/>
                    <a:pt x="2241" y="16929"/>
                    <a:pt x="2314" y="16971"/>
                  </a:cubicBezTo>
                  <a:cubicBezTo>
                    <a:pt x="2283" y="17002"/>
                    <a:pt x="2251" y="17022"/>
                    <a:pt x="2221" y="17054"/>
                  </a:cubicBezTo>
                  <a:cubicBezTo>
                    <a:pt x="1972" y="17282"/>
                    <a:pt x="1951" y="17665"/>
                    <a:pt x="2210" y="17665"/>
                  </a:cubicBezTo>
                  <a:cubicBezTo>
                    <a:pt x="2283" y="17665"/>
                    <a:pt x="2366" y="17635"/>
                    <a:pt x="2480" y="17572"/>
                  </a:cubicBezTo>
                  <a:cubicBezTo>
                    <a:pt x="2604" y="17499"/>
                    <a:pt x="2708" y="17375"/>
                    <a:pt x="2791" y="17241"/>
                  </a:cubicBezTo>
                  <a:cubicBezTo>
                    <a:pt x="2843" y="17271"/>
                    <a:pt x="2905" y="17292"/>
                    <a:pt x="2957" y="17323"/>
                  </a:cubicBezTo>
                  <a:cubicBezTo>
                    <a:pt x="2864" y="17520"/>
                    <a:pt x="2749" y="17790"/>
                    <a:pt x="2698" y="17997"/>
                  </a:cubicBezTo>
                  <a:cubicBezTo>
                    <a:pt x="1225" y="18163"/>
                    <a:pt x="363" y="18350"/>
                    <a:pt x="363" y="18568"/>
                  </a:cubicBezTo>
                  <a:cubicBezTo>
                    <a:pt x="363" y="19128"/>
                    <a:pt x="6733" y="19585"/>
                    <a:pt x="14595" y="19585"/>
                  </a:cubicBezTo>
                  <a:cubicBezTo>
                    <a:pt x="22458" y="19585"/>
                    <a:pt x="28827" y="19128"/>
                    <a:pt x="28827" y="18568"/>
                  </a:cubicBezTo>
                  <a:cubicBezTo>
                    <a:pt x="28827" y="18340"/>
                    <a:pt x="27790" y="18122"/>
                    <a:pt x="26047" y="17956"/>
                  </a:cubicBezTo>
                  <a:cubicBezTo>
                    <a:pt x="25996" y="17748"/>
                    <a:pt x="25892" y="17510"/>
                    <a:pt x="25798" y="17313"/>
                  </a:cubicBezTo>
                  <a:cubicBezTo>
                    <a:pt x="25860" y="17292"/>
                    <a:pt x="25913" y="17261"/>
                    <a:pt x="25964" y="17230"/>
                  </a:cubicBezTo>
                  <a:cubicBezTo>
                    <a:pt x="26058" y="17375"/>
                    <a:pt x="26151" y="17499"/>
                    <a:pt x="26286" y="17572"/>
                  </a:cubicBezTo>
                  <a:cubicBezTo>
                    <a:pt x="26390" y="17635"/>
                    <a:pt x="26483" y="17665"/>
                    <a:pt x="26545" y="17665"/>
                  </a:cubicBezTo>
                  <a:cubicBezTo>
                    <a:pt x="26805" y="17665"/>
                    <a:pt x="26794" y="17282"/>
                    <a:pt x="26535" y="17054"/>
                  </a:cubicBezTo>
                  <a:cubicBezTo>
                    <a:pt x="26504" y="17022"/>
                    <a:pt x="26473" y="16992"/>
                    <a:pt x="26441" y="16971"/>
                  </a:cubicBezTo>
                  <a:cubicBezTo>
                    <a:pt x="26514" y="16919"/>
                    <a:pt x="26577" y="16877"/>
                    <a:pt x="26649" y="16836"/>
                  </a:cubicBezTo>
                  <a:cubicBezTo>
                    <a:pt x="26670" y="16846"/>
                    <a:pt x="26690" y="16867"/>
                    <a:pt x="26711" y="16877"/>
                  </a:cubicBezTo>
                  <a:cubicBezTo>
                    <a:pt x="26805" y="16950"/>
                    <a:pt x="27147" y="17095"/>
                    <a:pt x="27344" y="17095"/>
                  </a:cubicBezTo>
                  <a:cubicBezTo>
                    <a:pt x="27479" y="17095"/>
                    <a:pt x="27552" y="17033"/>
                    <a:pt x="27469" y="16856"/>
                  </a:cubicBezTo>
                  <a:cubicBezTo>
                    <a:pt x="27406" y="16732"/>
                    <a:pt x="27220" y="16628"/>
                    <a:pt x="27033" y="16535"/>
                  </a:cubicBezTo>
                  <a:cubicBezTo>
                    <a:pt x="27074" y="16504"/>
                    <a:pt x="27116" y="16462"/>
                    <a:pt x="27157" y="16431"/>
                  </a:cubicBezTo>
                  <a:cubicBezTo>
                    <a:pt x="27199" y="16452"/>
                    <a:pt x="27250" y="16473"/>
                    <a:pt x="27313" y="16494"/>
                  </a:cubicBezTo>
                  <a:cubicBezTo>
                    <a:pt x="27375" y="16504"/>
                    <a:pt x="27427" y="16514"/>
                    <a:pt x="27479" y="16514"/>
                  </a:cubicBezTo>
                  <a:cubicBezTo>
                    <a:pt x="27676" y="16514"/>
                    <a:pt x="27801" y="16421"/>
                    <a:pt x="27635" y="16192"/>
                  </a:cubicBezTo>
                  <a:cubicBezTo>
                    <a:pt x="27603" y="16151"/>
                    <a:pt x="27552" y="16099"/>
                    <a:pt x="27499" y="16068"/>
                  </a:cubicBezTo>
                  <a:cubicBezTo>
                    <a:pt x="27593" y="15964"/>
                    <a:pt x="27676" y="15851"/>
                    <a:pt x="27748" y="15736"/>
                  </a:cubicBezTo>
                  <a:lnTo>
                    <a:pt x="27852" y="15736"/>
                  </a:lnTo>
                  <a:cubicBezTo>
                    <a:pt x="28050" y="15736"/>
                    <a:pt x="28195" y="15674"/>
                    <a:pt x="28163" y="15466"/>
                  </a:cubicBezTo>
                  <a:cubicBezTo>
                    <a:pt x="28153" y="15383"/>
                    <a:pt x="28091" y="15332"/>
                    <a:pt x="27997" y="15300"/>
                  </a:cubicBezTo>
                  <a:cubicBezTo>
                    <a:pt x="28060" y="15166"/>
                    <a:pt x="28112" y="15021"/>
                    <a:pt x="28153" y="14875"/>
                  </a:cubicBezTo>
                  <a:cubicBezTo>
                    <a:pt x="28225" y="14855"/>
                    <a:pt x="28288" y="14823"/>
                    <a:pt x="28340" y="14772"/>
                  </a:cubicBezTo>
                  <a:cubicBezTo>
                    <a:pt x="28568" y="14585"/>
                    <a:pt x="28412" y="14502"/>
                    <a:pt x="28225" y="14491"/>
                  </a:cubicBezTo>
                  <a:cubicBezTo>
                    <a:pt x="28257" y="14295"/>
                    <a:pt x="28267" y="14087"/>
                    <a:pt x="28246" y="13890"/>
                  </a:cubicBezTo>
                  <a:cubicBezTo>
                    <a:pt x="28485" y="13797"/>
                    <a:pt x="28734" y="13693"/>
                    <a:pt x="28755" y="13485"/>
                  </a:cubicBezTo>
                  <a:cubicBezTo>
                    <a:pt x="28765" y="13371"/>
                    <a:pt x="28713" y="13329"/>
                    <a:pt x="28640" y="13329"/>
                  </a:cubicBezTo>
                  <a:cubicBezTo>
                    <a:pt x="28527" y="13329"/>
                    <a:pt x="28340" y="13444"/>
                    <a:pt x="28195" y="13548"/>
                  </a:cubicBezTo>
                  <a:cubicBezTo>
                    <a:pt x="28174" y="13433"/>
                    <a:pt x="28142" y="13329"/>
                    <a:pt x="28101" y="13216"/>
                  </a:cubicBezTo>
                  <a:cubicBezTo>
                    <a:pt x="28340" y="13050"/>
                    <a:pt x="28661" y="12842"/>
                    <a:pt x="28682" y="12686"/>
                  </a:cubicBezTo>
                  <a:cubicBezTo>
                    <a:pt x="28703" y="12520"/>
                    <a:pt x="28599" y="12469"/>
                    <a:pt x="28454" y="12469"/>
                  </a:cubicBezTo>
                  <a:cubicBezTo>
                    <a:pt x="28257" y="12469"/>
                    <a:pt x="27977" y="12583"/>
                    <a:pt x="27821" y="12656"/>
                  </a:cubicBezTo>
                  <a:cubicBezTo>
                    <a:pt x="27748" y="12552"/>
                    <a:pt x="27676" y="12458"/>
                    <a:pt x="27582" y="12365"/>
                  </a:cubicBezTo>
                  <a:cubicBezTo>
                    <a:pt x="27914" y="11753"/>
                    <a:pt x="28174" y="11120"/>
                    <a:pt x="28257" y="10540"/>
                  </a:cubicBezTo>
                  <a:lnTo>
                    <a:pt x="28257" y="10477"/>
                  </a:lnTo>
                  <a:cubicBezTo>
                    <a:pt x="28246" y="10404"/>
                    <a:pt x="28195" y="10342"/>
                    <a:pt x="28112" y="10311"/>
                  </a:cubicBezTo>
                  <a:cubicBezTo>
                    <a:pt x="27759" y="10166"/>
                    <a:pt x="27375" y="10093"/>
                    <a:pt x="26981" y="10093"/>
                  </a:cubicBezTo>
                  <a:cubicBezTo>
                    <a:pt x="26846" y="10093"/>
                    <a:pt x="26711" y="10104"/>
                    <a:pt x="26587" y="10114"/>
                  </a:cubicBezTo>
                  <a:cubicBezTo>
                    <a:pt x="26441" y="10466"/>
                    <a:pt x="26224" y="10975"/>
                    <a:pt x="26016" y="11276"/>
                  </a:cubicBezTo>
                  <a:cubicBezTo>
                    <a:pt x="25985" y="11245"/>
                    <a:pt x="25943" y="11213"/>
                    <a:pt x="25913" y="11183"/>
                  </a:cubicBezTo>
                  <a:lnTo>
                    <a:pt x="26130" y="10187"/>
                  </a:lnTo>
                  <a:lnTo>
                    <a:pt x="26130" y="10187"/>
                  </a:lnTo>
                  <a:cubicBezTo>
                    <a:pt x="26120" y="10197"/>
                    <a:pt x="26109" y="10197"/>
                    <a:pt x="26089" y="10197"/>
                  </a:cubicBezTo>
                  <a:cubicBezTo>
                    <a:pt x="26068" y="9886"/>
                    <a:pt x="25684" y="9772"/>
                    <a:pt x="25332" y="9657"/>
                  </a:cubicBezTo>
                  <a:cubicBezTo>
                    <a:pt x="25332" y="9574"/>
                    <a:pt x="25342" y="9502"/>
                    <a:pt x="25363" y="9419"/>
                  </a:cubicBezTo>
                  <a:cubicBezTo>
                    <a:pt x="25632" y="9544"/>
                    <a:pt x="25933" y="9689"/>
                    <a:pt x="26172" y="9689"/>
                  </a:cubicBezTo>
                  <a:cubicBezTo>
                    <a:pt x="26307" y="9689"/>
                    <a:pt x="26411" y="9647"/>
                    <a:pt x="26494" y="9533"/>
                  </a:cubicBezTo>
                  <a:cubicBezTo>
                    <a:pt x="26784" y="9150"/>
                    <a:pt x="26275" y="9170"/>
                    <a:pt x="26068" y="9159"/>
                  </a:cubicBezTo>
                  <a:cubicBezTo>
                    <a:pt x="25902" y="9159"/>
                    <a:pt x="25726" y="9139"/>
                    <a:pt x="25560" y="9087"/>
                  </a:cubicBezTo>
                  <a:cubicBezTo>
                    <a:pt x="25436" y="9046"/>
                    <a:pt x="25466" y="8869"/>
                    <a:pt x="25591" y="8848"/>
                  </a:cubicBezTo>
                  <a:lnTo>
                    <a:pt x="25674" y="8848"/>
                  </a:lnTo>
                  <a:cubicBezTo>
                    <a:pt x="25809" y="8848"/>
                    <a:pt x="25943" y="8880"/>
                    <a:pt x="26079" y="8911"/>
                  </a:cubicBezTo>
                  <a:cubicBezTo>
                    <a:pt x="26224" y="8942"/>
                    <a:pt x="26358" y="8973"/>
                    <a:pt x="26514" y="8973"/>
                  </a:cubicBezTo>
                  <a:lnTo>
                    <a:pt x="26535" y="8973"/>
                  </a:lnTo>
                  <a:cubicBezTo>
                    <a:pt x="27012" y="8973"/>
                    <a:pt x="27344" y="8838"/>
                    <a:pt x="27718" y="8548"/>
                  </a:cubicBezTo>
                  <a:cubicBezTo>
                    <a:pt x="27904" y="8403"/>
                    <a:pt x="28620" y="7448"/>
                    <a:pt x="28050" y="7375"/>
                  </a:cubicBezTo>
                  <a:lnTo>
                    <a:pt x="28029" y="7375"/>
                  </a:lnTo>
                  <a:cubicBezTo>
                    <a:pt x="27738" y="7375"/>
                    <a:pt x="27167" y="8018"/>
                    <a:pt x="26898" y="8143"/>
                  </a:cubicBezTo>
                  <a:cubicBezTo>
                    <a:pt x="26597" y="8278"/>
                    <a:pt x="26296" y="8382"/>
                    <a:pt x="25985" y="8475"/>
                  </a:cubicBezTo>
                  <a:lnTo>
                    <a:pt x="25954" y="8475"/>
                  </a:lnTo>
                  <a:cubicBezTo>
                    <a:pt x="25840" y="8475"/>
                    <a:pt x="25788" y="8320"/>
                    <a:pt x="25892" y="8257"/>
                  </a:cubicBezTo>
                  <a:cubicBezTo>
                    <a:pt x="26141" y="8091"/>
                    <a:pt x="26483" y="7946"/>
                    <a:pt x="26618" y="7863"/>
                  </a:cubicBezTo>
                  <a:cubicBezTo>
                    <a:pt x="26649" y="7832"/>
                    <a:pt x="26701" y="7801"/>
                    <a:pt x="26763" y="7749"/>
                  </a:cubicBezTo>
                  <a:cubicBezTo>
                    <a:pt x="27054" y="7531"/>
                    <a:pt x="27499" y="7106"/>
                    <a:pt x="27074" y="7033"/>
                  </a:cubicBezTo>
                  <a:cubicBezTo>
                    <a:pt x="27054" y="7023"/>
                    <a:pt x="27033" y="7023"/>
                    <a:pt x="27022" y="7023"/>
                  </a:cubicBezTo>
                  <a:cubicBezTo>
                    <a:pt x="26628" y="7023"/>
                    <a:pt x="26358" y="7739"/>
                    <a:pt x="26079" y="7935"/>
                  </a:cubicBezTo>
                  <a:cubicBezTo>
                    <a:pt x="25964" y="8029"/>
                    <a:pt x="25788" y="8154"/>
                    <a:pt x="25602" y="8278"/>
                  </a:cubicBezTo>
                  <a:cubicBezTo>
                    <a:pt x="25611" y="8247"/>
                    <a:pt x="25611" y="8226"/>
                    <a:pt x="25611" y="8205"/>
                  </a:cubicBezTo>
                  <a:cubicBezTo>
                    <a:pt x="25664" y="7925"/>
                    <a:pt x="25684" y="7624"/>
                    <a:pt x="25664" y="7334"/>
                  </a:cubicBezTo>
                  <a:cubicBezTo>
                    <a:pt x="25674" y="7230"/>
                    <a:pt x="25674" y="7137"/>
                    <a:pt x="25632" y="7085"/>
                  </a:cubicBezTo>
                  <a:cubicBezTo>
                    <a:pt x="25487" y="6172"/>
                    <a:pt x="24968" y="5311"/>
                    <a:pt x="24025" y="4948"/>
                  </a:cubicBezTo>
                  <a:cubicBezTo>
                    <a:pt x="22852" y="4512"/>
                    <a:pt x="21400" y="4938"/>
                    <a:pt x="20300" y="4388"/>
                  </a:cubicBezTo>
                  <a:cubicBezTo>
                    <a:pt x="19014" y="3745"/>
                    <a:pt x="18890" y="2168"/>
                    <a:pt x="17935" y="1183"/>
                  </a:cubicBezTo>
                  <a:cubicBezTo>
                    <a:pt x="17168" y="405"/>
                    <a:pt x="15934" y="83"/>
                    <a:pt x="14803" y="10"/>
                  </a:cubicBezTo>
                  <a:cubicBezTo>
                    <a:pt x="14637" y="0"/>
                    <a:pt x="14482" y="0"/>
                    <a:pt x="14326" y="0"/>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3" name="Google Shape;2433;p54"/>
            <p:cNvGrpSpPr/>
            <p:nvPr/>
          </p:nvGrpSpPr>
          <p:grpSpPr>
            <a:xfrm>
              <a:off x="3025725" y="1616175"/>
              <a:ext cx="3092546" cy="2101577"/>
              <a:chOff x="3025725" y="1616175"/>
              <a:chExt cx="3092546" cy="2101577"/>
            </a:xfrm>
          </p:grpSpPr>
          <p:sp>
            <p:nvSpPr>
              <p:cNvPr id="2434" name="Google Shape;2434;p54"/>
              <p:cNvSpPr/>
              <p:nvPr/>
            </p:nvSpPr>
            <p:spPr>
              <a:xfrm>
                <a:off x="3064712" y="3529711"/>
                <a:ext cx="3053559" cy="188042"/>
              </a:xfrm>
              <a:custGeom>
                <a:avLst/>
                <a:gdLst/>
                <a:ahLst/>
                <a:cxnLst/>
                <a:rect l="l" t="t" r="r" b="b"/>
                <a:pathLst>
                  <a:path w="52240" h="3217" extrusionOk="0">
                    <a:moveTo>
                      <a:pt x="44429" y="1"/>
                    </a:moveTo>
                    <a:lnTo>
                      <a:pt x="44429" y="12"/>
                    </a:lnTo>
                    <a:lnTo>
                      <a:pt x="44429" y="32"/>
                    </a:lnTo>
                    <a:cubicBezTo>
                      <a:pt x="44418" y="125"/>
                      <a:pt x="44346" y="198"/>
                      <a:pt x="44252" y="198"/>
                    </a:cubicBezTo>
                    <a:cubicBezTo>
                      <a:pt x="44242" y="198"/>
                      <a:pt x="44222" y="198"/>
                      <a:pt x="44211" y="188"/>
                    </a:cubicBezTo>
                    <a:cubicBezTo>
                      <a:pt x="44086" y="157"/>
                      <a:pt x="43973" y="95"/>
                      <a:pt x="43869" y="12"/>
                    </a:cubicBezTo>
                    <a:cubicBezTo>
                      <a:pt x="43433" y="115"/>
                      <a:pt x="42987" y="198"/>
                      <a:pt x="42541" y="271"/>
                    </a:cubicBezTo>
                    <a:cubicBezTo>
                      <a:pt x="42500" y="364"/>
                      <a:pt x="42406" y="437"/>
                      <a:pt x="42261" y="437"/>
                    </a:cubicBezTo>
                    <a:cubicBezTo>
                      <a:pt x="42230" y="437"/>
                      <a:pt x="42198" y="427"/>
                      <a:pt x="42157" y="427"/>
                    </a:cubicBezTo>
                    <a:cubicBezTo>
                      <a:pt x="42085" y="406"/>
                      <a:pt x="42022" y="385"/>
                      <a:pt x="41970" y="344"/>
                    </a:cubicBezTo>
                    <a:cubicBezTo>
                      <a:pt x="40197" y="582"/>
                      <a:pt x="38371" y="602"/>
                      <a:pt x="36555" y="602"/>
                    </a:cubicBezTo>
                    <a:lnTo>
                      <a:pt x="35933" y="602"/>
                    </a:lnTo>
                    <a:cubicBezTo>
                      <a:pt x="34896" y="602"/>
                      <a:pt x="33848" y="602"/>
                      <a:pt x="32811" y="593"/>
                    </a:cubicBezTo>
                    <a:cubicBezTo>
                      <a:pt x="32790" y="644"/>
                      <a:pt x="32759" y="676"/>
                      <a:pt x="32738" y="717"/>
                    </a:cubicBezTo>
                    <a:cubicBezTo>
                      <a:pt x="32604" y="893"/>
                      <a:pt x="32406" y="987"/>
                      <a:pt x="32199" y="1070"/>
                    </a:cubicBezTo>
                    <a:cubicBezTo>
                      <a:pt x="32064" y="1121"/>
                      <a:pt x="31929" y="1173"/>
                      <a:pt x="31784" y="1215"/>
                    </a:cubicBezTo>
                    <a:cubicBezTo>
                      <a:pt x="31763" y="1225"/>
                      <a:pt x="31742" y="1236"/>
                      <a:pt x="31712" y="1236"/>
                    </a:cubicBezTo>
                    <a:lnTo>
                      <a:pt x="31691" y="1236"/>
                    </a:lnTo>
                    <a:cubicBezTo>
                      <a:pt x="31400" y="1308"/>
                      <a:pt x="31099" y="1339"/>
                      <a:pt x="30799" y="1339"/>
                    </a:cubicBezTo>
                    <a:cubicBezTo>
                      <a:pt x="30249" y="1339"/>
                      <a:pt x="29688" y="1225"/>
                      <a:pt x="29191" y="987"/>
                    </a:cubicBezTo>
                    <a:cubicBezTo>
                      <a:pt x="28983" y="893"/>
                      <a:pt x="28786" y="768"/>
                      <a:pt x="28651" y="593"/>
                    </a:cubicBezTo>
                    <a:cubicBezTo>
                      <a:pt x="26577" y="582"/>
                      <a:pt x="24502" y="582"/>
                      <a:pt x="22427" y="582"/>
                    </a:cubicBezTo>
                    <a:cubicBezTo>
                      <a:pt x="22210" y="665"/>
                      <a:pt x="21982" y="748"/>
                      <a:pt x="21763" y="821"/>
                    </a:cubicBezTo>
                    <a:cubicBezTo>
                      <a:pt x="21546" y="883"/>
                      <a:pt x="21328" y="945"/>
                      <a:pt x="21100" y="997"/>
                    </a:cubicBezTo>
                    <a:cubicBezTo>
                      <a:pt x="20239" y="1215"/>
                      <a:pt x="19347" y="1329"/>
                      <a:pt x="18444" y="1339"/>
                    </a:cubicBezTo>
                    <a:lnTo>
                      <a:pt x="18299" y="1339"/>
                    </a:lnTo>
                    <a:cubicBezTo>
                      <a:pt x="18123" y="1339"/>
                      <a:pt x="17936" y="1339"/>
                      <a:pt x="17750" y="1329"/>
                    </a:cubicBezTo>
                    <a:cubicBezTo>
                      <a:pt x="17023" y="1287"/>
                      <a:pt x="16286" y="1194"/>
                      <a:pt x="15571" y="1017"/>
                    </a:cubicBezTo>
                    <a:cubicBezTo>
                      <a:pt x="15364" y="976"/>
                      <a:pt x="15145" y="914"/>
                      <a:pt x="14938" y="862"/>
                    </a:cubicBezTo>
                    <a:cubicBezTo>
                      <a:pt x="14731" y="800"/>
                      <a:pt x="14523" y="738"/>
                      <a:pt x="14316" y="665"/>
                    </a:cubicBezTo>
                    <a:cubicBezTo>
                      <a:pt x="14181" y="810"/>
                      <a:pt x="14015" y="934"/>
                      <a:pt x="13818" y="1007"/>
                    </a:cubicBezTo>
                    <a:cubicBezTo>
                      <a:pt x="13610" y="1090"/>
                      <a:pt x="13393" y="1132"/>
                      <a:pt x="13175" y="1132"/>
                    </a:cubicBezTo>
                    <a:cubicBezTo>
                      <a:pt x="12687" y="1132"/>
                      <a:pt x="12190" y="976"/>
                      <a:pt x="11702" y="893"/>
                    </a:cubicBezTo>
                    <a:cubicBezTo>
                      <a:pt x="11443" y="851"/>
                      <a:pt x="11194" y="831"/>
                      <a:pt x="10934" y="831"/>
                    </a:cubicBezTo>
                    <a:cubicBezTo>
                      <a:pt x="10519" y="831"/>
                      <a:pt x="10094" y="883"/>
                      <a:pt x="9689" y="997"/>
                    </a:cubicBezTo>
                    <a:cubicBezTo>
                      <a:pt x="9327" y="1100"/>
                      <a:pt x="8974" y="1246"/>
                      <a:pt x="8600" y="1246"/>
                    </a:cubicBezTo>
                    <a:cubicBezTo>
                      <a:pt x="8569" y="1246"/>
                      <a:pt x="8538" y="1236"/>
                      <a:pt x="8507" y="1236"/>
                    </a:cubicBezTo>
                    <a:cubicBezTo>
                      <a:pt x="7967" y="1204"/>
                      <a:pt x="7490" y="810"/>
                      <a:pt x="7252" y="333"/>
                    </a:cubicBezTo>
                    <a:cubicBezTo>
                      <a:pt x="7231" y="281"/>
                      <a:pt x="7210" y="240"/>
                      <a:pt x="7190" y="198"/>
                    </a:cubicBezTo>
                    <a:cubicBezTo>
                      <a:pt x="7107" y="198"/>
                      <a:pt x="7045" y="136"/>
                      <a:pt x="7024" y="53"/>
                    </a:cubicBezTo>
                    <a:cubicBezTo>
                      <a:pt x="6847" y="63"/>
                      <a:pt x="6681" y="84"/>
                      <a:pt x="6505" y="95"/>
                    </a:cubicBezTo>
                    <a:cubicBezTo>
                      <a:pt x="6381" y="229"/>
                      <a:pt x="6245" y="312"/>
                      <a:pt x="6121" y="312"/>
                    </a:cubicBezTo>
                    <a:cubicBezTo>
                      <a:pt x="6017" y="312"/>
                      <a:pt x="5934" y="261"/>
                      <a:pt x="5893" y="146"/>
                    </a:cubicBezTo>
                    <a:cubicBezTo>
                      <a:pt x="5685" y="167"/>
                      <a:pt x="5489" y="188"/>
                      <a:pt x="5291" y="198"/>
                    </a:cubicBezTo>
                    <a:cubicBezTo>
                      <a:pt x="5240" y="551"/>
                      <a:pt x="5115" y="862"/>
                      <a:pt x="4721" y="1007"/>
                    </a:cubicBezTo>
                    <a:cubicBezTo>
                      <a:pt x="4627" y="1038"/>
                      <a:pt x="4544" y="1059"/>
                      <a:pt x="4482" y="1059"/>
                    </a:cubicBezTo>
                    <a:cubicBezTo>
                      <a:pt x="4295" y="1059"/>
                      <a:pt x="4223" y="924"/>
                      <a:pt x="4223" y="706"/>
                    </a:cubicBezTo>
                    <a:cubicBezTo>
                      <a:pt x="4223" y="593"/>
                      <a:pt x="4244" y="457"/>
                      <a:pt x="4285" y="302"/>
                    </a:cubicBezTo>
                    <a:lnTo>
                      <a:pt x="4285" y="302"/>
                    </a:lnTo>
                    <a:cubicBezTo>
                      <a:pt x="1578" y="602"/>
                      <a:pt x="1" y="955"/>
                      <a:pt x="1" y="1339"/>
                    </a:cubicBezTo>
                    <a:cubicBezTo>
                      <a:pt x="1" y="2377"/>
                      <a:pt x="11692" y="3217"/>
                      <a:pt x="26120" y="3217"/>
                    </a:cubicBezTo>
                    <a:cubicBezTo>
                      <a:pt x="40539" y="3217"/>
                      <a:pt x="52239" y="2377"/>
                      <a:pt x="52239" y="1339"/>
                    </a:cubicBezTo>
                    <a:cubicBezTo>
                      <a:pt x="52239" y="924"/>
                      <a:pt x="50342" y="530"/>
                      <a:pt x="47147" y="219"/>
                    </a:cubicBezTo>
                    <a:lnTo>
                      <a:pt x="47147" y="219"/>
                    </a:lnTo>
                    <a:cubicBezTo>
                      <a:pt x="47198" y="406"/>
                      <a:pt x="47230" y="572"/>
                      <a:pt x="47230" y="706"/>
                    </a:cubicBezTo>
                    <a:cubicBezTo>
                      <a:pt x="47230" y="924"/>
                      <a:pt x="47157" y="1059"/>
                      <a:pt x="46960" y="1059"/>
                    </a:cubicBezTo>
                    <a:cubicBezTo>
                      <a:pt x="46898" y="1059"/>
                      <a:pt x="46825" y="1038"/>
                      <a:pt x="46732" y="1007"/>
                    </a:cubicBezTo>
                    <a:cubicBezTo>
                      <a:pt x="46306" y="851"/>
                      <a:pt x="46192" y="510"/>
                      <a:pt x="46151" y="136"/>
                    </a:cubicBezTo>
                    <a:cubicBezTo>
                      <a:pt x="45964" y="115"/>
                      <a:pt x="45777" y="105"/>
                      <a:pt x="45580" y="84"/>
                    </a:cubicBezTo>
                    <a:cubicBezTo>
                      <a:pt x="45538" y="240"/>
                      <a:pt x="45446" y="312"/>
                      <a:pt x="45331" y="312"/>
                    </a:cubicBezTo>
                    <a:cubicBezTo>
                      <a:pt x="45186" y="312"/>
                      <a:pt x="45020" y="208"/>
                      <a:pt x="44895" y="32"/>
                    </a:cubicBezTo>
                    <a:lnTo>
                      <a:pt x="44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4"/>
              <p:cNvSpPr/>
              <p:nvPr/>
            </p:nvSpPr>
            <p:spPr>
              <a:xfrm>
                <a:off x="3078682" y="1616175"/>
                <a:ext cx="2978973" cy="1911221"/>
              </a:xfrm>
              <a:custGeom>
                <a:avLst/>
                <a:gdLst/>
                <a:ahLst/>
                <a:cxnLst/>
                <a:rect l="l" t="t" r="r" b="b"/>
                <a:pathLst>
                  <a:path w="50964" h="32697" extrusionOk="0">
                    <a:moveTo>
                      <a:pt x="36203" y="11712"/>
                    </a:moveTo>
                    <a:lnTo>
                      <a:pt x="36203" y="11712"/>
                    </a:lnTo>
                    <a:cubicBezTo>
                      <a:pt x="36254" y="11764"/>
                      <a:pt x="36306" y="11805"/>
                      <a:pt x="36358" y="11857"/>
                    </a:cubicBezTo>
                    <a:lnTo>
                      <a:pt x="36399" y="11857"/>
                    </a:lnTo>
                    <a:cubicBezTo>
                      <a:pt x="36462" y="11857"/>
                      <a:pt x="36524" y="11857"/>
                      <a:pt x="36586" y="11867"/>
                    </a:cubicBezTo>
                    <a:cubicBezTo>
                      <a:pt x="36462" y="11816"/>
                      <a:pt x="36327" y="11764"/>
                      <a:pt x="36203" y="11712"/>
                    </a:cubicBezTo>
                    <a:close/>
                    <a:moveTo>
                      <a:pt x="11297" y="14481"/>
                    </a:moveTo>
                    <a:lnTo>
                      <a:pt x="11297" y="14481"/>
                    </a:lnTo>
                    <a:cubicBezTo>
                      <a:pt x="11307" y="14626"/>
                      <a:pt x="11297" y="14782"/>
                      <a:pt x="11276" y="14928"/>
                    </a:cubicBezTo>
                    <a:cubicBezTo>
                      <a:pt x="11338" y="14845"/>
                      <a:pt x="11390" y="14751"/>
                      <a:pt x="11453" y="14668"/>
                    </a:cubicBezTo>
                    <a:lnTo>
                      <a:pt x="11297" y="14481"/>
                    </a:lnTo>
                    <a:close/>
                    <a:moveTo>
                      <a:pt x="4772" y="13361"/>
                    </a:moveTo>
                    <a:cubicBezTo>
                      <a:pt x="4720" y="13973"/>
                      <a:pt x="4782" y="14617"/>
                      <a:pt x="4969" y="15239"/>
                    </a:cubicBezTo>
                    <a:lnTo>
                      <a:pt x="4969" y="15249"/>
                    </a:lnTo>
                    <a:cubicBezTo>
                      <a:pt x="5208" y="15394"/>
                      <a:pt x="5446" y="15529"/>
                      <a:pt x="5654" y="15622"/>
                    </a:cubicBezTo>
                    <a:cubicBezTo>
                      <a:pt x="5685" y="15633"/>
                      <a:pt x="5716" y="15643"/>
                      <a:pt x="5747" y="15643"/>
                    </a:cubicBezTo>
                    <a:cubicBezTo>
                      <a:pt x="5893" y="15643"/>
                      <a:pt x="6017" y="15488"/>
                      <a:pt x="5944" y="15332"/>
                    </a:cubicBezTo>
                    <a:cubicBezTo>
                      <a:pt x="5757" y="14896"/>
                      <a:pt x="5114" y="14357"/>
                      <a:pt x="4948" y="14004"/>
                    </a:cubicBezTo>
                    <a:cubicBezTo>
                      <a:pt x="4865" y="13828"/>
                      <a:pt x="4793" y="13568"/>
                      <a:pt x="4772" y="13361"/>
                    </a:cubicBezTo>
                    <a:close/>
                    <a:moveTo>
                      <a:pt x="42789" y="16203"/>
                    </a:moveTo>
                    <a:cubicBezTo>
                      <a:pt x="42779" y="16245"/>
                      <a:pt x="42759" y="16276"/>
                      <a:pt x="42738" y="16318"/>
                    </a:cubicBezTo>
                    <a:cubicBezTo>
                      <a:pt x="42738" y="16546"/>
                      <a:pt x="42706" y="16763"/>
                      <a:pt x="42655" y="16982"/>
                    </a:cubicBezTo>
                    <a:cubicBezTo>
                      <a:pt x="42665" y="17023"/>
                      <a:pt x="42685" y="17065"/>
                      <a:pt x="42706" y="17095"/>
                    </a:cubicBezTo>
                    <a:cubicBezTo>
                      <a:pt x="42800" y="17240"/>
                      <a:pt x="42872" y="17303"/>
                      <a:pt x="42924" y="17303"/>
                    </a:cubicBezTo>
                    <a:cubicBezTo>
                      <a:pt x="43070" y="17303"/>
                      <a:pt x="43090" y="16867"/>
                      <a:pt x="43080" y="16514"/>
                    </a:cubicBezTo>
                    <a:lnTo>
                      <a:pt x="43080" y="16514"/>
                    </a:lnTo>
                    <a:cubicBezTo>
                      <a:pt x="43028" y="16587"/>
                      <a:pt x="42966" y="16650"/>
                      <a:pt x="42893" y="16722"/>
                    </a:cubicBezTo>
                    <a:cubicBezTo>
                      <a:pt x="42862" y="16546"/>
                      <a:pt x="42821" y="16369"/>
                      <a:pt x="42789" y="16203"/>
                    </a:cubicBezTo>
                    <a:close/>
                    <a:moveTo>
                      <a:pt x="5820" y="17106"/>
                    </a:moveTo>
                    <a:cubicBezTo>
                      <a:pt x="5789" y="17106"/>
                      <a:pt x="5768" y="17116"/>
                      <a:pt x="5737" y="17127"/>
                    </a:cubicBezTo>
                    <a:cubicBezTo>
                      <a:pt x="5654" y="17158"/>
                      <a:pt x="5561" y="17189"/>
                      <a:pt x="5467" y="17231"/>
                    </a:cubicBezTo>
                    <a:cubicBezTo>
                      <a:pt x="5499" y="17386"/>
                      <a:pt x="5508" y="17531"/>
                      <a:pt x="5519" y="17687"/>
                    </a:cubicBezTo>
                    <a:cubicBezTo>
                      <a:pt x="5654" y="17635"/>
                      <a:pt x="5789" y="17583"/>
                      <a:pt x="5903" y="17531"/>
                    </a:cubicBezTo>
                    <a:cubicBezTo>
                      <a:pt x="6142" y="17427"/>
                      <a:pt x="6027" y="17106"/>
                      <a:pt x="5820" y="17106"/>
                    </a:cubicBezTo>
                    <a:close/>
                    <a:moveTo>
                      <a:pt x="10727" y="16888"/>
                    </a:moveTo>
                    <a:cubicBezTo>
                      <a:pt x="10591" y="17168"/>
                      <a:pt x="10591" y="17531"/>
                      <a:pt x="10591" y="17531"/>
                    </a:cubicBezTo>
                    <a:cubicBezTo>
                      <a:pt x="10508" y="17406"/>
                      <a:pt x="10478" y="17240"/>
                      <a:pt x="10457" y="17085"/>
                    </a:cubicBezTo>
                    <a:cubicBezTo>
                      <a:pt x="10384" y="17261"/>
                      <a:pt x="10322" y="17448"/>
                      <a:pt x="10280" y="17645"/>
                    </a:cubicBezTo>
                    <a:cubicBezTo>
                      <a:pt x="10229" y="17842"/>
                      <a:pt x="9980" y="18485"/>
                      <a:pt x="10093" y="18683"/>
                    </a:cubicBezTo>
                    <a:cubicBezTo>
                      <a:pt x="10146" y="18766"/>
                      <a:pt x="10197" y="18807"/>
                      <a:pt x="10249" y="18807"/>
                    </a:cubicBezTo>
                    <a:cubicBezTo>
                      <a:pt x="10457" y="18807"/>
                      <a:pt x="10654" y="18236"/>
                      <a:pt x="10727" y="18060"/>
                    </a:cubicBezTo>
                    <a:cubicBezTo>
                      <a:pt x="10778" y="17915"/>
                      <a:pt x="10830" y="17770"/>
                      <a:pt x="10893" y="17635"/>
                    </a:cubicBezTo>
                    <a:cubicBezTo>
                      <a:pt x="10736" y="17293"/>
                      <a:pt x="10727" y="16888"/>
                      <a:pt x="10727" y="16888"/>
                    </a:cubicBezTo>
                    <a:close/>
                    <a:moveTo>
                      <a:pt x="7376" y="17572"/>
                    </a:moveTo>
                    <a:cubicBezTo>
                      <a:pt x="7064" y="17572"/>
                      <a:pt x="6474" y="18112"/>
                      <a:pt x="6297" y="18257"/>
                    </a:cubicBezTo>
                    <a:cubicBezTo>
                      <a:pt x="6142" y="18372"/>
                      <a:pt x="5768" y="18683"/>
                      <a:pt x="5353" y="18932"/>
                    </a:cubicBezTo>
                    <a:cubicBezTo>
                      <a:pt x="5343" y="18962"/>
                      <a:pt x="5333" y="18994"/>
                      <a:pt x="5322" y="19015"/>
                    </a:cubicBezTo>
                    <a:lnTo>
                      <a:pt x="5291" y="19108"/>
                    </a:lnTo>
                    <a:cubicBezTo>
                      <a:pt x="5312" y="19118"/>
                      <a:pt x="5333" y="19128"/>
                      <a:pt x="5363" y="19128"/>
                    </a:cubicBezTo>
                    <a:cubicBezTo>
                      <a:pt x="5664" y="19025"/>
                      <a:pt x="6059" y="18962"/>
                      <a:pt x="6266" y="18869"/>
                    </a:cubicBezTo>
                    <a:cubicBezTo>
                      <a:pt x="6598" y="18724"/>
                      <a:pt x="7542" y="18330"/>
                      <a:pt x="7562" y="17884"/>
                    </a:cubicBezTo>
                    <a:cubicBezTo>
                      <a:pt x="7573" y="17655"/>
                      <a:pt x="7490" y="17572"/>
                      <a:pt x="7376" y="17572"/>
                    </a:cubicBezTo>
                    <a:close/>
                    <a:moveTo>
                      <a:pt x="11307" y="18112"/>
                    </a:moveTo>
                    <a:cubicBezTo>
                      <a:pt x="11245" y="18185"/>
                      <a:pt x="11183" y="18247"/>
                      <a:pt x="11131" y="18319"/>
                    </a:cubicBezTo>
                    <a:cubicBezTo>
                      <a:pt x="10902" y="18610"/>
                      <a:pt x="10540" y="19004"/>
                      <a:pt x="10654" y="19430"/>
                    </a:cubicBezTo>
                    <a:cubicBezTo>
                      <a:pt x="10727" y="19699"/>
                      <a:pt x="10840" y="19803"/>
                      <a:pt x="10965" y="19803"/>
                    </a:cubicBezTo>
                    <a:cubicBezTo>
                      <a:pt x="11151" y="19803"/>
                      <a:pt x="11349" y="19564"/>
                      <a:pt x="11473" y="19284"/>
                    </a:cubicBezTo>
                    <a:cubicBezTo>
                      <a:pt x="11577" y="19045"/>
                      <a:pt x="11639" y="18776"/>
                      <a:pt x="11743" y="18517"/>
                    </a:cubicBezTo>
                    <a:cubicBezTo>
                      <a:pt x="11536" y="18413"/>
                      <a:pt x="11400" y="18257"/>
                      <a:pt x="11307" y="18112"/>
                    </a:cubicBezTo>
                    <a:close/>
                    <a:moveTo>
                      <a:pt x="40154" y="19741"/>
                    </a:moveTo>
                    <a:lnTo>
                      <a:pt x="40154" y="19741"/>
                    </a:lnTo>
                    <a:cubicBezTo>
                      <a:pt x="40082" y="19762"/>
                      <a:pt x="39999" y="19772"/>
                      <a:pt x="39916" y="19782"/>
                    </a:cubicBezTo>
                    <a:cubicBezTo>
                      <a:pt x="39947" y="19792"/>
                      <a:pt x="39979" y="19803"/>
                      <a:pt x="40009" y="19803"/>
                    </a:cubicBezTo>
                    <a:cubicBezTo>
                      <a:pt x="40062" y="19803"/>
                      <a:pt x="40113" y="19782"/>
                      <a:pt x="40154" y="19741"/>
                    </a:cubicBezTo>
                    <a:close/>
                    <a:moveTo>
                      <a:pt x="8050" y="18372"/>
                    </a:moveTo>
                    <a:cubicBezTo>
                      <a:pt x="8030" y="18372"/>
                      <a:pt x="8019" y="18382"/>
                      <a:pt x="7998" y="18382"/>
                    </a:cubicBezTo>
                    <a:cubicBezTo>
                      <a:pt x="7428" y="18517"/>
                      <a:pt x="6961" y="19181"/>
                      <a:pt x="6453" y="19606"/>
                    </a:cubicBezTo>
                    <a:lnTo>
                      <a:pt x="6857" y="19824"/>
                    </a:lnTo>
                    <a:cubicBezTo>
                      <a:pt x="7096" y="19730"/>
                      <a:pt x="7345" y="19658"/>
                      <a:pt x="7573" y="19481"/>
                    </a:cubicBezTo>
                    <a:cubicBezTo>
                      <a:pt x="7874" y="19243"/>
                      <a:pt x="8071" y="19004"/>
                      <a:pt x="8237" y="18713"/>
                    </a:cubicBezTo>
                    <a:cubicBezTo>
                      <a:pt x="8330" y="18558"/>
                      <a:pt x="8216" y="18372"/>
                      <a:pt x="8050" y="18372"/>
                    </a:cubicBezTo>
                    <a:close/>
                    <a:moveTo>
                      <a:pt x="42924" y="18372"/>
                    </a:moveTo>
                    <a:cubicBezTo>
                      <a:pt x="42759" y="18372"/>
                      <a:pt x="42644" y="18558"/>
                      <a:pt x="42738" y="18713"/>
                    </a:cubicBezTo>
                    <a:cubicBezTo>
                      <a:pt x="42904" y="19004"/>
                      <a:pt x="43100" y="19243"/>
                      <a:pt x="43391" y="19481"/>
                    </a:cubicBezTo>
                    <a:cubicBezTo>
                      <a:pt x="43619" y="19658"/>
                      <a:pt x="43879" y="19730"/>
                      <a:pt x="44117" y="19824"/>
                    </a:cubicBezTo>
                    <a:lnTo>
                      <a:pt x="44522" y="19606"/>
                    </a:lnTo>
                    <a:cubicBezTo>
                      <a:pt x="44003" y="19181"/>
                      <a:pt x="43547" y="18517"/>
                      <a:pt x="42976" y="18382"/>
                    </a:cubicBezTo>
                    <a:cubicBezTo>
                      <a:pt x="42955" y="18382"/>
                      <a:pt x="42934" y="18372"/>
                      <a:pt x="42924" y="18372"/>
                    </a:cubicBezTo>
                    <a:close/>
                    <a:moveTo>
                      <a:pt x="9201" y="18828"/>
                    </a:moveTo>
                    <a:cubicBezTo>
                      <a:pt x="8610" y="18828"/>
                      <a:pt x="7832" y="20020"/>
                      <a:pt x="7604" y="20249"/>
                    </a:cubicBezTo>
                    <a:cubicBezTo>
                      <a:pt x="7770" y="20352"/>
                      <a:pt x="7936" y="20467"/>
                      <a:pt x="8092" y="20571"/>
                    </a:cubicBezTo>
                    <a:cubicBezTo>
                      <a:pt x="8890" y="20052"/>
                      <a:pt x="9782" y="19347"/>
                      <a:pt x="9523" y="18994"/>
                    </a:cubicBezTo>
                    <a:lnTo>
                      <a:pt x="9512" y="18983"/>
                    </a:lnTo>
                    <a:cubicBezTo>
                      <a:pt x="9503" y="18973"/>
                      <a:pt x="9492" y="18962"/>
                      <a:pt x="9482" y="18942"/>
                    </a:cubicBezTo>
                    <a:cubicBezTo>
                      <a:pt x="9388" y="18859"/>
                      <a:pt x="9295" y="18828"/>
                      <a:pt x="9201" y="18828"/>
                    </a:cubicBezTo>
                    <a:close/>
                    <a:moveTo>
                      <a:pt x="41773" y="18828"/>
                    </a:moveTo>
                    <a:cubicBezTo>
                      <a:pt x="41669" y="18828"/>
                      <a:pt x="41576" y="18859"/>
                      <a:pt x="41493" y="18942"/>
                    </a:cubicBezTo>
                    <a:cubicBezTo>
                      <a:pt x="41482" y="18962"/>
                      <a:pt x="41472" y="18973"/>
                      <a:pt x="41461" y="18983"/>
                    </a:cubicBezTo>
                    <a:cubicBezTo>
                      <a:pt x="41452" y="18983"/>
                      <a:pt x="41452" y="18994"/>
                      <a:pt x="41452" y="18994"/>
                    </a:cubicBezTo>
                    <a:lnTo>
                      <a:pt x="41441" y="18994"/>
                    </a:lnTo>
                    <a:cubicBezTo>
                      <a:pt x="41192" y="19347"/>
                      <a:pt x="42084" y="20052"/>
                      <a:pt x="42872" y="20571"/>
                    </a:cubicBezTo>
                    <a:cubicBezTo>
                      <a:pt x="43038" y="20467"/>
                      <a:pt x="43204" y="20352"/>
                      <a:pt x="43370" y="20249"/>
                    </a:cubicBezTo>
                    <a:cubicBezTo>
                      <a:pt x="43132" y="20020"/>
                      <a:pt x="42354" y="18828"/>
                      <a:pt x="41773" y="18828"/>
                    </a:cubicBezTo>
                    <a:close/>
                    <a:moveTo>
                      <a:pt x="12801" y="18683"/>
                    </a:moveTo>
                    <a:cubicBezTo>
                      <a:pt x="12697" y="18693"/>
                      <a:pt x="12604" y="18693"/>
                      <a:pt x="12511" y="18693"/>
                    </a:cubicBezTo>
                    <a:lnTo>
                      <a:pt x="12458" y="18693"/>
                    </a:lnTo>
                    <a:cubicBezTo>
                      <a:pt x="12200" y="18932"/>
                      <a:pt x="11981" y="19211"/>
                      <a:pt x="11847" y="19513"/>
                    </a:cubicBezTo>
                    <a:cubicBezTo>
                      <a:pt x="11660" y="19928"/>
                      <a:pt x="11463" y="20695"/>
                      <a:pt x="11722" y="20695"/>
                    </a:cubicBezTo>
                    <a:cubicBezTo>
                      <a:pt x="11815" y="20695"/>
                      <a:pt x="11951" y="20612"/>
                      <a:pt x="12158" y="20394"/>
                    </a:cubicBezTo>
                    <a:cubicBezTo>
                      <a:pt x="12168" y="20384"/>
                      <a:pt x="12179" y="20384"/>
                      <a:pt x="12179" y="20373"/>
                    </a:cubicBezTo>
                    <a:cubicBezTo>
                      <a:pt x="12230" y="19679"/>
                      <a:pt x="12656" y="19191"/>
                      <a:pt x="12936" y="18942"/>
                    </a:cubicBezTo>
                    <a:lnTo>
                      <a:pt x="12801" y="18683"/>
                    </a:lnTo>
                    <a:close/>
                    <a:moveTo>
                      <a:pt x="39325" y="20114"/>
                    </a:moveTo>
                    <a:lnTo>
                      <a:pt x="39325" y="20114"/>
                    </a:lnTo>
                    <a:cubicBezTo>
                      <a:pt x="39283" y="20218"/>
                      <a:pt x="39221" y="20311"/>
                      <a:pt x="39169" y="20394"/>
                    </a:cubicBezTo>
                    <a:cubicBezTo>
                      <a:pt x="39128" y="20446"/>
                      <a:pt x="39096" y="20498"/>
                      <a:pt x="39055" y="20550"/>
                    </a:cubicBezTo>
                    <a:cubicBezTo>
                      <a:pt x="39045" y="20560"/>
                      <a:pt x="39034" y="20581"/>
                      <a:pt x="39024" y="20591"/>
                    </a:cubicBezTo>
                    <a:cubicBezTo>
                      <a:pt x="39117" y="20664"/>
                      <a:pt x="39190" y="20695"/>
                      <a:pt x="39252" y="20695"/>
                    </a:cubicBezTo>
                    <a:cubicBezTo>
                      <a:pt x="39408" y="20695"/>
                      <a:pt x="39398" y="20425"/>
                      <a:pt x="39325" y="20114"/>
                    </a:cubicBezTo>
                    <a:close/>
                    <a:moveTo>
                      <a:pt x="4295" y="20415"/>
                    </a:moveTo>
                    <a:cubicBezTo>
                      <a:pt x="4222" y="20488"/>
                      <a:pt x="4150" y="20550"/>
                      <a:pt x="4077" y="20612"/>
                    </a:cubicBezTo>
                    <a:cubicBezTo>
                      <a:pt x="4160" y="20737"/>
                      <a:pt x="4243" y="20850"/>
                      <a:pt x="4316" y="20933"/>
                    </a:cubicBezTo>
                    <a:cubicBezTo>
                      <a:pt x="4357" y="20954"/>
                      <a:pt x="4388" y="20975"/>
                      <a:pt x="4430" y="20996"/>
                    </a:cubicBezTo>
                    <a:lnTo>
                      <a:pt x="4295" y="20415"/>
                    </a:lnTo>
                    <a:close/>
                    <a:moveTo>
                      <a:pt x="46648" y="20529"/>
                    </a:moveTo>
                    <a:lnTo>
                      <a:pt x="46544" y="20996"/>
                    </a:lnTo>
                    <a:cubicBezTo>
                      <a:pt x="46576" y="20975"/>
                      <a:pt x="46617" y="20954"/>
                      <a:pt x="46648" y="20933"/>
                    </a:cubicBezTo>
                    <a:cubicBezTo>
                      <a:pt x="46710" y="20871"/>
                      <a:pt x="46783" y="20788"/>
                      <a:pt x="46845" y="20695"/>
                    </a:cubicBezTo>
                    <a:cubicBezTo>
                      <a:pt x="46772" y="20643"/>
                      <a:pt x="46710" y="20591"/>
                      <a:pt x="46648" y="20529"/>
                    </a:cubicBezTo>
                    <a:close/>
                    <a:moveTo>
                      <a:pt x="3195" y="21401"/>
                    </a:moveTo>
                    <a:cubicBezTo>
                      <a:pt x="3164" y="21410"/>
                      <a:pt x="3133" y="21410"/>
                      <a:pt x="3092" y="21410"/>
                    </a:cubicBezTo>
                    <a:lnTo>
                      <a:pt x="3102" y="21410"/>
                    </a:lnTo>
                    <a:cubicBezTo>
                      <a:pt x="3133" y="21410"/>
                      <a:pt x="3164" y="21410"/>
                      <a:pt x="3195" y="21401"/>
                    </a:cubicBezTo>
                    <a:close/>
                    <a:moveTo>
                      <a:pt x="10083" y="20166"/>
                    </a:moveTo>
                    <a:cubicBezTo>
                      <a:pt x="9907" y="20166"/>
                      <a:pt x="9699" y="20207"/>
                      <a:pt x="9533" y="20269"/>
                    </a:cubicBezTo>
                    <a:cubicBezTo>
                      <a:pt x="9201" y="20384"/>
                      <a:pt x="8869" y="20654"/>
                      <a:pt x="8569" y="20913"/>
                    </a:cubicBezTo>
                    <a:cubicBezTo>
                      <a:pt x="8869" y="21131"/>
                      <a:pt x="9150" y="21348"/>
                      <a:pt x="9420" y="21587"/>
                    </a:cubicBezTo>
                    <a:cubicBezTo>
                      <a:pt x="9803" y="21318"/>
                      <a:pt x="10291" y="20944"/>
                      <a:pt x="10436" y="20695"/>
                    </a:cubicBezTo>
                    <a:cubicBezTo>
                      <a:pt x="10674" y="20301"/>
                      <a:pt x="10415" y="20166"/>
                      <a:pt x="10083" y="20166"/>
                    </a:cubicBezTo>
                    <a:close/>
                    <a:moveTo>
                      <a:pt x="40891" y="20166"/>
                    </a:moveTo>
                    <a:cubicBezTo>
                      <a:pt x="40549" y="20166"/>
                      <a:pt x="40300" y="20301"/>
                      <a:pt x="40528" y="20695"/>
                    </a:cubicBezTo>
                    <a:cubicBezTo>
                      <a:pt x="40684" y="20944"/>
                      <a:pt x="41161" y="21318"/>
                      <a:pt x="41555" y="21587"/>
                    </a:cubicBezTo>
                    <a:cubicBezTo>
                      <a:pt x="41825" y="21348"/>
                      <a:pt x="42105" y="21131"/>
                      <a:pt x="42395" y="20913"/>
                    </a:cubicBezTo>
                    <a:cubicBezTo>
                      <a:pt x="42105" y="20654"/>
                      <a:pt x="41773" y="20384"/>
                      <a:pt x="41441" y="20269"/>
                    </a:cubicBezTo>
                    <a:cubicBezTo>
                      <a:pt x="41275" y="20207"/>
                      <a:pt x="41067" y="20166"/>
                      <a:pt x="40891" y="20166"/>
                    </a:cubicBezTo>
                    <a:close/>
                    <a:moveTo>
                      <a:pt x="38619" y="22220"/>
                    </a:moveTo>
                    <a:lnTo>
                      <a:pt x="38619" y="22220"/>
                    </a:lnTo>
                    <a:cubicBezTo>
                      <a:pt x="38589" y="22230"/>
                      <a:pt x="38557" y="22230"/>
                      <a:pt x="38516" y="22230"/>
                    </a:cubicBezTo>
                    <a:cubicBezTo>
                      <a:pt x="38516" y="22261"/>
                      <a:pt x="38516" y="22282"/>
                      <a:pt x="38506" y="22303"/>
                    </a:cubicBezTo>
                    <a:cubicBezTo>
                      <a:pt x="38547" y="22282"/>
                      <a:pt x="38589" y="22251"/>
                      <a:pt x="38619" y="22220"/>
                    </a:cubicBezTo>
                    <a:close/>
                    <a:moveTo>
                      <a:pt x="12428" y="20674"/>
                    </a:moveTo>
                    <a:cubicBezTo>
                      <a:pt x="12386" y="20716"/>
                      <a:pt x="12355" y="20767"/>
                      <a:pt x="12324" y="20820"/>
                    </a:cubicBezTo>
                    <a:lnTo>
                      <a:pt x="12241" y="21048"/>
                    </a:lnTo>
                    <a:cubicBezTo>
                      <a:pt x="12230" y="21027"/>
                      <a:pt x="12230" y="21016"/>
                      <a:pt x="12230" y="21006"/>
                    </a:cubicBezTo>
                    <a:cubicBezTo>
                      <a:pt x="12200" y="21079"/>
                      <a:pt x="12179" y="21141"/>
                      <a:pt x="12168" y="21224"/>
                    </a:cubicBezTo>
                    <a:cubicBezTo>
                      <a:pt x="12106" y="21556"/>
                      <a:pt x="12168" y="22313"/>
                      <a:pt x="12583" y="22334"/>
                    </a:cubicBezTo>
                    <a:cubicBezTo>
                      <a:pt x="12573" y="22023"/>
                      <a:pt x="12583" y="21722"/>
                      <a:pt x="12594" y="21452"/>
                    </a:cubicBezTo>
                    <a:cubicBezTo>
                      <a:pt x="12479" y="21152"/>
                      <a:pt x="12438" y="20830"/>
                      <a:pt x="12428" y="20674"/>
                    </a:cubicBezTo>
                    <a:close/>
                    <a:moveTo>
                      <a:pt x="5363" y="22355"/>
                    </a:moveTo>
                    <a:cubicBezTo>
                      <a:pt x="5353" y="22365"/>
                      <a:pt x="5333" y="22376"/>
                      <a:pt x="5322" y="22386"/>
                    </a:cubicBezTo>
                    <a:cubicBezTo>
                      <a:pt x="5343" y="22386"/>
                      <a:pt x="5374" y="22386"/>
                      <a:pt x="5405" y="22396"/>
                    </a:cubicBezTo>
                    <a:lnTo>
                      <a:pt x="5363" y="22355"/>
                    </a:lnTo>
                    <a:close/>
                    <a:moveTo>
                      <a:pt x="45611" y="22355"/>
                    </a:moveTo>
                    <a:cubicBezTo>
                      <a:pt x="45590" y="22365"/>
                      <a:pt x="45580" y="22386"/>
                      <a:pt x="45569" y="22396"/>
                    </a:cubicBezTo>
                    <a:cubicBezTo>
                      <a:pt x="45590" y="22386"/>
                      <a:pt x="45621" y="22386"/>
                      <a:pt x="45652" y="22386"/>
                    </a:cubicBezTo>
                    <a:cubicBezTo>
                      <a:pt x="45642" y="22376"/>
                      <a:pt x="45621" y="22365"/>
                      <a:pt x="45611" y="22355"/>
                    </a:cubicBezTo>
                    <a:close/>
                    <a:moveTo>
                      <a:pt x="5425" y="22406"/>
                    </a:moveTo>
                    <a:cubicBezTo>
                      <a:pt x="5425" y="22417"/>
                      <a:pt x="5436" y="22417"/>
                      <a:pt x="5446" y="22427"/>
                    </a:cubicBezTo>
                    <a:lnTo>
                      <a:pt x="5425" y="22406"/>
                    </a:lnTo>
                    <a:close/>
                    <a:moveTo>
                      <a:pt x="11048" y="21162"/>
                    </a:moveTo>
                    <a:cubicBezTo>
                      <a:pt x="10561" y="21162"/>
                      <a:pt x="10156" y="21493"/>
                      <a:pt x="9772" y="21898"/>
                    </a:cubicBezTo>
                    <a:cubicBezTo>
                      <a:pt x="9980" y="22085"/>
                      <a:pt x="10176" y="22282"/>
                      <a:pt x="10374" y="22479"/>
                    </a:cubicBezTo>
                    <a:cubicBezTo>
                      <a:pt x="10799" y="22168"/>
                      <a:pt x="11172" y="21815"/>
                      <a:pt x="11287" y="21442"/>
                    </a:cubicBezTo>
                    <a:cubicBezTo>
                      <a:pt x="11328" y="21307"/>
                      <a:pt x="11224" y="21172"/>
                      <a:pt x="11079" y="21162"/>
                    </a:cubicBezTo>
                    <a:close/>
                    <a:moveTo>
                      <a:pt x="39896" y="21162"/>
                    </a:moveTo>
                    <a:cubicBezTo>
                      <a:pt x="39750" y="21172"/>
                      <a:pt x="39636" y="21307"/>
                      <a:pt x="39677" y="21442"/>
                    </a:cubicBezTo>
                    <a:cubicBezTo>
                      <a:pt x="39792" y="21815"/>
                      <a:pt x="40165" y="22168"/>
                      <a:pt x="40601" y="22479"/>
                    </a:cubicBezTo>
                    <a:cubicBezTo>
                      <a:pt x="40788" y="22282"/>
                      <a:pt x="40995" y="22085"/>
                      <a:pt x="41203" y="21898"/>
                    </a:cubicBezTo>
                    <a:cubicBezTo>
                      <a:pt x="40818" y="21493"/>
                      <a:pt x="40414" y="21162"/>
                      <a:pt x="39926" y="21162"/>
                    </a:cubicBezTo>
                    <a:close/>
                    <a:moveTo>
                      <a:pt x="25373" y="0"/>
                    </a:moveTo>
                    <a:cubicBezTo>
                      <a:pt x="22852" y="0"/>
                      <a:pt x="20249" y="675"/>
                      <a:pt x="18744" y="2407"/>
                    </a:cubicBezTo>
                    <a:cubicBezTo>
                      <a:pt x="17189" y="4202"/>
                      <a:pt x="16950" y="6940"/>
                      <a:pt x="14689" y="8019"/>
                    </a:cubicBezTo>
                    <a:cubicBezTo>
                      <a:pt x="13102" y="8766"/>
                      <a:pt x="11151" y="8382"/>
                      <a:pt x="9378" y="8683"/>
                    </a:cubicBezTo>
                    <a:cubicBezTo>
                      <a:pt x="6702" y="9140"/>
                      <a:pt x="5094" y="10965"/>
                      <a:pt x="4803" y="13061"/>
                    </a:cubicBezTo>
                    <a:cubicBezTo>
                      <a:pt x="4835" y="12978"/>
                      <a:pt x="4897" y="12936"/>
                      <a:pt x="4990" y="12936"/>
                    </a:cubicBezTo>
                    <a:cubicBezTo>
                      <a:pt x="5084" y="12936"/>
                      <a:pt x="5208" y="12988"/>
                      <a:pt x="5374" y="13102"/>
                    </a:cubicBezTo>
                    <a:cubicBezTo>
                      <a:pt x="6162" y="13651"/>
                      <a:pt x="6110" y="15177"/>
                      <a:pt x="6857" y="15924"/>
                    </a:cubicBezTo>
                    <a:cubicBezTo>
                      <a:pt x="6909" y="15965"/>
                      <a:pt x="6961" y="15986"/>
                      <a:pt x="7013" y="15986"/>
                    </a:cubicBezTo>
                    <a:cubicBezTo>
                      <a:pt x="7147" y="15986"/>
                      <a:pt x="7272" y="15861"/>
                      <a:pt x="7230" y="15705"/>
                    </a:cubicBezTo>
                    <a:cubicBezTo>
                      <a:pt x="7013" y="14845"/>
                      <a:pt x="6432" y="13351"/>
                      <a:pt x="7054" y="13091"/>
                    </a:cubicBezTo>
                    <a:cubicBezTo>
                      <a:pt x="7147" y="13050"/>
                      <a:pt x="7241" y="13040"/>
                      <a:pt x="7313" y="13040"/>
                    </a:cubicBezTo>
                    <a:cubicBezTo>
                      <a:pt x="8247" y="13040"/>
                      <a:pt x="7926" y="15685"/>
                      <a:pt x="7905" y="16120"/>
                    </a:cubicBezTo>
                    <a:cubicBezTo>
                      <a:pt x="7894" y="16359"/>
                      <a:pt x="7832" y="17303"/>
                      <a:pt x="8050" y="17303"/>
                    </a:cubicBezTo>
                    <a:cubicBezTo>
                      <a:pt x="8102" y="17303"/>
                      <a:pt x="8175" y="17240"/>
                      <a:pt x="8268" y="17095"/>
                    </a:cubicBezTo>
                    <a:cubicBezTo>
                      <a:pt x="8444" y="16816"/>
                      <a:pt x="8371" y="15944"/>
                      <a:pt x="8454" y="15602"/>
                    </a:cubicBezTo>
                    <a:cubicBezTo>
                      <a:pt x="8579" y="15073"/>
                      <a:pt x="8683" y="14326"/>
                      <a:pt x="9035" y="13900"/>
                    </a:cubicBezTo>
                    <a:cubicBezTo>
                      <a:pt x="9201" y="13693"/>
                      <a:pt x="9347" y="13610"/>
                      <a:pt x="9471" y="13610"/>
                    </a:cubicBezTo>
                    <a:cubicBezTo>
                      <a:pt x="9731" y="13610"/>
                      <a:pt x="9876" y="14004"/>
                      <a:pt x="9897" y="14451"/>
                    </a:cubicBezTo>
                    <a:cubicBezTo>
                      <a:pt x="9927" y="15280"/>
                      <a:pt x="9284" y="15322"/>
                      <a:pt x="9035" y="16016"/>
                    </a:cubicBezTo>
                    <a:cubicBezTo>
                      <a:pt x="8869" y="16494"/>
                      <a:pt x="8942" y="16961"/>
                      <a:pt x="9088" y="17427"/>
                    </a:cubicBezTo>
                    <a:cubicBezTo>
                      <a:pt x="9118" y="17531"/>
                      <a:pt x="9212" y="17583"/>
                      <a:pt x="9305" y="17583"/>
                    </a:cubicBezTo>
                    <a:cubicBezTo>
                      <a:pt x="9388" y="17583"/>
                      <a:pt x="9482" y="17531"/>
                      <a:pt x="9512" y="17427"/>
                    </a:cubicBezTo>
                    <a:cubicBezTo>
                      <a:pt x="9668" y="16940"/>
                      <a:pt x="9814" y="16224"/>
                      <a:pt x="9917" y="15986"/>
                    </a:cubicBezTo>
                    <a:cubicBezTo>
                      <a:pt x="10146" y="15467"/>
                      <a:pt x="10208" y="14264"/>
                      <a:pt x="10654" y="13890"/>
                    </a:cubicBezTo>
                    <a:cubicBezTo>
                      <a:pt x="10695" y="13859"/>
                      <a:pt x="10727" y="13828"/>
                      <a:pt x="10768" y="13807"/>
                    </a:cubicBezTo>
                    <a:cubicBezTo>
                      <a:pt x="10612" y="13600"/>
                      <a:pt x="10467" y="13393"/>
                      <a:pt x="10332" y="13174"/>
                    </a:cubicBezTo>
                    <a:cubicBezTo>
                      <a:pt x="10135" y="12863"/>
                      <a:pt x="9948" y="12521"/>
                      <a:pt x="9938" y="12148"/>
                    </a:cubicBezTo>
                    <a:cubicBezTo>
                      <a:pt x="9938" y="12003"/>
                      <a:pt x="9969" y="11847"/>
                      <a:pt x="10073" y="11754"/>
                    </a:cubicBezTo>
                    <a:cubicBezTo>
                      <a:pt x="10176" y="11660"/>
                      <a:pt x="10322" y="11650"/>
                      <a:pt x="10467" y="11639"/>
                    </a:cubicBezTo>
                    <a:cubicBezTo>
                      <a:pt x="10736" y="11618"/>
                      <a:pt x="11006" y="11618"/>
                      <a:pt x="11276" y="11618"/>
                    </a:cubicBezTo>
                    <a:cubicBezTo>
                      <a:pt x="11774" y="11618"/>
                      <a:pt x="12272" y="11650"/>
                      <a:pt x="12770" y="11733"/>
                    </a:cubicBezTo>
                    <a:cubicBezTo>
                      <a:pt x="13341" y="11837"/>
                      <a:pt x="13901" y="12012"/>
                      <a:pt x="14409" y="12282"/>
                    </a:cubicBezTo>
                    <a:cubicBezTo>
                      <a:pt x="14689" y="12189"/>
                      <a:pt x="14989" y="12116"/>
                      <a:pt x="15280" y="12075"/>
                    </a:cubicBezTo>
                    <a:cubicBezTo>
                      <a:pt x="15332" y="11639"/>
                      <a:pt x="15384" y="11214"/>
                      <a:pt x="15477" y="10788"/>
                    </a:cubicBezTo>
                    <a:cubicBezTo>
                      <a:pt x="15560" y="10426"/>
                      <a:pt x="15674" y="10052"/>
                      <a:pt x="15934" y="9783"/>
                    </a:cubicBezTo>
                    <a:cubicBezTo>
                      <a:pt x="16027" y="9679"/>
                      <a:pt x="16151" y="9596"/>
                      <a:pt x="16286" y="9596"/>
                    </a:cubicBezTo>
                    <a:lnTo>
                      <a:pt x="16296" y="9596"/>
                    </a:lnTo>
                    <a:cubicBezTo>
                      <a:pt x="16442" y="9596"/>
                      <a:pt x="16556" y="9700"/>
                      <a:pt x="16660" y="9793"/>
                    </a:cubicBezTo>
                    <a:cubicBezTo>
                      <a:pt x="17241" y="10301"/>
                      <a:pt x="17780" y="10851"/>
                      <a:pt x="18226" y="11484"/>
                    </a:cubicBezTo>
                    <a:cubicBezTo>
                      <a:pt x="18589" y="11992"/>
                      <a:pt x="18880" y="12552"/>
                      <a:pt x="19035" y="13154"/>
                    </a:cubicBezTo>
                    <a:cubicBezTo>
                      <a:pt x="19274" y="13361"/>
                      <a:pt x="19481" y="13579"/>
                      <a:pt x="19657" y="13817"/>
                    </a:cubicBezTo>
                    <a:cubicBezTo>
                      <a:pt x="19896" y="14139"/>
                      <a:pt x="20176" y="14451"/>
                      <a:pt x="20477" y="14720"/>
                    </a:cubicBezTo>
                    <a:cubicBezTo>
                      <a:pt x="20685" y="14917"/>
                      <a:pt x="20840" y="15104"/>
                      <a:pt x="20954" y="15280"/>
                    </a:cubicBezTo>
                    <a:cubicBezTo>
                      <a:pt x="21255" y="15758"/>
                      <a:pt x="21234" y="16120"/>
                      <a:pt x="21234" y="16120"/>
                    </a:cubicBezTo>
                    <a:lnTo>
                      <a:pt x="21037" y="16058"/>
                    </a:lnTo>
                    <a:lnTo>
                      <a:pt x="21037" y="16058"/>
                    </a:lnTo>
                    <a:cubicBezTo>
                      <a:pt x="21203" y="16971"/>
                      <a:pt x="20622" y="17406"/>
                      <a:pt x="20622" y="17406"/>
                    </a:cubicBezTo>
                    <a:lnTo>
                      <a:pt x="20622" y="17085"/>
                    </a:lnTo>
                    <a:cubicBezTo>
                      <a:pt x="20415" y="17874"/>
                      <a:pt x="20072" y="18060"/>
                      <a:pt x="20072" y="18060"/>
                    </a:cubicBezTo>
                    <a:lnTo>
                      <a:pt x="20072" y="17583"/>
                    </a:lnTo>
                    <a:lnTo>
                      <a:pt x="19865" y="18123"/>
                    </a:lnTo>
                    <a:cubicBezTo>
                      <a:pt x="20529" y="18361"/>
                      <a:pt x="20477" y="19128"/>
                      <a:pt x="20477" y="19128"/>
                    </a:cubicBezTo>
                    <a:lnTo>
                      <a:pt x="20187" y="18900"/>
                    </a:lnTo>
                    <a:lnTo>
                      <a:pt x="20187" y="18900"/>
                    </a:lnTo>
                    <a:cubicBezTo>
                      <a:pt x="20197" y="19004"/>
                      <a:pt x="20176" y="19098"/>
                      <a:pt x="20145" y="19170"/>
                    </a:cubicBezTo>
                    <a:cubicBezTo>
                      <a:pt x="20383" y="19326"/>
                      <a:pt x="20622" y="19481"/>
                      <a:pt x="20840" y="19637"/>
                    </a:cubicBezTo>
                    <a:cubicBezTo>
                      <a:pt x="20975" y="19741"/>
                      <a:pt x="21110" y="19834"/>
                      <a:pt x="21234" y="19937"/>
                    </a:cubicBezTo>
                    <a:cubicBezTo>
                      <a:pt x="21784" y="20373"/>
                      <a:pt x="22292" y="20850"/>
                      <a:pt x="22739" y="21369"/>
                    </a:cubicBezTo>
                    <a:cubicBezTo>
                      <a:pt x="22842" y="21483"/>
                      <a:pt x="22935" y="21597"/>
                      <a:pt x="23029" y="21712"/>
                    </a:cubicBezTo>
                    <a:cubicBezTo>
                      <a:pt x="23267" y="22012"/>
                      <a:pt x="23495" y="22323"/>
                      <a:pt x="23714" y="22645"/>
                    </a:cubicBezTo>
                    <a:cubicBezTo>
                      <a:pt x="23880" y="21006"/>
                      <a:pt x="24772" y="19440"/>
                      <a:pt x="26213" y="18641"/>
                    </a:cubicBezTo>
                    <a:cubicBezTo>
                      <a:pt x="27313" y="18029"/>
                      <a:pt x="28599" y="17894"/>
                      <a:pt x="29864" y="17894"/>
                    </a:cubicBezTo>
                    <a:cubicBezTo>
                      <a:pt x="30051" y="17894"/>
                      <a:pt x="30238" y="17904"/>
                      <a:pt x="30425" y="17904"/>
                    </a:cubicBezTo>
                    <a:cubicBezTo>
                      <a:pt x="31068" y="17925"/>
                      <a:pt x="31701" y="17957"/>
                      <a:pt x="32344" y="17957"/>
                    </a:cubicBezTo>
                    <a:cubicBezTo>
                      <a:pt x="32800" y="17957"/>
                      <a:pt x="33246" y="17936"/>
                      <a:pt x="33692" y="17884"/>
                    </a:cubicBezTo>
                    <a:cubicBezTo>
                      <a:pt x="33755" y="17884"/>
                      <a:pt x="33806" y="17874"/>
                      <a:pt x="33858" y="17863"/>
                    </a:cubicBezTo>
                    <a:cubicBezTo>
                      <a:pt x="34200" y="17821"/>
                      <a:pt x="34512" y="17635"/>
                      <a:pt x="34719" y="17355"/>
                    </a:cubicBezTo>
                    <a:cubicBezTo>
                      <a:pt x="34730" y="17334"/>
                      <a:pt x="34730" y="17314"/>
                      <a:pt x="34740" y="17282"/>
                    </a:cubicBezTo>
                    <a:lnTo>
                      <a:pt x="34802" y="17002"/>
                    </a:lnTo>
                    <a:cubicBezTo>
                      <a:pt x="34751" y="16961"/>
                      <a:pt x="34688" y="16919"/>
                      <a:pt x="34636" y="16867"/>
                    </a:cubicBezTo>
                    <a:cubicBezTo>
                      <a:pt x="34585" y="16961"/>
                      <a:pt x="34553" y="17065"/>
                      <a:pt x="34522" y="17178"/>
                    </a:cubicBezTo>
                    <a:cubicBezTo>
                      <a:pt x="34502" y="17240"/>
                      <a:pt x="34491" y="17314"/>
                      <a:pt x="34481" y="17386"/>
                    </a:cubicBezTo>
                    <a:cubicBezTo>
                      <a:pt x="34460" y="17344"/>
                      <a:pt x="34449" y="17293"/>
                      <a:pt x="34439" y="17240"/>
                    </a:cubicBezTo>
                    <a:cubicBezTo>
                      <a:pt x="34387" y="17023"/>
                      <a:pt x="34356" y="16805"/>
                      <a:pt x="34346" y="16577"/>
                    </a:cubicBezTo>
                    <a:cubicBezTo>
                      <a:pt x="34170" y="16380"/>
                      <a:pt x="34024" y="16152"/>
                      <a:pt x="33921" y="15903"/>
                    </a:cubicBezTo>
                    <a:lnTo>
                      <a:pt x="33827" y="16369"/>
                    </a:lnTo>
                    <a:cubicBezTo>
                      <a:pt x="33474" y="15944"/>
                      <a:pt x="33184" y="15467"/>
                      <a:pt x="32966" y="14958"/>
                    </a:cubicBezTo>
                    <a:cubicBezTo>
                      <a:pt x="32873" y="15041"/>
                      <a:pt x="32821" y="15156"/>
                      <a:pt x="32810" y="15280"/>
                    </a:cubicBezTo>
                    <a:cubicBezTo>
                      <a:pt x="32676" y="15011"/>
                      <a:pt x="32531" y="14709"/>
                      <a:pt x="32531" y="14419"/>
                    </a:cubicBezTo>
                    <a:cubicBezTo>
                      <a:pt x="32531" y="14357"/>
                      <a:pt x="32541" y="14295"/>
                      <a:pt x="32551" y="14232"/>
                    </a:cubicBezTo>
                    <a:cubicBezTo>
                      <a:pt x="32603" y="13983"/>
                      <a:pt x="32780" y="13776"/>
                      <a:pt x="32956" y="13589"/>
                    </a:cubicBezTo>
                    <a:cubicBezTo>
                      <a:pt x="33661" y="12812"/>
                      <a:pt x="34460" y="12116"/>
                      <a:pt x="35248" y="11432"/>
                    </a:cubicBezTo>
                    <a:cubicBezTo>
                      <a:pt x="35341" y="11359"/>
                      <a:pt x="35456" y="11318"/>
                      <a:pt x="35570" y="11318"/>
                    </a:cubicBezTo>
                    <a:cubicBezTo>
                      <a:pt x="35684" y="11318"/>
                      <a:pt x="35788" y="11359"/>
                      <a:pt x="35881" y="11432"/>
                    </a:cubicBezTo>
                    <a:lnTo>
                      <a:pt x="36099" y="11618"/>
                    </a:lnTo>
                    <a:cubicBezTo>
                      <a:pt x="36296" y="11556"/>
                      <a:pt x="36514" y="11525"/>
                      <a:pt x="36731" y="11525"/>
                    </a:cubicBezTo>
                    <a:cubicBezTo>
                      <a:pt x="37033" y="11525"/>
                      <a:pt x="37344" y="11588"/>
                      <a:pt x="37623" y="11722"/>
                    </a:cubicBezTo>
                    <a:lnTo>
                      <a:pt x="37655" y="11629"/>
                    </a:lnTo>
                    <a:cubicBezTo>
                      <a:pt x="37976" y="11432"/>
                      <a:pt x="38350" y="11328"/>
                      <a:pt x="38723" y="11328"/>
                    </a:cubicBezTo>
                    <a:cubicBezTo>
                      <a:pt x="38858" y="11328"/>
                      <a:pt x="38993" y="11339"/>
                      <a:pt x="39128" y="11369"/>
                    </a:cubicBezTo>
                    <a:cubicBezTo>
                      <a:pt x="38993" y="11452"/>
                      <a:pt x="38858" y="11525"/>
                      <a:pt x="38723" y="11608"/>
                    </a:cubicBezTo>
                    <a:cubicBezTo>
                      <a:pt x="38930" y="11567"/>
                      <a:pt x="39138" y="11546"/>
                      <a:pt x="39356" y="11546"/>
                    </a:cubicBezTo>
                    <a:cubicBezTo>
                      <a:pt x="39740" y="11546"/>
                      <a:pt x="40124" y="11608"/>
                      <a:pt x="40466" y="11754"/>
                    </a:cubicBezTo>
                    <a:cubicBezTo>
                      <a:pt x="40559" y="11629"/>
                      <a:pt x="40642" y="11505"/>
                      <a:pt x="40735" y="11380"/>
                    </a:cubicBezTo>
                    <a:cubicBezTo>
                      <a:pt x="40829" y="11256"/>
                      <a:pt x="40974" y="11183"/>
                      <a:pt x="41130" y="11183"/>
                    </a:cubicBezTo>
                    <a:cubicBezTo>
                      <a:pt x="41203" y="11183"/>
                      <a:pt x="41275" y="11203"/>
                      <a:pt x="41348" y="11235"/>
                    </a:cubicBezTo>
                    <a:cubicBezTo>
                      <a:pt x="42281" y="11722"/>
                      <a:pt x="43204" y="12231"/>
                      <a:pt x="44075" y="12822"/>
                    </a:cubicBezTo>
                    <a:cubicBezTo>
                      <a:pt x="44283" y="12967"/>
                      <a:pt x="44501" y="13123"/>
                      <a:pt x="44615" y="13351"/>
                    </a:cubicBezTo>
                    <a:cubicBezTo>
                      <a:pt x="44677" y="13485"/>
                      <a:pt x="44709" y="13631"/>
                      <a:pt x="44709" y="13787"/>
                    </a:cubicBezTo>
                    <a:cubicBezTo>
                      <a:pt x="44698" y="13994"/>
                      <a:pt x="44646" y="14222"/>
                      <a:pt x="44594" y="14430"/>
                    </a:cubicBezTo>
                    <a:cubicBezTo>
                      <a:pt x="44563" y="14315"/>
                      <a:pt x="44480" y="14222"/>
                      <a:pt x="44377" y="14160"/>
                    </a:cubicBezTo>
                    <a:cubicBezTo>
                      <a:pt x="44283" y="14709"/>
                      <a:pt x="44107" y="15228"/>
                      <a:pt x="43858" y="15726"/>
                    </a:cubicBezTo>
                    <a:cubicBezTo>
                      <a:pt x="43827" y="15675"/>
                      <a:pt x="43806" y="15612"/>
                      <a:pt x="43775" y="15560"/>
                    </a:cubicBezTo>
                    <a:cubicBezTo>
                      <a:pt x="43764" y="15612"/>
                      <a:pt x="43754" y="15654"/>
                      <a:pt x="43744" y="15705"/>
                    </a:cubicBezTo>
                    <a:cubicBezTo>
                      <a:pt x="43702" y="15861"/>
                      <a:pt x="43827" y="15986"/>
                      <a:pt x="43962" y="15986"/>
                    </a:cubicBezTo>
                    <a:cubicBezTo>
                      <a:pt x="44013" y="15986"/>
                      <a:pt x="44066" y="15965"/>
                      <a:pt x="44107" y="15924"/>
                    </a:cubicBezTo>
                    <a:cubicBezTo>
                      <a:pt x="44854" y="15177"/>
                      <a:pt x="44802" y="13651"/>
                      <a:pt x="45601" y="13102"/>
                    </a:cubicBezTo>
                    <a:cubicBezTo>
                      <a:pt x="45767" y="12988"/>
                      <a:pt x="45891" y="12936"/>
                      <a:pt x="45984" y="12936"/>
                    </a:cubicBezTo>
                    <a:cubicBezTo>
                      <a:pt x="46046" y="12936"/>
                      <a:pt x="46099" y="12957"/>
                      <a:pt x="46140" y="13008"/>
                    </a:cubicBezTo>
                    <a:cubicBezTo>
                      <a:pt x="45880" y="11328"/>
                      <a:pt x="44926" y="9751"/>
                      <a:pt x="43183" y="9098"/>
                    </a:cubicBezTo>
                    <a:cubicBezTo>
                      <a:pt x="41037" y="8289"/>
                      <a:pt x="38370" y="9067"/>
                      <a:pt x="36348" y="8061"/>
                    </a:cubicBezTo>
                    <a:cubicBezTo>
                      <a:pt x="33983" y="6888"/>
                      <a:pt x="33765" y="3974"/>
                      <a:pt x="32001" y="2169"/>
                    </a:cubicBezTo>
                    <a:cubicBezTo>
                      <a:pt x="30601" y="737"/>
                      <a:pt x="28340" y="156"/>
                      <a:pt x="26255" y="21"/>
                    </a:cubicBezTo>
                    <a:cubicBezTo>
                      <a:pt x="25964" y="0"/>
                      <a:pt x="25674" y="0"/>
                      <a:pt x="25373" y="0"/>
                    </a:cubicBezTo>
                    <a:close/>
                    <a:moveTo>
                      <a:pt x="45175" y="22728"/>
                    </a:moveTo>
                    <a:lnTo>
                      <a:pt x="45175" y="22728"/>
                    </a:lnTo>
                    <a:cubicBezTo>
                      <a:pt x="45113" y="22791"/>
                      <a:pt x="45041" y="22853"/>
                      <a:pt x="44978" y="22915"/>
                    </a:cubicBezTo>
                    <a:cubicBezTo>
                      <a:pt x="45050" y="22853"/>
                      <a:pt x="45113" y="22791"/>
                      <a:pt x="45175" y="22728"/>
                    </a:cubicBezTo>
                    <a:close/>
                    <a:moveTo>
                      <a:pt x="11297" y="21971"/>
                    </a:moveTo>
                    <a:cubicBezTo>
                      <a:pt x="11006" y="21971"/>
                      <a:pt x="10644" y="22386"/>
                      <a:pt x="10384" y="22770"/>
                    </a:cubicBezTo>
                    <a:cubicBezTo>
                      <a:pt x="10374" y="23070"/>
                      <a:pt x="10374" y="23413"/>
                      <a:pt x="10363" y="23776"/>
                    </a:cubicBezTo>
                    <a:cubicBezTo>
                      <a:pt x="10955" y="23413"/>
                      <a:pt x="12044" y="23298"/>
                      <a:pt x="11691" y="22344"/>
                    </a:cubicBezTo>
                    <a:cubicBezTo>
                      <a:pt x="11587" y="22074"/>
                      <a:pt x="11453" y="21971"/>
                      <a:pt x="11297" y="21971"/>
                    </a:cubicBezTo>
                    <a:close/>
                    <a:moveTo>
                      <a:pt x="39667" y="21971"/>
                    </a:moveTo>
                    <a:cubicBezTo>
                      <a:pt x="39522" y="21971"/>
                      <a:pt x="39387" y="22074"/>
                      <a:pt x="39283" y="22344"/>
                    </a:cubicBezTo>
                    <a:cubicBezTo>
                      <a:pt x="38930" y="23298"/>
                      <a:pt x="40020" y="23413"/>
                      <a:pt x="40611" y="23776"/>
                    </a:cubicBezTo>
                    <a:cubicBezTo>
                      <a:pt x="40601" y="23413"/>
                      <a:pt x="40601" y="23070"/>
                      <a:pt x="40590" y="22770"/>
                    </a:cubicBezTo>
                    <a:cubicBezTo>
                      <a:pt x="40331" y="22386"/>
                      <a:pt x="39968" y="21971"/>
                      <a:pt x="39667" y="21971"/>
                    </a:cubicBezTo>
                    <a:close/>
                    <a:moveTo>
                      <a:pt x="43941" y="23932"/>
                    </a:moveTo>
                    <a:cubicBezTo>
                      <a:pt x="43920" y="23962"/>
                      <a:pt x="43900" y="23983"/>
                      <a:pt x="43879" y="24004"/>
                    </a:cubicBezTo>
                    <a:lnTo>
                      <a:pt x="43879" y="24004"/>
                    </a:lnTo>
                    <a:lnTo>
                      <a:pt x="43941" y="23941"/>
                    </a:lnTo>
                    <a:lnTo>
                      <a:pt x="43941" y="23932"/>
                    </a:lnTo>
                    <a:close/>
                    <a:moveTo>
                      <a:pt x="7023" y="23932"/>
                    </a:moveTo>
                    <a:lnTo>
                      <a:pt x="7023" y="23941"/>
                    </a:lnTo>
                    <a:lnTo>
                      <a:pt x="7085" y="24004"/>
                    </a:lnTo>
                    <a:cubicBezTo>
                      <a:pt x="7096" y="24004"/>
                      <a:pt x="7096" y="24004"/>
                      <a:pt x="7096" y="24015"/>
                    </a:cubicBezTo>
                    <a:lnTo>
                      <a:pt x="7096" y="24004"/>
                    </a:lnTo>
                    <a:cubicBezTo>
                      <a:pt x="7064" y="23983"/>
                      <a:pt x="7044" y="23962"/>
                      <a:pt x="7023" y="23932"/>
                    </a:cubicBezTo>
                    <a:close/>
                    <a:moveTo>
                      <a:pt x="11608" y="24035"/>
                    </a:moveTo>
                    <a:cubicBezTo>
                      <a:pt x="11702" y="24201"/>
                      <a:pt x="11795" y="24377"/>
                      <a:pt x="11868" y="24543"/>
                    </a:cubicBezTo>
                    <a:cubicBezTo>
                      <a:pt x="11909" y="24419"/>
                      <a:pt x="11909" y="24305"/>
                      <a:pt x="11868" y="24232"/>
                    </a:cubicBezTo>
                    <a:cubicBezTo>
                      <a:pt x="11815" y="24118"/>
                      <a:pt x="11722" y="24056"/>
                      <a:pt x="11608" y="24035"/>
                    </a:cubicBezTo>
                    <a:close/>
                    <a:moveTo>
                      <a:pt x="39366" y="24035"/>
                    </a:moveTo>
                    <a:cubicBezTo>
                      <a:pt x="39252" y="24056"/>
                      <a:pt x="39159" y="24118"/>
                      <a:pt x="39096" y="24232"/>
                    </a:cubicBezTo>
                    <a:cubicBezTo>
                      <a:pt x="39055" y="24305"/>
                      <a:pt x="39066" y="24419"/>
                      <a:pt x="39096" y="24543"/>
                    </a:cubicBezTo>
                    <a:cubicBezTo>
                      <a:pt x="39179" y="24377"/>
                      <a:pt x="39262" y="24201"/>
                      <a:pt x="39366" y="24035"/>
                    </a:cubicBezTo>
                    <a:close/>
                    <a:moveTo>
                      <a:pt x="11328" y="24045"/>
                    </a:moveTo>
                    <a:lnTo>
                      <a:pt x="11328" y="24045"/>
                    </a:lnTo>
                    <a:cubicBezTo>
                      <a:pt x="11121" y="24087"/>
                      <a:pt x="10902" y="24211"/>
                      <a:pt x="10778" y="24315"/>
                    </a:cubicBezTo>
                    <a:cubicBezTo>
                      <a:pt x="10944" y="24388"/>
                      <a:pt x="11110" y="24471"/>
                      <a:pt x="11266" y="24564"/>
                    </a:cubicBezTo>
                    <a:cubicBezTo>
                      <a:pt x="11297" y="24398"/>
                      <a:pt x="11317" y="24222"/>
                      <a:pt x="11328" y="24045"/>
                    </a:cubicBezTo>
                    <a:close/>
                    <a:moveTo>
                      <a:pt x="12822" y="24668"/>
                    </a:moveTo>
                    <a:lnTo>
                      <a:pt x="12822" y="24668"/>
                    </a:lnTo>
                    <a:cubicBezTo>
                      <a:pt x="12718" y="24958"/>
                      <a:pt x="12739" y="25239"/>
                      <a:pt x="12967" y="25322"/>
                    </a:cubicBezTo>
                    <a:cubicBezTo>
                      <a:pt x="12915" y="25103"/>
                      <a:pt x="12863" y="24886"/>
                      <a:pt x="12822" y="24668"/>
                    </a:cubicBezTo>
                    <a:close/>
                    <a:moveTo>
                      <a:pt x="38028" y="24409"/>
                    </a:moveTo>
                    <a:lnTo>
                      <a:pt x="38028" y="24409"/>
                    </a:lnTo>
                    <a:cubicBezTo>
                      <a:pt x="37935" y="24741"/>
                      <a:pt x="37831" y="25031"/>
                      <a:pt x="37727" y="25331"/>
                    </a:cubicBezTo>
                    <a:cubicBezTo>
                      <a:pt x="37779" y="25331"/>
                      <a:pt x="37821" y="25342"/>
                      <a:pt x="37862" y="25342"/>
                    </a:cubicBezTo>
                    <a:cubicBezTo>
                      <a:pt x="38319" y="25342"/>
                      <a:pt x="38267" y="24803"/>
                      <a:pt x="38028" y="24409"/>
                    </a:cubicBezTo>
                    <a:close/>
                    <a:moveTo>
                      <a:pt x="12117" y="25166"/>
                    </a:moveTo>
                    <a:cubicBezTo>
                      <a:pt x="12126" y="25186"/>
                      <a:pt x="12137" y="25218"/>
                      <a:pt x="12147" y="25239"/>
                    </a:cubicBezTo>
                    <a:cubicBezTo>
                      <a:pt x="12209" y="25311"/>
                      <a:pt x="12282" y="25373"/>
                      <a:pt x="12355" y="25435"/>
                    </a:cubicBezTo>
                    <a:cubicBezTo>
                      <a:pt x="12355" y="25435"/>
                      <a:pt x="12365" y="25435"/>
                      <a:pt x="12365" y="25446"/>
                    </a:cubicBezTo>
                    <a:cubicBezTo>
                      <a:pt x="12438" y="25508"/>
                      <a:pt x="12511" y="25570"/>
                      <a:pt x="12583" y="25643"/>
                    </a:cubicBezTo>
                    <a:cubicBezTo>
                      <a:pt x="12562" y="25414"/>
                      <a:pt x="12438" y="25218"/>
                      <a:pt x="12158" y="25166"/>
                    </a:cubicBezTo>
                    <a:close/>
                    <a:moveTo>
                      <a:pt x="312" y="24284"/>
                    </a:moveTo>
                    <a:cubicBezTo>
                      <a:pt x="239" y="24471"/>
                      <a:pt x="177" y="24678"/>
                      <a:pt x="135" y="24875"/>
                    </a:cubicBezTo>
                    <a:cubicBezTo>
                      <a:pt x="156" y="24896"/>
                      <a:pt x="188" y="24917"/>
                      <a:pt x="208" y="24927"/>
                    </a:cubicBezTo>
                    <a:cubicBezTo>
                      <a:pt x="301" y="25000"/>
                      <a:pt x="374" y="25062"/>
                      <a:pt x="416" y="25103"/>
                    </a:cubicBezTo>
                    <a:cubicBezTo>
                      <a:pt x="582" y="25259"/>
                      <a:pt x="903" y="25674"/>
                      <a:pt x="1214" y="25965"/>
                    </a:cubicBezTo>
                    <a:cubicBezTo>
                      <a:pt x="1246" y="25995"/>
                      <a:pt x="1287" y="26016"/>
                      <a:pt x="1329" y="26016"/>
                    </a:cubicBezTo>
                    <a:cubicBezTo>
                      <a:pt x="1422" y="26016"/>
                      <a:pt x="1504" y="25944"/>
                      <a:pt x="1504" y="25840"/>
                    </a:cubicBezTo>
                    <a:cubicBezTo>
                      <a:pt x="1504" y="25819"/>
                      <a:pt x="1495" y="25788"/>
                      <a:pt x="1484" y="25757"/>
                    </a:cubicBezTo>
                    <a:cubicBezTo>
                      <a:pt x="1256" y="25363"/>
                      <a:pt x="997" y="24979"/>
                      <a:pt x="706" y="24616"/>
                    </a:cubicBezTo>
                    <a:cubicBezTo>
                      <a:pt x="633" y="24522"/>
                      <a:pt x="488" y="24409"/>
                      <a:pt x="312" y="24284"/>
                    </a:cubicBezTo>
                    <a:close/>
                    <a:moveTo>
                      <a:pt x="50673" y="24263"/>
                    </a:moveTo>
                    <a:cubicBezTo>
                      <a:pt x="50497" y="24398"/>
                      <a:pt x="50341" y="24512"/>
                      <a:pt x="50258" y="24616"/>
                    </a:cubicBezTo>
                    <a:cubicBezTo>
                      <a:pt x="49967" y="24979"/>
                      <a:pt x="49718" y="25363"/>
                      <a:pt x="49490" y="25757"/>
                    </a:cubicBezTo>
                    <a:cubicBezTo>
                      <a:pt x="49469" y="25788"/>
                      <a:pt x="49469" y="25819"/>
                      <a:pt x="49469" y="25840"/>
                    </a:cubicBezTo>
                    <a:cubicBezTo>
                      <a:pt x="49469" y="25944"/>
                      <a:pt x="49552" y="26016"/>
                      <a:pt x="49646" y="26016"/>
                    </a:cubicBezTo>
                    <a:cubicBezTo>
                      <a:pt x="49677" y="26016"/>
                      <a:pt x="49718" y="25995"/>
                      <a:pt x="49760" y="25965"/>
                    </a:cubicBezTo>
                    <a:cubicBezTo>
                      <a:pt x="50061" y="25674"/>
                      <a:pt x="50382" y="25259"/>
                      <a:pt x="50559" y="25103"/>
                    </a:cubicBezTo>
                    <a:cubicBezTo>
                      <a:pt x="50601" y="25062"/>
                      <a:pt x="50673" y="25000"/>
                      <a:pt x="50767" y="24927"/>
                    </a:cubicBezTo>
                    <a:cubicBezTo>
                      <a:pt x="50787" y="24907"/>
                      <a:pt x="50818" y="24886"/>
                      <a:pt x="50849" y="24865"/>
                    </a:cubicBezTo>
                    <a:cubicBezTo>
                      <a:pt x="50808" y="24668"/>
                      <a:pt x="50746" y="24460"/>
                      <a:pt x="50673" y="24263"/>
                    </a:cubicBezTo>
                    <a:close/>
                    <a:moveTo>
                      <a:pt x="33029" y="25487"/>
                    </a:moveTo>
                    <a:cubicBezTo>
                      <a:pt x="32946" y="25539"/>
                      <a:pt x="32863" y="25580"/>
                      <a:pt x="32769" y="25633"/>
                    </a:cubicBezTo>
                    <a:cubicBezTo>
                      <a:pt x="32738" y="25819"/>
                      <a:pt x="32697" y="26016"/>
                      <a:pt x="32655" y="26203"/>
                    </a:cubicBezTo>
                    <a:cubicBezTo>
                      <a:pt x="32842" y="26006"/>
                      <a:pt x="32966" y="25757"/>
                      <a:pt x="33029" y="25487"/>
                    </a:cubicBezTo>
                    <a:close/>
                    <a:moveTo>
                      <a:pt x="1297" y="22780"/>
                    </a:moveTo>
                    <a:cubicBezTo>
                      <a:pt x="1225" y="22853"/>
                      <a:pt x="1152" y="22925"/>
                      <a:pt x="1090" y="23008"/>
                    </a:cubicBezTo>
                    <a:cubicBezTo>
                      <a:pt x="1007" y="23091"/>
                      <a:pt x="934" y="23185"/>
                      <a:pt x="872" y="23268"/>
                    </a:cubicBezTo>
                    <a:cubicBezTo>
                      <a:pt x="914" y="23298"/>
                      <a:pt x="944" y="23319"/>
                      <a:pt x="976" y="23340"/>
                    </a:cubicBezTo>
                    <a:cubicBezTo>
                      <a:pt x="1515" y="23755"/>
                      <a:pt x="1806" y="24160"/>
                      <a:pt x="1992" y="24824"/>
                    </a:cubicBezTo>
                    <a:cubicBezTo>
                      <a:pt x="2117" y="25301"/>
                      <a:pt x="2002" y="25746"/>
                      <a:pt x="2148" y="26172"/>
                    </a:cubicBezTo>
                    <a:cubicBezTo>
                      <a:pt x="2179" y="26244"/>
                      <a:pt x="2241" y="26286"/>
                      <a:pt x="2314" y="26286"/>
                    </a:cubicBezTo>
                    <a:cubicBezTo>
                      <a:pt x="2397" y="26286"/>
                      <a:pt x="2480" y="26224"/>
                      <a:pt x="2480" y="26131"/>
                    </a:cubicBezTo>
                    <a:cubicBezTo>
                      <a:pt x="2490" y="26089"/>
                      <a:pt x="2490" y="26048"/>
                      <a:pt x="2490" y="26006"/>
                    </a:cubicBezTo>
                    <a:cubicBezTo>
                      <a:pt x="2490" y="25799"/>
                      <a:pt x="2449" y="25591"/>
                      <a:pt x="2407" y="25405"/>
                    </a:cubicBezTo>
                    <a:cubicBezTo>
                      <a:pt x="2376" y="25269"/>
                      <a:pt x="2324" y="25062"/>
                      <a:pt x="2324" y="24896"/>
                    </a:cubicBezTo>
                    <a:cubicBezTo>
                      <a:pt x="2324" y="24771"/>
                      <a:pt x="2355" y="24668"/>
                      <a:pt x="2459" y="24626"/>
                    </a:cubicBezTo>
                    <a:cubicBezTo>
                      <a:pt x="2044" y="24045"/>
                      <a:pt x="1650" y="23413"/>
                      <a:pt x="1297" y="22780"/>
                    </a:cubicBezTo>
                    <a:close/>
                    <a:moveTo>
                      <a:pt x="49718" y="22697"/>
                    </a:moveTo>
                    <a:cubicBezTo>
                      <a:pt x="49356" y="23361"/>
                      <a:pt x="48941" y="24015"/>
                      <a:pt x="48515" y="24626"/>
                    </a:cubicBezTo>
                    <a:cubicBezTo>
                      <a:pt x="48619" y="24668"/>
                      <a:pt x="48650" y="24771"/>
                      <a:pt x="48650" y="24896"/>
                    </a:cubicBezTo>
                    <a:cubicBezTo>
                      <a:pt x="48650" y="25062"/>
                      <a:pt x="48588" y="25269"/>
                      <a:pt x="48567" y="25405"/>
                    </a:cubicBezTo>
                    <a:cubicBezTo>
                      <a:pt x="48515" y="25591"/>
                      <a:pt x="48484" y="25799"/>
                      <a:pt x="48484" y="26006"/>
                    </a:cubicBezTo>
                    <a:lnTo>
                      <a:pt x="48484" y="26131"/>
                    </a:lnTo>
                    <a:cubicBezTo>
                      <a:pt x="48494" y="26224"/>
                      <a:pt x="48577" y="26286"/>
                      <a:pt x="48660" y="26286"/>
                    </a:cubicBezTo>
                    <a:cubicBezTo>
                      <a:pt x="48723" y="26286"/>
                      <a:pt x="48796" y="26244"/>
                      <a:pt x="48826" y="26172"/>
                    </a:cubicBezTo>
                    <a:cubicBezTo>
                      <a:pt x="48972" y="25746"/>
                      <a:pt x="48858" y="25301"/>
                      <a:pt x="48982" y="24824"/>
                    </a:cubicBezTo>
                    <a:cubicBezTo>
                      <a:pt x="49158" y="24160"/>
                      <a:pt x="49459" y="23755"/>
                      <a:pt x="49999" y="23340"/>
                    </a:cubicBezTo>
                    <a:cubicBezTo>
                      <a:pt x="50030" y="23309"/>
                      <a:pt x="50092" y="23278"/>
                      <a:pt x="50154" y="23236"/>
                    </a:cubicBezTo>
                    <a:cubicBezTo>
                      <a:pt x="50030" y="23049"/>
                      <a:pt x="49884" y="22873"/>
                      <a:pt x="49718" y="22697"/>
                    </a:cubicBezTo>
                    <a:close/>
                    <a:moveTo>
                      <a:pt x="38817" y="25166"/>
                    </a:moveTo>
                    <a:cubicBezTo>
                      <a:pt x="38215" y="25280"/>
                      <a:pt x="38340" y="26016"/>
                      <a:pt x="38589" y="26359"/>
                    </a:cubicBezTo>
                    <a:cubicBezTo>
                      <a:pt x="38640" y="25954"/>
                      <a:pt x="38723" y="25550"/>
                      <a:pt x="38858" y="25166"/>
                    </a:cubicBezTo>
                    <a:close/>
                    <a:moveTo>
                      <a:pt x="37478" y="26265"/>
                    </a:moveTo>
                    <a:cubicBezTo>
                      <a:pt x="37468" y="26338"/>
                      <a:pt x="37448" y="26421"/>
                      <a:pt x="37437" y="26504"/>
                    </a:cubicBezTo>
                    <a:cubicBezTo>
                      <a:pt x="37478" y="26410"/>
                      <a:pt x="37489" y="26327"/>
                      <a:pt x="37478" y="26265"/>
                    </a:cubicBezTo>
                    <a:close/>
                    <a:moveTo>
                      <a:pt x="39636" y="24045"/>
                    </a:moveTo>
                    <a:lnTo>
                      <a:pt x="39636" y="24045"/>
                    </a:lnTo>
                    <a:cubicBezTo>
                      <a:pt x="39719" y="24854"/>
                      <a:pt x="39896" y="25560"/>
                      <a:pt x="40092" y="26110"/>
                    </a:cubicBezTo>
                    <a:cubicBezTo>
                      <a:pt x="40134" y="26161"/>
                      <a:pt x="40175" y="26203"/>
                      <a:pt x="40196" y="26234"/>
                    </a:cubicBezTo>
                    <a:cubicBezTo>
                      <a:pt x="40383" y="26452"/>
                      <a:pt x="40549" y="26629"/>
                      <a:pt x="40715" y="26774"/>
                    </a:cubicBezTo>
                    <a:cubicBezTo>
                      <a:pt x="40684" y="26307"/>
                      <a:pt x="40652" y="25695"/>
                      <a:pt x="40642" y="25073"/>
                    </a:cubicBezTo>
                    <a:cubicBezTo>
                      <a:pt x="40539" y="24803"/>
                      <a:pt x="40435" y="24554"/>
                      <a:pt x="40237" y="24356"/>
                    </a:cubicBezTo>
                    <a:cubicBezTo>
                      <a:pt x="40113" y="24243"/>
                      <a:pt x="39875" y="24098"/>
                      <a:pt x="39636" y="24045"/>
                    </a:cubicBezTo>
                    <a:close/>
                    <a:moveTo>
                      <a:pt x="5571" y="24792"/>
                    </a:moveTo>
                    <a:cubicBezTo>
                      <a:pt x="4720" y="24792"/>
                      <a:pt x="3797" y="24886"/>
                      <a:pt x="3071" y="24990"/>
                    </a:cubicBezTo>
                    <a:cubicBezTo>
                      <a:pt x="3113" y="25103"/>
                      <a:pt x="3123" y="25228"/>
                      <a:pt x="3123" y="25373"/>
                    </a:cubicBezTo>
                    <a:cubicBezTo>
                      <a:pt x="3123" y="25757"/>
                      <a:pt x="2998" y="26234"/>
                      <a:pt x="2968" y="26629"/>
                    </a:cubicBezTo>
                    <a:lnTo>
                      <a:pt x="2968" y="26649"/>
                    </a:lnTo>
                    <a:cubicBezTo>
                      <a:pt x="2968" y="26753"/>
                      <a:pt x="3050" y="26815"/>
                      <a:pt x="3143" y="26815"/>
                    </a:cubicBezTo>
                    <a:cubicBezTo>
                      <a:pt x="3216" y="26815"/>
                      <a:pt x="3289" y="26774"/>
                      <a:pt x="3309" y="26680"/>
                    </a:cubicBezTo>
                    <a:cubicBezTo>
                      <a:pt x="3341" y="26442"/>
                      <a:pt x="3351" y="26161"/>
                      <a:pt x="3382" y="25892"/>
                    </a:cubicBezTo>
                    <a:lnTo>
                      <a:pt x="3258" y="25736"/>
                    </a:lnTo>
                    <a:lnTo>
                      <a:pt x="3403" y="25716"/>
                    </a:lnTo>
                    <a:cubicBezTo>
                      <a:pt x="3455" y="25322"/>
                      <a:pt x="3590" y="25000"/>
                      <a:pt x="3984" y="24969"/>
                    </a:cubicBezTo>
                    <a:lnTo>
                      <a:pt x="4026" y="24969"/>
                    </a:lnTo>
                    <a:cubicBezTo>
                      <a:pt x="4284" y="24969"/>
                      <a:pt x="4367" y="25145"/>
                      <a:pt x="4367" y="25384"/>
                    </a:cubicBezTo>
                    <a:cubicBezTo>
                      <a:pt x="4367" y="25446"/>
                      <a:pt x="4367" y="25497"/>
                      <a:pt x="4357" y="25570"/>
                    </a:cubicBezTo>
                    <a:lnTo>
                      <a:pt x="4669" y="25518"/>
                    </a:lnTo>
                    <a:cubicBezTo>
                      <a:pt x="4699" y="25508"/>
                      <a:pt x="4731" y="25497"/>
                      <a:pt x="4762" y="25497"/>
                    </a:cubicBezTo>
                    <a:lnTo>
                      <a:pt x="4782" y="25497"/>
                    </a:lnTo>
                    <a:lnTo>
                      <a:pt x="7490" y="25083"/>
                    </a:lnTo>
                    <a:cubicBezTo>
                      <a:pt x="7034" y="24865"/>
                      <a:pt x="6328" y="24792"/>
                      <a:pt x="5571" y="24792"/>
                    </a:cubicBezTo>
                    <a:close/>
                    <a:moveTo>
                      <a:pt x="45393" y="24792"/>
                    </a:moveTo>
                    <a:cubicBezTo>
                      <a:pt x="44636" y="24792"/>
                      <a:pt x="43941" y="24865"/>
                      <a:pt x="43485" y="25083"/>
                    </a:cubicBezTo>
                    <a:lnTo>
                      <a:pt x="46192" y="25497"/>
                    </a:lnTo>
                    <a:lnTo>
                      <a:pt x="46212" y="25497"/>
                    </a:lnTo>
                    <a:cubicBezTo>
                      <a:pt x="46244" y="25497"/>
                      <a:pt x="46275" y="25508"/>
                      <a:pt x="46306" y="25518"/>
                    </a:cubicBezTo>
                    <a:lnTo>
                      <a:pt x="46617" y="25570"/>
                    </a:lnTo>
                    <a:cubicBezTo>
                      <a:pt x="46606" y="25497"/>
                      <a:pt x="46606" y="25446"/>
                      <a:pt x="46606" y="25384"/>
                    </a:cubicBezTo>
                    <a:cubicBezTo>
                      <a:pt x="46606" y="25145"/>
                      <a:pt x="46689" y="24969"/>
                      <a:pt x="46949" y="24969"/>
                    </a:cubicBezTo>
                    <a:lnTo>
                      <a:pt x="46991" y="24969"/>
                    </a:lnTo>
                    <a:cubicBezTo>
                      <a:pt x="47374" y="25000"/>
                      <a:pt x="47509" y="25322"/>
                      <a:pt x="47572" y="25716"/>
                    </a:cubicBezTo>
                    <a:lnTo>
                      <a:pt x="47717" y="25736"/>
                    </a:lnTo>
                    <a:lnTo>
                      <a:pt x="47592" y="25892"/>
                    </a:lnTo>
                    <a:cubicBezTo>
                      <a:pt x="47623" y="26161"/>
                      <a:pt x="47623" y="26442"/>
                      <a:pt x="47665" y="26680"/>
                    </a:cubicBezTo>
                    <a:cubicBezTo>
                      <a:pt x="47685" y="26774"/>
                      <a:pt x="47758" y="26815"/>
                      <a:pt x="47831" y="26815"/>
                    </a:cubicBezTo>
                    <a:cubicBezTo>
                      <a:pt x="47924" y="26815"/>
                      <a:pt x="48007" y="26753"/>
                      <a:pt x="48007" y="26649"/>
                    </a:cubicBezTo>
                    <a:lnTo>
                      <a:pt x="48007" y="26629"/>
                    </a:lnTo>
                    <a:cubicBezTo>
                      <a:pt x="47966" y="26234"/>
                      <a:pt x="47841" y="25757"/>
                      <a:pt x="47841" y="25373"/>
                    </a:cubicBezTo>
                    <a:cubicBezTo>
                      <a:pt x="47841" y="25228"/>
                      <a:pt x="47862" y="25103"/>
                      <a:pt x="47904" y="24990"/>
                    </a:cubicBezTo>
                    <a:cubicBezTo>
                      <a:pt x="47177" y="24886"/>
                      <a:pt x="46244" y="24792"/>
                      <a:pt x="45393" y="24792"/>
                    </a:cubicBezTo>
                    <a:close/>
                    <a:moveTo>
                      <a:pt x="32" y="25487"/>
                    </a:moveTo>
                    <a:cubicBezTo>
                      <a:pt x="1" y="25861"/>
                      <a:pt x="11" y="26234"/>
                      <a:pt x="63" y="26608"/>
                    </a:cubicBezTo>
                    <a:lnTo>
                      <a:pt x="167" y="26608"/>
                    </a:lnTo>
                    <a:cubicBezTo>
                      <a:pt x="271" y="26608"/>
                      <a:pt x="374" y="26608"/>
                      <a:pt x="467" y="26629"/>
                    </a:cubicBezTo>
                    <a:cubicBezTo>
                      <a:pt x="758" y="26691"/>
                      <a:pt x="1287" y="27074"/>
                      <a:pt x="1660" y="27126"/>
                    </a:cubicBezTo>
                    <a:lnTo>
                      <a:pt x="1681" y="27126"/>
                    </a:lnTo>
                    <a:cubicBezTo>
                      <a:pt x="1785" y="27126"/>
                      <a:pt x="1847" y="27043"/>
                      <a:pt x="1847" y="26960"/>
                    </a:cubicBezTo>
                    <a:cubicBezTo>
                      <a:pt x="1847" y="26919"/>
                      <a:pt x="1836" y="26887"/>
                      <a:pt x="1816" y="26857"/>
                    </a:cubicBezTo>
                    <a:cubicBezTo>
                      <a:pt x="1536" y="26483"/>
                      <a:pt x="997" y="26048"/>
                      <a:pt x="716" y="25809"/>
                    </a:cubicBezTo>
                    <a:cubicBezTo>
                      <a:pt x="561" y="25684"/>
                      <a:pt x="301" y="25591"/>
                      <a:pt x="32" y="25487"/>
                    </a:cubicBezTo>
                    <a:close/>
                    <a:moveTo>
                      <a:pt x="50942" y="25487"/>
                    </a:moveTo>
                    <a:cubicBezTo>
                      <a:pt x="50673" y="25591"/>
                      <a:pt x="50403" y="25684"/>
                      <a:pt x="50258" y="25809"/>
                    </a:cubicBezTo>
                    <a:cubicBezTo>
                      <a:pt x="49967" y="26048"/>
                      <a:pt x="49428" y="26483"/>
                      <a:pt x="49158" y="26857"/>
                    </a:cubicBezTo>
                    <a:cubicBezTo>
                      <a:pt x="49128" y="26887"/>
                      <a:pt x="49117" y="26919"/>
                      <a:pt x="49117" y="26960"/>
                    </a:cubicBezTo>
                    <a:cubicBezTo>
                      <a:pt x="49117" y="27043"/>
                      <a:pt x="49190" y="27126"/>
                      <a:pt x="49294" y="27126"/>
                    </a:cubicBezTo>
                    <a:lnTo>
                      <a:pt x="49314" y="27126"/>
                    </a:lnTo>
                    <a:cubicBezTo>
                      <a:pt x="49688" y="27074"/>
                      <a:pt x="50216" y="26691"/>
                      <a:pt x="50507" y="26629"/>
                    </a:cubicBezTo>
                    <a:cubicBezTo>
                      <a:pt x="50601" y="26608"/>
                      <a:pt x="50704" y="26608"/>
                      <a:pt x="50808" y="26608"/>
                    </a:cubicBezTo>
                    <a:lnTo>
                      <a:pt x="50901" y="26608"/>
                    </a:lnTo>
                    <a:cubicBezTo>
                      <a:pt x="50953" y="26234"/>
                      <a:pt x="50963" y="25861"/>
                      <a:pt x="50942" y="25487"/>
                    </a:cubicBezTo>
                    <a:close/>
                    <a:moveTo>
                      <a:pt x="14108" y="26099"/>
                    </a:moveTo>
                    <a:lnTo>
                      <a:pt x="14108" y="26099"/>
                    </a:lnTo>
                    <a:cubicBezTo>
                      <a:pt x="14025" y="26348"/>
                      <a:pt x="13869" y="26691"/>
                      <a:pt x="13755" y="26970"/>
                    </a:cubicBezTo>
                    <a:lnTo>
                      <a:pt x="13973" y="27344"/>
                    </a:lnTo>
                    <a:cubicBezTo>
                      <a:pt x="14046" y="27458"/>
                      <a:pt x="14108" y="27572"/>
                      <a:pt x="14180" y="27687"/>
                    </a:cubicBezTo>
                    <a:cubicBezTo>
                      <a:pt x="14233" y="27385"/>
                      <a:pt x="14243" y="27189"/>
                      <a:pt x="14243" y="27189"/>
                    </a:cubicBezTo>
                    <a:cubicBezTo>
                      <a:pt x="14253" y="27106"/>
                      <a:pt x="14253" y="27033"/>
                      <a:pt x="14253" y="26950"/>
                    </a:cubicBezTo>
                    <a:cubicBezTo>
                      <a:pt x="14139" y="26691"/>
                      <a:pt x="14087" y="26390"/>
                      <a:pt x="14108" y="26099"/>
                    </a:cubicBezTo>
                    <a:close/>
                    <a:moveTo>
                      <a:pt x="3994" y="26670"/>
                    </a:moveTo>
                    <a:cubicBezTo>
                      <a:pt x="3963" y="26742"/>
                      <a:pt x="3943" y="26795"/>
                      <a:pt x="3922" y="26836"/>
                    </a:cubicBezTo>
                    <a:cubicBezTo>
                      <a:pt x="3860" y="26981"/>
                      <a:pt x="3611" y="27448"/>
                      <a:pt x="3611" y="27707"/>
                    </a:cubicBezTo>
                    <a:cubicBezTo>
                      <a:pt x="3611" y="27811"/>
                      <a:pt x="3652" y="27873"/>
                      <a:pt x="3756" y="27873"/>
                    </a:cubicBezTo>
                    <a:cubicBezTo>
                      <a:pt x="3797" y="27873"/>
                      <a:pt x="3839" y="27873"/>
                      <a:pt x="3880" y="27853"/>
                    </a:cubicBezTo>
                    <a:cubicBezTo>
                      <a:pt x="4118" y="27780"/>
                      <a:pt x="4243" y="27385"/>
                      <a:pt x="4316" y="27053"/>
                    </a:cubicBezTo>
                    <a:cubicBezTo>
                      <a:pt x="4212" y="26929"/>
                      <a:pt x="4109" y="26804"/>
                      <a:pt x="3994" y="26670"/>
                    </a:cubicBezTo>
                    <a:close/>
                    <a:moveTo>
                      <a:pt x="46980" y="26670"/>
                    </a:moveTo>
                    <a:cubicBezTo>
                      <a:pt x="46866" y="26804"/>
                      <a:pt x="46763" y="26929"/>
                      <a:pt x="46659" y="27053"/>
                    </a:cubicBezTo>
                    <a:cubicBezTo>
                      <a:pt x="46731" y="27385"/>
                      <a:pt x="46855" y="27780"/>
                      <a:pt x="47084" y="27853"/>
                    </a:cubicBezTo>
                    <a:cubicBezTo>
                      <a:pt x="47136" y="27873"/>
                      <a:pt x="47177" y="27873"/>
                      <a:pt x="47208" y="27873"/>
                    </a:cubicBezTo>
                    <a:cubicBezTo>
                      <a:pt x="47323" y="27873"/>
                      <a:pt x="47364" y="27811"/>
                      <a:pt x="47364" y="27707"/>
                    </a:cubicBezTo>
                    <a:cubicBezTo>
                      <a:pt x="47364" y="27448"/>
                      <a:pt x="47115" y="26981"/>
                      <a:pt x="47053" y="26836"/>
                    </a:cubicBezTo>
                    <a:cubicBezTo>
                      <a:pt x="47032" y="26795"/>
                      <a:pt x="47011" y="26742"/>
                      <a:pt x="46980" y="26670"/>
                    </a:cubicBezTo>
                    <a:close/>
                    <a:moveTo>
                      <a:pt x="208" y="27313"/>
                    </a:moveTo>
                    <a:lnTo>
                      <a:pt x="208" y="27313"/>
                    </a:lnTo>
                    <a:cubicBezTo>
                      <a:pt x="280" y="27583"/>
                      <a:pt x="374" y="27842"/>
                      <a:pt x="488" y="28091"/>
                    </a:cubicBezTo>
                    <a:cubicBezTo>
                      <a:pt x="695" y="28019"/>
                      <a:pt x="976" y="28008"/>
                      <a:pt x="1276" y="28008"/>
                    </a:cubicBezTo>
                    <a:lnTo>
                      <a:pt x="1733" y="28008"/>
                    </a:lnTo>
                    <a:cubicBezTo>
                      <a:pt x="1878" y="28019"/>
                      <a:pt x="2023" y="28019"/>
                      <a:pt x="2148" y="28019"/>
                    </a:cubicBezTo>
                    <a:lnTo>
                      <a:pt x="2179" y="28019"/>
                    </a:lnTo>
                    <a:cubicBezTo>
                      <a:pt x="2283" y="28019"/>
                      <a:pt x="2355" y="27936"/>
                      <a:pt x="2355" y="27853"/>
                    </a:cubicBezTo>
                    <a:cubicBezTo>
                      <a:pt x="2355" y="27790"/>
                      <a:pt x="2324" y="27738"/>
                      <a:pt x="2272" y="27707"/>
                    </a:cubicBezTo>
                    <a:cubicBezTo>
                      <a:pt x="1691" y="27355"/>
                      <a:pt x="820" y="27521"/>
                      <a:pt x="208" y="27313"/>
                    </a:cubicBezTo>
                    <a:close/>
                    <a:moveTo>
                      <a:pt x="50756" y="27313"/>
                    </a:moveTo>
                    <a:lnTo>
                      <a:pt x="50756" y="27313"/>
                    </a:lnTo>
                    <a:cubicBezTo>
                      <a:pt x="50154" y="27521"/>
                      <a:pt x="49273" y="27355"/>
                      <a:pt x="48702" y="27707"/>
                    </a:cubicBezTo>
                    <a:cubicBezTo>
                      <a:pt x="48640" y="27738"/>
                      <a:pt x="48619" y="27790"/>
                      <a:pt x="48619" y="27853"/>
                    </a:cubicBezTo>
                    <a:cubicBezTo>
                      <a:pt x="48619" y="27936"/>
                      <a:pt x="48681" y="28019"/>
                      <a:pt x="48796" y="28019"/>
                    </a:cubicBezTo>
                    <a:lnTo>
                      <a:pt x="48816" y="28019"/>
                    </a:lnTo>
                    <a:cubicBezTo>
                      <a:pt x="48951" y="28019"/>
                      <a:pt x="49086" y="28019"/>
                      <a:pt x="49241" y="28008"/>
                    </a:cubicBezTo>
                    <a:lnTo>
                      <a:pt x="49698" y="28008"/>
                    </a:lnTo>
                    <a:cubicBezTo>
                      <a:pt x="49988" y="28008"/>
                      <a:pt x="50269" y="28019"/>
                      <a:pt x="50476" y="28091"/>
                    </a:cubicBezTo>
                    <a:cubicBezTo>
                      <a:pt x="50590" y="27842"/>
                      <a:pt x="50684" y="27583"/>
                      <a:pt x="50756" y="27313"/>
                    </a:cubicBezTo>
                    <a:close/>
                    <a:moveTo>
                      <a:pt x="4586" y="27375"/>
                    </a:moveTo>
                    <a:cubicBezTo>
                      <a:pt x="4450" y="27614"/>
                      <a:pt x="4347" y="27853"/>
                      <a:pt x="4347" y="28081"/>
                    </a:cubicBezTo>
                    <a:lnTo>
                      <a:pt x="4347" y="28091"/>
                    </a:lnTo>
                    <a:cubicBezTo>
                      <a:pt x="4347" y="28194"/>
                      <a:pt x="4430" y="28257"/>
                      <a:pt x="4513" y="28257"/>
                    </a:cubicBezTo>
                    <a:cubicBezTo>
                      <a:pt x="4565" y="28257"/>
                      <a:pt x="4606" y="28247"/>
                      <a:pt x="4637" y="28205"/>
                    </a:cubicBezTo>
                    <a:cubicBezTo>
                      <a:pt x="4772" y="28081"/>
                      <a:pt x="4876" y="27946"/>
                      <a:pt x="4969" y="27790"/>
                    </a:cubicBezTo>
                    <a:cubicBezTo>
                      <a:pt x="4845" y="27655"/>
                      <a:pt x="4710" y="27510"/>
                      <a:pt x="4586" y="27375"/>
                    </a:cubicBezTo>
                    <a:close/>
                    <a:moveTo>
                      <a:pt x="46389" y="27375"/>
                    </a:moveTo>
                    <a:cubicBezTo>
                      <a:pt x="46265" y="27510"/>
                      <a:pt x="46129" y="27655"/>
                      <a:pt x="45995" y="27790"/>
                    </a:cubicBezTo>
                    <a:cubicBezTo>
                      <a:pt x="46088" y="27946"/>
                      <a:pt x="46202" y="28081"/>
                      <a:pt x="46327" y="28205"/>
                    </a:cubicBezTo>
                    <a:cubicBezTo>
                      <a:pt x="46368" y="28247"/>
                      <a:pt x="46410" y="28257"/>
                      <a:pt x="46451" y="28257"/>
                    </a:cubicBezTo>
                    <a:cubicBezTo>
                      <a:pt x="46544" y="28257"/>
                      <a:pt x="46627" y="28194"/>
                      <a:pt x="46627" y="28091"/>
                    </a:cubicBezTo>
                    <a:lnTo>
                      <a:pt x="46627" y="28081"/>
                    </a:lnTo>
                    <a:cubicBezTo>
                      <a:pt x="46627" y="27853"/>
                      <a:pt x="46524" y="27614"/>
                      <a:pt x="46389" y="27375"/>
                    </a:cubicBezTo>
                    <a:close/>
                    <a:moveTo>
                      <a:pt x="13164" y="26970"/>
                    </a:moveTo>
                    <a:lnTo>
                      <a:pt x="13164" y="26970"/>
                    </a:lnTo>
                    <a:cubicBezTo>
                      <a:pt x="13205" y="27427"/>
                      <a:pt x="13309" y="27873"/>
                      <a:pt x="13465" y="28309"/>
                    </a:cubicBezTo>
                    <a:cubicBezTo>
                      <a:pt x="13475" y="28330"/>
                      <a:pt x="13486" y="28360"/>
                      <a:pt x="13496" y="28392"/>
                    </a:cubicBezTo>
                    <a:cubicBezTo>
                      <a:pt x="13548" y="28526"/>
                      <a:pt x="13599" y="28662"/>
                      <a:pt x="13662" y="28796"/>
                    </a:cubicBezTo>
                    <a:cubicBezTo>
                      <a:pt x="13703" y="28869"/>
                      <a:pt x="13735" y="28952"/>
                      <a:pt x="13776" y="29035"/>
                    </a:cubicBezTo>
                    <a:cubicBezTo>
                      <a:pt x="13818" y="28941"/>
                      <a:pt x="13848" y="28858"/>
                      <a:pt x="13890" y="28765"/>
                    </a:cubicBezTo>
                    <a:cubicBezTo>
                      <a:pt x="13880" y="28765"/>
                      <a:pt x="13869" y="28765"/>
                      <a:pt x="13859" y="28775"/>
                    </a:cubicBezTo>
                    <a:lnTo>
                      <a:pt x="13807" y="28775"/>
                    </a:lnTo>
                    <a:cubicBezTo>
                      <a:pt x="13693" y="28775"/>
                      <a:pt x="13589" y="28682"/>
                      <a:pt x="13589" y="28568"/>
                    </a:cubicBezTo>
                    <a:cubicBezTo>
                      <a:pt x="13569" y="28060"/>
                      <a:pt x="13496" y="27355"/>
                      <a:pt x="13226" y="27033"/>
                    </a:cubicBezTo>
                    <a:lnTo>
                      <a:pt x="13164" y="26970"/>
                    </a:lnTo>
                    <a:close/>
                    <a:moveTo>
                      <a:pt x="5239" y="28039"/>
                    </a:moveTo>
                    <a:cubicBezTo>
                      <a:pt x="5063" y="28298"/>
                      <a:pt x="4897" y="28589"/>
                      <a:pt x="4897" y="28817"/>
                    </a:cubicBezTo>
                    <a:cubicBezTo>
                      <a:pt x="4897" y="28931"/>
                      <a:pt x="4938" y="29024"/>
                      <a:pt x="5052" y="29097"/>
                    </a:cubicBezTo>
                    <a:cubicBezTo>
                      <a:pt x="5063" y="29107"/>
                      <a:pt x="5073" y="29107"/>
                      <a:pt x="5084" y="29118"/>
                    </a:cubicBezTo>
                    <a:lnTo>
                      <a:pt x="5104" y="29118"/>
                    </a:lnTo>
                    <a:cubicBezTo>
                      <a:pt x="5125" y="29128"/>
                      <a:pt x="5146" y="29139"/>
                      <a:pt x="5167" y="29139"/>
                    </a:cubicBezTo>
                    <a:cubicBezTo>
                      <a:pt x="5353" y="29139"/>
                      <a:pt x="5550" y="28838"/>
                      <a:pt x="5727" y="28454"/>
                    </a:cubicBezTo>
                    <a:cubicBezTo>
                      <a:pt x="5561" y="28330"/>
                      <a:pt x="5395" y="28184"/>
                      <a:pt x="5239" y="28039"/>
                    </a:cubicBezTo>
                    <a:close/>
                    <a:moveTo>
                      <a:pt x="45735" y="28039"/>
                    </a:moveTo>
                    <a:cubicBezTo>
                      <a:pt x="45580" y="28184"/>
                      <a:pt x="45414" y="28330"/>
                      <a:pt x="45248" y="28454"/>
                    </a:cubicBezTo>
                    <a:cubicBezTo>
                      <a:pt x="45424" y="28838"/>
                      <a:pt x="45621" y="29139"/>
                      <a:pt x="45808" y="29139"/>
                    </a:cubicBezTo>
                    <a:cubicBezTo>
                      <a:pt x="45829" y="29139"/>
                      <a:pt x="45850" y="29128"/>
                      <a:pt x="45870" y="29118"/>
                    </a:cubicBezTo>
                    <a:lnTo>
                      <a:pt x="45880" y="29118"/>
                    </a:lnTo>
                    <a:cubicBezTo>
                      <a:pt x="45901" y="29107"/>
                      <a:pt x="45912" y="29107"/>
                      <a:pt x="45922" y="29097"/>
                    </a:cubicBezTo>
                    <a:cubicBezTo>
                      <a:pt x="46026" y="29024"/>
                      <a:pt x="46078" y="28931"/>
                      <a:pt x="46078" y="28817"/>
                    </a:cubicBezTo>
                    <a:cubicBezTo>
                      <a:pt x="46078" y="28589"/>
                      <a:pt x="45912" y="28298"/>
                      <a:pt x="45735" y="28039"/>
                    </a:cubicBezTo>
                    <a:close/>
                    <a:moveTo>
                      <a:pt x="47572" y="28277"/>
                    </a:moveTo>
                    <a:cubicBezTo>
                      <a:pt x="47489" y="28277"/>
                      <a:pt x="47436" y="28298"/>
                      <a:pt x="47436" y="28350"/>
                    </a:cubicBezTo>
                    <a:cubicBezTo>
                      <a:pt x="47436" y="28392"/>
                      <a:pt x="47468" y="28454"/>
                      <a:pt x="47540" y="28537"/>
                    </a:cubicBezTo>
                    <a:cubicBezTo>
                      <a:pt x="47717" y="28724"/>
                      <a:pt x="48391" y="28838"/>
                      <a:pt x="48640" y="28962"/>
                    </a:cubicBezTo>
                    <a:cubicBezTo>
                      <a:pt x="48909" y="29107"/>
                      <a:pt x="49294" y="29273"/>
                      <a:pt x="49573" y="29492"/>
                    </a:cubicBezTo>
                    <a:cubicBezTo>
                      <a:pt x="49739" y="29294"/>
                      <a:pt x="49895" y="29097"/>
                      <a:pt x="50030" y="28890"/>
                    </a:cubicBezTo>
                    <a:cubicBezTo>
                      <a:pt x="49386" y="28828"/>
                      <a:pt x="48547" y="28506"/>
                      <a:pt x="48349" y="28443"/>
                    </a:cubicBezTo>
                    <a:cubicBezTo>
                      <a:pt x="48215" y="28413"/>
                      <a:pt x="47800" y="28277"/>
                      <a:pt x="47572" y="28277"/>
                    </a:cubicBezTo>
                    <a:close/>
                    <a:moveTo>
                      <a:pt x="3392" y="28277"/>
                    </a:moveTo>
                    <a:cubicBezTo>
                      <a:pt x="3175" y="28277"/>
                      <a:pt x="2749" y="28413"/>
                      <a:pt x="2625" y="28443"/>
                    </a:cubicBezTo>
                    <a:cubicBezTo>
                      <a:pt x="2417" y="28516"/>
                      <a:pt x="1567" y="28838"/>
                      <a:pt x="924" y="28890"/>
                    </a:cubicBezTo>
                    <a:cubicBezTo>
                      <a:pt x="997" y="29004"/>
                      <a:pt x="1069" y="29118"/>
                      <a:pt x="1152" y="29222"/>
                    </a:cubicBezTo>
                    <a:cubicBezTo>
                      <a:pt x="1225" y="29315"/>
                      <a:pt x="1297" y="29409"/>
                      <a:pt x="1380" y="29501"/>
                    </a:cubicBezTo>
                    <a:cubicBezTo>
                      <a:pt x="1660" y="29284"/>
                      <a:pt x="2055" y="29118"/>
                      <a:pt x="2334" y="28962"/>
                    </a:cubicBezTo>
                    <a:cubicBezTo>
                      <a:pt x="2573" y="28838"/>
                      <a:pt x="3247" y="28724"/>
                      <a:pt x="3424" y="28537"/>
                    </a:cubicBezTo>
                    <a:cubicBezTo>
                      <a:pt x="3507" y="28454"/>
                      <a:pt x="3538" y="28392"/>
                      <a:pt x="3538" y="28350"/>
                    </a:cubicBezTo>
                    <a:cubicBezTo>
                      <a:pt x="3538" y="28298"/>
                      <a:pt x="3486" y="28277"/>
                      <a:pt x="3392" y="28277"/>
                    </a:cubicBezTo>
                    <a:close/>
                    <a:moveTo>
                      <a:pt x="6079" y="28724"/>
                    </a:moveTo>
                    <a:cubicBezTo>
                      <a:pt x="6069" y="28786"/>
                      <a:pt x="6059" y="28838"/>
                      <a:pt x="6059" y="28890"/>
                    </a:cubicBezTo>
                    <a:cubicBezTo>
                      <a:pt x="6059" y="28921"/>
                      <a:pt x="6048" y="28962"/>
                      <a:pt x="6048" y="28994"/>
                    </a:cubicBezTo>
                    <a:cubicBezTo>
                      <a:pt x="6048" y="29273"/>
                      <a:pt x="6131" y="29616"/>
                      <a:pt x="6328" y="29616"/>
                    </a:cubicBezTo>
                    <a:cubicBezTo>
                      <a:pt x="6391" y="29616"/>
                      <a:pt x="6463" y="29574"/>
                      <a:pt x="6557" y="29481"/>
                    </a:cubicBezTo>
                    <a:cubicBezTo>
                      <a:pt x="6619" y="29418"/>
                      <a:pt x="6691" y="29305"/>
                      <a:pt x="6764" y="29170"/>
                    </a:cubicBezTo>
                    <a:cubicBezTo>
                      <a:pt x="6525" y="29035"/>
                      <a:pt x="6297" y="28890"/>
                      <a:pt x="6079" y="28724"/>
                    </a:cubicBezTo>
                    <a:close/>
                    <a:moveTo>
                      <a:pt x="44885" y="28724"/>
                    </a:moveTo>
                    <a:cubicBezTo>
                      <a:pt x="44667" y="28890"/>
                      <a:pt x="44439" y="29035"/>
                      <a:pt x="44211" y="29170"/>
                    </a:cubicBezTo>
                    <a:cubicBezTo>
                      <a:pt x="44283" y="29305"/>
                      <a:pt x="44345" y="29418"/>
                      <a:pt x="44418" y="29481"/>
                    </a:cubicBezTo>
                    <a:cubicBezTo>
                      <a:pt x="44501" y="29574"/>
                      <a:pt x="44584" y="29616"/>
                      <a:pt x="44646" y="29616"/>
                    </a:cubicBezTo>
                    <a:cubicBezTo>
                      <a:pt x="44833" y="29616"/>
                      <a:pt x="44916" y="29273"/>
                      <a:pt x="44916" y="28994"/>
                    </a:cubicBezTo>
                    <a:lnTo>
                      <a:pt x="44916" y="28890"/>
                    </a:lnTo>
                    <a:cubicBezTo>
                      <a:pt x="44905" y="28838"/>
                      <a:pt x="44905" y="28786"/>
                      <a:pt x="44885" y="28724"/>
                    </a:cubicBezTo>
                    <a:close/>
                    <a:moveTo>
                      <a:pt x="40269" y="29605"/>
                    </a:moveTo>
                    <a:lnTo>
                      <a:pt x="40269" y="29605"/>
                    </a:lnTo>
                    <a:cubicBezTo>
                      <a:pt x="40258" y="29626"/>
                      <a:pt x="40248" y="29637"/>
                      <a:pt x="40248" y="29657"/>
                    </a:cubicBezTo>
                    <a:cubicBezTo>
                      <a:pt x="40248" y="29647"/>
                      <a:pt x="40258" y="29626"/>
                      <a:pt x="40269" y="29605"/>
                    </a:cubicBezTo>
                    <a:close/>
                    <a:moveTo>
                      <a:pt x="7044" y="29335"/>
                    </a:moveTo>
                    <a:cubicBezTo>
                      <a:pt x="7013" y="29439"/>
                      <a:pt x="7002" y="29543"/>
                      <a:pt x="7002" y="29647"/>
                    </a:cubicBezTo>
                    <a:cubicBezTo>
                      <a:pt x="7002" y="29720"/>
                      <a:pt x="7013" y="29803"/>
                      <a:pt x="7034" y="29875"/>
                    </a:cubicBezTo>
                    <a:cubicBezTo>
                      <a:pt x="7054" y="29958"/>
                      <a:pt x="7127" y="30010"/>
                      <a:pt x="7200" y="30010"/>
                    </a:cubicBezTo>
                    <a:cubicBezTo>
                      <a:pt x="7230" y="30010"/>
                      <a:pt x="7251" y="29999"/>
                      <a:pt x="7283" y="29979"/>
                    </a:cubicBezTo>
                    <a:cubicBezTo>
                      <a:pt x="7293" y="29979"/>
                      <a:pt x="7303" y="29969"/>
                      <a:pt x="7303" y="29969"/>
                    </a:cubicBezTo>
                    <a:cubicBezTo>
                      <a:pt x="7386" y="29803"/>
                      <a:pt x="7459" y="29678"/>
                      <a:pt x="7532" y="29574"/>
                    </a:cubicBezTo>
                    <a:cubicBezTo>
                      <a:pt x="7366" y="29501"/>
                      <a:pt x="7210" y="29418"/>
                      <a:pt x="7044" y="29335"/>
                    </a:cubicBezTo>
                    <a:close/>
                    <a:moveTo>
                      <a:pt x="43920" y="29335"/>
                    </a:moveTo>
                    <a:cubicBezTo>
                      <a:pt x="43734" y="29439"/>
                      <a:pt x="43547" y="29533"/>
                      <a:pt x="43349" y="29616"/>
                    </a:cubicBezTo>
                    <a:cubicBezTo>
                      <a:pt x="43443" y="29771"/>
                      <a:pt x="43557" y="29906"/>
                      <a:pt x="43692" y="29979"/>
                    </a:cubicBezTo>
                    <a:cubicBezTo>
                      <a:pt x="43713" y="29999"/>
                      <a:pt x="43744" y="30010"/>
                      <a:pt x="43775" y="30010"/>
                    </a:cubicBezTo>
                    <a:cubicBezTo>
                      <a:pt x="43847" y="30010"/>
                      <a:pt x="43920" y="29958"/>
                      <a:pt x="43941" y="29875"/>
                    </a:cubicBezTo>
                    <a:cubicBezTo>
                      <a:pt x="43962" y="29803"/>
                      <a:pt x="43972" y="29720"/>
                      <a:pt x="43972" y="29647"/>
                    </a:cubicBezTo>
                    <a:cubicBezTo>
                      <a:pt x="43972" y="29543"/>
                      <a:pt x="43951" y="29439"/>
                      <a:pt x="43920" y="29335"/>
                    </a:cubicBezTo>
                    <a:close/>
                    <a:moveTo>
                      <a:pt x="43266" y="29657"/>
                    </a:moveTo>
                    <a:cubicBezTo>
                      <a:pt x="42997" y="29771"/>
                      <a:pt x="42727" y="29886"/>
                      <a:pt x="42447" y="29969"/>
                    </a:cubicBezTo>
                    <a:cubicBezTo>
                      <a:pt x="42530" y="30062"/>
                      <a:pt x="42655" y="30114"/>
                      <a:pt x="42831" y="30114"/>
                    </a:cubicBezTo>
                    <a:lnTo>
                      <a:pt x="42934" y="30114"/>
                    </a:lnTo>
                    <a:cubicBezTo>
                      <a:pt x="43204" y="30082"/>
                      <a:pt x="43298" y="29969"/>
                      <a:pt x="43298" y="29823"/>
                    </a:cubicBezTo>
                    <a:cubicBezTo>
                      <a:pt x="43298" y="29771"/>
                      <a:pt x="43287" y="29709"/>
                      <a:pt x="43266" y="29657"/>
                    </a:cubicBezTo>
                    <a:close/>
                    <a:moveTo>
                      <a:pt x="47312" y="29087"/>
                    </a:moveTo>
                    <a:cubicBezTo>
                      <a:pt x="47250" y="29087"/>
                      <a:pt x="47198" y="29087"/>
                      <a:pt x="47146" y="29097"/>
                    </a:cubicBezTo>
                    <a:cubicBezTo>
                      <a:pt x="47042" y="29097"/>
                      <a:pt x="46980" y="29180"/>
                      <a:pt x="46980" y="29263"/>
                    </a:cubicBezTo>
                    <a:cubicBezTo>
                      <a:pt x="46980" y="29326"/>
                      <a:pt x="47001" y="29377"/>
                      <a:pt x="47063" y="29409"/>
                    </a:cubicBezTo>
                    <a:cubicBezTo>
                      <a:pt x="47395" y="29626"/>
                      <a:pt x="47904" y="29865"/>
                      <a:pt x="48070" y="29989"/>
                    </a:cubicBezTo>
                    <a:cubicBezTo>
                      <a:pt x="48215" y="30103"/>
                      <a:pt x="48464" y="30228"/>
                      <a:pt x="48713" y="30352"/>
                    </a:cubicBezTo>
                    <a:cubicBezTo>
                      <a:pt x="48785" y="30290"/>
                      <a:pt x="48858" y="30228"/>
                      <a:pt x="48930" y="30155"/>
                    </a:cubicBezTo>
                    <a:cubicBezTo>
                      <a:pt x="48609" y="29948"/>
                      <a:pt x="48598" y="29584"/>
                      <a:pt x="48215" y="29326"/>
                    </a:cubicBezTo>
                    <a:cubicBezTo>
                      <a:pt x="47934" y="29139"/>
                      <a:pt x="47623" y="29087"/>
                      <a:pt x="47312" y="29087"/>
                    </a:cubicBezTo>
                    <a:close/>
                    <a:moveTo>
                      <a:pt x="3662" y="29087"/>
                    </a:moveTo>
                    <a:cubicBezTo>
                      <a:pt x="3351" y="29087"/>
                      <a:pt x="3040" y="29139"/>
                      <a:pt x="2760" y="29326"/>
                    </a:cubicBezTo>
                    <a:cubicBezTo>
                      <a:pt x="2366" y="29584"/>
                      <a:pt x="2366" y="29969"/>
                      <a:pt x="2023" y="30165"/>
                    </a:cubicBezTo>
                    <a:cubicBezTo>
                      <a:pt x="2096" y="30238"/>
                      <a:pt x="2168" y="30301"/>
                      <a:pt x="2241" y="30363"/>
                    </a:cubicBezTo>
                    <a:cubicBezTo>
                      <a:pt x="2500" y="30228"/>
                      <a:pt x="2749" y="30114"/>
                      <a:pt x="2905" y="29989"/>
                    </a:cubicBezTo>
                    <a:cubicBezTo>
                      <a:pt x="3060" y="29865"/>
                      <a:pt x="3579" y="29626"/>
                      <a:pt x="3911" y="29409"/>
                    </a:cubicBezTo>
                    <a:cubicBezTo>
                      <a:pt x="3973" y="29377"/>
                      <a:pt x="3994" y="29326"/>
                      <a:pt x="3994" y="29263"/>
                    </a:cubicBezTo>
                    <a:cubicBezTo>
                      <a:pt x="3994" y="29180"/>
                      <a:pt x="3932" y="29097"/>
                      <a:pt x="3828" y="29097"/>
                    </a:cubicBezTo>
                    <a:cubicBezTo>
                      <a:pt x="3777" y="29087"/>
                      <a:pt x="3714" y="29087"/>
                      <a:pt x="3662" y="29087"/>
                    </a:cubicBezTo>
                    <a:close/>
                    <a:moveTo>
                      <a:pt x="16649" y="30435"/>
                    </a:moveTo>
                    <a:lnTo>
                      <a:pt x="16649" y="30435"/>
                    </a:lnTo>
                    <a:cubicBezTo>
                      <a:pt x="16628" y="30487"/>
                      <a:pt x="16608" y="30539"/>
                      <a:pt x="16577" y="30580"/>
                    </a:cubicBezTo>
                    <a:cubicBezTo>
                      <a:pt x="16598" y="30591"/>
                      <a:pt x="16608" y="30601"/>
                      <a:pt x="16618" y="30601"/>
                    </a:cubicBezTo>
                    <a:cubicBezTo>
                      <a:pt x="16628" y="30550"/>
                      <a:pt x="16639" y="30497"/>
                      <a:pt x="16649" y="30435"/>
                    </a:cubicBezTo>
                    <a:close/>
                    <a:moveTo>
                      <a:pt x="38236" y="26774"/>
                    </a:moveTo>
                    <a:cubicBezTo>
                      <a:pt x="38080" y="26774"/>
                      <a:pt x="37914" y="26846"/>
                      <a:pt x="37748" y="27033"/>
                    </a:cubicBezTo>
                    <a:cubicBezTo>
                      <a:pt x="37468" y="27355"/>
                      <a:pt x="37406" y="28060"/>
                      <a:pt x="37385" y="28568"/>
                    </a:cubicBezTo>
                    <a:cubicBezTo>
                      <a:pt x="37385" y="28599"/>
                      <a:pt x="37374" y="28630"/>
                      <a:pt x="37354" y="28662"/>
                    </a:cubicBezTo>
                    <a:cubicBezTo>
                      <a:pt x="37385" y="29222"/>
                      <a:pt x="37448" y="29865"/>
                      <a:pt x="37540" y="30633"/>
                    </a:cubicBezTo>
                    <a:cubicBezTo>
                      <a:pt x="37582" y="30622"/>
                      <a:pt x="37634" y="30622"/>
                      <a:pt x="37676" y="30612"/>
                    </a:cubicBezTo>
                    <a:lnTo>
                      <a:pt x="37676" y="30518"/>
                    </a:lnTo>
                    <a:cubicBezTo>
                      <a:pt x="37676" y="30425"/>
                      <a:pt x="37759" y="30342"/>
                      <a:pt x="37852" y="30342"/>
                    </a:cubicBezTo>
                    <a:cubicBezTo>
                      <a:pt x="37862" y="30342"/>
                      <a:pt x="37872" y="30352"/>
                      <a:pt x="37883" y="30352"/>
                    </a:cubicBezTo>
                    <a:cubicBezTo>
                      <a:pt x="38111" y="30404"/>
                      <a:pt x="38402" y="30446"/>
                      <a:pt x="38661" y="30446"/>
                    </a:cubicBezTo>
                    <a:cubicBezTo>
                      <a:pt x="38827" y="30446"/>
                      <a:pt x="38993" y="30425"/>
                      <a:pt x="39107" y="30373"/>
                    </a:cubicBezTo>
                    <a:cubicBezTo>
                      <a:pt x="39294" y="30280"/>
                      <a:pt x="39387" y="30155"/>
                      <a:pt x="39408" y="30020"/>
                    </a:cubicBezTo>
                    <a:cubicBezTo>
                      <a:pt x="39273" y="29813"/>
                      <a:pt x="39149" y="29584"/>
                      <a:pt x="39045" y="29356"/>
                    </a:cubicBezTo>
                    <a:cubicBezTo>
                      <a:pt x="38993" y="29315"/>
                      <a:pt x="38941" y="29284"/>
                      <a:pt x="38879" y="29253"/>
                    </a:cubicBezTo>
                    <a:cubicBezTo>
                      <a:pt x="38506" y="29077"/>
                      <a:pt x="38038" y="29087"/>
                      <a:pt x="37717" y="28807"/>
                    </a:cubicBezTo>
                    <a:cubicBezTo>
                      <a:pt x="37551" y="28672"/>
                      <a:pt x="37478" y="28537"/>
                      <a:pt x="37478" y="28423"/>
                    </a:cubicBezTo>
                    <a:cubicBezTo>
                      <a:pt x="37478" y="28267"/>
                      <a:pt x="37634" y="28153"/>
                      <a:pt x="37893" y="28153"/>
                    </a:cubicBezTo>
                    <a:cubicBezTo>
                      <a:pt x="37925" y="28153"/>
                      <a:pt x="37966" y="28153"/>
                      <a:pt x="38008" y="28164"/>
                    </a:cubicBezTo>
                    <a:cubicBezTo>
                      <a:pt x="38257" y="28184"/>
                      <a:pt x="38506" y="28309"/>
                      <a:pt x="38734" y="28443"/>
                    </a:cubicBezTo>
                    <a:cubicBezTo>
                      <a:pt x="38609" y="27977"/>
                      <a:pt x="38547" y="27500"/>
                      <a:pt x="38547" y="27023"/>
                    </a:cubicBezTo>
                    <a:cubicBezTo>
                      <a:pt x="38547" y="26970"/>
                      <a:pt x="38547" y="26919"/>
                      <a:pt x="38557" y="26867"/>
                    </a:cubicBezTo>
                    <a:cubicBezTo>
                      <a:pt x="38453" y="26804"/>
                      <a:pt x="38350" y="26774"/>
                      <a:pt x="38236" y="26774"/>
                    </a:cubicBezTo>
                    <a:close/>
                    <a:moveTo>
                      <a:pt x="45995" y="29605"/>
                    </a:moveTo>
                    <a:cubicBezTo>
                      <a:pt x="45912" y="29637"/>
                      <a:pt x="45870" y="29678"/>
                      <a:pt x="45870" y="29730"/>
                    </a:cubicBezTo>
                    <a:cubicBezTo>
                      <a:pt x="45870" y="29886"/>
                      <a:pt x="46233" y="30124"/>
                      <a:pt x="46348" y="30207"/>
                    </a:cubicBezTo>
                    <a:cubicBezTo>
                      <a:pt x="46772" y="30508"/>
                      <a:pt x="47219" y="30799"/>
                      <a:pt x="47623" y="31140"/>
                    </a:cubicBezTo>
                    <a:cubicBezTo>
                      <a:pt x="47758" y="31068"/>
                      <a:pt x="47883" y="30985"/>
                      <a:pt x="47996" y="30902"/>
                    </a:cubicBezTo>
                    <a:cubicBezTo>
                      <a:pt x="47582" y="30570"/>
                      <a:pt x="47229" y="30207"/>
                      <a:pt x="46752" y="29948"/>
                    </a:cubicBezTo>
                    <a:cubicBezTo>
                      <a:pt x="46617" y="29875"/>
                      <a:pt x="46233" y="29605"/>
                      <a:pt x="46046" y="29605"/>
                    </a:cubicBezTo>
                    <a:close/>
                    <a:moveTo>
                      <a:pt x="4928" y="29605"/>
                    </a:moveTo>
                    <a:cubicBezTo>
                      <a:pt x="4741" y="29605"/>
                      <a:pt x="4347" y="29875"/>
                      <a:pt x="4222" y="29948"/>
                    </a:cubicBezTo>
                    <a:cubicBezTo>
                      <a:pt x="3735" y="30218"/>
                      <a:pt x="3382" y="30580"/>
                      <a:pt x="2957" y="30912"/>
                    </a:cubicBezTo>
                    <a:lnTo>
                      <a:pt x="3330" y="31161"/>
                    </a:lnTo>
                    <a:cubicBezTo>
                      <a:pt x="3735" y="30808"/>
                      <a:pt x="4192" y="30518"/>
                      <a:pt x="4627" y="30207"/>
                    </a:cubicBezTo>
                    <a:cubicBezTo>
                      <a:pt x="4741" y="30124"/>
                      <a:pt x="5094" y="29886"/>
                      <a:pt x="5094" y="29730"/>
                    </a:cubicBezTo>
                    <a:cubicBezTo>
                      <a:pt x="5094" y="29678"/>
                      <a:pt x="5063" y="29637"/>
                      <a:pt x="4969" y="29605"/>
                    </a:cubicBezTo>
                    <a:close/>
                    <a:moveTo>
                      <a:pt x="45331" y="29896"/>
                    </a:moveTo>
                    <a:cubicBezTo>
                      <a:pt x="45082" y="29896"/>
                      <a:pt x="44988" y="29979"/>
                      <a:pt x="44988" y="30093"/>
                    </a:cubicBezTo>
                    <a:cubicBezTo>
                      <a:pt x="44988" y="30228"/>
                      <a:pt x="45113" y="30404"/>
                      <a:pt x="45279" y="30529"/>
                    </a:cubicBezTo>
                    <a:cubicBezTo>
                      <a:pt x="45559" y="30757"/>
                      <a:pt x="45922" y="30891"/>
                      <a:pt x="46140" y="31203"/>
                    </a:cubicBezTo>
                    <a:cubicBezTo>
                      <a:pt x="46192" y="31286"/>
                      <a:pt x="46316" y="31514"/>
                      <a:pt x="46451" y="31784"/>
                    </a:cubicBezTo>
                    <a:cubicBezTo>
                      <a:pt x="46555" y="31742"/>
                      <a:pt x="46659" y="31691"/>
                      <a:pt x="46752" y="31638"/>
                    </a:cubicBezTo>
                    <a:cubicBezTo>
                      <a:pt x="46514" y="31244"/>
                      <a:pt x="46327" y="30788"/>
                      <a:pt x="46078" y="30467"/>
                    </a:cubicBezTo>
                    <a:cubicBezTo>
                      <a:pt x="45901" y="30238"/>
                      <a:pt x="45673" y="29896"/>
                      <a:pt x="45341" y="29896"/>
                    </a:cubicBezTo>
                    <a:close/>
                    <a:moveTo>
                      <a:pt x="5633" y="29896"/>
                    </a:moveTo>
                    <a:cubicBezTo>
                      <a:pt x="5301" y="29896"/>
                      <a:pt x="5073" y="30238"/>
                      <a:pt x="4897" y="30467"/>
                    </a:cubicBezTo>
                    <a:cubicBezTo>
                      <a:pt x="4637" y="30788"/>
                      <a:pt x="4450" y="31255"/>
                      <a:pt x="4212" y="31649"/>
                    </a:cubicBezTo>
                    <a:cubicBezTo>
                      <a:pt x="4316" y="31701"/>
                      <a:pt x="4420" y="31753"/>
                      <a:pt x="4523" y="31794"/>
                    </a:cubicBezTo>
                    <a:cubicBezTo>
                      <a:pt x="4658" y="31514"/>
                      <a:pt x="4772" y="31286"/>
                      <a:pt x="4835" y="31203"/>
                    </a:cubicBezTo>
                    <a:cubicBezTo>
                      <a:pt x="5042" y="30891"/>
                      <a:pt x="5405" y="30757"/>
                      <a:pt x="5695" y="30529"/>
                    </a:cubicBezTo>
                    <a:cubicBezTo>
                      <a:pt x="5861" y="30404"/>
                      <a:pt x="5986" y="30228"/>
                      <a:pt x="5986" y="30093"/>
                    </a:cubicBezTo>
                    <a:cubicBezTo>
                      <a:pt x="5986" y="29979"/>
                      <a:pt x="5893" y="29896"/>
                      <a:pt x="5644" y="29896"/>
                    </a:cubicBezTo>
                    <a:close/>
                    <a:moveTo>
                      <a:pt x="26888" y="25819"/>
                    </a:moveTo>
                    <a:lnTo>
                      <a:pt x="26888" y="25819"/>
                    </a:lnTo>
                    <a:cubicBezTo>
                      <a:pt x="26462" y="26068"/>
                      <a:pt x="26047" y="26338"/>
                      <a:pt x="25726" y="26701"/>
                    </a:cubicBezTo>
                    <a:cubicBezTo>
                      <a:pt x="25664" y="26774"/>
                      <a:pt x="25611" y="26846"/>
                      <a:pt x="25549" y="26908"/>
                    </a:cubicBezTo>
                    <a:cubicBezTo>
                      <a:pt x="25632" y="27230"/>
                      <a:pt x="25705" y="27551"/>
                      <a:pt x="25777" y="27883"/>
                    </a:cubicBezTo>
                    <a:cubicBezTo>
                      <a:pt x="25809" y="28028"/>
                      <a:pt x="25830" y="28174"/>
                      <a:pt x="25860" y="28319"/>
                    </a:cubicBezTo>
                    <a:cubicBezTo>
                      <a:pt x="25871" y="28381"/>
                      <a:pt x="25881" y="28454"/>
                      <a:pt x="25892" y="28516"/>
                    </a:cubicBezTo>
                    <a:cubicBezTo>
                      <a:pt x="25996" y="28941"/>
                      <a:pt x="26192" y="29865"/>
                      <a:pt x="26079" y="30238"/>
                    </a:cubicBezTo>
                    <a:cubicBezTo>
                      <a:pt x="26006" y="30518"/>
                      <a:pt x="25860" y="30767"/>
                      <a:pt x="25674" y="30995"/>
                    </a:cubicBezTo>
                    <a:cubicBezTo>
                      <a:pt x="25528" y="31182"/>
                      <a:pt x="25362" y="31359"/>
                      <a:pt x="25176" y="31514"/>
                    </a:cubicBezTo>
                    <a:cubicBezTo>
                      <a:pt x="25145" y="31545"/>
                      <a:pt x="25104" y="31576"/>
                      <a:pt x="25062" y="31608"/>
                    </a:cubicBezTo>
                    <a:cubicBezTo>
                      <a:pt x="24813" y="31825"/>
                      <a:pt x="24553" y="32012"/>
                      <a:pt x="24294" y="32198"/>
                    </a:cubicBezTo>
                    <a:lnTo>
                      <a:pt x="28236" y="32198"/>
                    </a:lnTo>
                    <a:lnTo>
                      <a:pt x="28236" y="31908"/>
                    </a:lnTo>
                    <a:cubicBezTo>
                      <a:pt x="28153" y="31887"/>
                      <a:pt x="28059" y="31877"/>
                      <a:pt x="27977" y="31846"/>
                    </a:cubicBezTo>
                    <a:cubicBezTo>
                      <a:pt x="27801" y="31804"/>
                      <a:pt x="27603" y="31742"/>
                      <a:pt x="27479" y="31587"/>
                    </a:cubicBezTo>
                    <a:cubicBezTo>
                      <a:pt x="27313" y="31379"/>
                      <a:pt x="27282" y="31068"/>
                      <a:pt x="27261" y="30778"/>
                    </a:cubicBezTo>
                    <a:cubicBezTo>
                      <a:pt x="27188" y="29647"/>
                      <a:pt x="27001" y="28526"/>
                      <a:pt x="26711" y="27438"/>
                    </a:cubicBezTo>
                    <a:cubicBezTo>
                      <a:pt x="26660" y="27240"/>
                      <a:pt x="26597" y="27033"/>
                      <a:pt x="26597" y="26815"/>
                    </a:cubicBezTo>
                    <a:lnTo>
                      <a:pt x="26597" y="26804"/>
                    </a:lnTo>
                    <a:cubicBezTo>
                      <a:pt x="26607" y="26452"/>
                      <a:pt x="26773" y="26141"/>
                      <a:pt x="26888" y="25819"/>
                    </a:cubicBezTo>
                    <a:close/>
                    <a:moveTo>
                      <a:pt x="6702" y="30384"/>
                    </a:moveTo>
                    <a:cubicBezTo>
                      <a:pt x="6515" y="30384"/>
                      <a:pt x="6142" y="30601"/>
                      <a:pt x="5934" y="30767"/>
                    </a:cubicBezTo>
                    <a:cubicBezTo>
                      <a:pt x="5591" y="31047"/>
                      <a:pt x="5353" y="31472"/>
                      <a:pt x="5197" y="31887"/>
                    </a:cubicBezTo>
                    <a:cubicBezTo>
                      <a:pt x="5177" y="31940"/>
                      <a:pt x="5156" y="32002"/>
                      <a:pt x="5146" y="32064"/>
                    </a:cubicBezTo>
                    <a:cubicBezTo>
                      <a:pt x="5322" y="32136"/>
                      <a:pt x="5488" y="32198"/>
                      <a:pt x="5664" y="32261"/>
                    </a:cubicBezTo>
                    <a:cubicBezTo>
                      <a:pt x="5840" y="31721"/>
                      <a:pt x="6370" y="31306"/>
                      <a:pt x="6660" y="30840"/>
                    </a:cubicBezTo>
                    <a:cubicBezTo>
                      <a:pt x="6764" y="30674"/>
                      <a:pt x="6806" y="30560"/>
                      <a:pt x="6806" y="30487"/>
                    </a:cubicBezTo>
                    <a:cubicBezTo>
                      <a:pt x="6806" y="30414"/>
                      <a:pt x="6764" y="30384"/>
                      <a:pt x="6702" y="30384"/>
                    </a:cubicBezTo>
                    <a:close/>
                    <a:moveTo>
                      <a:pt x="44273" y="30384"/>
                    </a:moveTo>
                    <a:cubicBezTo>
                      <a:pt x="44211" y="30384"/>
                      <a:pt x="44169" y="30414"/>
                      <a:pt x="44169" y="30487"/>
                    </a:cubicBezTo>
                    <a:cubicBezTo>
                      <a:pt x="44169" y="30560"/>
                      <a:pt x="44211" y="30674"/>
                      <a:pt x="44314" y="30840"/>
                    </a:cubicBezTo>
                    <a:cubicBezTo>
                      <a:pt x="44605" y="31306"/>
                      <a:pt x="45134" y="31721"/>
                      <a:pt x="45299" y="32261"/>
                    </a:cubicBezTo>
                    <a:cubicBezTo>
                      <a:pt x="45476" y="32198"/>
                      <a:pt x="45652" y="32126"/>
                      <a:pt x="45818" y="32064"/>
                    </a:cubicBezTo>
                    <a:cubicBezTo>
                      <a:pt x="45808" y="32002"/>
                      <a:pt x="45787" y="31940"/>
                      <a:pt x="45767" y="31887"/>
                    </a:cubicBezTo>
                    <a:cubicBezTo>
                      <a:pt x="45611" y="31472"/>
                      <a:pt x="45382" y="31047"/>
                      <a:pt x="45041" y="30767"/>
                    </a:cubicBezTo>
                    <a:cubicBezTo>
                      <a:pt x="44833" y="30601"/>
                      <a:pt x="44460" y="30384"/>
                      <a:pt x="44273" y="30384"/>
                    </a:cubicBezTo>
                    <a:close/>
                    <a:moveTo>
                      <a:pt x="33796" y="25975"/>
                    </a:moveTo>
                    <a:cubicBezTo>
                      <a:pt x="33423" y="26141"/>
                      <a:pt x="33029" y="26265"/>
                      <a:pt x="32634" y="26338"/>
                    </a:cubicBezTo>
                    <a:cubicBezTo>
                      <a:pt x="32282" y="27946"/>
                      <a:pt x="31701" y="29492"/>
                      <a:pt x="30902" y="30923"/>
                    </a:cubicBezTo>
                    <a:cubicBezTo>
                      <a:pt x="30902" y="30964"/>
                      <a:pt x="30912" y="31006"/>
                      <a:pt x="30912" y="31047"/>
                    </a:cubicBezTo>
                    <a:cubicBezTo>
                      <a:pt x="30912" y="31110"/>
                      <a:pt x="30902" y="31172"/>
                      <a:pt x="30892" y="31223"/>
                    </a:cubicBezTo>
                    <a:cubicBezTo>
                      <a:pt x="30881" y="31276"/>
                      <a:pt x="30871" y="31317"/>
                      <a:pt x="30850" y="31359"/>
                    </a:cubicBezTo>
                    <a:cubicBezTo>
                      <a:pt x="30943" y="31431"/>
                      <a:pt x="31088" y="31452"/>
                      <a:pt x="31213" y="31472"/>
                    </a:cubicBezTo>
                    <a:cubicBezTo>
                      <a:pt x="31711" y="31545"/>
                      <a:pt x="32167" y="31836"/>
                      <a:pt x="32448" y="32251"/>
                    </a:cubicBezTo>
                    <a:cubicBezTo>
                      <a:pt x="33412" y="32271"/>
                      <a:pt x="34366" y="32292"/>
                      <a:pt x="35290" y="32323"/>
                    </a:cubicBezTo>
                    <a:cubicBezTo>
                      <a:pt x="35269" y="32188"/>
                      <a:pt x="35258" y="32053"/>
                      <a:pt x="35258" y="31908"/>
                    </a:cubicBezTo>
                    <a:cubicBezTo>
                      <a:pt x="35258" y="31794"/>
                      <a:pt x="35269" y="31670"/>
                      <a:pt x="35269" y="31555"/>
                    </a:cubicBezTo>
                    <a:cubicBezTo>
                      <a:pt x="35269" y="31535"/>
                      <a:pt x="35269" y="31514"/>
                      <a:pt x="35258" y="31493"/>
                    </a:cubicBezTo>
                    <a:cubicBezTo>
                      <a:pt x="35258" y="31140"/>
                      <a:pt x="35145" y="30757"/>
                      <a:pt x="34926" y="30497"/>
                    </a:cubicBezTo>
                    <a:cubicBezTo>
                      <a:pt x="34605" y="30114"/>
                      <a:pt x="34419" y="29626"/>
                      <a:pt x="34366" y="29128"/>
                    </a:cubicBezTo>
                    <a:cubicBezTo>
                      <a:pt x="34253" y="28070"/>
                      <a:pt x="34066" y="27012"/>
                      <a:pt x="33796" y="25975"/>
                    </a:cubicBezTo>
                    <a:close/>
                    <a:moveTo>
                      <a:pt x="40652" y="30404"/>
                    </a:moveTo>
                    <a:cubicBezTo>
                      <a:pt x="40497" y="30404"/>
                      <a:pt x="40383" y="30508"/>
                      <a:pt x="40383" y="30767"/>
                    </a:cubicBezTo>
                    <a:lnTo>
                      <a:pt x="40383" y="30788"/>
                    </a:lnTo>
                    <a:cubicBezTo>
                      <a:pt x="40383" y="30799"/>
                      <a:pt x="40383" y="30819"/>
                      <a:pt x="40393" y="30829"/>
                    </a:cubicBezTo>
                    <a:cubicBezTo>
                      <a:pt x="40403" y="31130"/>
                      <a:pt x="40850" y="31545"/>
                      <a:pt x="40839" y="31908"/>
                    </a:cubicBezTo>
                    <a:cubicBezTo>
                      <a:pt x="40839" y="32002"/>
                      <a:pt x="40818" y="32085"/>
                      <a:pt x="40746" y="32157"/>
                    </a:cubicBezTo>
                    <a:cubicBezTo>
                      <a:pt x="40663" y="32261"/>
                      <a:pt x="40580" y="32313"/>
                      <a:pt x="40507" y="32313"/>
                    </a:cubicBezTo>
                    <a:cubicBezTo>
                      <a:pt x="40165" y="32313"/>
                      <a:pt x="39958" y="31338"/>
                      <a:pt x="39885" y="31120"/>
                    </a:cubicBezTo>
                    <a:cubicBezTo>
                      <a:pt x="39843" y="30995"/>
                      <a:pt x="39813" y="30891"/>
                      <a:pt x="39771" y="30829"/>
                    </a:cubicBezTo>
                    <a:cubicBezTo>
                      <a:pt x="39709" y="30736"/>
                      <a:pt x="39636" y="30695"/>
                      <a:pt x="39522" y="30695"/>
                    </a:cubicBezTo>
                    <a:cubicBezTo>
                      <a:pt x="39439" y="30695"/>
                      <a:pt x="39325" y="30725"/>
                      <a:pt x="39169" y="30757"/>
                    </a:cubicBezTo>
                    <a:lnTo>
                      <a:pt x="39159" y="30757"/>
                    </a:lnTo>
                    <a:cubicBezTo>
                      <a:pt x="39013" y="30788"/>
                      <a:pt x="38868" y="30829"/>
                      <a:pt x="38734" y="30871"/>
                    </a:cubicBezTo>
                    <a:cubicBezTo>
                      <a:pt x="38692" y="30891"/>
                      <a:pt x="38651" y="30902"/>
                      <a:pt x="38599" y="30912"/>
                    </a:cubicBezTo>
                    <a:cubicBezTo>
                      <a:pt x="38951" y="31182"/>
                      <a:pt x="39169" y="31608"/>
                      <a:pt x="39252" y="32032"/>
                    </a:cubicBezTo>
                    <a:cubicBezTo>
                      <a:pt x="39273" y="32106"/>
                      <a:pt x="39283" y="32188"/>
                      <a:pt x="39283" y="32271"/>
                    </a:cubicBezTo>
                    <a:cubicBezTo>
                      <a:pt x="39283" y="32334"/>
                      <a:pt x="39273" y="32396"/>
                      <a:pt x="39262" y="32458"/>
                    </a:cubicBezTo>
                    <a:cubicBezTo>
                      <a:pt x="40051" y="32489"/>
                      <a:pt x="40808" y="32530"/>
                      <a:pt x="41534" y="32572"/>
                    </a:cubicBezTo>
                    <a:lnTo>
                      <a:pt x="41534" y="32479"/>
                    </a:lnTo>
                    <a:cubicBezTo>
                      <a:pt x="41534" y="32354"/>
                      <a:pt x="41544" y="32240"/>
                      <a:pt x="41544" y="32147"/>
                    </a:cubicBezTo>
                    <a:lnTo>
                      <a:pt x="41544" y="32064"/>
                    </a:lnTo>
                    <a:cubicBezTo>
                      <a:pt x="41544" y="31608"/>
                      <a:pt x="41503" y="31130"/>
                      <a:pt x="41223" y="30757"/>
                    </a:cubicBezTo>
                    <a:cubicBezTo>
                      <a:pt x="41203" y="30725"/>
                      <a:pt x="41171" y="30695"/>
                      <a:pt x="41150" y="30663"/>
                    </a:cubicBezTo>
                    <a:cubicBezTo>
                      <a:pt x="41005" y="30518"/>
                      <a:pt x="40808" y="30404"/>
                      <a:pt x="40652" y="30404"/>
                    </a:cubicBezTo>
                    <a:close/>
                    <a:moveTo>
                      <a:pt x="6961" y="30923"/>
                    </a:moveTo>
                    <a:cubicBezTo>
                      <a:pt x="6640" y="31306"/>
                      <a:pt x="6608" y="31908"/>
                      <a:pt x="6494" y="32375"/>
                    </a:cubicBezTo>
                    <a:cubicBezTo>
                      <a:pt x="6484" y="32427"/>
                      <a:pt x="6474" y="32468"/>
                      <a:pt x="6453" y="32510"/>
                    </a:cubicBezTo>
                    <a:cubicBezTo>
                      <a:pt x="6577" y="32551"/>
                      <a:pt x="6691" y="32583"/>
                      <a:pt x="6806" y="32613"/>
                    </a:cubicBezTo>
                    <a:cubicBezTo>
                      <a:pt x="6815" y="32583"/>
                      <a:pt x="6826" y="32562"/>
                      <a:pt x="6836" y="32541"/>
                    </a:cubicBezTo>
                    <a:cubicBezTo>
                      <a:pt x="6806" y="32375"/>
                      <a:pt x="6785" y="32209"/>
                      <a:pt x="6785" y="32043"/>
                    </a:cubicBezTo>
                    <a:cubicBezTo>
                      <a:pt x="6785" y="31857"/>
                      <a:pt x="6806" y="31670"/>
                      <a:pt x="6836" y="31483"/>
                    </a:cubicBezTo>
                    <a:cubicBezTo>
                      <a:pt x="6878" y="31276"/>
                      <a:pt x="6919" y="31099"/>
                      <a:pt x="6961" y="30923"/>
                    </a:cubicBezTo>
                    <a:close/>
                    <a:moveTo>
                      <a:pt x="43183" y="30580"/>
                    </a:moveTo>
                    <a:cubicBezTo>
                      <a:pt x="42976" y="30580"/>
                      <a:pt x="42789" y="30642"/>
                      <a:pt x="42768" y="30819"/>
                    </a:cubicBezTo>
                    <a:lnTo>
                      <a:pt x="42768" y="30829"/>
                    </a:lnTo>
                    <a:cubicBezTo>
                      <a:pt x="42768" y="31027"/>
                      <a:pt x="43443" y="31753"/>
                      <a:pt x="43588" y="31919"/>
                    </a:cubicBezTo>
                    <a:cubicBezTo>
                      <a:pt x="43764" y="32126"/>
                      <a:pt x="44086" y="32344"/>
                      <a:pt x="44169" y="32613"/>
                    </a:cubicBezTo>
                    <a:cubicBezTo>
                      <a:pt x="44283" y="32583"/>
                      <a:pt x="44397" y="32551"/>
                      <a:pt x="44522" y="32520"/>
                    </a:cubicBezTo>
                    <a:cubicBezTo>
                      <a:pt x="44501" y="32468"/>
                      <a:pt x="44480" y="32427"/>
                      <a:pt x="44470" y="32375"/>
                    </a:cubicBezTo>
                    <a:cubicBezTo>
                      <a:pt x="44324" y="31784"/>
                      <a:pt x="44324" y="30985"/>
                      <a:pt x="43692" y="30684"/>
                    </a:cubicBezTo>
                    <a:cubicBezTo>
                      <a:pt x="43568" y="30633"/>
                      <a:pt x="43370" y="30580"/>
                      <a:pt x="43183" y="30580"/>
                    </a:cubicBezTo>
                    <a:close/>
                    <a:moveTo>
                      <a:pt x="41773" y="30778"/>
                    </a:moveTo>
                    <a:cubicBezTo>
                      <a:pt x="41576" y="30778"/>
                      <a:pt x="41514" y="30850"/>
                      <a:pt x="41514" y="30954"/>
                    </a:cubicBezTo>
                    <a:cubicBezTo>
                      <a:pt x="41514" y="31213"/>
                      <a:pt x="41991" y="31732"/>
                      <a:pt x="42125" y="31981"/>
                    </a:cubicBezTo>
                    <a:cubicBezTo>
                      <a:pt x="42188" y="32106"/>
                      <a:pt x="42291" y="32375"/>
                      <a:pt x="42323" y="32613"/>
                    </a:cubicBezTo>
                    <a:cubicBezTo>
                      <a:pt x="42748" y="32634"/>
                      <a:pt x="43163" y="32666"/>
                      <a:pt x="43568" y="32696"/>
                    </a:cubicBezTo>
                    <a:cubicBezTo>
                      <a:pt x="42934" y="32106"/>
                      <a:pt x="42717" y="30778"/>
                      <a:pt x="41783" y="30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4"/>
              <p:cNvSpPr/>
              <p:nvPr/>
            </p:nvSpPr>
            <p:spPr>
              <a:xfrm>
                <a:off x="4375607" y="3498205"/>
                <a:ext cx="1253339" cy="66753"/>
              </a:xfrm>
              <a:custGeom>
                <a:avLst/>
                <a:gdLst/>
                <a:ahLst/>
                <a:cxnLst/>
                <a:rect l="l" t="t" r="r" b="b"/>
                <a:pathLst>
                  <a:path w="21442" h="1142" extrusionOk="0">
                    <a:moveTo>
                      <a:pt x="20135" y="415"/>
                    </a:moveTo>
                    <a:cubicBezTo>
                      <a:pt x="20145" y="478"/>
                      <a:pt x="20156" y="530"/>
                      <a:pt x="20156" y="581"/>
                    </a:cubicBezTo>
                    <a:cubicBezTo>
                      <a:pt x="20156" y="664"/>
                      <a:pt x="20135" y="747"/>
                      <a:pt x="20114" y="810"/>
                    </a:cubicBezTo>
                    <a:cubicBezTo>
                      <a:pt x="20560" y="737"/>
                      <a:pt x="21006" y="654"/>
                      <a:pt x="21442" y="551"/>
                    </a:cubicBezTo>
                    <a:cubicBezTo>
                      <a:pt x="21421" y="530"/>
                      <a:pt x="21400" y="509"/>
                      <a:pt x="21380" y="498"/>
                    </a:cubicBezTo>
                    <a:cubicBezTo>
                      <a:pt x="20975" y="468"/>
                      <a:pt x="20560" y="436"/>
                      <a:pt x="20135" y="415"/>
                    </a:cubicBezTo>
                    <a:close/>
                    <a:moveTo>
                      <a:pt x="2106" y="0"/>
                    </a:moveTo>
                    <a:cubicBezTo>
                      <a:pt x="2003" y="73"/>
                      <a:pt x="1888" y="146"/>
                      <a:pt x="1785" y="219"/>
                    </a:cubicBezTo>
                    <a:cubicBezTo>
                      <a:pt x="1577" y="343"/>
                      <a:pt x="1360" y="468"/>
                      <a:pt x="1152" y="581"/>
                    </a:cubicBezTo>
                    <a:cubicBezTo>
                      <a:pt x="779" y="789"/>
                      <a:pt x="395" y="966"/>
                      <a:pt x="0" y="1121"/>
                    </a:cubicBezTo>
                    <a:cubicBezTo>
                      <a:pt x="2075" y="1121"/>
                      <a:pt x="4150" y="1121"/>
                      <a:pt x="6224" y="1132"/>
                    </a:cubicBezTo>
                    <a:cubicBezTo>
                      <a:pt x="6193" y="1090"/>
                      <a:pt x="6173" y="1049"/>
                      <a:pt x="6141" y="1007"/>
                    </a:cubicBezTo>
                    <a:cubicBezTo>
                      <a:pt x="6037" y="789"/>
                      <a:pt x="6037" y="540"/>
                      <a:pt x="6037" y="291"/>
                    </a:cubicBezTo>
                    <a:cubicBezTo>
                      <a:pt x="6048" y="198"/>
                      <a:pt x="6048" y="104"/>
                      <a:pt x="6048" y="0"/>
                    </a:cubicBezTo>
                    <a:close/>
                    <a:moveTo>
                      <a:pt x="10260" y="53"/>
                    </a:moveTo>
                    <a:lnTo>
                      <a:pt x="10260" y="53"/>
                    </a:lnTo>
                    <a:cubicBezTo>
                      <a:pt x="10467" y="374"/>
                      <a:pt x="10550" y="810"/>
                      <a:pt x="10384" y="1132"/>
                    </a:cubicBezTo>
                    <a:cubicBezTo>
                      <a:pt x="11421" y="1141"/>
                      <a:pt x="12469" y="1141"/>
                      <a:pt x="13506" y="1141"/>
                    </a:cubicBezTo>
                    <a:lnTo>
                      <a:pt x="14128" y="1141"/>
                    </a:lnTo>
                    <a:cubicBezTo>
                      <a:pt x="15944" y="1141"/>
                      <a:pt x="17770" y="1121"/>
                      <a:pt x="19543" y="883"/>
                    </a:cubicBezTo>
                    <a:cubicBezTo>
                      <a:pt x="19398" y="779"/>
                      <a:pt x="19356" y="571"/>
                      <a:pt x="19346" y="374"/>
                    </a:cubicBezTo>
                    <a:cubicBezTo>
                      <a:pt x="18620" y="332"/>
                      <a:pt x="17863" y="291"/>
                      <a:pt x="17074" y="260"/>
                    </a:cubicBezTo>
                    <a:cubicBezTo>
                      <a:pt x="17074" y="270"/>
                      <a:pt x="17074" y="291"/>
                      <a:pt x="17064" y="302"/>
                    </a:cubicBezTo>
                    <a:cubicBezTo>
                      <a:pt x="17044" y="405"/>
                      <a:pt x="17002" y="488"/>
                      <a:pt x="16961" y="551"/>
                    </a:cubicBezTo>
                    <a:cubicBezTo>
                      <a:pt x="16961" y="581"/>
                      <a:pt x="16950" y="602"/>
                      <a:pt x="16950" y="623"/>
                    </a:cubicBezTo>
                    <a:cubicBezTo>
                      <a:pt x="16929" y="685"/>
                      <a:pt x="16888" y="706"/>
                      <a:pt x="16836" y="706"/>
                    </a:cubicBezTo>
                    <a:lnTo>
                      <a:pt x="16825" y="706"/>
                    </a:lnTo>
                    <a:cubicBezTo>
                      <a:pt x="16701" y="810"/>
                      <a:pt x="16546" y="862"/>
                      <a:pt x="16390" y="893"/>
                    </a:cubicBezTo>
                    <a:cubicBezTo>
                      <a:pt x="16359" y="913"/>
                      <a:pt x="16328" y="924"/>
                      <a:pt x="16297" y="924"/>
                    </a:cubicBezTo>
                    <a:cubicBezTo>
                      <a:pt x="16276" y="924"/>
                      <a:pt x="16255" y="924"/>
                      <a:pt x="16235" y="913"/>
                    </a:cubicBezTo>
                    <a:cubicBezTo>
                      <a:pt x="16172" y="924"/>
                      <a:pt x="16110" y="924"/>
                      <a:pt x="16048" y="924"/>
                    </a:cubicBezTo>
                    <a:cubicBezTo>
                      <a:pt x="15892" y="934"/>
                      <a:pt x="15726" y="934"/>
                      <a:pt x="15571" y="934"/>
                    </a:cubicBezTo>
                    <a:cubicBezTo>
                      <a:pt x="15031" y="934"/>
                      <a:pt x="14492" y="893"/>
                      <a:pt x="13962" y="810"/>
                    </a:cubicBezTo>
                    <a:cubicBezTo>
                      <a:pt x="13745" y="779"/>
                      <a:pt x="13506" y="727"/>
                      <a:pt x="13340" y="581"/>
                    </a:cubicBezTo>
                    <a:cubicBezTo>
                      <a:pt x="13206" y="457"/>
                      <a:pt x="13133" y="302"/>
                      <a:pt x="13102" y="125"/>
                    </a:cubicBezTo>
                    <a:cubicBezTo>
                      <a:pt x="12178" y="94"/>
                      <a:pt x="11224" y="73"/>
                      <a:pt x="10260" y="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4"/>
              <p:cNvSpPr/>
              <p:nvPr/>
            </p:nvSpPr>
            <p:spPr>
              <a:xfrm>
                <a:off x="5615541" y="2402585"/>
                <a:ext cx="165596" cy="331718"/>
              </a:xfrm>
              <a:custGeom>
                <a:avLst/>
                <a:gdLst/>
                <a:ahLst/>
                <a:cxnLst/>
                <a:rect l="l" t="t" r="r" b="b"/>
                <a:pathLst>
                  <a:path w="2833" h="5675" extrusionOk="0">
                    <a:moveTo>
                      <a:pt x="2791" y="1"/>
                    </a:moveTo>
                    <a:lnTo>
                      <a:pt x="2791" y="1"/>
                    </a:lnTo>
                    <a:cubicBezTo>
                      <a:pt x="2760" y="197"/>
                      <a:pt x="2698" y="395"/>
                      <a:pt x="2615" y="550"/>
                    </a:cubicBezTo>
                    <a:cubicBezTo>
                      <a:pt x="2449" y="903"/>
                      <a:pt x="1806" y="1442"/>
                      <a:pt x="1619" y="1878"/>
                    </a:cubicBezTo>
                    <a:cubicBezTo>
                      <a:pt x="1557" y="2034"/>
                      <a:pt x="1681" y="2189"/>
                      <a:pt x="1826" y="2189"/>
                    </a:cubicBezTo>
                    <a:cubicBezTo>
                      <a:pt x="1857" y="2189"/>
                      <a:pt x="1889" y="2179"/>
                      <a:pt x="1909" y="2168"/>
                    </a:cubicBezTo>
                    <a:cubicBezTo>
                      <a:pt x="2147" y="2065"/>
                      <a:pt x="2417" y="1909"/>
                      <a:pt x="2687" y="1743"/>
                    </a:cubicBezTo>
                    <a:cubicBezTo>
                      <a:pt x="2698" y="1691"/>
                      <a:pt x="2698" y="1650"/>
                      <a:pt x="2708" y="1608"/>
                    </a:cubicBezTo>
                    <a:cubicBezTo>
                      <a:pt x="2801" y="1090"/>
                      <a:pt x="2832" y="540"/>
                      <a:pt x="2791" y="1"/>
                    </a:cubicBezTo>
                    <a:close/>
                    <a:moveTo>
                      <a:pt x="1753" y="3652"/>
                    </a:moveTo>
                    <a:cubicBezTo>
                      <a:pt x="1536" y="3652"/>
                      <a:pt x="1432" y="3973"/>
                      <a:pt x="1660" y="4077"/>
                    </a:cubicBezTo>
                    <a:cubicBezTo>
                      <a:pt x="1816" y="4150"/>
                      <a:pt x="1992" y="4212"/>
                      <a:pt x="2179" y="4274"/>
                    </a:cubicBezTo>
                    <a:cubicBezTo>
                      <a:pt x="2189" y="4129"/>
                      <a:pt x="2210" y="3984"/>
                      <a:pt x="2241" y="3839"/>
                    </a:cubicBezTo>
                    <a:cubicBezTo>
                      <a:pt x="2096" y="3777"/>
                      <a:pt x="1961" y="3714"/>
                      <a:pt x="1836" y="3673"/>
                    </a:cubicBezTo>
                    <a:cubicBezTo>
                      <a:pt x="1806" y="3662"/>
                      <a:pt x="1774" y="3652"/>
                      <a:pt x="1753" y="3652"/>
                    </a:cubicBezTo>
                    <a:close/>
                    <a:moveTo>
                      <a:pt x="197" y="4118"/>
                    </a:moveTo>
                    <a:cubicBezTo>
                      <a:pt x="73" y="4118"/>
                      <a:pt x="1" y="4201"/>
                      <a:pt x="11" y="4430"/>
                    </a:cubicBezTo>
                    <a:cubicBezTo>
                      <a:pt x="31" y="4876"/>
                      <a:pt x="976" y="5270"/>
                      <a:pt x="1297" y="5415"/>
                    </a:cubicBezTo>
                    <a:cubicBezTo>
                      <a:pt x="1504" y="5508"/>
                      <a:pt x="1898" y="5571"/>
                      <a:pt x="2210" y="5674"/>
                    </a:cubicBezTo>
                    <a:cubicBezTo>
                      <a:pt x="2230" y="5674"/>
                      <a:pt x="2251" y="5664"/>
                      <a:pt x="2283" y="5654"/>
                    </a:cubicBezTo>
                    <a:cubicBezTo>
                      <a:pt x="2262" y="5602"/>
                      <a:pt x="2251" y="5550"/>
                      <a:pt x="2241" y="5498"/>
                    </a:cubicBezTo>
                    <a:cubicBezTo>
                      <a:pt x="1816" y="5239"/>
                      <a:pt x="1432" y="4928"/>
                      <a:pt x="1266" y="4803"/>
                    </a:cubicBezTo>
                    <a:cubicBezTo>
                      <a:pt x="1100" y="4658"/>
                      <a:pt x="509" y="4118"/>
                      <a:pt x="197" y="4118"/>
                    </a:cubicBezTo>
                    <a:close/>
                  </a:path>
                </a:pathLst>
              </a:custGeom>
              <a:solidFill>
                <a:srgbClr val="FFE0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4"/>
              <p:cNvSpPr/>
              <p:nvPr/>
            </p:nvSpPr>
            <p:spPr>
              <a:xfrm>
                <a:off x="5131094" y="2369911"/>
                <a:ext cx="965343" cy="982002"/>
              </a:xfrm>
              <a:custGeom>
                <a:avLst/>
                <a:gdLst/>
                <a:ahLst/>
                <a:cxnLst/>
                <a:rect l="l" t="t" r="r" b="b"/>
                <a:pathLst>
                  <a:path w="16515" h="16800" extrusionOk="0">
                    <a:moveTo>
                      <a:pt x="13570" y="1"/>
                    </a:moveTo>
                    <a:cubicBezTo>
                      <a:pt x="12858" y="1"/>
                      <a:pt x="12361" y="1313"/>
                      <a:pt x="11846" y="1680"/>
                    </a:cubicBezTo>
                    <a:cubicBezTo>
                      <a:pt x="11463" y="1960"/>
                      <a:pt x="10747" y="2499"/>
                      <a:pt x="10197" y="2727"/>
                    </a:cubicBezTo>
                    <a:cubicBezTo>
                      <a:pt x="10169" y="2739"/>
                      <a:pt x="10141" y="2744"/>
                      <a:pt x="10114" y="2744"/>
                    </a:cubicBezTo>
                    <a:cubicBezTo>
                      <a:pt x="9968" y="2744"/>
                      <a:pt x="9845" y="2594"/>
                      <a:pt x="9907" y="2437"/>
                    </a:cubicBezTo>
                    <a:cubicBezTo>
                      <a:pt x="10094" y="2001"/>
                      <a:pt x="10737" y="1462"/>
                      <a:pt x="10903" y="1109"/>
                    </a:cubicBezTo>
                    <a:cubicBezTo>
                      <a:pt x="11090" y="725"/>
                      <a:pt x="11214" y="39"/>
                      <a:pt x="10872" y="39"/>
                    </a:cubicBezTo>
                    <a:cubicBezTo>
                      <a:pt x="10781" y="39"/>
                      <a:pt x="10655" y="88"/>
                      <a:pt x="10488" y="207"/>
                    </a:cubicBezTo>
                    <a:cubicBezTo>
                      <a:pt x="9689" y="756"/>
                      <a:pt x="9741" y="2282"/>
                      <a:pt x="8994" y="3029"/>
                    </a:cubicBezTo>
                    <a:cubicBezTo>
                      <a:pt x="8950" y="3072"/>
                      <a:pt x="8898" y="3091"/>
                      <a:pt x="8847" y="3091"/>
                    </a:cubicBezTo>
                    <a:cubicBezTo>
                      <a:pt x="8717" y="3091"/>
                      <a:pt x="8594" y="2967"/>
                      <a:pt x="8631" y="2810"/>
                    </a:cubicBezTo>
                    <a:cubicBezTo>
                      <a:pt x="8838" y="1950"/>
                      <a:pt x="9430" y="456"/>
                      <a:pt x="8807" y="196"/>
                    </a:cubicBezTo>
                    <a:cubicBezTo>
                      <a:pt x="8710" y="156"/>
                      <a:pt x="8623" y="138"/>
                      <a:pt x="8545" y="138"/>
                    </a:cubicBezTo>
                    <a:cubicBezTo>
                      <a:pt x="7609" y="138"/>
                      <a:pt x="7938" y="2795"/>
                      <a:pt x="7957" y="3225"/>
                    </a:cubicBezTo>
                    <a:cubicBezTo>
                      <a:pt x="7965" y="3458"/>
                      <a:pt x="8026" y="4402"/>
                      <a:pt x="7811" y="4402"/>
                    </a:cubicBezTo>
                    <a:cubicBezTo>
                      <a:pt x="7757" y="4402"/>
                      <a:pt x="7686" y="4343"/>
                      <a:pt x="7593" y="4200"/>
                    </a:cubicBezTo>
                    <a:cubicBezTo>
                      <a:pt x="7417" y="3921"/>
                      <a:pt x="7489" y="3049"/>
                      <a:pt x="7407" y="2707"/>
                    </a:cubicBezTo>
                    <a:cubicBezTo>
                      <a:pt x="7282" y="2178"/>
                      <a:pt x="7178" y="1431"/>
                      <a:pt x="6826" y="1005"/>
                    </a:cubicBezTo>
                    <a:cubicBezTo>
                      <a:pt x="6658" y="798"/>
                      <a:pt x="6512" y="712"/>
                      <a:pt x="6390" y="712"/>
                    </a:cubicBezTo>
                    <a:cubicBezTo>
                      <a:pt x="6129" y="712"/>
                      <a:pt x="5979" y="1109"/>
                      <a:pt x="5965" y="1556"/>
                    </a:cubicBezTo>
                    <a:cubicBezTo>
                      <a:pt x="5934" y="2385"/>
                      <a:pt x="6577" y="2427"/>
                      <a:pt x="6816" y="3121"/>
                    </a:cubicBezTo>
                    <a:cubicBezTo>
                      <a:pt x="6982" y="3599"/>
                      <a:pt x="6909" y="4066"/>
                      <a:pt x="6774" y="4532"/>
                    </a:cubicBezTo>
                    <a:cubicBezTo>
                      <a:pt x="6743" y="4636"/>
                      <a:pt x="6652" y="4688"/>
                      <a:pt x="6561" y="4688"/>
                    </a:cubicBezTo>
                    <a:cubicBezTo>
                      <a:pt x="6470" y="4688"/>
                      <a:pt x="6380" y="4636"/>
                      <a:pt x="6348" y="4532"/>
                    </a:cubicBezTo>
                    <a:cubicBezTo>
                      <a:pt x="6193" y="4045"/>
                      <a:pt x="6048" y="3329"/>
                      <a:pt x="5944" y="3091"/>
                    </a:cubicBezTo>
                    <a:cubicBezTo>
                      <a:pt x="5716" y="2572"/>
                      <a:pt x="5643" y="1369"/>
                      <a:pt x="5207" y="995"/>
                    </a:cubicBezTo>
                    <a:cubicBezTo>
                      <a:pt x="5072" y="881"/>
                      <a:pt x="4962" y="831"/>
                      <a:pt x="4874" y="831"/>
                    </a:cubicBezTo>
                    <a:cubicBezTo>
                      <a:pt x="4389" y="831"/>
                      <a:pt x="4562" y="2333"/>
                      <a:pt x="4720" y="2727"/>
                    </a:cubicBezTo>
                    <a:cubicBezTo>
                      <a:pt x="5011" y="3423"/>
                      <a:pt x="5394" y="4004"/>
                      <a:pt x="5581" y="4750"/>
                    </a:cubicBezTo>
                    <a:cubicBezTo>
                      <a:pt x="5633" y="4947"/>
                      <a:pt x="5882" y="5590"/>
                      <a:pt x="5768" y="5788"/>
                    </a:cubicBezTo>
                    <a:cubicBezTo>
                      <a:pt x="5716" y="5872"/>
                      <a:pt x="5663" y="5907"/>
                      <a:pt x="5611" y="5907"/>
                    </a:cubicBezTo>
                    <a:cubicBezTo>
                      <a:pt x="5401" y="5907"/>
                      <a:pt x="5202" y="5340"/>
                      <a:pt x="5135" y="5165"/>
                    </a:cubicBezTo>
                    <a:cubicBezTo>
                      <a:pt x="4855" y="4439"/>
                      <a:pt x="4606" y="3692"/>
                      <a:pt x="4232" y="3008"/>
                    </a:cubicBezTo>
                    <a:cubicBezTo>
                      <a:pt x="3994" y="2562"/>
                      <a:pt x="3573" y="2294"/>
                      <a:pt x="3250" y="2294"/>
                    </a:cubicBezTo>
                    <a:cubicBezTo>
                      <a:pt x="2912" y="2294"/>
                      <a:pt x="2682" y="2588"/>
                      <a:pt x="2884" y="3277"/>
                    </a:cubicBezTo>
                    <a:cubicBezTo>
                      <a:pt x="3133" y="4149"/>
                      <a:pt x="4191" y="4740"/>
                      <a:pt x="4730" y="5424"/>
                    </a:cubicBezTo>
                    <a:cubicBezTo>
                      <a:pt x="4949" y="5715"/>
                      <a:pt x="5322" y="6109"/>
                      <a:pt x="5207" y="6535"/>
                    </a:cubicBezTo>
                    <a:cubicBezTo>
                      <a:pt x="5133" y="6802"/>
                      <a:pt x="5020" y="6906"/>
                      <a:pt x="4898" y="6906"/>
                    </a:cubicBezTo>
                    <a:cubicBezTo>
                      <a:pt x="4713" y="6906"/>
                      <a:pt x="4507" y="6665"/>
                      <a:pt x="4388" y="6389"/>
                    </a:cubicBezTo>
                    <a:cubicBezTo>
                      <a:pt x="4202" y="5974"/>
                      <a:pt x="4149" y="5477"/>
                      <a:pt x="3817" y="5103"/>
                    </a:cubicBezTo>
                    <a:cubicBezTo>
                      <a:pt x="3551" y="4812"/>
                      <a:pt x="1845" y="3315"/>
                      <a:pt x="1104" y="3315"/>
                    </a:cubicBezTo>
                    <a:cubicBezTo>
                      <a:pt x="866" y="3315"/>
                      <a:pt x="727" y="3470"/>
                      <a:pt x="768" y="3868"/>
                    </a:cubicBezTo>
                    <a:cubicBezTo>
                      <a:pt x="882" y="4958"/>
                      <a:pt x="2158" y="4864"/>
                      <a:pt x="2863" y="5352"/>
                    </a:cubicBezTo>
                    <a:cubicBezTo>
                      <a:pt x="3320" y="5673"/>
                      <a:pt x="3787" y="6109"/>
                      <a:pt x="4015" y="6618"/>
                    </a:cubicBezTo>
                    <a:cubicBezTo>
                      <a:pt x="4201" y="7029"/>
                      <a:pt x="4399" y="7806"/>
                      <a:pt x="4135" y="7806"/>
                    </a:cubicBezTo>
                    <a:cubicBezTo>
                      <a:pt x="4046" y="7806"/>
                      <a:pt x="3905" y="7718"/>
                      <a:pt x="3693" y="7499"/>
                    </a:cubicBezTo>
                    <a:cubicBezTo>
                      <a:pt x="3144" y="6929"/>
                      <a:pt x="2770" y="6005"/>
                      <a:pt x="1992" y="5694"/>
                    </a:cubicBezTo>
                    <a:cubicBezTo>
                      <a:pt x="1814" y="5624"/>
                      <a:pt x="1667" y="5594"/>
                      <a:pt x="1550" y="5594"/>
                    </a:cubicBezTo>
                    <a:cubicBezTo>
                      <a:pt x="932" y="5594"/>
                      <a:pt x="1113" y="6431"/>
                      <a:pt x="1837" y="6814"/>
                    </a:cubicBezTo>
                    <a:cubicBezTo>
                      <a:pt x="2521" y="7178"/>
                      <a:pt x="3517" y="7437"/>
                      <a:pt x="3693" y="8329"/>
                    </a:cubicBezTo>
                    <a:cubicBezTo>
                      <a:pt x="3754" y="8663"/>
                      <a:pt x="3687" y="9441"/>
                      <a:pt x="3260" y="9441"/>
                    </a:cubicBezTo>
                    <a:cubicBezTo>
                      <a:pt x="3249" y="9441"/>
                      <a:pt x="3238" y="9440"/>
                      <a:pt x="3227" y="9439"/>
                    </a:cubicBezTo>
                    <a:cubicBezTo>
                      <a:pt x="2998" y="9418"/>
                      <a:pt x="2293" y="8298"/>
                      <a:pt x="2127" y="8059"/>
                    </a:cubicBezTo>
                    <a:cubicBezTo>
                      <a:pt x="1888" y="7717"/>
                      <a:pt x="1691" y="7136"/>
                      <a:pt x="1245" y="7042"/>
                    </a:cubicBezTo>
                    <a:cubicBezTo>
                      <a:pt x="1233" y="7041"/>
                      <a:pt x="1222" y="7040"/>
                      <a:pt x="1210" y="7040"/>
                    </a:cubicBezTo>
                    <a:cubicBezTo>
                      <a:pt x="1090" y="7040"/>
                      <a:pt x="986" y="7137"/>
                      <a:pt x="986" y="7261"/>
                    </a:cubicBezTo>
                    <a:cubicBezTo>
                      <a:pt x="1007" y="8578"/>
                      <a:pt x="3340" y="9294"/>
                      <a:pt x="2967" y="10694"/>
                    </a:cubicBezTo>
                    <a:cubicBezTo>
                      <a:pt x="2914" y="10890"/>
                      <a:pt x="2830" y="10968"/>
                      <a:pt x="2729" y="10968"/>
                    </a:cubicBezTo>
                    <a:cubicBezTo>
                      <a:pt x="2397" y="10968"/>
                      <a:pt x="1874" y="10129"/>
                      <a:pt x="1588" y="9875"/>
                    </a:cubicBezTo>
                    <a:cubicBezTo>
                      <a:pt x="1375" y="9681"/>
                      <a:pt x="828" y="9317"/>
                      <a:pt x="445" y="9317"/>
                    </a:cubicBezTo>
                    <a:cubicBezTo>
                      <a:pt x="231" y="9317"/>
                      <a:pt x="68" y="9431"/>
                      <a:pt x="42" y="9750"/>
                    </a:cubicBezTo>
                    <a:cubicBezTo>
                      <a:pt x="0" y="10373"/>
                      <a:pt x="789" y="10445"/>
                      <a:pt x="1193" y="10539"/>
                    </a:cubicBezTo>
                    <a:cubicBezTo>
                      <a:pt x="1784" y="10684"/>
                      <a:pt x="2427" y="10881"/>
                      <a:pt x="2822" y="11378"/>
                    </a:cubicBezTo>
                    <a:cubicBezTo>
                      <a:pt x="2853" y="11420"/>
                      <a:pt x="2884" y="11461"/>
                      <a:pt x="2905" y="11503"/>
                    </a:cubicBezTo>
                    <a:cubicBezTo>
                      <a:pt x="3153" y="11898"/>
                      <a:pt x="3214" y="12446"/>
                      <a:pt x="2752" y="12446"/>
                    </a:cubicBezTo>
                    <a:cubicBezTo>
                      <a:pt x="2691" y="12446"/>
                      <a:pt x="2621" y="12436"/>
                      <a:pt x="2542" y="12416"/>
                    </a:cubicBezTo>
                    <a:cubicBezTo>
                      <a:pt x="2510" y="12416"/>
                      <a:pt x="2490" y="12406"/>
                      <a:pt x="2459" y="12395"/>
                    </a:cubicBezTo>
                    <a:cubicBezTo>
                      <a:pt x="2068" y="12268"/>
                      <a:pt x="1646" y="11472"/>
                      <a:pt x="1142" y="11472"/>
                    </a:cubicBezTo>
                    <a:cubicBezTo>
                      <a:pt x="1071" y="11472"/>
                      <a:pt x="998" y="11488"/>
                      <a:pt x="924" y="11524"/>
                    </a:cubicBezTo>
                    <a:cubicBezTo>
                      <a:pt x="32" y="11959"/>
                      <a:pt x="1639" y="12738"/>
                      <a:pt x="1940" y="12924"/>
                    </a:cubicBezTo>
                    <a:cubicBezTo>
                      <a:pt x="2096" y="13017"/>
                      <a:pt x="2199" y="13100"/>
                      <a:pt x="2272" y="13173"/>
                    </a:cubicBezTo>
                    <a:cubicBezTo>
                      <a:pt x="2438" y="13349"/>
                      <a:pt x="2386" y="13526"/>
                      <a:pt x="2169" y="13941"/>
                    </a:cubicBezTo>
                    <a:lnTo>
                      <a:pt x="2169" y="13951"/>
                    </a:lnTo>
                    <a:cubicBezTo>
                      <a:pt x="2075" y="14128"/>
                      <a:pt x="1982" y="14283"/>
                      <a:pt x="1888" y="14449"/>
                    </a:cubicBezTo>
                    <a:cubicBezTo>
                      <a:pt x="1691" y="14781"/>
                      <a:pt x="1494" y="15092"/>
                      <a:pt x="1328" y="15445"/>
                    </a:cubicBezTo>
                    <a:cubicBezTo>
                      <a:pt x="1266" y="15580"/>
                      <a:pt x="1339" y="15735"/>
                      <a:pt x="1484" y="15756"/>
                    </a:cubicBezTo>
                    <a:cubicBezTo>
                      <a:pt x="1515" y="15767"/>
                      <a:pt x="1546" y="15777"/>
                      <a:pt x="1577" y="15777"/>
                    </a:cubicBezTo>
                    <a:cubicBezTo>
                      <a:pt x="1722" y="15808"/>
                      <a:pt x="1867" y="15850"/>
                      <a:pt x="2003" y="15880"/>
                    </a:cubicBezTo>
                    <a:cubicBezTo>
                      <a:pt x="2019" y="15884"/>
                      <a:pt x="2035" y="15886"/>
                      <a:pt x="2052" y="15886"/>
                    </a:cubicBezTo>
                    <a:cubicBezTo>
                      <a:pt x="2168" y="15886"/>
                      <a:pt x="2272" y="15792"/>
                      <a:pt x="2272" y="15673"/>
                    </a:cubicBezTo>
                    <a:cubicBezTo>
                      <a:pt x="2293" y="15165"/>
                      <a:pt x="2355" y="14460"/>
                      <a:pt x="2635" y="14138"/>
                    </a:cubicBezTo>
                    <a:cubicBezTo>
                      <a:pt x="2797" y="13948"/>
                      <a:pt x="2966" y="13870"/>
                      <a:pt x="3127" y="13870"/>
                    </a:cubicBezTo>
                    <a:cubicBezTo>
                      <a:pt x="3520" y="13870"/>
                      <a:pt x="3864" y="14336"/>
                      <a:pt x="3953" y="14771"/>
                    </a:cubicBezTo>
                    <a:cubicBezTo>
                      <a:pt x="4056" y="15310"/>
                      <a:pt x="3890" y="15880"/>
                      <a:pt x="4139" y="16368"/>
                    </a:cubicBezTo>
                    <a:cubicBezTo>
                      <a:pt x="4286" y="16665"/>
                      <a:pt x="4460" y="16799"/>
                      <a:pt x="4618" y="16799"/>
                    </a:cubicBezTo>
                    <a:cubicBezTo>
                      <a:pt x="4817" y="16799"/>
                      <a:pt x="4989" y="16584"/>
                      <a:pt x="5041" y="16212"/>
                    </a:cubicBezTo>
                    <a:cubicBezTo>
                      <a:pt x="5114" y="15704"/>
                      <a:pt x="4886" y="15113"/>
                      <a:pt x="4720" y="14646"/>
                    </a:cubicBezTo>
                    <a:cubicBezTo>
                      <a:pt x="4461" y="13920"/>
                      <a:pt x="4108" y="13972"/>
                      <a:pt x="3589" y="13578"/>
                    </a:cubicBezTo>
                    <a:cubicBezTo>
                      <a:pt x="3278" y="13349"/>
                      <a:pt x="3019" y="12395"/>
                      <a:pt x="3704" y="12271"/>
                    </a:cubicBezTo>
                    <a:cubicBezTo>
                      <a:pt x="3721" y="12268"/>
                      <a:pt x="3739" y="12266"/>
                      <a:pt x="3756" y="12266"/>
                    </a:cubicBezTo>
                    <a:cubicBezTo>
                      <a:pt x="4218" y="12266"/>
                      <a:pt x="4581" y="13311"/>
                      <a:pt x="4741" y="13661"/>
                    </a:cubicBezTo>
                    <a:cubicBezTo>
                      <a:pt x="5032" y="14241"/>
                      <a:pt x="5353" y="14833"/>
                      <a:pt x="5944" y="15165"/>
                    </a:cubicBezTo>
                    <a:cubicBezTo>
                      <a:pt x="6132" y="15269"/>
                      <a:pt x="6367" y="15330"/>
                      <a:pt x="6583" y="15330"/>
                    </a:cubicBezTo>
                    <a:cubicBezTo>
                      <a:pt x="6950" y="15330"/>
                      <a:pt x="7261" y="15153"/>
                      <a:pt x="7189" y="14709"/>
                    </a:cubicBezTo>
                    <a:cubicBezTo>
                      <a:pt x="7178" y="14615"/>
                      <a:pt x="7116" y="14543"/>
                      <a:pt x="7023" y="14522"/>
                    </a:cubicBezTo>
                    <a:cubicBezTo>
                      <a:pt x="6162" y="14314"/>
                      <a:pt x="5716" y="14107"/>
                      <a:pt x="5083" y="13339"/>
                    </a:cubicBezTo>
                    <a:cubicBezTo>
                      <a:pt x="4834" y="13049"/>
                      <a:pt x="3766" y="11752"/>
                      <a:pt x="3983" y="11337"/>
                    </a:cubicBezTo>
                    <a:cubicBezTo>
                      <a:pt x="4065" y="11189"/>
                      <a:pt x="4204" y="11133"/>
                      <a:pt x="4360" y="11133"/>
                    </a:cubicBezTo>
                    <a:cubicBezTo>
                      <a:pt x="4642" y="11133"/>
                      <a:pt x="4978" y="11315"/>
                      <a:pt x="5124" y="11461"/>
                    </a:cubicBezTo>
                    <a:cubicBezTo>
                      <a:pt x="5477" y="11814"/>
                      <a:pt x="5550" y="12374"/>
                      <a:pt x="5799" y="12800"/>
                    </a:cubicBezTo>
                    <a:cubicBezTo>
                      <a:pt x="5996" y="13142"/>
                      <a:pt x="6297" y="13640"/>
                      <a:pt x="6743" y="13702"/>
                    </a:cubicBezTo>
                    <a:cubicBezTo>
                      <a:pt x="6789" y="13709"/>
                      <a:pt x="6833" y="13712"/>
                      <a:pt x="6873" y="13712"/>
                    </a:cubicBezTo>
                    <a:cubicBezTo>
                      <a:pt x="7257" y="13712"/>
                      <a:pt x="7371" y="13409"/>
                      <a:pt x="7231" y="12997"/>
                    </a:cubicBezTo>
                    <a:cubicBezTo>
                      <a:pt x="7085" y="12540"/>
                      <a:pt x="6639" y="12478"/>
                      <a:pt x="6359" y="12178"/>
                    </a:cubicBezTo>
                    <a:cubicBezTo>
                      <a:pt x="6017" y="11825"/>
                      <a:pt x="6027" y="11348"/>
                      <a:pt x="5675" y="11016"/>
                    </a:cubicBezTo>
                    <a:cubicBezTo>
                      <a:pt x="5177" y="10539"/>
                      <a:pt x="3776" y="10507"/>
                      <a:pt x="4170" y="9449"/>
                    </a:cubicBezTo>
                    <a:cubicBezTo>
                      <a:pt x="4269" y="9180"/>
                      <a:pt x="4404" y="9075"/>
                      <a:pt x="4554" y="9075"/>
                    </a:cubicBezTo>
                    <a:cubicBezTo>
                      <a:pt x="5021" y="9075"/>
                      <a:pt x="5639" y="10087"/>
                      <a:pt x="5820" y="10424"/>
                    </a:cubicBezTo>
                    <a:cubicBezTo>
                      <a:pt x="6215" y="11196"/>
                      <a:pt x="6789" y="11899"/>
                      <a:pt x="7706" y="11899"/>
                    </a:cubicBezTo>
                    <a:cubicBezTo>
                      <a:pt x="7800" y="11899"/>
                      <a:pt x="7897" y="11892"/>
                      <a:pt x="7998" y="11876"/>
                    </a:cubicBezTo>
                    <a:cubicBezTo>
                      <a:pt x="8517" y="11804"/>
                      <a:pt x="9108" y="11306"/>
                      <a:pt x="8392" y="10912"/>
                    </a:cubicBezTo>
                    <a:cubicBezTo>
                      <a:pt x="8278" y="10850"/>
                      <a:pt x="8128" y="10845"/>
                      <a:pt x="7975" y="10845"/>
                    </a:cubicBezTo>
                    <a:cubicBezTo>
                      <a:pt x="7944" y="10845"/>
                      <a:pt x="7914" y="10845"/>
                      <a:pt x="7883" y="10845"/>
                    </a:cubicBezTo>
                    <a:cubicBezTo>
                      <a:pt x="7761" y="10845"/>
                      <a:pt x="7641" y="10842"/>
                      <a:pt x="7542" y="10808"/>
                    </a:cubicBezTo>
                    <a:cubicBezTo>
                      <a:pt x="7293" y="10725"/>
                      <a:pt x="7044" y="10590"/>
                      <a:pt x="6836" y="10445"/>
                    </a:cubicBezTo>
                    <a:cubicBezTo>
                      <a:pt x="6265" y="10061"/>
                      <a:pt x="4813" y="9335"/>
                      <a:pt x="4564" y="8547"/>
                    </a:cubicBezTo>
                    <a:cubicBezTo>
                      <a:pt x="4523" y="8412"/>
                      <a:pt x="4637" y="8277"/>
                      <a:pt x="4783" y="8267"/>
                    </a:cubicBezTo>
                    <a:cubicBezTo>
                      <a:pt x="4793" y="8266"/>
                      <a:pt x="4803" y="8266"/>
                      <a:pt x="4814" y="8266"/>
                    </a:cubicBezTo>
                    <a:cubicBezTo>
                      <a:pt x="5844" y="8266"/>
                      <a:pt x="6534" y="9775"/>
                      <a:pt x="7365" y="10217"/>
                    </a:cubicBezTo>
                    <a:cubicBezTo>
                      <a:pt x="7586" y="10335"/>
                      <a:pt x="8084" y="10579"/>
                      <a:pt x="8428" y="10579"/>
                    </a:cubicBezTo>
                    <a:cubicBezTo>
                      <a:pt x="8505" y="10579"/>
                      <a:pt x="8574" y="10567"/>
                      <a:pt x="8631" y="10539"/>
                    </a:cubicBezTo>
                    <a:cubicBezTo>
                      <a:pt x="9253" y="10217"/>
                      <a:pt x="8527" y="9709"/>
                      <a:pt x="8153" y="9543"/>
                    </a:cubicBezTo>
                    <a:cubicBezTo>
                      <a:pt x="7687" y="9335"/>
                      <a:pt x="7231" y="9242"/>
                      <a:pt x="6805" y="8941"/>
                    </a:cubicBezTo>
                    <a:cubicBezTo>
                      <a:pt x="6463" y="8713"/>
                      <a:pt x="5622" y="8142"/>
                      <a:pt x="5415" y="7800"/>
                    </a:cubicBezTo>
                    <a:cubicBezTo>
                      <a:pt x="5182" y="7406"/>
                      <a:pt x="5433" y="7274"/>
                      <a:pt x="5766" y="7274"/>
                    </a:cubicBezTo>
                    <a:cubicBezTo>
                      <a:pt x="5951" y="7274"/>
                      <a:pt x="6161" y="7315"/>
                      <a:pt x="6328" y="7374"/>
                    </a:cubicBezTo>
                    <a:cubicBezTo>
                      <a:pt x="6795" y="7530"/>
                      <a:pt x="7251" y="7987"/>
                      <a:pt x="7625" y="8319"/>
                    </a:cubicBezTo>
                    <a:cubicBezTo>
                      <a:pt x="7909" y="8575"/>
                      <a:pt x="8893" y="9258"/>
                      <a:pt x="9459" y="9258"/>
                    </a:cubicBezTo>
                    <a:cubicBezTo>
                      <a:pt x="9739" y="9258"/>
                      <a:pt x="9916" y="9090"/>
                      <a:pt x="9855" y="8619"/>
                    </a:cubicBezTo>
                    <a:cubicBezTo>
                      <a:pt x="9845" y="8515"/>
                      <a:pt x="9762" y="8432"/>
                      <a:pt x="9668" y="8423"/>
                    </a:cubicBezTo>
                    <a:cubicBezTo>
                      <a:pt x="9564" y="8412"/>
                      <a:pt x="9460" y="8412"/>
                      <a:pt x="9367" y="8412"/>
                    </a:cubicBezTo>
                    <a:cubicBezTo>
                      <a:pt x="9322" y="8414"/>
                      <a:pt x="9276" y="8416"/>
                      <a:pt x="9231" y="8416"/>
                    </a:cubicBezTo>
                    <a:cubicBezTo>
                      <a:pt x="9090" y="8416"/>
                      <a:pt x="8951" y="8397"/>
                      <a:pt x="8817" y="8319"/>
                    </a:cubicBezTo>
                    <a:cubicBezTo>
                      <a:pt x="8455" y="8121"/>
                      <a:pt x="5924" y="6669"/>
                      <a:pt x="6328" y="6099"/>
                    </a:cubicBezTo>
                    <a:lnTo>
                      <a:pt x="6339" y="6099"/>
                    </a:lnTo>
                    <a:cubicBezTo>
                      <a:pt x="6339" y="6099"/>
                      <a:pt x="6339" y="6088"/>
                      <a:pt x="6348" y="6088"/>
                    </a:cubicBezTo>
                    <a:cubicBezTo>
                      <a:pt x="6359" y="6078"/>
                      <a:pt x="6369" y="6067"/>
                      <a:pt x="6380" y="6047"/>
                    </a:cubicBezTo>
                    <a:cubicBezTo>
                      <a:pt x="6465" y="5965"/>
                      <a:pt x="6559" y="5930"/>
                      <a:pt x="6659" y="5930"/>
                    </a:cubicBezTo>
                    <a:cubicBezTo>
                      <a:pt x="7247" y="5930"/>
                      <a:pt x="8036" y="7143"/>
                      <a:pt x="8257" y="7364"/>
                    </a:cubicBezTo>
                    <a:cubicBezTo>
                      <a:pt x="8512" y="7602"/>
                      <a:pt x="8938" y="7712"/>
                      <a:pt x="9272" y="7712"/>
                    </a:cubicBezTo>
                    <a:cubicBezTo>
                      <a:pt x="9726" y="7712"/>
                      <a:pt x="10011" y="7507"/>
                      <a:pt x="9460" y="7136"/>
                    </a:cubicBezTo>
                    <a:cubicBezTo>
                      <a:pt x="9108" y="6897"/>
                      <a:pt x="8662" y="6877"/>
                      <a:pt x="8278" y="6586"/>
                    </a:cubicBezTo>
                    <a:cubicBezTo>
                      <a:pt x="7987" y="6348"/>
                      <a:pt x="7791" y="6109"/>
                      <a:pt x="7625" y="5818"/>
                    </a:cubicBezTo>
                    <a:cubicBezTo>
                      <a:pt x="7530" y="5667"/>
                      <a:pt x="7643" y="5481"/>
                      <a:pt x="7812" y="5481"/>
                    </a:cubicBezTo>
                    <a:cubicBezTo>
                      <a:pt x="7829" y="5481"/>
                      <a:pt x="7846" y="5483"/>
                      <a:pt x="7863" y="5487"/>
                    </a:cubicBezTo>
                    <a:cubicBezTo>
                      <a:pt x="8683" y="5684"/>
                      <a:pt x="9284" y="6960"/>
                      <a:pt x="10124" y="7084"/>
                    </a:cubicBezTo>
                    <a:cubicBezTo>
                      <a:pt x="10194" y="7096"/>
                      <a:pt x="10274" y="7102"/>
                      <a:pt x="10358" y="7102"/>
                    </a:cubicBezTo>
                    <a:cubicBezTo>
                      <a:pt x="10722" y="7102"/>
                      <a:pt x="11137" y="6970"/>
                      <a:pt x="10892" y="6514"/>
                    </a:cubicBezTo>
                    <a:cubicBezTo>
                      <a:pt x="10726" y="6182"/>
                      <a:pt x="9917" y="6120"/>
                      <a:pt x="9585" y="5974"/>
                    </a:cubicBezTo>
                    <a:cubicBezTo>
                      <a:pt x="9264" y="5829"/>
                      <a:pt x="8319" y="5435"/>
                      <a:pt x="8299" y="4989"/>
                    </a:cubicBezTo>
                    <a:cubicBezTo>
                      <a:pt x="8290" y="4763"/>
                      <a:pt x="8367" y="4679"/>
                      <a:pt x="8488" y="4679"/>
                    </a:cubicBezTo>
                    <a:cubicBezTo>
                      <a:pt x="8795" y="4679"/>
                      <a:pt x="9383" y="5221"/>
                      <a:pt x="9554" y="5362"/>
                    </a:cubicBezTo>
                    <a:cubicBezTo>
                      <a:pt x="9837" y="5584"/>
                      <a:pt x="10851" y="6408"/>
                      <a:pt x="11440" y="6408"/>
                    </a:cubicBezTo>
                    <a:cubicBezTo>
                      <a:pt x="11651" y="6408"/>
                      <a:pt x="11808" y="6302"/>
                      <a:pt x="11857" y="6026"/>
                    </a:cubicBezTo>
                    <a:cubicBezTo>
                      <a:pt x="12023" y="5124"/>
                      <a:pt x="10705" y="4979"/>
                      <a:pt x="9948" y="4636"/>
                    </a:cubicBezTo>
                    <a:cubicBezTo>
                      <a:pt x="9716" y="4534"/>
                      <a:pt x="9824" y="4217"/>
                      <a:pt x="10042" y="4217"/>
                    </a:cubicBezTo>
                    <a:cubicBezTo>
                      <a:pt x="10068" y="4217"/>
                      <a:pt x="10095" y="4222"/>
                      <a:pt x="10124" y="4232"/>
                    </a:cubicBezTo>
                    <a:cubicBezTo>
                      <a:pt x="10730" y="4451"/>
                      <a:pt x="11464" y="4885"/>
                      <a:pt x="12023" y="4885"/>
                    </a:cubicBezTo>
                    <a:cubicBezTo>
                      <a:pt x="12259" y="4885"/>
                      <a:pt x="12463" y="4808"/>
                      <a:pt x="12614" y="4605"/>
                    </a:cubicBezTo>
                    <a:cubicBezTo>
                      <a:pt x="13088" y="3963"/>
                      <a:pt x="12379" y="3930"/>
                      <a:pt x="11958" y="3930"/>
                    </a:cubicBezTo>
                    <a:cubicBezTo>
                      <a:pt x="11909" y="3930"/>
                      <a:pt x="11864" y="3931"/>
                      <a:pt x="11825" y="3931"/>
                    </a:cubicBezTo>
                    <a:cubicBezTo>
                      <a:pt x="11525" y="3921"/>
                      <a:pt x="11193" y="3889"/>
                      <a:pt x="10892" y="3785"/>
                    </a:cubicBezTo>
                    <a:cubicBezTo>
                      <a:pt x="10674" y="3713"/>
                      <a:pt x="10716" y="3381"/>
                      <a:pt x="10954" y="3360"/>
                    </a:cubicBezTo>
                    <a:cubicBezTo>
                      <a:pt x="11004" y="3355"/>
                      <a:pt x="11054" y="3353"/>
                      <a:pt x="11103" y="3353"/>
                    </a:cubicBezTo>
                    <a:cubicBezTo>
                      <a:pt x="11352" y="3353"/>
                      <a:pt x="11596" y="3412"/>
                      <a:pt x="11846" y="3464"/>
                    </a:cubicBezTo>
                    <a:cubicBezTo>
                      <a:pt x="12106" y="3526"/>
                      <a:pt x="12386" y="3589"/>
                      <a:pt x="12676" y="3589"/>
                    </a:cubicBezTo>
                    <a:cubicBezTo>
                      <a:pt x="13568" y="3568"/>
                      <a:pt x="14160" y="3340"/>
                      <a:pt x="14854" y="2790"/>
                    </a:cubicBezTo>
                    <a:cubicBezTo>
                      <a:pt x="15197" y="2520"/>
                      <a:pt x="16514" y="788"/>
                      <a:pt x="15467" y="643"/>
                    </a:cubicBezTo>
                    <a:cubicBezTo>
                      <a:pt x="15452" y="641"/>
                      <a:pt x="15438" y="640"/>
                      <a:pt x="15422" y="640"/>
                    </a:cubicBezTo>
                    <a:cubicBezTo>
                      <a:pt x="14896" y="640"/>
                      <a:pt x="13834" y="1832"/>
                      <a:pt x="13340" y="2063"/>
                    </a:cubicBezTo>
                    <a:cubicBezTo>
                      <a:pt x="12800" y="2302"/>
                      <a:pt x="12240" y="2499"/>
                      <a:pt x="11670" y="2655"/>
                    </a:cubicBezTo>
                    <a:cubicBezTo>
                      <a:pt x="11647" y="2662"/>
                      <a:pt x="11625" y="2665"/>
                      <a:pt x="11604" y="2665"/>
                    </a:cubicBezTo>
                    <a:cubicBezTo>
                      <a:pt x="11407" y="2665"/>
                      <a:pt x="11306" y="2381"/>
                      <a:pt x="11493" y="2250"/>
                    </a:cubicBezTo>
                    <a:cubicBezTo>
                      <a:pt x="11961" y="1970"/>
                      <a:pt x="12583" y="1701"/>
                      <a:pt x="12821" y="1535"/>
                    </a:cubicBezTo>
                    <a:cubicBezTo>
                      <a:pt x="12894" y="1493"/>
                      <a:pt x="12987" y="1420"/>
                      <a:pt x="13102" y="1327"/>
                    </a:cubicBezTo>
                    <a:cubicBezTo>
                      <a:pt x="13630" y="922"/>
                      <a:pt x="14450" y="155"/>
                      <a:pt x="13672" y="10"/>
                    </a:cubicBezTo>
                    <a:cubicBezTo>
                      <a:pt x="13637" y="4"/>
                      <a:pt x="13603" y="1"/>
                      <a:pt x="13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4"/>
              <p:cNvSpPr/>
              <p:nvPr/>
            </p:nvSpPr>
            <p:spPr>
              <a:xfrm>
                <a:off x="5741037" y="2922806"/>
                <a:ext cx="3683" cy="3098"/>
              </a:xfrm>
              <a:custGeom>
                <a:avLst/>
                <a:gdLst/>
                <a:ahLst/>
                <a:cxnLst/>
                <a:rect l="l" t="t" r="r" b="b"/>
                <a:pathLst>
                  <a:path w="63" h="53" extrusionOk="0">
                    <a:moveTo>
                      <a:pt x="63" y="1"/>
                    </a:moveTo>
                    <a:lnTo>
                      <a:pt x="63" y="1"/>
                    </a:lnTo>
                    <a:cubicBezTo>
                      <a:pt x="42" y="22"/>
                      <a:pt x="21" y="42"/>
                      <a:pt x="0" y="52"/>
                    </a:cubicBezTo>
                    <a:cubicBezTo>
                      <a:pt x="21" y="42"/>
                      <a:pt x="42" y="22"/>
                      <a:pt x="63" y="1"/>
                    </a:cubicBezTo>
                    <a:close/>
                  </a:path>
                </a:pathLst>
              </a:custGeom>
              <a:solidFill>
                <a:srgbClr val="605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4"/>
              <p:cNvSpPr/>
              <p:nvPr/>
            </p:nvSpPr>
            <p:spPr>
              <a:xfrm>
                <a:off x="5480927" y="3242946"/>
                <a:ext cx="1286" cy="2513"/>
              </a:xfrm>
              <a:custGeom>
                <a:avLst/>
                <a:gdLst/>
                <a:ahLst/>
                <a:cxnLst/>
                <a:rect l="l" t="t" r="r" b="b"/>
                <a:pathLst>
                  <a:path w="22" h="43" extrusionOk="0">
                    <a:moveTo>
                      <a:pt x="22" y="1"/>
                    </a:moveTo>
                    <a:lnTo>
                      <a:pt x="22" y="1"/>
                    </a:lnTo>
                    <a:cubicBezTo>
                      <a:pt x="22" y="11"/>
                      <a:pt x="11" y="32"/>
                      <a:pt x="1" y="42"/>
                    </a:cubicBezTo>
                    <a:cubicBezTo>
                      <a:pt x="11" y="32"/>
                      <a:pt x="22" y="11"/>
                      <a:pt x="22" y="1"/>
                    </a:cubicBezTo>
                    <a:close/>
                  </a:path>
                </a:pathLst>
              </a:custGeom>
              <a:solidFill>
                <a:srgbClr val="605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4"/>
              <p:cNvSpPr/>
              <p:nvPr/>
            </p:nvSpPr>
            <p:spPr>
              <a:xfrm>
                <a:off x="5399679" y="3352076"/>
                <a:ext cx="643" cy="1286"/>
              </a:xfrm>
              <a:custGeom>
                <a:avLst/>
                <a:gdLst/>
                <a:ahLst/>
                <a:cxnLst/>
                <a:rect l="l" t="t" r="r" b="b"/>
                <a:pathLst>
                  <a:path w="11" h="22" extrusionOk="0">
                    <a:moveTo>
                      <a:pt x="11" y="1"/>
                    </a:moveTo>
                    <a:cubicBezTo>
                      <a:pt x="11" y="1"/>
                      <a:pt x="11" y="11"/>
                      <a:pt x="1" y="22"/>
                    </a:cubicBezTo>
                    <a:cubicBezTo>
                      <a:pt x="11" y="11"/>
                      <a:pt x="11" y="1"/>
                      <a:pt x="11" y="1"/>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4"/>
              <p:cNvSpPr/>
              <p:nvPr/>
            </p:nvSpPr>
            <p:spPr>
              <a:xfrm>
                <a:off x="5400264" y="3327234"/>
                <a:ext cx="11632" cy="24901"/>
              </a:xfrm>
              <a:custGeom>
                <a:avLst/>
                <a:gdLst/>
                <a:ahLst/>
                <a:cxnLst/>
                <a:rect l="l" t="t" r="r" b="b"/>
                <a:pathLst>
                  <a:path w="199" h="426" extrusionOk="0">
                    <a:moveTo>
                      <a:pt x="198" y="0"/>
                    </a:moveTo>
                    <a:lnTo>
                      <a:pt x="198" y="0"/>
                    </a:lnTo>
                    <a:cubicBezTo>
                      <a:pt x="137" y="134"/>
                      <a:pt x="75" y="278"/>
                      <a:pt x="3" y="422"/>
                    </a:cubicBezTo>
                    <a:lnTo>
                      <a:pt x="3" y="422"/>
                    </a:lnTo>
                    <a:lnTo>
                      <a:pt x="95" y="239"/>
                    </a:lnTo>
                    <a:cubicBezTo>
                      <a:pt x="125" y="156"/>
                      <a:pt x="167" y="73"/>
                      <a:pt x="198" y="0"/>
                    </a:cubicBezTo>
                    <a:close/>
                    <a:moveTo>
                      <a:pt x="3" y="422"/>
                    </a:moveTo>
                    <a:lnTo>
                      <a:pt x="1" y="426"/>
                    </a:lnTo>
                    <a:cubicBezTo>
                      <a:pt x="1" y="425"/>
                      <a:pt x="2" y="423"/>
                      <a:pt x="3" y="422"/>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4"/>
              <p:cNvSpPr/>
              <p:nvPr/>
            </p:nvSpPr>
            <p:spPr>
              <a:xfrm>
                <a:off x="5734373" y="2884578"/>
                <a:ext cx="5495" cy="4325"/>
              </a:xfrm>
              <a:custGeom>
                <a:avLst/>
                <a:gdLst/>
                <a:ahLst/>
                <a:cxnLst/>
                <a:rect l="l" t="t" r="r" b="b"/>
                <a:pathLst>
                  <a:path w="94" h="74" extrusionOk="0">
                    <a:moveTo>
                      <a:pt x="94" y="1"/>
                    </a:moveTo>
                    <a:cubicBezTo>
                      <a:pt x="63" y="22"/>
                      <a:pt x="31" y="53"/>
                      <a:pt x="1" y="74"/>
                    </a:cubicBezTo>
                    <a:cubicBezTo>
                      <a:pt x="31" y="53"/>
                      <a:pt x="63" y="22"/>
                      <a:pt x="94" y="1"/>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4"/>
              <p:cNvSpPr/>
              <p:nvPr/>
            </p:nvSpPr>
            <p:spPr>
              <a:xfrm>
                <a:off x="5556154" y="3064084"/>
                <a:ext cx="9762" cy="13386"/>
              </a:xfrm>
              <a:custGeom>
                <a:avLst/>
                <a:gdLst/>
                <a:ahLst/>
                <a:cxnLst/>
                <a:rect l="l" t="t" r="r" b="b"/>
                <a:pathLst>
                  <a:path w="167" h="229" extrusionOk="0">
                    <a:moveTo>
                      <a:pt x="166" y="0"/>
                    </a:moveTo>
                    <a:cubicBezTo>
                      <a:pt x="114" y="83"/>
                      <a:pt x="52" y="156"/>
                      <a:pt x="0" y="229"/>
                    </a:cubicBezTo>
                    <a:cubicBezTo>
                      <a:pt x="52" y="156"/>
                      <a:pt x="114" y="83"/>
                      <a:pt x="166" y="0"/>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4"/>
              <p:cNvSpPr/>
              <p:nvPr/>
            </p:nvSpPr>
            <p:spPr>
              <a:xfrm>
                <a:off x="5565857" y="3059875"/>
                <a:ext cx="3040" cy="4267"/>
              </a:xfrm>
              <a:custGeom>
                <a:avLst/>
                <a:gdLst/>
                <a:ahLst/>
                <a:cxnLst/>
                <a:rect l="l" t="t" r="r" b="b"/>
                <a:pathLst>
                  <a:path w="52" h="73" extrusionOk="0">
                    <a:moveTo>
                      <a:pt x="51" y="0"/>
                    </a:moveTo>
                    <a:cubicBezTo>
                      <a:pt x="42" y="31"/>
                      <a:pt x="21" y="52"/>
                      <a:pt x="0" y="72"/>
                    </a:cubicBezTo>
                    <a:lnTo>
                      <a:pt x="0" y="72"/>
                    </a:lnTo>
                    <a:cubicBezTo>
                      <a:pt x="21" y="52"/>
                      <a:pt x="42" y="31"/>
                      <a:pt x="51" y="0"/>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4"/>
              <p:cNvSpPr/>
              <p:nvPr/>
            </p:nvSpPr>
            <p:spPr>
              <a:xfrm>
                <a:off x="5955671" y="2768201"/>
                <a:ext cx="14029" cy="3683"/>
              </a:xfrm>
              <a:custGeom>
                <a:avLst/>
                <a:gdLst/>
                <a:ahLst/>
                <a:cxnLst/>
                <a:rect l="l" t="t" r="r" b="b"/>
                <a:pathLst>
                  <a:path w="240" h="63" extrusionOk="0">
                    <a:moveTo>
                      <a:pt x="239" y="0"/>
                    </a:moveTo>
                    <a:lnTo>
                      <a:pt x="239" y="0"/>
                    </a:lnTo>
                    <a:cubicBezTo>
                      <a:pt x="229" y="3"/>
                      <a:pt x="218" y="6"/>
                      <a:pt x="208" y="8"/>
                    </a:cubicBezTo>
                    <a:lnTo>
                      <a:pt x="208" y="8"/>
                    </a:lnTo>
                    <a:cubicBezTo>
                      <a:pt x="218" y="6"/>
                      <a:pt x="229" y="4"/>
                      <a:pt x="239" y="0"/>
                    </a:cubicBezTo>
                    <a:close/>
                    <a:moveTo>
                      <a:pt x="208" y="8"/>
                    </a:moveTo>
                    <a:cubicBezTo>
                      <a:pt x="187" y="12"/>
                      <a:pt x="167" y="14"/>
                      <a:pt x="146" y="21"/>
                    </a:cubicBezTo>
                    <a:cubicBezTo>
                      <a:pt x="140" y="24"/>
                      <a:pt x="133" y="27"/>
                      <a:pt x="127" y="30"/>
                    </a:cubicBezTo>
                    <a:lnTo>
                      <a:pt x="127" y="30"/>
                    </a:lnTo>
                    <a:cubicBezTo>
                      <a:pt x="153" y="23"/>
                      <a:pt x="180" y="15"/>
                      <a:pt x="208" y="8"/>
                    </a:cubicBezTo>
                    <a:close/>
                    <a:moveTo>
                      <a:pt x="127" y="30"/>
                    </a:moveTo>
                    <a:cubicBezTo>
                      <a:pt x="85" y="41"/>
                      <a:pt x="44" y="52"/>
                      <a:pt x="1" y="63"/>
                    </a:cubicBezTo>
                    <a:cubicBezTo>
                      <a:pt x="45" y="54"/>
                      <a:pt x="89" y="45"/>
                      <a:pt x="127" y="30"/>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4"/>
              <p:cNvSpPr/>
              <p:nvPr/>
            </p:nvSpPr>
            <p:spPr>
              <a:xfrm>
                <a:off x="5848354" y="2803330"/>
                <a:ext cx="26128" cy="12860"/>
              </a:xfrm>
              <a:custGeom>
                <a:avLst/>
                <a:gdLst/>
                <a:ahLst/>
                <a:cxnLst/>
                <a:rect l="l" t="t" r="r" b="b"/>
                <a:pathLst>
                  <a:path w="447" h="220" extrusionOk="0">
                    <a:moveTo>
                      <a:pt x="447" y="1"/>
                    </a:moveTo>
                    <a:lnTo>
                      <a:pt x="447" y="1"/>
                    </a:lnTo>
                    <a:cubicBezTo>
                      <a:pt x="442" y="3"/>
                      <a:pt x="438" y="5"/>
                      <a:pt x="434" y="7"/>
                    </a:cubicBezTo>
                    <a:lnTo>
                      <a:pt x="434" y="7"/>
                    </a:lnTo>
                    <a:cubicBezTo>
                      <a:pt x="438" y="5"/>
                      <a:pt x="442" y="3"/>
                      <a:pt x="447" y="1"/>
                    </a:cubicBezTo>
                    <a:close/>
                    <a:moveTo>
                      <a:pt x="434" y="7"/>
                    </a:moveTo>
                    <a:lnTo>
                      <a:pt x="434" y="7"/>
                    </a:lnTo>
                    <a:cubicBezTo>
                      <a:pt x="423" y="12"/>
                      <a:pt x="415" y="13"/>
                      <a:pt x="408" y="19"/>
                    </a:cubicBezTo>
                    <a:lnTo>
                      <a:pt x="408" y="19"/>
                    </a:lnTo>
                    <a:cubicBezTo>
                      <a:pt x="417" y="15"/>
                      <a:pt x="425" y="11"/>
                      <a:pt x="434" y="7"/>
                    </a:cubicBezTo>
                    <a:close/>
                    <a:moveTo>
                      <a:pt x="408" y="19"/>
                    </a:moveTo>
                    <a:lnTo>
                      <a:pt x="408" y="19"/>
                    </a:lnTo>
                    <a:cubicBezTo>
                      <a:pt x="382" y="31"/>
                      <a:pt x="356" y="44"/>
                      <a:pt x="331" y="56"/>
                    </a:cubicBezTo>
                    <a:lnTo>
                      <a:pt x="331" y="56"/>
                    </a:lnTo>
                    <a:cubicBezTo>
                      <a:pt x="356" y="45"/>
                      <a:pt x="380" y="33"/>
                      <a:pt x="405" y="22"/>
                    </a:cubicBezTo>
                    <a:cubicBezTo>
                      <a:pt x="406" y="21"/>
                      <a:pt x="407" y="20"/>
                      <a:pt x="408" y="19"/>
                    </a:cubicBezTo>
                    <a:close/>
                    <a:moveTo>
                      <a:pt x="331" y="56"/>
                    </a:moveTo>
                    <a:lnTo>
                      <a:pt x="331" y="56"/>
                    </a:lnTo>
                    <a:cubicBezTo>
                      <a:pt x="221" y="107"/>
                      <a:pt x="111" y="160"/>
                      <a:pt x="1" y="219"/>
                    </a:cubicBezTo>
                    <a:cubicBezTo>
                      <a:pt x="109" y="165"/>
                      <a:pt x="218" y="110"/>
                      <a:pt x="331" y="56"/>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4"/>
              <p:cNvSpPr/>
              <p:nvPr/>
            </p:nvSpPr>
            <p:spPr>
              <a:xfrm>
                <a:off x="5613729" y="2987687"/>
                <a:ext cx="14613" cy="17010"/>
              </a:xfrm>
              <a:custGeom>
                <a:avLst/>
                <a:gdLst/>
                <a:ahLst/>
                <a:cxnLst/>
                <a:rect l="l" t="t" r="r" b="b"/>
                <a:pathLst>
                  <a:path w="250" h="291" extrusionOk="0">
                    <a:moveTo>
                      <a:pt x="249" y="0"/>
                    </a:moveTo>
                    <a:lnTo>
                      <a:pt x="249" y="0"/>
                    </a:lnTo>
                    <a:cubicBezTo>
                      <a:pt x="166" y="94"/>
                      <a:pt x="83" y="187"/>
                      <a:pt x="0" y="291"/>
                    </a:cubicBezTo>
                    <a:cubicBezTo>
                      <a:pt x="83" y="187"/>
                      <a:pt x="166" y="94"/>
                      <a:pt x="249" y="0"/>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4"/>
              <p:cNvSpPr/>
              <p:nvPr/>
            </p:nvSpPr>
            <p:spPr>
              <a:xfrm>
                <a:off x="5628284" y="2979212"/>
                <a:ext cx="7950" cy="8534"/>
              </a:xfrm>
              <a:custGeom>
                <a:avLst/>
                <a:gdLst/>
                <a:ahLst/>
                <a:cxnLst/>
                <a:rect l="l" t="t" r="r" b="b"/>
                <a:pathLst>
                  <a:path w="136" h="146" extrusionOk="0">
                    <a:moveTo>
                      <a:pt x="135" y="0"/>
                    </a:moveTo>
                    <a:cubicBezTo>
                      <a:pt x="94" y="52"/>
                      <a:pt x="52" y="94"/>
                      <a:pt x="0" y="145"/>
                    </a:cubicBezTo>
                    <a:lnTo>
                      <a:pt x="0" y="145"/>
                    </a:lnTo>
                    <a:cubicBezTo>
                      <a:pt x="52" y="94"/>
                      <a:pt x="94" y="52"/>
                      <a:pt x="135" y="0"/>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4"/>
              <p:cNvSpPr/>
              <p:nvPr/>
            </p:nvSpPr>
            <p:spPr>
              <a:xfrm>
                <a:off x="5613729" y="3004638"/>
                <a:ext cx="58" cy="58"/>
              </a:xfrm>
              <a:custGeom>
                <a:avLst/>
                <a:gdLst/>
                <a:ahLst/>
                <a:cxnLst/>
                <a:rect l="l" t="t" r="r" b="b"/>
                <a:pathLst>
                  <a:path w="1" h="1" extrusionOk="0">
                    <a:moveTo>
                      <a:pt x="0" y="1"/>
                    </a:moveTo>
                    <a:lnTo>
                      <a:pt x="0" y="1"/>
                    </a:lnTo>
                    <a:lnTo>
                      <a:pt x="0" y="1"/>
                    </a:ln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4"/>
              <p:cNvSpPr/>
              <p:nvPr/>
            </p:nvSpPr>
            <p:spPr>
              <a:xfrm>
                <a:off x="5604611" y="3004638"/>
                <a:ext cx="9177" cy="10405"/>
              </a:xfrm>
              <a:custGeom>
                <a:avLst/>
                <a:gdLst/>
                <a:ahLst/>
                <a:cxnLst/>
                <a:rect l="l" t="t" r="r" b="b"/>
                <a:pathLst>
                  <a:path w="157" h="178" extrusionOk="0">
                    <a:moveTo>
                      <a:pt x="156" y="1"/>
                    </a:moveTo>
                    <a:cubicBezTo>
                      <a:pt x="105" y="63"/>
                      <a:pt x="52" y="115"/>
                      <a:pt x="1" y="178"/>
                    </a:cubicBezTo>
                    <a:lnTo>
                      <a:pt x="1" y="178"/>
                    </a:lnTo>
                    <a:cubicBezTo>
                      <a:pt x="52" y="115"/>
                      <a:pt x="105" y="63"/>
                      <a:pt x="156" y="1"/>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4"/>
              <p:cNvSpPr/>
              <p:nvPr/>
            </p:nvSpPr>
            <p:spPr>
              <a:xfrm>
                <a:off x="5491857" y="3159886"/>
                <a:ext cx="9762" cy="15782"/>
              </a:xfrm>
              <a:custGeom>
                <a:avLst/>
                <a:gdLst/>
                <a:ahLst/>
                <a:cxnLst/>
                <a:rect l="l" t="t" r="r" b="b"/>
                <a:pathLst>
                  <a:path w="167" h="270" extrusionOk="0">
                    <a:moveTo>
                      <a:pt x="167" y="0"/>
                    </a:moveTo>
                    <a:cubicBezTo>
                      <a:pt x="114" y="94"/>
                      <a:pt x="52" y="177"/>
                      <a:pt x="1" y="270"/>
                    </a:cubicBezTo>
                    <a:cubicBezTo>
                      <a:pt x="52" y="177"/>
                      <a:pt x="114" y="94"/>
                      <a:pt x="167" y="0"/>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4"/>
              <p:cNvSpPr/>
              <p:nvPr/>
            </p:nvSpPr>
            <p:spPr>
              <a:xfrm>
                <a:off x="5501560" y="3146559"/>
                <a:ext cx="8534" cy="13386"/>
              </a:xfrm>
              <a:custGeom>
                <a:avLst/>
                <a:gdLst/>
                <a:ahLst/>
                <a:cxnLst/>
                <a:rect l="l" t="t" r="r" b="b"/>
                <a:pathLst>
                  <a:path w="146" h="229" extrusionOk="0">
                    <a:moveTo>
                      <a:pt x="146" y="0"/>
                    </a:moveTo>
                    <a:lnTo>
                      <a:pt x="146" y="0"/>
                    </a:lnTo>
                    <a:cubicBezTo>
                      <a:pt x="93" y="73"/>
                      <a:pt x="42" y="156"/>
                      <a:pt x="1" y="228"/>
                    </a:cubicBezTo>
                    <a:cubicBezTo>
                      <a:pt x="52" y="156"/>
                      <a:pt x="93" y="73"/>
                      <a:pt x="146" y="0"/>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4"/>
              <p:cNvSpPr/>
              <p:nvPr/>
            </p:nvSpPr>
            <p:spPr>
              <a:xfrm>
                <a:off x="5536105" y="3077411"/>
                <a:ext cx="20108" cy="28583"/>
              </a:xfrm>
              <a:custGeom>
                <a:avLst/>
                <a:gdLst/>
                <a:ahLst/>
                <a:cxnLst/>
                <a:rect l="l" t="t" r="r" b="b"/>
                <a:pathLst>
                  <a:path w="344" h="489" extrusionOk="0">
                    <a:moveTo>
                      <a:pt x="343" y="1"/>
                    </a:moveTo>
                    <a:cubicBezTo>
                      <a:pt x="229" y="167"/>
                      <a:pt x="115" y="323"/>
                      <a:pt x="0" y="488"/>
                    </a:cubicBezTo>
                    <a:lnTo>
                      <a:pt x="0" y="488"/>
                    </a:lnTo>
                    <a:cubicBezTo>
                      <a:pt x="115" y="323"/>
                      <a:pt x="229" y="167"/>
                      <a:pt x="343" y="1"/>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4"/>
              <p:cNvSpPr/>
              <p:nvPr/>
            </p:nvSpPr>
            <p:spPr>
              <a:xfrm>
                <a:off x="5526402" y="3105935"/>
                <a:ext cx="9762" cy="14613"/>
              </a:xfrm>
              <a:custGeom>
                <a:avLst/>
                <a:gdLst/>
                <a:ahLst/>
                <a:cxnLst/>
                <a:rect l="l" t="t" r="r" b="b"/>
                <a:pathLst>
                  <a:path w="167" h="250" extrusionOk="0">
                    <a:moveTo>
                      <a:pt x="166" y="0"/>
                    </a:moveTo>
                    <a:cubicBezTo>
                      <a:pt x="115" y="83"/>
                      <a:pt x="63" y="166"/>
                      <a:pt x="0" y="249"/>
                    </a:cubicBezTo>
                    <a:lnTo>
                      <a:pt x="0" y="249"/>
                    </a:lnTo>
                    <a:cubicBezTo>
                      <a:pt x="63" y="166"/>
                      <a:pt x="115" y="83"/>
                      <a:pt x="166" y="0"/>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4"/>
              <p:cNvSpPr/>
              <p:nvPr/>
            </p:nvSpPr>
            <p:spPr>
              <a:xfrm>
                <a:off x="5428145" y="3289649"/>
                <a:ext cx="1929" cy="4325"/>
              </a:xfrm>
              <a:custGeom>
                <a:avLst/>
                <a:gdLst/>
                <a:ahLst/>
                <a:cxnLst/>
                <a:rect l="l" t="t" r="r" b="b"/>
                <a:pathLst>
                  <a:path w="33" h="74" extrusionOk="0">
                    <a:moveTo>
                      <a:pt x="32" y="0"/>
                    </a:moveTo>
                    <a:cubicBezTo>
                      <a:pt x="22" y="21"/>
                      <a:pt x="12" y="52"/>
                      <a:pt x="1" y="73"/>
                    </a:cubicBezTo>
                    <a:lnTo>
                      <a:pt x="1" y="73"/>
                    </a:lnTo>
                    <a:cubicBezTo>
                      <a:pt x="12" y="52"/>
                      <a:pt x="22" y="21"/>
                      <a:pt x="32" y="0"/>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4"/>
              <p:cNvSpPr/>
              <p:nvPr/>
            </p:nvSpPr>
            <p:spPr>
              <a:xfrm>
                <a:off x="5479758" y="3175610"/>
                <a:ext cx="12158" cy="20692"/>
              </a:xfrm>
              <a:custGeom>
                <a:avLst/>
                <a:gdLst/>
                <a:ahLst/>
                <a:cxnLst/>
                <a:rect l="l" t="t" r="r" b="b"/>
                <a:pathLst>
                  <a:path w="208" h="354" extrusionOk="0">
                    <a:moveTo>
                      <a:pt x="208" y="1"/>
                    </a:moveTo>
                    <a:cubicBezTo>
                      <a:pt x="135" y="116"/>
                      <a:pt x="72" y="240"/>
                      <a:pt x="0" y="354"/>
                    </a:cubicBezTo>
                    <a:lnTo>
                      <a:pt x="0" y="354"/>
                    </a:lnTo>
                    <a:cubicBezTo>
                      <a:pt x="72" y="240"/>
                      <a:pt x="135" y="116"/>
                      <a:pt x="208" y="1"/>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4"/>
              <p:cNvSpPr/>
              <p:nvPr/>
            </p:nvSpPr>
            <p:spPr>
              <a:xfrm>
                <a:off x="5473679" y="3196243"/>
                <a:ext cx="6138" cy="10989"/>
              </a:xfrm>
              <a:custGeom>
                <a:avLst/>
                <a:gdLst/>
                <a:ahLst/>
                <a:cxnLst/>
                <a:rect l="l" t="t" r="r" b="b"/>
                <a:pathLst>
                  <a:path w="105" h="188" extrusionOk="0">
                    <a:moveTo>
                      <a:pt x="104" y="1"/>
                    </a:moveTo>
                    <a:cubicBezTo>
                      <a:pt x="73" y="63"/>
                      <a:pt x="31" y="125"/>
                      <a:pt x="0" y="187"/>
                    </a:cubicBezTo>
                    <a:lnTo>
                      <a:pt x="0" y="187"/>
                    </a:lnTo>
                    <a:cubicBezTo>
                      <a:pt x="31" y="125"/>
                      <a:pt x="73" y="63"/>
                      <a:pt x="104" y="1"/>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4"/>
              <p:cNvSpPr/>
              <p:nvPr/>
            </p:nvSpPr>
            <p:spPr>
              <a:xfrm>
                <a:off x="5312411" y="2998033"/>
                <a:ext cx="150398" cy="381403"/>
              </a:xfrm>
              <a:custGeom>
                <a:avLst/>
                <a:gdLst/>
                <a:ahLst/>
                <a:cxnLst/>
                <a:rect l="l" t="t" r="r" b="b"/>
                <a:pathLst>
                  <a:path w="2573" h="6525" extrusionOk="0">
                    <a:moveTo>
                      <a:pt x="1400" y="0"/>
                    </a:moveTo>
                    <a:cubicBezTo>
                      <a:pt x="249" y="1670"/>
                      <a:pt x="0" y="3807"/>
                      <a:pt x="819" y="5674"/>
                    </a:cubicBezTo>
                    <a:cubicBezTo>
                      <a:pt x="944" y="5975"/>
                      <a:pt x="1100" y="6265"/>
                      <a:pt x="1296" y="6524"/>
                    </a:cubicBezTo>
                    <a:cubicBezTo>
                      <a:pt x="1328" y="6452"/>
                      <a:pt x="1359" y="6379"/>
                      <a:pt x="1400" y="6296"/>
                    </a:cubicBezTo>
                    <a:lnTo>
                      <a:pt x="1494" y="6079"/>
                    </a:lnTo>
                    <a:cubicBezTo>
                      <a:pt x="1566" y="5923"/>
                      <a:pt x="1639" y="5777"/>
                      <a:pt x="1701" y="5632"/>
                    </a:cubicBezTo>
                    <a:cubicBezTo>
                      <a:pt x="1525" y="5259"/>
                      <a:pt x="1151" y="4440"/>
                      <a:pt x="996" y="3631"/>
                    </a:cubicBezTo>
                    <a:cubicBezTo>
                      <a:pt x="972" y="3522"/>
                      <a:pt x="1056" y="3456"/>
                      <a:pt x="1141" y="3456"/>
                    </a:cubicBezTo>
                    <a:cubicBezTo>
                      <a:pt x="1203" y="3456"/>
                      <a:pt x="1264" y="3490"/>
                      <a:pt x="1286" y="3568"/>
                    </a:cubicBezTo>
                    <a:cubicBezTo>
                      <a:pt x="1411" y="4076"/>
                      <a:pt x="1618" y="4647"/>
                      <a:pt x="1939" y="5145"/>
                    </a:cubicBezTo>
                    <a:cubicBezTo>
                      <a:pt x="1960" y="5093"/>
                      <a:pt x="1992" y="5041"/>
                      <a:pt x="2012" y="4989"/>
                    </a:cubicBezTo>
                    <a:lnTo>
                      <a:pt x="2168" y="4678"/>
                    </a:lnTo>
                    <a:cubicBezTo>
                      <a:pt x="2199" y="4626"/>
                      <a:pt x="2220" y="4574"/>
                      <a:pt x="2251" y="4523"/>
                    </a:cubicBezTo>
                    <a:cubicBezTo>
                      <a:pt x="2271" y="4470"/>
                      <a:pt x="2303" y="4419"/>
                      <a:pt x="2334" y="4367"/>
                    </a:cubicBezTo>
                    <a:cubicBezTo>
                      <a:pt x="2354" y="4325"/>
                      <a:pt x="2386" y="4274"/>
                      <a:pt x="2407" y="4222"/>
                    </a:cubicBezTo>
                    <a:cubicBezTo>
                      <a:pt x="2437" y="4170"/>
                      <a:pt x="2469" y="4118"/>
                      <a:pt x="2490" y="4066"/>
                    </a:cubicBezTo>
                    <a:cubicBezTo>
                      <a:pt x="2520" y="4014"/>
                      <a:pt x="2541" y="3973"/>
                      <a:pt x="2573" y="3921"/>
                    </a:cubicBezTo>
                    <a:cubicBezTo>
                      <a:pt x="2437" y="3724"/>
                      <a:pt x="1504" y="2230"/>
                      <a:pt x="1400" y="0"/>
                    </a:cubicBezTo>
                    <a:close/>
                  </a:path>
                </a:pathLst>
              </a:custGeom>
              <a:solidFill>
                <a:srgbClr val="605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4"/>
              <p:cNvSpPr/>
              <p:nvPr/>
            </p:nvSpPr>
            <p:spPr>
              <a:xfrm>
                <a:off x="5413591" y="2699812"/>
                <a:ext cx="644030" cy="694182"/>
              </a:xfrm>
              <a:custGeom>
                <a:avLst/>
                <a:gdLst/>
                <a:ahLst/>
                <a:cxnLst/>
                <a:rect l="l" t="t" r="r" b="b"/>
                <a:pathLst>
                  <a:path w="11018" h="11876" extrusionOk="0">
                    <a:moveTo>
                      <a:pt x="8673" y="0"/>
                    </a:moveTo>
                    <a:cubicBezTo>
                      <a:pt x="8430" y="0"/>
                      <a:pt x="8184" y="14"/>
                      <a:pt x="7937" y="40"/>
                    </a:cubicBezTo>
                    <a:cubicBezTo>
                      <a:pt x="7646" y="776"/>
                      <a:pt x="7138" y="1938"/>
                      <a:pt x="6702" y="2394"/>
                    </a:cubicBezTo>
                    <a:lnTo>
                      <a:pt x="6858" y="2301"/>
                    </a:lnTo>
                    <a:cubicBezTo>
                      <a:pt x="6899" y="2281"/>
                      <a:pt x="6951" y="2249"/>
                      <a:pt x="6992" y="2228"/>
                    </a:cubicBezTo>
                    <a:cubicBezTo>
                      <a:pt x="7045" y="2198"/>
                      <a:pt x="7086" y="2177"/>
                      <a:pt x="7138" y="2145"/>
                    </a:cubicBezTo>
                    <a:cubicBezTo>
                      <a:pt x="7190" y="2115"/>
                      <a:pt x="7231" y="2094"/>
                      <a:pt x="7283" y="2062"/>
                    </a:cubicBezTo>
                    <a:cubicBezTo>
                      <a:pt x="7335" y="2042"/>
                      <a:pt x="7387" y="2011"/>
                      <a:pt x="7428" y="1990"/>
                    </a:cubicBezTo>
                    <a:cubicBezTo>
                      <a:pt x="7584" y="1917"/>
                      <a:pt x="7729" y="1845"/>
                      <a:pt x="7885" y="1772"/>
                    </a:cubicBezTo>
                    <a:cubicBezTo>
                      <a:pt x="7875" y="1575"/>
                      <a:pt x="7895" y="1253"/>
                      <a:pt x="8061" y="932"/>
                    </a:cubicBezTo>
                    <a:cubicBezTo>
                      <a:pt x="8088" y="874"/>
                      <a:pt x="8138" y="849"/>
                      <a:pt x="8188" y="849"/>
                    </a:cubicBezTo>
                    <a:cubicBezTo>
                      <a:pt x="8274" y="849"/>
                      <a:pt x="8361" y="921"/>
                      <a:pt x="8341" y="1025"/>
                    </a:cubicBezTo>
                    <a:cubicBezTo>
                      <a:pt x="8299" y="1212"/>
                      <a:pt x="8299" y="1409"/>
                      <a:pt x="8382" y="1555"/>
                    </a:cubicBezTo>
                    <a:cubicBezTo>
                      <a:pt x="8559" y="1481"/>
                      <a:pt x="8746" y="1419"/>
                      <a:pt x="8933" y="1347"/>
                    </a:cubicBezTo>
                    <a:cubicBezTo>
                      <a:pt x="8974" y="1336"/>
                      <a:pt x="9016" y="1326"/>
                      <a:pt x="9046" y="1316"/>
                    </a:cubicBezTo>
                    <a:cubicBezTo>
                      <a:pt x="9129" y="1285"/>
                      <a:pt x="9202" y="1264"/>
                      <a:pt x="9275" y="1233"/>
                    </a:cubicBezTo>
                    <a:cubicBezTo>
                      <a:pt x="9357" y="1212"/>
                      <a:pt x="9431" y="1191"/>
                      <a:pt x="9513" y="1170"/>
                    </a:cubicBezTo>
                    <a:cubicBezTo>
                      <a:pt x="9565" y="1150"/>
                      <a:pt x="9617" y="1140"/>
                      <a:pt x="9669" y="1119"/>
                    </a:cubicBezTo>
                    <a:cubicBezTo>
                      <a:pt x="9721" y="1108"/>
                      <a:pt x="9772" y="1098"/>
                      <a:pt x="9825" y="1077"/>
                    </a:cubicBezTo>
                    <a:cubicBezTo>
                      <a:pt x="9959" y="1046"/>
                      <a:pt x="10094" y="1015"/>
                      <a:pt x="10219" y="984"/>
                    </a:cubicBezTo>
                    <a:lnTo>
                      <a:pt x="10219" y="984"/>
                    </a:lnTo>
                    <a:cubicBezTo>
                      <a:pt x="10198" y="994"/>
                      <a:pt x="10157" y="1004"/>
                      <a:pt x="10084" y="1036"/>
                    </a:cubicBezTo>
                    <a:cubicBezTo>
                      <a:pt x="10074" y="1036"/>
                      <a:pt x="10063" y="1046"/>
                      <a:pt x="10063" y="1046"/>
                    </a:cubicBezTo>
                    <a:cubicBezTo>
                      <a:pt x="10021" y="1067"/>
                      <a:pt x="9970" y="1077"/>
                      <a:pt x="9918" y="1108"/>
                    </a:cubicBezTo>
                    <a:cubicBezTo>
                      <a:pt x="9908" y="1108"/>
                      <a:pt x="9897" y="1108"/>
                      <a:pt x="9887" y="1119"/>
                    </a:cubicBezTo>
                    <a:cubicBezTo>
                      <a:pt x="9855" y="1129"/>
                      <a:pt x="9835" y="1140"/>
                      <a:pt x="9793" y="1160"/>
                    </a:cubicBezTo>
                    <a:cubicBezTo>
                      <a:pt x="9783" y="1160"/>
                      <a:pt x="9772" y="1170"/>
                      <a:pt x="9762" y="1170"/>
                    </a:cubicBezTo>
                    <a:cubicBezTo>
                      <a:pt x="9627" y="1233"/>
                      <a:pt x="9472" y="1306"/>
                      <a:pt x="9295" y="1398"/>
                    </a:cubicBezTo>
                    <a:cubicBezTo>
                      <a:pt x="9265" y="1409"/>
                      <a:pt x="9233" y="1430"/>
                      <a:pt x="9202" y="1440"/>
                    </a:cubicBezTo>
                    <a:cubicBezTo>
                      <a:pt x="9099" y="1492"/>
                      <a:pt x="9005" y="1544"/>
                      <a:pt x="8891" y="1606"/>
                    </a:cubicBezTo>
                    <a:cubicBezTo>
                      <a:pt x="8870" y="1617"/>
                      <a:pt x="8860" y="1627"/>
                      <a:pt x="8839" y="1637"/>
                    </a:cubicBezTo>
                    <a:cubicBezTo>
                      <a:pt x="8684" y="1720"/>
                      <a:pt x="8518" y="1813"/>
                      <a:pt x="8352" y="1907"/>
                    </a:cubicBezTo>
                    <a:lnTo>
                      <a:pt x="8258" y="1969"/>
                    </a:lnTo>
                    <a:cubicBezTo>
                      <a:pt x="8237" y="1979"/>
                      <a:pt x="8216" y="1990"/>
                      <a:pt x="8186" y="2000"/>
                    </a:cubicBezTo>
                    <a:cubicBezTo>
                      <a:pt x="8133" y="2042"/>
                      <a:pt x="8071" y="2073"/>
                      <a:pt x="8009" y="2115"/>
                    </a:cubicBezTo>
                    <a:cubicBezTo>
                      <a:pt x="7916" y="2166"/>
                      <a:pt x="7822" y="2228"/>
                      <a:pt x="7729" y="2291"/>
                    </a:cubicBezTo>
                    <a:cubicBezTo>
                      <a:pt x="7709" y="2301"/>
                      <a:pt x="7688" y="2311"/>
                      <a:pt x="7667" y="2332"/>
                    </a:cubicBezTo>
                    <a:cubicBezTo>
                      <a:pt x="7646" y="2343"/>
                      <a:pt x="7615" y="2364"/>
                      <a:pt x="7594" y="2384"/>
                    </a:cubicBezTo>
                    <a:cubicBezTo>
                      <a:pt x="7719" y="2436"/>
                      <a:pt x="7854" y="2477"/>
                      <a:pt x="7988" y="2509"/>
                    </a:cubicBezTo>
                    <a:cubicBezTo>
                      <a:pt x="8206" y="2558"/>
                      <a:pt x="8159" y="2874"/>
                      <a:pt x="7955" y="2874"/>
                    </a:cubicBezTo>
                    <a:cubicBezTo>
                      <a:pt x="7946" y="2874"/>
                      <a:pt x="7936" y="2873"/>
                      <a:pt x="7926" y="2871"/>
                    </a:cubicBezTo>
                    <a:cubicBezTo>
                      <a:pt x="7615" y="2841"/>
                      <a:pt x="7345" y="2758"/>
                      <a:pt x="7148" y="2675"/>
                    </a:cubicBezTo>
                    <a:cubicBezTo>
                      <a:pt x="6982" y="2788"/>
                      <a:pt x="6817" y="2913"/>
                      <a:pt x="6651" y="3037"/>
                    </a:cubicBezTo>
                    <a:cubicBezTo>
                      <a:pt x="6609" y="3069"/>
                      <a:pt x="6568" y="3100"/>
                      <a:pt x="6515" y="3131"/>
                    </a:cubicBezTo>
                    <a:lnTo>
                      <a:pt x="6360" y="3256"/>
                    </a:lnTo>
                    <a:cubicBezTo>
                      <a:pt x="6329" y="3276"/>
                      <a:pt x="6298" y="3307"/>
                      <a:pt x="6266" y="3328"/>
                    </a:cubicBezTo>
                    <a:cubicBezTo>
                      <a:pt x="6215" y="3369"/>
                      <a:pt x="6173" y="3401"/>
                      <a:pt x="6132" y="3432"/>
                    </a:cubicBezTo>
                    <a:cubicBezTo>
                      <a:pt x="6485" y="3650"/>
                      <a:pt x="6909" y="3774"/>
                      <a:pt x="7304" y="3857"/>
                    </a:cubicBezTo>
                    <a:cubicBezTo>
                      <a:pt x="7532" y="3899"/>
                      <a:pt x="7501" y="4220"/>
                      <a:pt x="7273" y="4231"/>
                    </a:cubicBezTo>
                    <a:cubicBezTo>
                      <a:pt x="7258" y="4231"/>
                      <a:pt x="7244" y="4231"/>
                      <a:pt x="7230" y="4231"/>
                    </a:cubicBezTo>
                    <a:cubicBezTo>
                      <a:pt x="6565" y="4231"/>
                      <a:pt x="6031" y="4009"/>
                      <a:pt x="5706" y="3847"/>
                    </a:cubicBezTo>
                    <a:cubicBezTo>
                      <a:pt x="5675" y="3847"/>
                      <a:pt x="5644" y="3847"/>
                      <a:pt x="5623" y="3857"/>
                    </a:cubicBezTo>
                    <a:cubicBezTo>
                      <a:pt x="5572" y="3899"/>
                      <a:pt x="5519" y="3940"/>
                      <a:pt x="5478" y="3971"/>
                    </a:cubicBezTo>
                    <a:cubicBezTo>
                      <a:pt x="5447" y="4003"/>
                      <a:pt x="5427" y="4023"/>
                      <a:pt x="5395" y="4044"/>
                    </a:cubicBezTo>
                    <a:cubicBezTo>
                      <a:pt x="5240" y="4178"/>
                      <a:pt x="5084" y="4324"/>
                      <a:pt x="4918" y="4480"/>
                    </a:cubicBezTo>
                    <a:cubicBezTo>
                      <a:pt x="5281" y="4697"/>
                      <a:pt x="5717" y="4832"/>
                      <a:pt x="6111" y="4905"/>
                    </a:cubicBezTo>
                    <a:cubicBezTo>
                      <a:pt x="6339" y="4946"/>
                      <a:pt x="6308" y="5278"/>
                      <a:pt x="6080" y="5278"/>
                    </a:cubicBezTo>
                    <a:cubicBezTo>
                      <a:pt x="6062" y="5278"/>
                      <a:pt x="6045" y="5278"/>
                      <a:pt x="6028" y="5278"/>
                    </a:cubicBezTo>
                    <a:cubicBezTo>
                      <a:pt x="5428" y="5278"/>
                      <a:pt x="4919" y="5097"/>
                      <a:pt x="4597" y="4936"/>
                    </a:cubicBezTo>
                    <a:lnTo>
                      <a:pt x="4410" y="4967"/>
                    </a:lnTo>
                    <a:cubicBezTo>
                      <a:pt x="4316" y="5071"/>
                      <a:pt x="4212" y="5164"/>
                      <a:pt x="4120" y="5268"/>
                    </a:cubicBezTo>
                    <a:cubicBezTo>
                      <a:pt x="4088" y="5310"/>
                      <a:pt x="4057" y="5340"/>
                      <a:pt x="4026" y="5372"/>
                    </a:cubicBezTo>
                    <a:lnTo>
                      <a:pt x="3995" y="5402"/>
                    </a:lnTo>
                    <a:lnTo>
                      <a:pt x="3933" y="5465"/>
                    </a:lnTo>
                    <a:lnTo>
                      <a:pt x="3901" y="5496"/>
                    </a:lnTo>
                    <a:cubicBezTo>
                      <a:pt x="3881" y="5527"/>
                      <a:pt x="3860" y="5548"/>
                      <a:pt x="3839" y="5568"/>
                    </a:cubicBezTo>
                    <a:cubicBezTo>
                      <a:pt x="3798" y="5621"/>
                      <a:pt x="3756" y="5662"/>
                      <a:pt x="3715" y="5714"/>
                    </a:cubicBezTo>
                    <a:cubicBezTo>
                      <a:pt x="3684" y="5734"/>
                      <a:pt x="3663" y="5766"/>
                      <a:pt x="3632" y="5797"/>
                    </a:cubicBezTo>
                    <a:cubicBezTo>
                      <a:pt x="3622" y="5817"/>
                      <a:pt x="3611" y="5828"/>
                      <a:pt x="3601" y="5838"/>
                    </a:cubicBezTo>
                    <a:cubicBezTo>
                      <a:pt x="3559" y="5880"/>
                      <a:pt x="3528" y="5921"/>
                      <a:pt x="3497" y="5963"/>
                    </a:cubicBezTo>
                    <a:cubicBezTo>
                      <a:pt x="3486" y="5963"/>
                      <a:pt x="3486" y="5963"/>
                      <a:pt x="3486" y="5973"/>
                    </a:cubicBezTo>
                    <a:cubicBezTo>
                      <a:pt x="3445" y="6015"/>
                      <a:pt x="3403" y="6066"/>
                      <a:pt x="3362" y="6108"/>
                    </a:cubicBezTo>
                    <a:cubicBezTo>
                      <a:pt x="3331" y="6139"/>
                      <a:pt x="3310" y="6181"/>
                      <a:pt x="3279" y="6212"/>
                    </a:cubicBezTo>
                    <a:cubicBezTo>
                      <a:pt x="3248" y="6243"/>
                      <a:pt x="3227" y="6274"/>
                      <a:pt x="3207" y="6305"/>
                    </a:cubicBezTo>
                    <a:cubicBezTo>
                      <a:pt x="3175" y="6336"/>
                      <a:pt x="3134" y="6378"/>
                      <a:pt x="3103" y="6419"/>
                    </a:cubicBezTo>
                    <a:lnTo>
                      <a:pt x="3009" y="6544"/>
                    </a:lnTo>
                    <a:lnTo>
                      <a:pt x="2792" y="6824"/>
                    </a:lnTo>
                    <a:cubicBezTo>
                      <a:pt x="2771" y="6845"/>
                      <a:pt x="2750" y="6866"/>
                      <a:pt x="2739" y="6886"/>
                    </a:cubicBezTo>
                    <a:cubicBezTo>
                      <a:pt x="2730" y="6896"/>
                      <a:pt x="2730" y="6896"/>
                      <a:pt x="2730" y="6907"/>
                    </a:cubicBezTo>
                    <a:cubicBezTo>
                      <a:pt x="2698" y="6938"/>
                      <a:pt x="2667" y="6979"/>
                      <a:pt x="2647" y="7011"/>
                    </a:cubicBezTo>
                    <a:cubicBezTo>
                      <a:pt x="2636" y="7031"/>
                      <a:pt x="2626" y="7041"/>
                      <a:pt x="2615" y="7052"/>
                    </a:cubicBezTo>
                    <a:cubicBezTo>
                      <a:pt x="2584" y="7094"/>
                      <a:pt x="2543" y="7145"/>
                      <a:pt x="2511" y="7187"/>
                    </a:cubicBezTo>
                    <a:cubicBezTo>
                      <a:pt x="2481" y="7228"/>
                      <a:pt x="2449" y="7280"/>
                      <a:pt x="2418" y="7322"/>
                    </a:cubicBezTo>
                    <a:cubicBezTo>
                      <a:pt x="2387" y="7363"/>
                      <a:pt x="2356" y="7405"/>
                      <a:pt x="2335" y="7446"/>
                    </a:cubicBezTo>
                    <a:cubicBezTo>
                      <a:pt x="2366" y="7426"/>
                      <a:pt x="2377" y="7415"/>
                      <a:pt x="2377" y="7415"/>
                    </a:cubicBezTo>
                    <a:cubicBezTo>
                      <a:pt x="2377" y="7415"/>
                      <a:pt x="2688" y="7529"/>
                      <a:pt x="3144" y="7633"/>
                    </a:cubicBezTo>
                    <a:cubicBezTo>
                      <a:pt x="3373" y="7682"/>
                      <a:pt x="3316" y="8008"/>
                      <a:pt x="3100" y="8008"/>
                    </a:cubicBezTo>
                    <a:cubicBezTo>
                      <a:pt x="3091" y="8008"/>
                      <a:pt x="3081" y="8008"/>
                      <a:pt x="3071" y="8007"/>
                    </a:cubicBezTo>
                    <a:cubicBezTo>
                      <a:pt x="2771" y="7954"/>
                      <a:pt x="2449" y="7871"/>
                      <a:pt x="2117" y="7747"/>
                    </a:cubicBezTo>
                    <a:cubicBezTo>
                      <a:pt x="2086" y="7799"/>
                      <a:pt x="2055" y="7841"/>
                      <a:pt x="2034" y="7882"/>
                    </a:cubicBezTo>
                    <a:lnTo>
                      <a:pt x="1972" y="7975"/>
                    </a:lnTo>
                    <a:lnTo>
                      <a:pt x="1910" y="8069"/>
                    </a:lnTo>
                    <a:cubicBezTo>
                      <a:pt x="1879" y="8110"/>
                      <a:pt x="1858" y="8141"/>
                      <a:pt x="1837" y="8182"/>
                    </a:cubicBezTo>
                    <a:cubicBezTo>
                      <a:pt x="1806" y="8224"/>
                      <a:pt x="1785" y="8256"/>
                      <a:pt x="1764" y="8297"/>
                    </a:cubicBezTo>
                    <a:cubicBezTo>
                      <a:pt x="1723" y="8359"/>
                      <a:pt x="1692" y="8421"/>
                      <a:pt x="1651" y="8473"/>
                    </a:cubicBezTo>
                    <a:cubicBezTo>
                      <a:pt x="1619" y="8514"/>
                      <a:pt x="1598" y="8567"/>
                      <a:pt x="1568" y="8608"/>
                    </a:cubicBezTo>
                    <a:cubicBezTo>
                      <a:pt x="1506" y="8712"/>
                      <a:pt x="1443" y="8826"/>
                      <a:pt x="1381" y="8929"/>
                    </a:cubicBezTo>
                    <a:cubicBezTo>
                      <a:pt x="1515" y="8971"/>
                      <a:pt x="1713" y="9033"/>
                      <a:pt x="1951" y="9085"/>
                    </a:cubicBezTo>
                    <a:cubicBezTo>
                      <a:pt x="2177" y="9144"/>
                      <a:pt x="2134" y="9462"/>
                      <a:pt x="1918" y="9462"/>
                    </a:cubicBezTo>
                    <a:cubicBezTo>
                      <a:pt x="1906" y="9462"/>
                      <a:pt x="1893" y="9461"/>
                      <a:pt x="1879" y="9459"/>
                    </a:cubicBezTo>
                    <a:cubicBezTo>
                      <a:pt x="1661" y="9417"/>
                      <a:pt x="1423" y="9365"/>
                      <a:pt x="1174" y="9293"/>
                    </a:cubicBezTo>
                    <a:cubicBezTo>
                      <a:pt x="1142" y="9344"/>
                      <a:pt x="1111" y="9407"/>
                      <a:pt x="1080" y="9459"/>
                    </a:cubicBezTo>
                    <a:cubicBezTo>
                      <a:pt x="1070" y="9500"/>
                      <a:pt x="1049" y="9531"/>
                      <a:pt x="1028" y="9572"/>
                    </a:cubicBezTo>
                    <a:cubicBezTo>
                      <a:pt x="935" y="9749"/>
                      <a:pt x="842" y="9925"/>
                      <a:pt x="759" y="10112"/>
                    </a:cubicBezTo>
                    <a:cubicBezTo>
                      <a:pt x="727" y="10164"/>
                      <a:pt x="706" y="10206"/>
                      <a:pt x="686" y="10257"/>
                    </a:cubicBezTo>
                    <a:lnTo>
                      <a:pt x="530" y="10600"/>
                    </a:lnTo>
                    <a:cubicBezTo>
                      <a:pt x="665" y="10589"/>
                      <a:pt x="842" y="10579"/>
                      <a:pt x="1049" y="10558"/>
                    </a:cubicBezTo>
                    <a:cubicBezTo>
                      <a:pt x="1059" y="10557"/>
                      <a:pt x="1069" y="10556"/>
                      <a:pt x="1078" y="10556"/>
                    </a:cubicBezTo>
                    <a:cubicBezTo>
                      <a:pt x="1291" y="10556"/>
                      <a:pt x="1330" y="10892"/>
                      <a:pt x="1101" y="10932"/>
                    </a:cubicBezTo>
                    <a:cubicBezTo>
                      <a:pt x="872" y="10973"/>
                      <a:pt x="613" y="10994"/>
                      <a:pt x="344" y="11004"/>
                    </a:cubicBezTo>
                    <a:cubicBezTo>
                      <a:pt x="291" y="11128"/>
                      <a:pt x="240" y="11253"/>
                      <a:pt x="188" y="11388"/>
                    </a:cubicBezTo>
                    <a:cubicBezTo>
                      <a:pt x="167" y="11440"/>
                      <a:pt x="146" y="11481"/>
                      <a:pt x="136" y="11533"/>
                    </a:cubicBezTo>
                    <a:cubicBezTo>
                      <a:pt x="116" y="11585"/>
                      <a:pt x="95" y="11647"/>
                      <a:pt x="63" y="11699"/>
                    </a:cubicBezTo>
                    <a:lnTo>
                      <a:pt x="63" y="11709"/>
                    </a:lnTo>
                    <a:cubicBezTo>
                      <a:pt x="42" y="11762"/>
                      <a:pt x="22" y="11813"/>
                      <a:pt x="1" y="11875"/>
                    </a:cubicBezTo>
                    <a:cubicBezTo>
                      <a:pt x="105" y="11875"/>
                      <a:pt x="229" y="11865"/>
                      <a:pt x="385" y="11855"/>
                    </a:cubicBezTo>
                    <a:cubicBezTo>
                      <a:pt x="2771" y="11679"/>
                      <a:pt x="4991" y="10538"/>
                      <a:pt x="6547" y="8712"/>
                    </a:cubicBezTo>
                    <a:cubicBezTo>
                      <a:pt x="6899" y="8297"/>
                      <a:pt x="7324" y="7778"/>
                      <a:pt x="7771" y="7197"/>
                    </a:cubicBezTo>
                    <a:lnTo>
                      <a:pt x="3539" y="6544"/>
                    </a:lnTo>
                    <a:cubicBezTo>
                      <a:pt x="3993" y="6327"/>
                      <a:pt x="4692" y="6252"/>
                      <a:pt x="5449" y="6252"/>
                    </a:cubicBezTo>
                    <a:cubicBezTo>
                      <a:pt x="6435" y="6252"/>
                      <a:pt x="7520" y="6380"/>
                      <a:pt x="8289" y="6492"/>
                    </a:cubicBezTo>
                    <a:cubicBezTo>
                      <a:pt x="9523" y="4770"/>
                      <a:pt x="10758" y="2654"/>
                      <a:pt x="11007" y="818"/>
                    </a:cubicBezTo>
                    <a:cubicBezTo>
                      <a:pt x="11017" y="776"/>
                      <a:pt x="11017" y="735"/>
                      <a:pt x="11007" y="704"/>
                    </a:cubicBezTo>
                    <a:cubicBezTo>
                      <a:pt x="10986" y="559"/>
                      <a:pt x="10893" y="434"/>
                      <a:pt x="10747" y="382"/>
                    </a:cubicBezTo>
                    <a:cubicBezTo>
                      <a:pt x="10090" y="119"/>
                      <a:pt x="9391" y="0"/>
                      <a:pt x="8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4"/>
              <p:cNvSpPr/>
              <p:nvPr/>
            </p:nvSpPr>
            <p:spPr>
              <a:xfrm>
                <a:off x="5451234" y="2709398"/>
                <a:ext cx="377779" cy="516662"/>
              </a:xfrm>
              <a:custGeom>
                <a:avLst/>
                <a:gdLst/>
                <a:ahLst/>
                <a:cxnLst/>
                <a:rect l="l" t="t" r="r" b="b"/>
                <a:pathLst>
                  <a:path w="6463" h="8839" extrusionOk="0">
                    <a:moveTo>
                      <a:pt x="6463" y="1"/>
                    </a:moveTo>
                    <a:lnTo>
                      <a:pt x="6463" y="1"/>
                    </a:lnTo>
                    <a:cubicBezTo>
                      <a:pt x="4087" y="508"/>
                      <a:pt x="1681" y="2054"/>
                      <a:pt x="0" y="3786"/>
                    </a:cubicBezTo>
                    <a:cubicBezTo>
                      <a:pt x="11" y="5332"/>
                      <a:pt x="62" y="8184"/>
                      <a:pt x="208" y="8838"/>
                    </a:cubicBezTo>
                    <a:cubicBezTo>
                      <a:pt x="239" y="8776"/>
                      <a:pt x="281" y="8714"/>
                      <a:pt x="311" y="8641"/>
                    </a:cubicBezTo>
                    <a:cubicBezTo>
                      <a:pt x="436" y="8423"/>
                      <a:pt x="571" y="8195"/>
                      <a:pt x="696" y="7977"/>
                    </a:cubicBezTo>
                    <a:lnTo>
                      <a:pt x="1007" y="7479"/>
                    </a:lnTo>
                    <a:cubicBezTo>
                      <a:pt x="788" y="6836"/>
                      <a:pt x="726" y="6245"/>
                      <a:pt x="747" y="5747"/>
                    </a:cubicBezTo>
                    <a:cubicBezTo>
                      <a:pt x="753" y="5651"/>
                      <a:pt x="827" y="5602"/>
                      <a:pt x="899" y="5602"/>
                    </a:cubicBezTo>
                    <a:cubicBezTo>
                      <a:pt x="967" y="5602"/>
                      <a:pt x="1033" y="5646"/>
                      <a:pt x="1037" y="5736"/>
                    </a:cubicBezTo>
                    <a:cubicBezTo>
                      <a:pt x="1090" y="6287"/>
                      <a:pt x="1214" y="6753"/>
                      <a:pt x="1286" y="7033"/>
                    </a:cubicBezTo>
                    <a:cubicBezTo>
                      <a:pt x="1452" y="6784"/>
                      <a:pt x="1618" y="6536"/>
                      <a:pt x="1795" y="6297"/>
                    </a:cubicBezTo>
                    <a:cubicBezTo>
                      <a:pt x="1867" y="6204"/>
                      <a:pt x="1940" y="6100"/>
                      <a:pt x="2012" y="5996"/>
                    </a:cubicBezTo>
                    <a:lnTo>
                      <a:pt x="2065" y="5944"/>
                    </a:lnTo>
                    <a:cubicBezTo>
                      <a:pt x="2075" y="5923"/>
                      <a:pt x="2095" y="5892"/>
                      <a:pt x="2106" y="5872"/>
                    </a:cubicBezTo>
                    <a:cubicBezTo>
                      <a:pt x="2127" y="5861"/>
                      <a:pt x="2137" y="5851"/>
                      <a:pt x="2148" y="5830"/>
                    </a:cubicBezTo>
                    <a:cubicBezTo>
                      <a:pt x="2169" y="5799"/>
                      <a:pt x="2189" y="5778"/>
                      <a:pt x="2210" y="5747"/>
                    </a:cubicBezTo>
                    <a:cubicBezTo>
                      <a:pt x="2095" y="5395"/>
                      <a:pt x="1940" y="4678"/>
                      <a:pt x="2106" y="3849"/>
                    </a:cubicBezTo>
                    <a:cubicBezTo>
                      <a:pt x="2121" y="3766"/>
                      <a:pt x="2186" y="3726"/>
                      <a:pt x="2251" y="3726"/>
                    </a:cubicBezTo>
                    <a:cubicBezTo>
                      <a:pt x="2324" y="3726"/>
                      <a:pt x="2397" y="3776"/>
                      <a:pt x="2397" y="3869"/>
                    </a:cubicBezTo>
                    <a:cubicBezTo>
                      <a:pt x="2397" y="4367"/>
                      <a:pt x="2469" y="4824"/>
                      <a:pt x="2625" y="5229"/>
                    </a:cubicBezTo>
                    <a:cubicBezTo>
                      <a:pt x="2676" y="5166"/>
                      <a:pt x="2729" y="5104"/>
                      <a:pt x="2780" y="5052"/>
                    </a:cubicBezTo>
                    <a:cubicBezTo>
                      <a:pt x="2905" y="4907"/>
                      <a:pt x="3040" y="4761"/>
                      <a:pt x="3164" y="4616"/>
                    </a:cubicBezTo>
                    <a:cubicBezTo>
                      <a:pt x="3216" y="4565"/>
                      <a:pt x="3268" y="4502"/>
                      <a:pt x="3320" y="4450"/>
                    </a:cubicBezTo>
                    <a:lnTo>
                      <a:pt x="3402" y="4367"/>
                    </a:lnTo>
                    <a:lnTo>
                      <a:pt x="3485" y="4284"/>
                    </a:lnTo>
                    <a:lnTo>
                      <a:pt x="3568" y="4201"/>
                    </a:lnTo>
                    <a:lnTo>
                      <a:pt x="3704" y="4067"/>
                    </a:lnTo>
                    <a:lnTo>
                      <a:pt x="3734" y="4035"/>
                    </a:lnTo>
                    <a:lnTo>
                      <a:pt x="3797" y="3973"/>
                    </a:lnTo>
                    <a:cubicBezTo>
                      <a:pt x="3807" y="3963"/>
                      <a:pt x="3817" y="3963"/>
                      <a:pt x="3817" y="3952"/>
                    </a:cubicBezTo>
                    <a:cubicBezTo>
                      <a:pt x="3849" y="3931"/>
                      <a:pt x="3870" y="3911"/>
                      <a:pt x="3890" y="3890"/>
                    </a:cubicBezTo>
                    <a:cubicBezTo>
                      <a:pt x="3828" y="3652"/>
                      <a:pt x="3755" y="3268"/>
                      <a:pt x="3828" y="2843"/>
                    </a:cubicBezTo>
                    <a:cubicBezTo>
                      <a:pt x="3843" y="2755"/>
                      <a:pt x="3908" y="2713"/>
                      <a:pt x="3973" y="2713"/>
                    </a:cubicBezTo>
                    <a:cubicBezTo>
                      <a:pt x="4046" y="2713"/>
                      <a:pt x="4119" y="2765"/>
                      <a:pt x="4119" y="2863"/>
                    </a:cubicBezTo>
                    <a:cubicBezTo>
                      <a:pt x="4129" y="3102"/>
                      <a:pt x="4149" y="3351"/>
                      <a:pt x="4222" y="3579"/>
                    </a:cubicBezTo>
                    <a:cubicBezTo>
                      <a:pt x="4285" y="3527"/>
                      <a:pt x="4336" y="3486"/>
                      <a:pt x="4398" y="3434"/>
                    </a:cubicBezTo>
                    <a:cubicBezTo>
                      <a:pt x="4430" y="3403"/>
                      <a:pt x="4461" y="3382"/>
                      <a:pt x="4492" y="3361"/>
                    </a:cubicBezTo>
                    <a:cubicBezTo>
                      <a:pt x="4513" y="3330"/>
                      <a:pt x="4544" y="3309"/>
                      <a:pt x="4575" y="3288"/>
                    </a:cubicBezTo>
                    <a:cubicBezTo>
                      <a:pt x="4606" y="3258"/>
                      <a:pt x="4637" y="3237"/>
                      <a:pt x="4668" y="3216"/>
                    </a:cubicBezTo>
                    <a:cubicBezTo>
                      <a:pt x="4689" y="3185"/>
                      <a:pt x="4720" y="3164"/>
                      <a:pt x="4751" y="3143"/>
                    </a:cubicBezTo>
                    <a:cubicBezTo>
                      <a:pt x="4783" y="3112"/>
                      <a:pt x="4813" y="3092"/>
                      <a:pt x="4845" y="3071"/>
                    </a:cubicBezTo>
                    <a:cubicBezTo>
                      <a:pt x="4875" y="3050"/>
                      <a:pt x="4907" y="3019"/>
                      <a:pt x="4938" y="2998"/>
                    </a:cubicBezTo>
                    <a:cubicBezTo>
                      <a:pt x="4928" y="2760"/>
                      <a:pt x="4958" y="2417"/>
                      <a:pt x="5094" y="2064"/>
                    </a:cubicBezTo>
                    <a:cubicBezTo>
                      <a:pt x="5118" y="1999"/>
                      <a:pt x="5172" y="1971"/>
                      <a:pt x="5227" y="1971"/>
                    </a:cubicBezTo>
                    <a:cubicBezTo>
                      <a:pt x="5312" y="1971"/>
                      <a:pt x="5399" y="2040"/>
                      <a:pt x="5373" y="2147"/>
                    </a:cubicBezTo>
                    <a:cubicBezTo>
                      <a:pt x="5343" y="2334"/>
                      <a:pt x="5322" y="2521"/>
                      <a:pt x="5322" y="2718"/>
                    </a:cubicBezTo>
                    <a:cubicBezTo>
                      <a:pt x="5353" y="2698"/>
                      <a:pt x="5373" y="2677"/>
                      <a:pt x="5394" y="2666"/>
                    </a:cubicBezTo>
                    <a:lnTo>
                      <a:pt x="5488" y="2604"/>
                    </a:lnTo>
                    <a:cubicBezTo>
                      <a:pt x="5509" y="2583"/>
                      <a:pt x="5529" y="2573"/>
                      <a:pt x="5550" y="2552"/>
                    </a:cubicBezTo>
                    <a:cubicBezTo>
                      <a:pt x="5592" y="2532"/>
                      <a:pt x="5633" y="2500"/>
                      <a:pt x="5675" y="2479"/>
                    </a:cubicBezTo>
                    <a:lnTo>
                      <a:pt x="5768" y="2417"/>
                    </a:lnTo>
                    <a:cubicBezTo>
                      <a:pt x="5778" y="2407"/>
                      <a:pt x="5788" y="2407"/>
                      <a:pt x="5788" y="2396"/>
                    </a:cubicBezTo>
                    <a:cubicBezTo>
                      <a:pt x="5809" y="2386"/>
                      <a:pt x="5820" y="2376"/>
                      <a:pt x="5841" y="2366"/>
                    </a:cubicBezTo>
                    <a:cubicBezTo>
                      <a:pt x="5882" y="2345"/>
                      <a:pt x="5913" y="2324"/>
                      <a:pt x="5954" y="2293"/>
                    </a:cubicBezTo>
                    <a:lnTo>
                      <a:pt x="64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4"/>
              <p:cNvSpPr/>
              <p:nvPr/>
            </p:nvSpPr>
            <p:spPr>
              <a:xfrm>
                <a:off x="5312411" y="2998033"/>
                <a:ext cx="150398" cy="381403"/>
              </a:xfrm>
              <a:custGeom>
                <a:avLst/>
                <a:gdLst/>
                <a:ahLst/>
                <a:cxnLst/>
                <a:rect l="l" t="t" r="r" b="b"/>
                <a:pathLst>
                  <a:path w="2573" h="6525" extrusionOk="0">
                    <a:moveTo>
                      <a:pt x="1400" y="0"/>
                    </a:moveTo>
                    <a:cubicBezTo>
                      <a:pt x="249" y="1670"/>
                      <a:pt x="0" y="3807"/>
                      <a:pt x="819" y="5674"/>
                    </a:cubicBezTo>
                    <a:cubicBezTo>
                      <a:pt x="944" y="5975"/>
                      <a:pt x="1100" y="6265"/>
                      <a:pt x="1296" y="6524"/>
                    </a:cubicBezTo>
                    <a:cubicBezTo>
                      <a:pt x="1328" y="6452"/>
                      <a:pt x="1359" y="6379"/>
                      <a:pt x="1400" y="6296"/>
                    </a:cubicBezTo>
                    <a:lnTo>
                      <a:pt x="1494" y="6079"/>
                    </a:lnTo>
                    <a:cubicBezTo>
                      <a:pt x="1566" y="5923"/>
                      <a:pt x="1639" y="5777"/>
                      <a:pt x="1701" y="5632"/>
                    </a:cubicBezTo>
                    <a:cubicBezTo>
                      <a:pt x="1525" y="5259"/>
                      <a:pt x="1130" y="4470"/>
                      <a:pt x="964" y="3693"/>
                    </a:cubicBezTo>
                    <a:cubicBezTo>
                      <a:pt x="940" y="3577"/>
                      <a:pt x="1031" y="3504"/>
                      <a:pt x="1122" y="3504"/>
                    </a:cubicBezTo>
                    <a:cubicBezTo>
                      <a:pt x="1186" y="3504"/>
                      <a:pt x="1250" y="3539"/>
                      <a:pt x="1276" y="3620"/>
                    </a:cubicBezTo>
                    <a:cubicBezTo>
                      <a:pt x="1411" y="4108"/>
                      <a:pt x="1618" y="4657"/>
                      <a:pt x="1939" y="5145"/>
                    </a:cubicBezTo>
                    <a:cubicBezTo>
                      <a:pt x="1960" y="5093"/>
                      <a:pt x="1992" y="5041"/>
                      <a:pt x="2012" y="4989"/>
                    </a:cubicBezTo>
                    <a:lnTo>
                      <a:pt x="2168" y="4678"/>
                    </a:lnTo>
                    <a:cubicBezTo>
                      <a:pt x="2199" y="4626"/>
                      <a:pt x="2220" y="4574"/>
                      <a:pt x="2251" y="4523"/>
                    </a:cubicBezTo>
                    <a:cubicBezTo>
                      <a:pt x="2271" y="4470"/>
                      <a:pt x="2303" y="4419"/>
                      <a:pt x="2334" y="4367"/>
                    </a:cubicBezTo>
                    <a:cubicBezTo>
                      <a:pt x="2354" y="4325"/>
                      <a:pt x="2386" y="4274"/>
                      <a:pt x="2407" y="4222"/>
                    </a:cubicBezTo>
                    <a:cubicBezTo>
                      <a:pt x="2437" y="4170"/>
                      <a:pt x="2469" y="4118"/>
                      <a:pt x="2490" y="4066"/>
                    </a:cubicBezTo>
                    <a:cubicBezTo>
                      <a:pt x="2520" y="4014"/>
                      <a:pt x="2541" y="3973"/>
                      <a:pt x="2573" y="3921"/>
                    </a:cubicBezTo>
                    <a:cubicBezTo>
                      <a:pt x="2437" y="3724"/>
                      <a:pt x="1504" y="2230"/>
                      <a:pt x="1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4"/>
              <p:cNvSpPr/>
              <p:nvPr/>
            </p:nvSpPr>
            <p:spPr>
              <a:xfrm>
                <a:off x="5365134" y="2739034"/>
                <a:ext cx="645783" cy="654960"/>
              </a:xfrm>
              <a:custGeom>
                <a:avLst/>
                <a:gdLst/>
                <a:ahLst/>
                <a:cxnLst/>
                <a:rect l="l" t="t" r="r" b="b"/>
                <a:pathLst>
                  <a:path w="11048" h="11205" extrusionOk="0">
                    <a:moveTo>
                      <a:pt x="9110" y="1"/>
                    </a:moveTo>
                    <a:cubicBezTo>
                      <a:pt x="9079" y="1"/>
                      <a:pt x="9048" y="14"/>
                      <a:pt x="9025" y="43"/>
                    </a:cubicBezTo>
                    <a:cubicBezTo>
                      <a:pt x="8734" y="427"/>
                      <a:pt x="8704" y="863"/>
                      <a:pt x="8714" y="1101"/>
                    </a:cubicBezTo>
                    <a:cubicBezTo>
                      <a:pt x="8558" y="1174"/>
                      <a:pt x="8413" y="1246"/>
                      <a:pt x="8257" y="1319"/>
                    </a:cubicBezTo>
                    <a:cubicBezTo>
                      <a:pt x="8216" y="1340"/>
                      <a:pt x="8164" y="1371"/>
                      <a:pt x="8112" y="1391"/>
                    </a:cubicBezTo>
                    <a:cubicBezTo>
                      <a:pt x="8060" y="1423"/>
                      <a:pt x="8019" y="1444"/>
                      <a:pt x="7967" y="1474"/>
                    </a:cubicBezTo>
                    <a:cubicBezTo>
                      <a:pt x="7915" y="1506"/>
                      <a:pt x="7874" y="1527"/>
                      <a:pt x="7821" y="1557"/>
                    </a:cubicBezTo>
                    <a:cubicBezTo>
                      <a:pt x="7780" y="1578"/>
                      <a:pt x="7728" y="1610"/>
                      <a:pt x="7687" y="1630"/>
                    </a:cubicBezTo>
                    <a:lnTo>
                      <a:pt x="7531" y="1723"/>
                    </a:lnTo>
                    <a:cubicBezTo>
                      <a:pt x="7500" y="1744"/>
                      <a:pt x="7459" y="1765"/>
                      <a:pt x="7427" y="1786"/>
                    </a:cubicBezTo>
                    <a:cubicBezTo>
                      <a:pt x="7386" y="1817"/>
                      <a:pt x="7355" y="1838"/>
                      <a:pt x="7314" y="1859"/>
                    </a:cubicBezTo>
                    <a:cubicBezTo>
                      <a:pt x="7293" y="1869"/>
                      <a:pt x="7282" y="1879"/>
                      <a:pt x="7261" y="1889"/>
                    </a:cubicBezTo>
                    <a:cubicBezTo>
                      <a:pt x="7261" y="1900"/>
                      <a:pt x="7251" y="1900"/>
                      <a:pt x="7241" y="1910"/>
                    </a:cubicBezTo>
                    <a:lnTo>
                      <a:pt x="7148" y="1972"/>
                    </a:lnTo>
                    <a:cubicBezTo>
                      <a:pt x="7106" y="1993"/>
                      <a:pt x="7065" y="2025"/>
                      <a:pt x="7023" y="2045"/>
                    </a:cubicBezTo>
                    <a:cubicBezTo>
                      <a:pt x="7002" y="2066"/>
                      <a:pt x="6982" y="2076"/>
                      <a:pt x="6961" y="2097"/>
                    </a:cubicBezTo>
                    <a:lnTo>
                      <a:pt x="6867" y="2159"/>
                    </a:lnTo>
                    <a:cubicBezTo>
                      <a:pt x="6846" y="2170"/>
                      <a:pt x="6826" y="2191"/>
                      <a:pt x="6795" y="2211"/>
                    </a:cubicBezTo>
                    <a:cubicBezTo>
                      <a:pt x="6784" y="1900"/>
                      <a:pt x="6846" y="1589"/>
                      <a:pt x="6929" y="1319"/>
                    </a:cubicBezTo>
                    <a:cubicBezTo>
                      <a:pt x="6950" y="1238"/>
                      <a:pt x="6882" y="1179"/>
                      <a:pt x="6815" y="1179"/>
                    </a:cubicBezTo>
                    <a:cubicBezTo>
                      <a:pt x="6779" y="1179"/>
                      <a:pt x="6744" y="1196"/>
                      <a:pt x="6722" y="1236"/>
                    </a:cubicBezTo>
                    <a:cubicBezTo>
                      <a:pt x="6442" y="1703"/>
                      <a:pt x="6401" y="2180"/>
                      <a:pt x="6411" y="2491"/>
                    </a:cubicBezTo>
                    <a:cubicBezTo>
                      <a:pt x="6380" y="2512"/>
                      <a:pt x="6348" y="2543"/>
                      <a:pt x="6318" y="2564"/>
                    </a:cubicBezTo>
                    <a:cubicBezTo>
                      <a:pt x="6286" y="2585"/>
                      <a:pt x="6256" y="2605"/>
                      <a:pt x="6224" y="2636"/>
                    </a:cubicBezTo>
                    <a:cubicBezTo>
                      <a:pt x="6193" y="2657"/>
                      <a:pt x="6162" y="2678"/>
                      <a:pt x="6141" y="2709"/>
                    </a:cubicBezTo>
                    <a:cubicBezTo>
                      <a:pt x="6110" y="2730"/>
                      <a:pt x="6079" y="2751"/>
                      <a:pt x="6048" y="2781"/>
                    </a:cubicBezTo>
                    <a:cubicBezTo>
                      <a:pt x="6017" y="2802"/>
                      <a:pt x="5986" y="2823"/>
                      <a:pt x="5965" y="2854"/>
                    </a:cubicBezTo>
                    <a:cubicBezTo>
                      <a:pt x="5934" y="2875"/>
                      <a:pt x="5903" y="2896"/>
                      <a:pt x="5871" y="2927"/>
                    </a:cubicBezTo>
                    <a:cubicBezTo>
                      <a:pt x="5861" y="2937"/>
                      <a:pt x="5851" y="2947"/>
                      <a:pt x="5830" y="2958"/>
                    </a:cubicBezTo>
                    <a:cubicBezTo>
                      <a:pt x="5809" y="2975"/>
                      <a:pt x="5784" y="2983"/>
                      <a:pt x="5759" y="2983"/>
                    </a:cubicBezTo>
                    <a:cubicBezTo>
                      <a:pt x="5709" y="2983"/>
                      <a:pt x="5661" y="2951"/>
                      <a:pt x="5654" y="2896"/>
                    </a:cubicBezTo>
                    <a:cubicBezTo>
                      <a:pt x="5592" y="2605"/>
                      <a:pt x="5592" y="2283"/>
                      <a:pt x="5602" y="2025"/>
                    </a:cubicBezTo>
                    <a:cubicBezTo>
                      <a:pt x="5608" y="1948"/>
                      <a:pt x="5553" y="1905"/>
                      <a:pt x="5496" y="1905"/>
                    </a:cubicBezTo>
                    <a:cubicBezTo>
                      <a:pt x="5452" y="1905"/>
                      <a:pt x="5406" y="1929"/>
                      <a:pt x="5384" y="1983"/>
                    </a:cubicBezTo>
                    <a:cubicBezTo>
                      <a:pt x="5207" y="2512"/>
                      <a:pt x="5270" y="3010"/>
                      <a:pt x="5343" y="3321"/>
                    </a:cubicBezTo>
                    <a:cubicBezTo>
                      <a:pt x="5353" y="3362"/>
                      <a:pt x="5343" y="3394"/>
                      <a:pt x="5311" y="3424"/>
                    </a:cubicBezTo>
                    <a:cubicBezTo>
                      <a:pt x="5311" y="3435"/>
                      <a:pt x="5301" y="3435"/>
                      <a:pt x="5290" y="3445"/>
                    </a:cubicBezTo>
                    <a:cubicBezTo>
                      <a:pt x="5290" y="3456"/>
                      <a:pt x="5280" y="3456"/>
                      <a:pt x="5270" y="3466"/>
                    </a:cubicBezTo>
                    <a:lnTo>
                      <a:pt x="5207" y="3528"/>
                    </a:lnTo>
                    <a:lnTo>
                      <a:pt x="5177" y="3560"/>
                    </a:lnTo>
                    <a:lnTo>
                      <a:pt x="5041" y="3694"/>
                    </a:lnTo>
                    <a:lnTo>
                      <a:pt x="4958" y="3777"/>
                    </a:lnTo>
                    <a:lnTo>
                      <a:pt x="4875" y="3860"/>
                    </a:lnTo>
                    <a:lnTo>
                      <a:pt x="4793" y="3943"/>
                    </a:lnTo>
                    <a:cubicBezTo>
                      <a:pt x="4741" y="3995"/>
                      <a:pt x="4689" y="4058"/>
                      <a:pt x="4637" y="4109"/>
                    </a:cubicBezTo>
                    <a:cubicBezTo>
                      <a:pt x="4513" y="4254"/>
                      <a:pt x="4378" y="4400"/>
                      <a:pt x="4253" y="4545"/>
                    </a:cubicBezTo>
                    <a:cubicBezTo>
                      <a:pt x="4202" y="4597"/>
                      <a:pt x="4149" y="4659"/>
                      <a:pt x="4098" y="4722"/>
                    </a:cubicBezTo>
                    <a:cubicBezTo>
                      <a:pt x="3911" y="4234"/>
                      <a:pt x="3849" y="3653"/>
                      <a:pt x="3880" y="3030"/>
                    </a:cubicBezTo>
                    <a:cubicBezTo>
                      <a:pt x="3886" y="2954"/>
                      <a:pt x="3828" y="2911"/>
                      <a:pt x="3769" y="2911"/>
                    </a:cubicBezTo>
                    <a:cubicBezTo>
                      <a:pt x="3725" y="2911"/>
                      <a:pt x="3680" y="2935"/>
                      <a:pt x="3662" y="2989"/>
                    </a:cubicBezTo>
                    <a:cubicBezTo>
                      <a:pt x="3382" y="3933"/>
                      <a:pt x="3548" y="4763"/>
                      <a:pt x="3662" y="5188"/>
                    </a:cubicBezTo>
                    <a:cubicBezTo>
                      <a:pt x="3672" y="5219"/>
                      <a:pt x="3672" y="5261"/>
                      <a:pt x="3642" y="5282"/>
                    </a:cubicBezTo>
                    <a:cubicBezTo>
                      <a:pt x="3642" y="5302"/>
                      <a:pt x="3631" y="5312"/>
                      <a:pt x="3621" y="5323"/>
                    </a:cubicBezTo>
                    <a:cubicBezTo>
                      <a:pt x="3610" y="5344"/>
                      <a:pt x="3600" y="5354"/>
                      <a:pt x="3579" y="5365"/>
                    </a:cubicBezTo>
                    <a:cubicBezTo>
                      <a:pt x="3568" y="5385"/>
                      <a:pt x="3548" y="5416"/>
                      <a:pt x="3538" y="5437"/>
                    </a:cubicBezTo>
                    <a:lnTo>
                      <a:pt x="3485" y="5489"/>
                    </a:lnTo>
                    <a:cubicBezTo>
                      <a:pt x="3413" y="5593"/>
                      <a:pt x="3340" y="5697"/>
                      <a:pt x="3268" y="5790"/>
                    </a:cubicBezTo>
                    <a:cubicBezTo>
                      <a:pt x="3091" y="6029"/>
                      <a:pt x="2925" y="6277"/>
                      <a:pt x="2759" y="6526"/>
                    </a:cubicBezTo>
                    <a:cubicBezTo>
                      <a:pt x="2656" y="6163"/>
                      <a:pt x="2490" y="5468"/>
                      <a:pt x="2490" y="4711"/>
                    </a:cubicBezTo>
                    <a:cubicBezTo>
                      <a:pt x="2490" y="4641"/>
                      <a:pt x="2437" y="4604"/>
                      <a:pt x="2383" y="4604"/>
                    </a:cubicBezTo>
                    <a:cubicBezTo>
                      <a:pt x="2333" y="4604"/>
                      <a:pt x="2282" y="4636"/>
                      <a:pt x="2272" y="4701"/>
                    </a:cubicBezTo>
                    <a:cubicBezTo>
                      <a:pt x="2178" y="5302"/>
                      <a:pt x="2178" y="6080"/>
                      <a:pt x="2480" y="6972"/>
                    </a:cubicBezTo>
                    <a:lnTo>
                      <a:pt x="2169" y="7470"/>
                    </a:lnTo>
                    <a:cubicBezTo>
                      <a:pt x="2044" y="7688"/>
                      <a:pt x="1909" y="7916"/>
                      <a:pt x="1784" y="8134"/>
                    </a:cubicBezTo>
                    <a:cubicBezTo>
                      <a:pt x="1754" y="8207"/>
                      <a:pt x="1712" y="8269"/>
                      <a:pt x="1681" y="8331"/>
                    </a:cubicBezTo>
                    <a:cubicBezTo>
                      <a:pt x="1671" y="8341"/>
                      <a:pt x="1671" y="8341"/>
                      <a:pt x="1671" y="8352"/>
                    </a:cubicBezTo>
                    <a:cubicBezTo>
                      <a:pt x="1639" y="8404"/>
                      <a:pt x="1618" y="8445"/>
                      <a:pt x="1588" y="8497"/>
                    </a:cubicBezTo>
                    <a:cubicBezTo>
                      <a:pt x="1567" y="8549"/>
                      <a:pt x="1535" y="8601"/>
                      <a:pt x="1505" y="8653"/>
                    </a:cubicBezTo>
                    <a:cubicBezTo>
                      <a:pt x="1484" y="8705"/>
                      <a:pt x="1452" y="8756"/>
                      <a:pt x="1432" y="8798"/>
                    </a:cubicBezTo>
                    <a:cubicBezTo>
                      <a:pt x="1401" y="8850"/>
                      <a:pt x="1369" y="8901"/>
                      <a:pt x="1349" y="8954"/>
                    </a:cubicBezTo>
                    <a:cubicBezTo>
                      <a:pt x="1318" y="9005"/>
                      <a:pt x="1297" y="9057"/>
                      <a:pt x="1266" y="9109"/>
                    </a:cubicBezTo>
                    <a:lnTo>
                      <a:pt x="1110" y="9420"/>
                    </a:lnTo>
                    <a:cubicBezTo>
                      <a:pt x="1090" y="9472"/>
                      <a:pt x="1058" y="9524"/>
                      <a:pt x="1037" y="9576"/>
                    </a:cubicBezTo>
                    <a:cubicBezTo>
                      <a:pt x="560" y="8839"/>
                      <a:pt x="343" y="7926"/>
                      <a:pt x="239" y="7325"/>
                    </a:cubicBezTo>
                    <a:cubicBezTo>
                      <a:pt x="229" y="7261"/>
                      <a:pt x="180" y="7230"/>
                      <a:pt x="131" y="7230"/>
                    </a:cubicBezTo>
                    <a:cubicBezTo>
                      <a:pt x="76" y="7230"/>
                      <a:pt x="21" y="7269"/>
                      <a:pt x="21" y="7346"/>
                    </a:cubicBezTo>
                    <a:cubicBezTo>
                      <a:pt x="0" y="8321"/>
                      <a:pt x="571" y="9576"/>
                      <a:pt x="799" y="10063"/>
                    </a:cubicBezTo>
                    <a:cubicBezTo>
                      <a:pt x="737" y="10208"/>
                      <a:pt x="664" y="10354"/>
                      <a:pt x="592" y="10510"/>
                    </a:cubicBezTo>
                    <a:lnTo>
                      <a:pt x="498" y="10727"/>
                    </a:lnTo>
                    <a:cubicBezTo>
                      <a:pt x="467" y="10789"/>
                      <a:pt x="447" y="10842"/>
                      <a:pt x="415" y="10893"/>
                    </a:cubicBezTo>
                    <a:cubicBezTo>
                      <a:pt x="405" y="10935"/>
                      <a:pt x="405" y="10976"/>
                      <a:pt x="426" y="11008"/>
                    </a:cubicBezTo>
                    <a:cubicBezTo>
                      <a:pt x="467" y="11059"/>
                      <a:pt x="509" y="11111"/>
                      <a:pt x="560" y="11163"/>
                    </a:cubicBezTo>
                    <a:cubicBezTo>
                      <a:pt x="581" y="11194"/>
                      <a:pt x="602" y="11204"/>
                      <a:pt x="643" y="11204"/>
                    </a:cubicBezTo>
                    <a:lnTo>
                      <a:pt x="758" y="11204"/>
                    </a:lnTo>
                    <a:cubicBezTo>
                      <a:pt x="799" y="11204"/>
                      <a:pt x="841" y="11174"/>
                      <a:pt x="862" y="11132"/>
                    </a:cubicBezTo>
                    <a:lnTo>
                      <a:pt x="892" y="11038"/>
                    </a:lnTo>
                    <a:lnTo>
                      <a:pt x="892" y="11028"/>
                    </a:lnTo>
                    <a:cubicBezTo>
                      <a:pt x="924" y="10976"/>
                      <a:pt x="945" y="10914"/>
                      <a:pt x="965" y="10862"/>
                    </a:cubicBezTo>
                    <a:cubicBezTo>
                      <a:pt x="975" y="10810"/>
                      <a:pt x="996" y="10769"/>
                      <a:pt x="1017" y="10717"/>
                    </a:cubicBezTo>
                    <a:cubicBezTo>
                      <a:pt x="1058" y="10613"/>
                      <a:pt x="1110" y="10499"/>
                      <a:pt x="1152" y="10395"/>
                    </a:cubicBezTo>
                    <a:cubicBezTo>
                      <a:pt x="1162" y="10364"/>
                      <a:pt x="1203" y="10333"/>
                      <a:pt x="1245" y="10333"/>
                    </a:cubicBezTo>
                    <a:cubicBezTo>
                      <a:pt x="2075" y="10302"/>
                      <a:pt x="2739" y="10084"/>
                      <a:pt x="3237" y="9825"/>
                    </a:cubicBezTo>
                    <a:cubicBezTo>
                      <a:pt x="3349" y="9769"/>
                      <a:pt x="3292" y="9612"/>
                      <a:pt x="3182" y="9612"/>
                    </a:cubicBezTo>
                    <a:cubicBezTo>
                      <a:pt x="3170" y="9612"/>
                      <a:pt x="3157" y="9614"/>
                      <a:pt x="3144" y="9618"/>
                    </a:cubicBezTo>
                    <a:cubicBezTo>
                      <a:pt x="2542" y="9814"/>
                      <a:pt x="1940" y="9887"/>
                      <a:pt x="1535" y="9918"/>
                    </a:cubicBezTo>
                    <a:cubicBezTo>
                      <a:pt x="1452" y="9918"/>
                      <a:pt x="1401" y="9835"/>
                      <a:pt x="1432" y="9763"/>
                    </a:cubicBezTo>
                    <a:cubicBezTo>
                      <a:pt x="1463" y="9701"/>
                      <a:pt x="1484" y="9648"/>
                      <a:pt x="1515" y="9586"/>
                    </a:cubicBezTo>
                    <a:cubicBezTo>
                      <a:pt x="1535" y="9535"/>
                      <a:pt x="1556" y="9493"/>
                      <a:pt x="1588" y="9441"/>
                    </a:cubicBezTo>
                    <a:cubicBezTo>
                      <a:pt x="1671" y="9254"/>
                      <a:pt x="1764" y="9078"/>
                      <a:pt x="1857" y="8901"/>
                    </a:cubicBezTo>
                    <a:cubicBezTo>
                      <a:pt x="1878" y="8860"/>
                      <a:pt x="1899" y="8829"/>
                      <a:pt x="1909" y="8788"/>
                    </a:cubicBezTo>
                    <a:cubicBezTo>
                      <a:pt x="1940" y="8746"/>
                      <a:pt x="1961" y="8705"/>
                      <a:pt x="1982" y="8663"/>
                    </a:cubicBezTo>
                    <a:cubicBezTo>
                      <a:pt x="1992" y="8653"/>
                      <a:pt x="2003" y="8632"/>
                      <a:pt x="2003" y="8622"/>
                    </a:cubicBezTo>
                    <a:cubicBezTo>
                      <a:pt x="2528" y="8784"/>
                      <a:pt x="3015" y="8844"/>
                      <a:pt x="3444" y="8844"/>
                    </a:cubicBezTo>
                    <a:cubicBezTo>
                      <a:pt x="3676" y="8844"/>
                      <a:pt x="3891" y="8827"/>
                      <a:pt x="4087" y="8798"/>
                    </a:cubicBezTo>
                    <a:cubicBezTo>
                      <a:pt x="4222" y="8788"/>
                      <a:pt x="4212" y="8580"/>
                      <a:pt x="4077" y="8580"/>
                    </a:cubicBezTo>
                    <a:cubicBezTo>
                      <a:pt x="3372" y="8570"/>
                      <a:pt x="2718" y="8414"/>
                      <a:pt x="2344" y="8300"/>
                    </a:cubicBezTo>
                    <a:cubicBezTo>
                      <a:pt x="2272" y="8279"/>
                      <a:pt x="2241" y="8196"/>
                      <a:pt x="2282" y="8134"/>
                    </a:cubicBezTo>
                    <a:cubicBezTo>
                      <a:pt x="2324" y="8072"/>
                      <a:pt x="2355" y="7999"/>
                      <a:pt x="2397" y="7937"/>
                    </a:cubicBezTo>
                    <a:cubicBezTo>
                      <a:pt x="2427" y="7896"/>
                      <a:pt x="2448" y="7843"/>
                      <a:pt x="2480" y="7802"/>
                    </a:cubicBezTo>
                    <a:cubicBezTo>
                      <a:pt x="2521" y="7750"/>
                      <a:pt x="2552" y="7688"/>
                      <a:pt x="2593" y="7626"/>
                    </a:cubicBezTo>
                    <a:cubicBezTo>
                      <a:pt x="2614" y="7585"/>
                      <a:pt x="2635" y="7553"/>
                      <a:pt x="2666" y="7511"/>
                    </a:cubicBezTo>
                    <a:cubicBezTo>
                      <a:pt x="2687" y="7470"/>
                      <a:pt x="2708" y="7439"/>
                      <a:pt x="2739" y="7398"/>
                    </a:cubicBezTo>
                    <a:lnTo>
                      <a:pt x="2801" y="7304"/>
                    </a:lnTo>
                    <a:lnTo>
                      <a:pt x="2863" y="7211"/>
                    </a:lnTo>
                    <a:lnTo>
                      <a:pt x="2895" y="7149"/>
                    </a:lnTo>
                    <a:cubicBezTo>
                      <a:pt x="2946" y="7138"/>
                      <a:pt x="2978" y="7128"/>
                      <a:pt x="3029" y="7107"/>
                    </a:cubicBezTo>
                    <a:cubicBezTo>
                      <a:pt x="3623" y="7317"/>
                      <a:pt x="4164" y="7395"/>
                      <a:pt x="4638" y="7395"/>
                    </a:cubicBezTo>
                    <a:cubicBezTo>
                      <a:pt x="4869" y="7395"/>
                      <a:pt x="5084" y="7376"/>
                      <a:pt x="5280" y="7346"/>
                    </a:cubicBezTo>
                    <a:cubicBezTo>
                      <a:pt x="5415" y="7336"/>
                      <a:pt x="5405" y="7128"/>
                      <a:pt x="5270" y="7128"/>
                    </a:cubicBezTo>
                    <a:cubicBezTo>
                      <a:pt x="4181" y="7107"/>
                      <a:pt x="3206" y="6744"/>
                      <a:pt x="3206" y="6744"/>
                    </a:cubicBezTo>
                    <a:cubicBezTo>
                      <a:pt x="3206" y="6744"/>
                      <a:pt x="3195" y="6755"/>
                      <a:pt x="3164" y="6775"/>
                    </a:cubicBezTo>
                    <a:cubicBezTo>
                      <a:pt x="3185" y="6734"/>
                      <a:pt x="3216" y="6692"/>
                      <a:pt x="3247" y="6651"/>
                    </a:cubicBezTo>
                    <a:cubicBezTo>
                      <a:pt x="3278" y="6609"/>
                      <a:pt x="3310" y="6557"/>
                      <a:pt x="3340" y="6516"/>
                    </a:cubicBezTo>
                    <a:cubicBezTo>
                      <a:pt x="3372" y="6474"/>
                      <a:pt x="3413" y="6423"/>
                      <a:pt x="3444" y="6381"/>
                    </a:cubicBezTo>
                    <a:cubicBezTo>
                      <a:pt x="3455" y="6370"/>
                      <a:pt x="3465" y="6360"/>
                      <a:pt x="3476" y="6340"/>
                    </a:cubicBezTo>
                    <a:cubicBezTo>
                      <a:pt x="3496" y="6308"/>
                      <a:pt x="3527" y="6267"/>
                      <a:pt x="3559" y="6236"/>
                    </a:cubicBezTo>
                    <a:cubicBezTo>
                      <a:pt x="3559" y="6225"/>
                      <a:pt x="3559" y="6225"/>
                      <a:pt x="3568" y="6215"/>
                    </a:cubicBezTo>
                    <a:cubicBezTo>
                      <a:pt x="3579" y="6195"/>
                      <a:pt x="3600" y="6174"/>
                      <a:pt x="3621" y="6153"/>
                    </a:cubicBezTo>
                    <a:lnTo>
                      <a:pt x="3838" y="5873"/>
                    </a:lnTo>
                    <a:lnTo>
                      <a:pt x="3932" y="5748"/>
                    </a:lnTo>
                    <a:cubicBezTo>
                      <a:pt x="3963" y="5707"/>
                      <a:pt x="4004" y="5665"/>
                      <a:pt x="4036" y="5634"/>
                    </a:cubicBezTo>
                    <a:cubicBezTo>
                      <a:pt x="4056" y="5603"/>
                      <a:pt x="4077" y="5572"/>
                      <a:pt x="4108" y="5541"/>
                    </a:cubicBezTo>
                    <a:cubicBezTo>
                      <a:pt x="4139" y="5510"/>
                      <a:pt x="4160" y="5468"/>
                      <a:pt x="4191" y="5437"/>
                    </a:cubicBezTo>
                    <a:cubicBezTo>
                      <a:pt x="4232" y="5395"/>
                      <a:pt x="4274" y="5344"/>
                      <a:pt x="4315" y="5302"/>
                    </a:cubicBezTo>
                    <a:cubicBezTo>
                      <a:pt x="4315" y="5292"/>
                      <a:pt x="4315" y="5292"/>
                      <a:pt x="4326" y="5292"/>
                    </a:cubicBezTo>
                    <a:cubicBezTo>
                      <a:pt x="4357" y="5250"/>
                      <a:pt x="4388" y="5209"/>
                      <a:pt x="4430" y="5167"/>
                    </a:cubicBezTo>
                    <a:cubicBezTo>
                      <a:pt x="4440" y="5157"/>
                      <a:pt x="4451" y="5146"/>
                      <a:pt x="4461" y="5126"/>
                    </a:cubicBezTo>
                    <a:cubicBezTo>
                      <a:pt x="4492" y="5095"/>
                      <a:pt x="4513" y="5063"/>
                      <a:pt x="4544" y="5043"/>
                    </a:cubicBezTo>
                    <a:cubicBezTo>
                      <a:pt x="4585" y="4991"/>
                      <a:pt x="4627" y="4950"/>
                      <a:pt x="4668" y="4897"/>
                    </a:cubicBezTo>
                    <a:cubicBezTo>
                      <a:pt x="4689" y="4877"/>
                      <a:pt x="4710" y="4856"/>
                      <a:pt x="4730" y="4825"/>
                    </a:cubicBezTo>
                    <a:lnTo>
                      <a:pt x="4762" y="4794"/>
                    </a:lnTo>
                    <a:lnTo>
                      <a:pt x="4834" y="4722"/>
                    </a:lnTo>
                    <a:lnTo>
                      <a:pt x="4855" y="4701"/>
                    </a:lnTo>
                    <a:cubicBezTo>
                      <a:pt x="4886" y="4669"/>
                      <a:pt x="4917" y="4639"/>
                      <a:pt x="4949" y="4597"/>
                    </a:cubicBezTo>
                    <a:cubicBezTo>
                      <a:pt x="5021" y="4514"/>
                      <a:pt x="5104" y="4431"/>
                      <a:pt x="5187" y="4358"/>
                    </a:cubicBezTo>
                    <a:cubicBezTo>
                      <a:pt x="5290" y="4337"/>
                      <a:pt x="5384" y="4317"/>
                      <a:pt x="5488" y="4296"/>
                    </a:cubicBezTo>
                    <a:cubicBezTo>
                      <a:pt x="5813" y="4447"/>
                      <a:pt x="6294" y="4610"/>
                      <a:pt x="6865" y="4610"/>
                    </a:cubicBezTo>
                    <a:cubicBezTo>
                      <a:pt x="7076" y="4610"/>
                      <a:pt x="7299" y="4588"/>
                      <a:pt x="7531" y="4535"/>
                    </a:cubicBezTo>
                    <a:cubicBezTo>
                      <a:pt x="7646" y="4503"/>
                      <a:pt x="7635" y="4327"/>
                      <a:pt x="7510" y="4317"/>
                    </a:cubicBezTo>
                    <a:cubicBezTo>
                      <a:pt x="7054" y="4275"/>
                      <a:pt x="6401" y="4161"/>
                      <a:pt x="5882" y="3881"/>
                    </a:cubicBezTo>
                    <a:cubicBezTo>
                      <a:pt x="5820" y="3850"/>
                      <a:pt x="5809" y="3756"/>
                      <a:pt x="5861" y="3705"/>
                    </a:cubicBezTo>
                    <a:cubicBezTo>
                      <a:pt x="5986" y="3590"/>
                      <a:pt x="6110" y="3477"/>
                      <a:pt x="6224" y="3373"/>
                    </a:cubicBezTo>
                    <a:cubicBezTo>
                      <a:pt x="6256" y="3352"/>
                      <a:pt x="6276" y="3332"/>
                      <a:pt x="6307" y="3300"/>
                    </a:cubicBezTo>
                    <a:cubicBezTo>
                      <a:pt x="6348" y="3269"/>
                      <a:pt x="6390" y="3238"/>
                      <a:pt x="6431" y="3196"/>
                    </a:cubicBezTo>
                    <a:cubicBezTo>
                      <a:pt x="6452" y="3186"/>
                      <a:pt x="6473" y="3166"/>
                      <a:pt x="6494" y="3145"/>
                    </a:cubicBezTo>
                    <a:cubicBezTo>
                      <a:pt x="6803" y="3319"/>
                      <a:pt x="7359" y="3553"/>
                      <a:pt x="8048" y="3553"/>
                    </a:cubicBezTo>
                    <a:cubicBezTo>
                      <a:pt x="8262" y="3553"/>
                      <a:pt x="8488" y="3531"/>
                      <a:pt x="8724" y="3477"/>
                    </a:cubicBezTo>
                    <a:cubicBezTo>
                      <a:pt x="8838" y="3456"/>
                      <a:pt x="8828" y="3269"/>
                      <a:pt x="8704" y="3259"/>
                    </a:cubicBezTo>
                    <a:cubicBezTo>
                      <a:pt x="8247" y="3217"/>
                      <a:pt x="7625" y="3113"/>
                      <a:pt x="7106" y="2844"/>
                    </a:cubicBezTo>
                    <a:lnTo>
                      <a:pt x="7085" y="2657"/>
                    </a:lnTo>
                    <a:lnTo>
                      <a:pt x="7095" y="2657"/>
                    </a:lnTo>
                    <a:cubicBezTo>
                      <a:pt x="7127" y="2636"/>
                      <a:pt x="7158" y="2605"/>
                      <a:pt x="7189" y="2585"/>
                    </a:cubicBezTo>
                    <a:lnTo>
                      <a:pt x="7344" y="2460"/>
                    </a:lnTo>
                    <a:cubicBezTo>
                      <a:pt x="7397" y="2429"/>
                      <a:pt x="7438" y="2398"/>
                      <a:pt x="7480" y="2366"/>
                    </a:cubicBezTo>
                    <a:cubicBezTo>
                      <a:pt x="7646" y="2242"/>
                      <a:pt x="7811" y="2117"/>
                      <a:pt x="7977" y="2004"/>
                    </a:cubicBezTo>
                    <a:cubicBezTo>
                      <a:pt x="8228" y="2114"/>
                      <a:pt x="8582" y="2219"/>
                      <a:pt x="9000" y="2219"/>
                    </a:cubicBezTo>
                    <a:cubicBezTo>
                      <a:pt x="9171" y="2219"/>
                      <a:pt x="9353" y="2201"/>
                      <a:pt x="9543" y="2159"/>
                    </a:cubicBezTo>
                    <a:cubicBezTo>
                      <a:pt x="9668" y="2128"/>
                      <a:pt x="9658" y="1952"/>
                      <a:pt x="9523" y="1942"/>
                    </a:cubicBezTo>
                    <a:cubicBezTo>
                      <a:pt x="9201" y="1921"/>
                      <a:pt x="8787" y="1859"/>
                      <a:pt x="8423" y="1713"/>
                    </a:cubicBezTo>
                    <a:cubicBezTo>
                      <a:pt x="8444" y="1693"/>
                      <a:pt x="8475" y="1672"/>
                      <a:pt x="8496" y="1661"/>
                    </a:cubicBezTo>
                    <a:cubicBezTo>
                      <a:pt x="8517" y="1640"/>
                      <a:pt x="8538" y="1630"/>
                      <a:pt x="8558" y="1620"/>
                    </a:cubicBezTo>
                    <a:cubicBezTo>
                      <a:pt x="8651" y="1557"/>
                      <a:pt x="8745" y="1495"/>
                      <a:pt x="8838" y="1444"/>
                    </a:cubicBezTo>
                    <a:cubicBezTo>
                      <a:pt x="8900" y="1402"/>
                      <a:pt x="8962" y="1371"/>
                      <a:pt x="9015" y="1329"/>
                    </a:cubicBezTo>
                    <a:cubicBezTo>
                      <a:pt x="9045" y="1319"/>
                      <a:pt x="9066" y="1308"/>
                      <a:pt x="9087" y="1298"/>
                    </a:cubicBezTo>
                    <a:lnTo>
                      <a:pt x="9181" y="1236"/>
                    </a:lnTo>
                    <a:cubicBezTo>
                      <a:pt x="9347" y="1142"/>
                      <a:pt x="9513" y="1049"/>
                      <a:pt x="9668" y="966"/>
                    </a:cubicBezTo>
                    <a:cubicBezTo>
                      <a:pt x="9689" y="956"/>
                      <a:pt x="9699" y="946"/>
                      <a:pt x="9720" y="935"/>
                    </a:cubicBezTo>
                    <a:cubicBezTo>
                      <a:pt x="9834" y="873"/>
                      <a:pt x="9928" y="821"/>
                      <a:pt x="10031" y="769"/>
                    </a:cubicBezTo>
                    <a:cubicBezTo>
                      <a:pt x="10062" y="759"/>
                      <a:pt x="10094" y="738"/>
                      <a:pt x="10124" y="727"/>
                    </a:cubicBezTo>
                    <a:cubicBezTo>
                      <a:pt x="10301" y="635"/>
                      <a:pt x="10456" y="562"/>
                      <a:pt x="10591" y="499"/>
                    </a:cubicBezTo>
                    <a:cubicBezTo>
                      <a:pt x="10601" y="499"/>
                      <a:pt x="10612" y="489"/>
                      <a:pt x="10622" y="489"/>
                    </a:cubicBezTo>
                    <a:cubicBezTo>
                      <a:pt x="10664" y="469"/>
                      <a:pt x="10684" y="458"/>
                      <a:pt x="10716" y="448"/>
                    </a:cubicBezTo>
                    <a:cubicBezTo>
                      <a:pt x="10726" y="437"/>
                      <a:pt x="10737" y="437"/>
                      <a:pt x="10747" y="437"/>
                    </a:cubicBezTo>
                    <a:cubicBezTo>
                      <a:pt x="10799" y="406"/>
                      <a:pt x="10850" y="396"/>
                      <a:pt x="10892" y="375"/>
                    </a:cubicBezTo>
                    <a:cubicBezTo>
                      <a:pt x="10892" y="375"/>
                      <a:pt x="10903" y="365"/>
                      <a:pt x="10913" y="365"/>
                    </a:cubicBezTo>
                    <a:cubicBezTo>
                      <a:pt x="10986" y="333"/>
                      <a:pt x="11027" y="323"/>
                      <a:pt x="11048" y="313"/>
                    </a:cubicBezTo>
                    <a:lnTo>
                      <a:pt x="11048" y="313"/>
                    </a:lnTo>
                    <a:cubicBezTo>
                      <a:pt x="10923" y="344"/>
                      <a:pt x="10788" y="375"/>
                      <a:pt x="10654" y="406"/>
                    </a:cubicBezTo>
                    <a:cubicBezTo>
                      <a:pt x="10601" y="427"/>
                      <a:pt x="10550" y="437"/>
                      <a:pt x="10498" y="448"/>
                    </a:cubicBezTo>
                    <a:cubicBezTo>
                      <a:pt x="10446" y="469"/>
                      <a:pt x="10394" y="479"/>
                      <a:pt x="10342" y="499"/>
                    </a:cubicBezTo>
                    <a:cubicBezTo>
                      <a:pt x="10260" y="520"/>
                      <a:pt x="10186" y="541"/>
                      <a:pt x="10104" y="562"/>
                    </a:cubicBezTo>
                    <a:cubicBezTo>
                      <a:pt x="10031" y="593"/>
                      <a:pt x="9958" y="614"/>
                      <a:pt x="9875" y="645"/>
                    </a:cubicBezTo>
                    <a:cubicBezTo>
                      <a:pt x="9845" y="655"/>
                      <a:pt x="9803" y="665"/>
                      <a:pt x="9762" y="676"/>
                    </a:cubicBezTo>
                    <a:cubicBezTo>
                      <a:pt x="9616" y="727"/>
                      <a:pt x="9460" y="790"/>
                      <a:pt x="9315" y="842"/>
                    </a:cubicBezTo>
                    <a:cubicBezTo>
                      <a:pt x="9301" y="849"/>
                      <a:pt x="9286" y="852"/>
                      <a:pt x="9271" y="852"/>
                    </a:cubicBezTo>
                    <a:cubicBezTo>
                      <a:pt x="9222" y="852"/>
                      <a:pt x="9176" y="817"/>
                      <a:pt x="9160" y="769"/>
                    </a:cubicBezTo>
                    <a:cubicBezTo>
                      <a:pt x="9118" y="582"/>
                      <a:pt x="9160" y="344"/>
                      <a:pt x="9222" y="147"/>
                    </a:cubicBezTo>
                    <a:cubicBezTo>
                      <a:pt x="9243" y="61"/>
                      <a:pt x="9177" y="1"/>
                      <a:pt x="91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4"/>
              <p:cNvSpPr/>
              <p:nvPr/>
            </p:nvSpPr>
            <p:spPr>
              <a:xfrm>
                <a:off x="3039870" y="2369911"/>
                <a:ext cx="965928" cy="982002"/>
              </a:xfrm>
              <a:custGeom>
                <a:avLst/>
                <a:gdLst/>
                <a:ahLst/>
                <a:cxnLst/>
                <a:rect l="l" t="t" r="r" b="b"/>
                <a:pathLst>
                  <a:path w="16525" h="16800" extrusionOk="0">
                    <a:moveTo>
                      <a:pt x="2946" y="1"/>
                    </a:moveTo>
                    <a:cubicBezTo>
                      <a:pt x="2912" y="1"/>
                      <a:pt x="2878" y="4"/>
                      <a:pt x="2843" y="10"/>
                    </a:cubicBezTo>
                    <a:cubicBezTo>
                      <a:pt x="2076" y="155"/>
                      <a:pt x="2895" y="922"/>
                      <a:pt x="3413" y="1327"/>
                    </a:cubicBezTo>
                    <a:cubicBezTo>
                      <a:pt x="3528" y="1420"/>
                      <a:pt x="3632" y="1493"/>
                      <a:pt x="3694" y="1535"/>
                    </a:cubicBezTo>
                    <a:cubicBezTo>
                      <a:pt x="3943" y="1701"/>
                      <a:pt x="4565" y="1970"/>
                      <a:pt x="5021" y="2250"/>
                    </a:cubicBezTo>
                    <a:cubicBezTo>
                      <a:pt x="5218" y="2381"/>
                      <a:pt x="5118" y="2665"/>
                      <a:pt x="4913" y="2665"/>
                    </a:cubicBezTo>
                    <a:cubicBezTo>
                      <a:pt x="4892" y="2665"/>
                      <a:pt x="4869" y="2662"/>
                      <a:pt x="4845" y="2655"/>
                    </a:cubicBezTo>
                    <a:cubicBezTo>
                      <a:pt x="4285" y="2499"/>
                      <a:pt x="3724" y="2302"/>
                      <a:pt x="3185" y="2063"/>
                    </a:cubicBezTo>
                    <a:cubicBezTo>
                      <a:pt x="2681" y="1832"/>
                      <a:pt x="1628" y="640"/>
                      <a:pt x="1103" y="640"/>
                    </a:cubicBezTo>
                    <a:cubicBezTo>
                      <a:pt x="1088" y="640"/>
                      <a:pt x="1073" y="641"/>
                      <a:pt x="1059" y="643"/>
                    </a:cubicBezTo>
                    <a:cubicBezTo>
                      <a:pt x="1" y="788"/>
                      <a:pt x="1329" y="2520"/>
                      <a:pt x="1671" y="2790"/>
                    </a:cubicBezTo>
                    <a:cubicBezTo>
                      <a:pt x="2366" y="3340"/>
                      <a:pt x="2957" y="3568"/>
                      <a:pt x="3849" y="3589"/>
                    </a:cubicBezTo>
                    <a:cubicBezTo>
                      <a:pt x="4139" y="3589"/>
                      <a:pt x="4409" y="3526"/>
                      <a:pt x="4679" y="3464"/>
                    </a:cubicBezTo>
                    <a:cubicBezTo>
                      <a:pt x="4930" y="3412"/>
                      <a:pt x="5174" y="3353"/>
                      <a:pt x="5422" y="3353"/>
                    </a:cubicBezTo>
                    <a:cubicBezTo>
                      <a:pt x="5471" y="3353"/>
                      <a:pt x="5521" y="3355"/>
                      <a:pt x="5571" y="3360"/>
                    </a:cubicBezTo>
                    <a:cubicBezTo>
                      <a:pt x="5810" y="3381"/>
                      <a:pt x="5851" y="3713"/>
                      <a:pt x="5623" y="3785"/>
                    </a:cubicBezTo>
                    <a:cubicBezTo>
                      <a:pt x="5333" y="3889"/>
                      <a:pt x="4990" y="3921"/>
                      <a:pt x="4700" y="3931"/>
                    </a:cubicBezTo>
                    <a:cubicBezTo>
                      <a:pt x="4660" y="3931"/>
                      <a:pt x="4614" y="3930"/>
                      <a:pt x="4565" y="3930"/>
                    </a:cubicBezTo>
                    <a:cubicBezTo>
                      <a:pt x="4138" y="3930"/>
                      <a:pt x="3437" y="3963"/>
                      <a:pt x="3911" y="4605"/>
                    </a:cubicBezTo>
                    <a:cubicBezTo>
                      <a:pt x="4062" y="4808"/>
                      <a:pt x="4267" y="4885"/>
                      <a:pt x="4502" y="4885"/>
                    </a:cubicBezTo>
                    <a:cubicBezTo>
                      <a:pt x="5061" y="4885"/>
                      <a:pt x="5795" y="4451"/>
                      <a:pt x="6401" y="4232"/>
                    </a:cubicBezTo>
                    <a:cubicBezTo>
                      <a:pt x="6430" y="4222"/>
                      <a:pt x="6457" y="4217"/>
                      <a:pt x="6483" y="4217"/>
                    </a:cubicBezTo>
                    <a:cubicBezTo>
                      <a:pt x="6699" y="4217"/>
                      <a:pt x="6799" y="4534"/>
                      <a:pt x="6567" y="4636"/>
                    </a:cubicBezTo>
                    <a:cubicBezTo>
                      <a:pt x="5820" y="4979"/>
                      <a:pt x="4503" y="5124"/>
                      <a:pt x="4669" y="6026"/>
                    </a:cubicBezTo>
                    <a:cubicBezTo>
                      <a:pt x="4718" y="6302"/>
                      <a:pt x="4875" y="6408"/>
                      <a:pt x="5085" y="6408"/>
                    </a:cubicBezTo>
                    <a:cubicBezTo>
                      <a:pt x="5674" y="6408"/>
                      <a:pt x="6686" y="5584"/>
                      <a:pt x="6961" y="5362"/>
                    </a:cubicBezTo>
                    <a:cubicBezTo>
                      <a:pt x="7132" y="5221"/>
                      <a:pt x="7725" y="4679"/>
                      <a:pt x="8035" y="4679"/>
                    </a:cubicBezTo>
                    <a:cubicBezTo>
                      <a:pt x="8157" y="4679"/>
                      <a:pt x="8235" y="4763"/>
                      <a:pt x="8226" y="4989"/>
                    </a:cubicBezTo>
                    <a:cubicBezTo>
                      <a:pt x="8206" y="5435"/>
                      <a:pt x="7262" y="5829"/>
                      <a:pt x="6930" y="5974"/>
                    </a:cubicBezTo>
                    <a:cubicBezTo>
                      <a:pt x="6608" y="6120"/>
                      <a:pt x="5799" y="6182"/>
                      <a:pt x="5623" y="6514"/>
                    </a:cubicBezTo>
                    <a:cubicBezTo>
                      <a:pt x="5387" y="6970"/>
                      <a:pt x="5803" y="7102"/>
                      <a:pt x="6167" y="7102"/>
                    </a:cubicBezTo>
                    <a:cubicBezTo>
                      <a:pt x="6251" y="7102"/>
                      <a:pt x="6331" y="7096"/>
                      <a:pt x="6401" y="7084"/>
                    </a:cubicBezTo>
                    <a:cubicBezTo>
                      <a:pt x="7241" y="6960"/>
                      <a:pt x="7843" y="5684"/>
                      <a:pt x="8662" y="5487"/>
                    </a:cubicBezTo>
                    <a:cubicBezTo>
                      <a:pt x="8678" y="5483"/>
                      <a:pt x="8695" y="5481"/>
                      <a:pt x="8710" y="5481"/>
                    </a:cubicBezTo>
                    <a:cubicBezTo>
                      <a:pt x="8874" y="5481"/>
                      <a:pt x="8996" y="5667"/>
                      <a:pt x="8901" y="5818"/>
                    </a:cubicBezTo>
                    <a:cubicBezTo>
                      <a:pt x="8735" y="6109"/>
                      <a:pt x="8538" y="6348"/>
                      <a:pt x="8237" y="6586"/>
                    </a:cubicBezTo>
                    <a:cubicBezTo>
                      <a:pt x="7864" y="6877"/>
                      <a:pt x="7417" y="6897"/>
                      <a:pt x="7065" y="7136"/>
                    </a:cubicBezTo>
                    <a:cubicBezTo>
                      <a:pt x="6514" y="7507"/>
                      <a:pt x="6799" y="7712"/>
                      <a:pt x="7251" y="7712"/>
                    </a:cubicBezTo>
                    <a:cubicBezTo>
                      <a:pt x="7584" y="7712"/>
                      <a:pt x="8007" y="7602"/>
                      <a:pt x="8258" y="7364"/>
                    </a:cubicBezTo>
                    <a:cubicBezTo>
                      <a:pt x="8488" y="7143"/>
                      <a:pt x="9271" y="5930"/>
                      <a:pt x="9863" y="5930"/>
                    </a:cubicBezTo>
                    <a:cubicBezTo>
                      <a:pt x="9964" y="5930"/>
                      <a:pt x="10059" y="5965"/>
                      <a:pt x="10146" y="6047"/>
                    </a:cubicBezTo>
                    <a:cubicBezTo>
                      <a:pt x="10156" y="6067"/>
                      <a:pt x="10167" y="6078"/>
                      <a:pt x="10176" y="6088"/>
                    </a:cubicBezTo>
                    <a:lnTo>
                      <a:pt x="10187" y="6099"/>
                    </a:lnTo>
                    <a:cubicBezTo>
                      <a:pt x="10591" y="6669"/>
                      <a:pt x="8071" y="8121"/>
                      <a:pt x="7708" y="8319"/>
                    </a:cubicBezTo>
                    <a:cubicBezTo>
                      <a:pt x="7575" y="8397"/>
                      <a:pt x="7435" y="8416"/>
                      <a:pt x="7295" y="8416"/>
                    </a:cubicBezTo>
                    <a:cubicBezTo>
                      <a:pt x="7249" y="8416"/>
                      <a:pt x="7204" y="8414"/>
                      <a:pt x="7158" y="8412"/>
                    </a:cubicBezTo>
                    <a:cubicBezTo>
                      <a:pt x="7055" y="8412"/>
                      <a:pt x="6961" y="8412"/>
                      <a:pt x="6857" y="8423"/>
                    </a:cubicBezTo>
                    <a:cubicBezTo>
                      <a:pt x="6753" y="8432"/>
                      <a:pt x="6681" y="8515"/>
                      <a:pt x="6670" y="8619"/>
                    </a:cubicBezTo>
                    <a:cubicBezTo>
                      <a:pt x="6608" y="9090"/>
                      <a:pt x="6785" y="9258"/>
                      <a:pt x="7064" y="9258"/>
                    </a:cubicBezTo>
                    <a:cubicBezTo>
                      <a:pt x="7628" y="9258"/>
                      <a:pt x="8610" y="8575"/>
                      <a:pt x="8901" y="8319"/>
                    </a:cubicBezTo>
                    <a:cubicBezTo>
                      <a:pt x="9274" y="7987"/>
                      <a:pt x="9731" y="7530"/>
                      <a:pt x="10197" y="7374"/>
                    </a:cubicBezTo>
                    <a:cubicBezTo>
                      <a:pt x="10364" y="7315"/>
                      <a:pt x="10575" y="7274"/>
                      <a:pt x="10759" y="7274"/>
                    </a:cubicBezTo>
                    <a:cubicBezTo>
                      <a:pt x="11092" y="7274"/>
                      <a:pt x="11340" y="7406"/>
                      <a:pt x="11100" y="7800"/>
                    </a:cubicBezTo>
                    <a:cubicBezTo>
                      <a:pt x="10903" y="8142"/>
                      <a:pt x="10063" y="8713"/>
                      <a:pt x="9720" y="8941"/>
                    </a:cubicBezTo>
                    <a:cubicBezTo>
                      <a:pt x="9284" y="9242"/>
                      <a:pt x="8839" y="9335"/>
                      <a:pt x="8362" y="9543"/>
                    </a:cubicBezTo>
                    <a:cubicBezTo>
                      <a:pt x="7988" y="9709"/>
                      <a:pt x="7272" y="10217"/>
                      <a:pt x="7894" y="10539"/>
                    </a:cubicBezTo>
                    <a:cubicBezTo>
                      <a:pt x="7951" y="10567"/>
                      <a:pt x="8020" y="10579"/>
                      <a:pt x="8096" y="10579"/>
                    </a:cubicBezTo>
                    <a:cubicBezTo>
                      <a:pt x="8438" y="10579"/>
                      <a:pt x="8931" y="10335"/>
                      <a:pt x="9160" y="10217"/>
                    </a:cubicBezTo>
                    <a:cubicBezTo>
                      <a:pt x="9992" y="9775"/>
                      <a:pt x="10672" y="8266"/>
                      <a:pt x="11712" y="8266"/>
                    </a:cubicBezTo>
                    <a:cubicBezTo>
                      <a:pt x="11722" y="8266"/>
                      <a:pt x="11733" y="8266"/>
                      <a:pt x="11743" y="8267"/>
                    </a:cubicBezTo>
                    <a:cubicBezTo>
                      <a:pt x="11888" y="8277"/>
                      <a:pt x="11992" y="8412"/>
                      <a:pt x="11951" y="8547"/>
                    </a:cubicBezTo>
                    <a:cubicBezTo>
                      <a:pt x="11712" y="9335"/>
                      <a:pt x="10259" y="10061"/>
                      <a:pt x="9689" y="10445"/>
                    </a:cubicBezTo>
                    <a:cubicBezTo>
                      <a:pt x="9471" y="10590"/>
                      <a:pt x="9233" y="10725"/>
                      <a:pt x="8984" y="10808"/>
                    </a:cubicBezTo>
                    <a:cubicBezTo>
                      <a:pt x="8880" y="10842"/>
                      <a:pt x="8758" y="10845"/>
                      <a:pt x="8634" y="10845"/>
                    </a:cubicBezTo>
                    <a:cubicBezTo>
                      <a:pt x="8603" y="10845"/>
                      <a:pt x="8572" y="10845"/>
                      <a:pt x="8541" y="10845"/>
                    </a:cubicBezTo>
                    <a:cubicBezTo>
                      <a:pt x="8387" y="10845"/>
                      <a:pt x="8237" y="10850"/>
                      <a:pt x="8123" y="10912"/>
                    </a:cubicBezTo>
                    <a:cubicBezTo>
                      <a:pt x="7417" y="11306"/>
                      <a:pt x="8009" y="11804"/>
                      <a:pt x="8528" y="11876"/>
                    </a:cubicBezTo>
                    <a:cubicBezTo>
                      <a:pt x="8629" y="11892"/>
                      <a:pt x="8726" y="11899"/>
                      <a:pt x="8819" y="11899"/>
                    </a:cubicBezTo>
                    <a:cubicBezTo>
                      <a:pt x="9734" y="11899"/>
                      <a:pt x="10301" y="11196"/>
                      <a:pt x="10706" y="10424"/>
                    </a:cubicBezTo>
                    <a:cubicBezTo>
                      <a:pt x="10878" y="10087"/>
                      <a:pt x="11495" y="9075"/>
                      <a:pt x="11965" y="9075"/>
                    </a:cubicBezTo>
                    <a:cubicBezTo>
                      <a:pt x="12117" y="9075"/>
                      <a:pt x="12253" y="9180"/>
                      <a:pt x="12355" y="9449"/>
                    </a:cubicBezTo>
                    <a:cubicBezTo>
                      <a:pt x="12749" y="10507"/>
                      <a:pt x="11349" y="10539"/>
                      <a:pt x="10840" y="11016"/>
                    </a:cubicBezTo>
                    <a:cubicBezTo>
                      <a:pt x="10488" y="11348"/>
                      <a:pt x="10498" y="11825"/>
                      <a:pt x="10167" y="12178"/>
                    </a:cubicBezTo>
                    <a:cubicBezTo>
                      <a:pt x="9876" y="12478"/>
                      <a:pt x="9430" y="12540"/>
                      <a:pt x="9284" y="12997"/>
                    </a:cubicBezTo>
                    <a:cubicBezTo>
                      <a:pt x="9153" y="13409"/>
                      <a:pt x="9268" y="13712"/>
                      <a:pt x="9652" y="13712"/>
                    </a:cubicBezTo>
                    <a:cubicBezTo>
                      <a:pt x="9692" y="13712"/>
                      <a:pt x="9736" y="13709"/>
                      <a:pt x="9782" y="13702"/>
                    </a:cubicBezTo>
                    <a:cubicBezTo>
                      <a:pt x="10218" y="13640"/>
                      <a:pt x="10519" y="13142"/>
                      <a:pt x="10727" y="12800"/>
                    </a:cubicBezTo>
                    <a:cubicBezTo>
                      <a:pt x="10976" y="12374"/>
                      <a:pt x="11048" y="11814"/>
                      <a:pt x="11400" y="11461"/>
                    </a:cubicBezTo>
                    <a:cubicBezTo>
                      <a:pt x="11547" y="11315"/>
                      <a:pt x="11883" y="11133"/>
                      <a:pt x="12162" y="11133"/>
                    </a:cubicBezTo>
                    <a:cubicBezTo>
                      <a:pt x="12317" y="11133"/>
                      <a:pt x="12454" y="11189"/>
                      <a:pt x="12532" y="11337"/>
                    </a:cubicBezTo>
                    <a:cubicBezTo>
                      <a:pt x="12760" y="11752"/>
                      <a:pt x="11681" y="13049"/>
                      <a:pt x="11432" y="13339"/>
                    </a:cubicBezTo>
                    <a:cubicBezTo>
                      <a:pt x="10810" y="14107"/>
                      <a:pt x="10363" y="14314"/>
                      <a:pt x="9492" y="14522"/>
                    </a:cubicBezTo>
                    <a:cubicBezTo>
                      <a:pt x="9409" y="14543"/>
                      <a:pt x="9347" y="14615"/>
                      <a:pt x="9326" y="14709"/>
                    </a:cubicBezTo>
                    <a:cubicBezTo>
                      <a:pt x="9261" y="15153"/>
                      <a:pt x="9570" y="15330"/>
                      <a:pt x="9937" y="15330"/>
                    </a:cubicBezTo>
                    <a:cubicBezTo>
                      <a:pt x="10153" y="15330"/>
                      <a:pt x="10389" y="15269"/>
                      <a:pt x="10581" y="15165"/>
                    </a:cubicBezTo>
                    <a:cubicBezTo>
                      <a:pt x="11172" y="14833"/>
                      <a:pt x="11494" y="14241"/>
                      <a:pt x="11774" y="13661"/>
                    </a:cubicBezTo>
                    <a:cubicBezTo>
                      <a:pt x="11944" y="13311"/>
                      <a:pt x="12307" y="12266"/>
                      <a:pt x="12770" y="12266"/>
                    </a:cubicBezTo>
                    <a:cubicBezTo>
                      <a:pt x="12787" y="12266"/>
                      <a:pt x="12805" y="12268"/>
                      <a:pt x="12822" y="12271"/>
                    </a:cubicBezTo>
                    <a:cubicBezTo>
                      <a:pt x="13507" y="12395"/>
                      <a:pt x="13247" y="13349"/>
                      <a:pt x="12936" y="13578"/>
                    </a:cubicBezTo>
                    <a:cubicBezTo>
                      <a:pt x="12417" y="13972"/>
                      <a:pt x="12054" y="13920"/>
                      <a:pt x="11805" y="14646"/>
                    </a:cubicBezTo>
                    <a:cubicBezTo>
                      <a:pt x="11639" y="15113"/>
                      <a:pt x="11411" y="15704"/>
                      <a:pt x="11483" y="16212"/>
                    </a:cubicBezTo>
                    <a:cubicBezTo>
                      <a:pt x="11536" y="16584"/>
                      <a:pt x="11705" y="16799"/>
                      <a:pt x="11904" y="16799"/>
                    </a:cubicBezTo>
                    <a:cubicBezTo>
                      <a:pt x="12060" y="16799"/>
                      <a:pt x="12235" y="16665"/>
                      <a:pt x="12386" y="16368"/>
                    </a:cubicBezTo>
                    <a:cubicBezTo>
                      <a:pt x="12635" y="15880"/>
                      <a:pt x="12469" y="15310"/>
                      <a:pt x="12573" y="14771"/>
                    </a:cubicBezTo>
                    <a:cubicBezTo>
                      <a:pt x="12654" y="14336"/>
                      <a:pt x="13001" y="13870"/>
                      <a:pt x="13396" y="13870"/>
                    </a:cubicBezTo>
                    <a:cubicBezTo>
                      <a:pt x="13558" y="13870"/>
                      <a:pt x="13728" y="13948"/>
                      <a:pt x="13890" y="14138"/>
                    </a:cubicBezTo>
                    <a:cubicBezTo>
                      <a:pt x="14160" y="14460"/>
                      <a:pt x="14233" y="15165"/>
                      <a:pt x="14253" y="15673"/>
                    </a:cubicBezTo>
                    <a:cubicBezTo>
                      <a:pt x="14253" y="15792"/>
                      <a:pt x="14357" y="15886"/>
                      <a:pt x="14474" y="15886"/>
                    </a:cubicBezTo>
                    <a:cubicBezTo>
                      <a:pt x="14490" y="15886"/>
                      <a:pt x="14507" y="15884"/>
                      <a:pt x="14523" y="15880"/>
                    </a:cubicBezTo>
                    <a:cubicBezTo>
                      <a:pt x="14648" y="15850"/>
                      <a:pt x="14803" y="15808"/>
                      <a:pt x="14938" y="15777"/>
                    </a:cubicBezTo>
                    <a:cubicBezTo>
                      <a:pt x="14980" y="15777"/>
                      <a:pt x="15010" y="15767"/>
                      <a:pt x="15042" y="15756"/>
                    </a:cubicBezTo>
                    <a:cubicBezTo>
                      <a:pt x="15176" y="15735"/>
                      <a:pt x="15259" y="15580"/>
                      <a:pt x="15197" y="15445"/>
                    </a:cubicBezTo>
                    <a:cubicBezTo>
                      <a:pt x="15031" y="15092"/>
                      <a:pt x="14834" y="14781"/>
                      <a:pt x="14637" y="14449"/>
                    </a:cubicBezTo>
                    <a:cubicBezTo>
                      <a:pt x="14544" y="14283"/>
                      <a:pt x="14440" y="14128"/>
                      <a:pt x="14357" y="13951"/>
                    </a:cubicBezTo>
                    <a:cubicBezTo>
                      <a:pt x="14357" y="13951"/>
                      <a:pt x="14357" y="13941"/>
                      <a:pt x="14346" y="13941"/>
                    </a:cubicBezTo>
                    <a:cubicBezTo>
                      <a:pt x="14129" y="13526"/>
                      <a:pt x="14088" y="13349"/>
                      <a:pt x="14253" y="13173"/>
                    </a:cubicBezTo>
                    <a:cubicBezTo>
                      <a:pt x="14316" y="13100"/>
                      <a:pt x="14429" y="13017"/>
                      <a:pt x="14575" y="12924"/>
                    </a:cubicBezTo>
                    <a:cubicBezTo>
                      <a:pt x="14886" y="12738"/>
                      <a:pt x="16494" y="11959"/>
                      <a:pt x="15602" y="11524"/>
                    </a:cubicBezTo>
                    <a:cubicBezTo>
                      <a:pt x="15527" y="11488"/>
                      <a:pt x="15455" y="11472"/>
                      <a:pt x="15383" y="11472"/>
                    </a:cubicBezTo>
                    <a:cubicBezTo>
                      <a:pt x="14880" y="11472"/>
                      <a:pt x="14456" y="12268"/>
                      <a:pt x="14056" y="12395"/>
                    </a:cubicBezTo>
                    <a:cubicBezTo>
                      <a:pt x="14035" y="12406"/>
                      <a:pt x="14005" y="12416"/>
                      <a:pt x="13984" y="12416"/>
                    </a:cubicBezTo>
                    <a:cubicBezTo>
                      <a:pt x="13904" y="12436"/>
                      <a:pt x="13834" y="12446"/>
                      <a:pt x="13773" y="12446"/>
                    </a:cubicBezTo>
                    <a:cubicBezTo>
                      <a:pt x="13310" y="12446"/>
                      <a:pt x="13362" y="11898"/>
                      <a:pt x="13610" y="11503"/>
                    </a:cubicBezTo>
                    <a:cubicBezTo>
                      <a:pt x="13641" y="11461"/>
                      <a:pt x="13662" y="11420"/>
                      <a:pt x="13693" y="11378"/>
                    </a:cubicBezTo>
                    <a:cubicBezTo>
                      <a:pt x="14097" y="10881"/>
                      <a:pt x="14731" y="10684"/>
                      <a:pt x="15332" y="10539"/>
                    </a:cubicBezTo>
                    <a:cubicBezTo>
                      <a:pt x="15726" y="10445"/>
                      <a:pt x="16525" y="10373"/>
                      <a:pt x="16473" y="9750"/>
                    </a:cubicBezTo>
                    <a:cubicBezTo>
                      <a:pt x="16451" y="9431"/>
                      <a:pt x="16290" y="9317"/>
                      <a:pt x="16078" y="9317"/>
                    </a:cubicBezTo>
                    <a:cubicBezTo>
                      <a:pt x="15698" y="9317"/>
                      <a:pt x="15151" y="9681"/>
                      <a:pt x="14938" y="9875"/>
                    </a:cubicBezTo>
                    <a:cubicBezTo>
                      <a:pt x="14652" y="10129"/>
                      <a:pt x="14122" y="10968"/>
                      <a:pt x="13792" y="10968"/>
                    </a:cubicBezTo>
                    <a:cubicBezTo>
                      <a:pt x="13691" y="10968"/>
                      <a:pt x="13609" y="10890"/>
                      <a:pt x="13558" y="10694"/>
                    </a:cubicBezTo>
                    <a:cubicBezTo>
                      <a:pt x="13185" y="9294"/>
                      <a:pt x="15508" y="8578"/>
                      <a:pt x="15540" y="7261"/>
                    </a:cubicBezTo>
                    <a:cubicBezTo>
                      <a:pt x="15540" y="7137"/>
                      <a:pt x="15427" y="7040"/>
                      <a:pt x="15305" y="7040"/>
                    </a:cubicBezTo>
                    <a:cubicBezTo>
                      <a:pt x="15293" y="7040"/>
                      <a:pt x="15282" y="7041"/>
                      <a:pt x="15270" y="7042"/>
                    </a:cubicBezTo>
                    <a:cubicBezTo>
                      <a:pt x="14834" y="7136"/>
                      <a:pt x="14637" y="7717"/>
                      <a:pt x="14399" y="8059"/>
                    </a:cubicBezTo>
                    <a:cubicBezTo>
                      <a:pt x="14233" y="8298"/>
                      <a:pt x="13527" y="9418"/>
                      <a:pt x="13288" y="9439"/>
                    </a:cubicBezTo>
                    <a:cubicBezTo>
                      <a:pt x="13277" y="9440"/>
                      <a:pt x="13266" y="9441"/>
                      <a:pt x="13256" y="9441"/>
                    </a:cubicBezTo>
                    <a:cubicBezTo>
                      <a:pt x="12839" y="9441"/>
                      <a:pt x="12762" y="8663"/>
                      <a:pt x="12832" y="8329"/>
                    </a:cubicBezTo>
                    <a:cubicBezTo>
                      <a:pt x="13009" y="7437"/>
                      <a:pt x="13994" y="7178"/>
                      <a:pt x="14689" y="6814"/>
                    </a:cubicBezTo>
                    <a:cubicBezTo>
                      <a:pt x="15412" y="6431"/>
                      <a:pt x="15586" y="5594"/>
                      <a:pt x="14966" y="5594"/>
                    </a:cubicBezTo>
                    <a:cubicBezTo>
                      <a:pt x="14848" y="5594"/>
                      <a:pt x="14701" y="5624"/>
                      <a:pt x="14523" y="5694"/>
                    </a:cubicBezTo>
                    <a:cubicBezTo>
                      <a:pt x="13745" y="6005"/>
                      <a:pt x="13371" y="6929"/>
                      <a:pt x="12822" y="7499"/>
                    </a:cubicBezTo>
                    <a:cubicBezTo>
                      <a:pt x="12613" y="7718"/>
                      <a:pt x="12474" y="7806"/>
                      <a:pt x="12387" y="7806"/>
                    </a:cubicBezTo>
                    <a:cubicBezTo>
                      <a:pt x="12127" y="7806"/>
                      <a:pt x="12325" y="7029"/>
                      <a:pt x="12511" y="6618"/>
                    </a:cubicBezTo>
                    <a:cubicBezTo>
                      <a:pt x="12739" y="6109"/>
                      <a:pt x="13205" y="5673"/>
                      <a:pt x="13662" y="5352"/>
                    </a:cubicBezTo>
                    <a:cubicBezTo>
                      <a:pt x="14357" y="4864"/>
                      <a:pt x="15633" y="4958"/>
                      <a:pt x="15757" y="3868"/>
                    </a:cubicBezTo>
                    <a:cubicBezTo>
                      <a:pt x="15798" y="3470"/>
                      <a:pt x="15658" y="3315"/>
                      <a:pt x="15419" y="3315"/>
                    </a:cubicBezTo>
                    <a:cubicBezTo>
                      <a:pt x="14676" y="3315"/>
                      <a:pt x="12967" y="4812"/>
                      <a:pt x="12708" y="5103"/>
                    </a:cubicBezTo>
                    <a:cubicBezTo>
                      <a:pt x="12376" y="5477"/>
                      <a:pt x="12324" y="5974"/>
                      <a:pt x="12137" y="6389"/>
                    </a:cubicBezTo>
                    <a:cubicBezTo>
                      <a:pt x="12018" y="6665"/>
                      <a:pt x="11812" y="6906"/>
                      <a:pt x="11627" y="6906"/>
                    </a:cubicBezTo>
                    <a:cubicBezTo>
                      <a:pt x="11505" y="6906"/>
                      <a:pt x="11392" y="6802"/>
                      <a:pt x="11318" y="6535"/>
                    </a:cubicBezTo>
                    <a:cubicBezTo>
                      <a:pt x="11204" y="6109"/>
                      <a:pt x="11566" y="5715"/>
                      <a:pt x="11795" y="5424"/>
                    </a:cubicBezTo>
                    <a:cubicBezTo>
                      <a:pt x="12334" y="4740"/>
                      <a:pt x="13382" y="4149"/>
                      <a:pt x="13641" y="3277"/>
                    </a:cubicBezTo>
                    <a:cubicBezTo>
                      <a:pt x="13838" y="2588"/>
                      <a:pt x="13608" y="2294"/>
                      <a:pt x="13271" y="2294"/>
                    </a:cubicBezTo>
                    <a:cubicBezTo>
                      <a:pt x="12950" y="2294"/>
                      <a:pt x="12531" y="2562"/>
                      <a:pt x="12293" y="3008"/>
                    </a:cubicBezTo>
                    <a:cubicBezTo>
                      <a:pt x="11919" y="3692"/>
                      <a:pt x="11670" y="4439"/>
                      <a:pt x="11391" y="5165"/>
                    </a:cubicBezTo>
                    <a:cubicBezTo>
                      <a:pt x="11324" y="5340"/>
                      <a:pt x="11124" y="5907"/>
                      <a:pt x="10914" y="5907"/>
                    </a:cubicBezTo>
                    <a:cubicBezTo>
                      <a:pt x="10862" y="5907"/>
                      <a:pt x="10809" y="5872"/>
                      <a:pt x="10757" y="5788"/>
                    </a:cubicBezTo>
                    <a:cubicBezTo>
                      <a:pt x="10644" y="5590"/>
                      <a:pt x="10893" y="4947"/>
                      <a:pt x="10944" y="4750"/>
                    </a:cubicBezTo>
                    <a:cubicBezTo>
                      <a:pt x="11131" y="4004"/>
                      <a:pt x="11504" y="3423"/>
                      <a:pt x="11795" y="2727"/>
                    </a:cubicBezTo>
                    <a:cubicBezTo>
                      <a:pt x="11962" y="2333"/>
                      <a:pt x="12136" y="831"/>
                      <a:pt x="11651" y="831"/>
                    </a:cubicBezTo>
                    <a:cubicBezTo>
                      <a:pt x="11563" y="831"/>
                      <a:pt x="11453" y="881"/>
                      <a:pt x="11318" y="995"/>
                    </a:cubicBezTo>
                    <a:cubicBezTo>
                      <a:pt x="10872" y="1369"/>
                      <a:pt x="10810" y="2572"/>
                      <a:pt x="10581" y="3091"/>
                    </a:cubicBezTo>
                    <a:cubicBezTo>
                      <a:pt x="10478" y="3329"/>
                      <a:pt x="10332" y="4045"/>
                      <a:pt x="10176" y="4532"/>
                    </a:cubicBezTo>
                    <a:cubicBezTo>
                      <a:pt x="10140" y="4636"/>
                      <a:pt x="10050" y="4688"/>
                      <a:pt x="9960" y="4688"/>
                    </a:cubicBezTo>
                    <a:cubicBezTo>
                      <a:pt x="9871" y="4688"/>
                      <a:pt x="9783" y="4636"/>
                      <a:pt x="9752" y="4532"/>
                    </a:cubicBezTo>
                    <a:cubicBezTo>
                      <a:pt x="9606" y="4066"/>
                      <a:pt x="9533" y="3599"/>
                      <a:pt x="9699" y="3121"/>
                    </a:cubicBezTo>
                    <a:cubicBezTo>
                      <a:pt x="9948" y="2427"/>
                      <a:pt x="10591" y="2385"/>
                      <a:pt x="10561" y="1556"/>
                    </a:cubicBezTo>
                    <a:cubicBezTo>
                      <a:pt x="10547" y="1109"/>
                      <a:pt x="10397" y="712"/>
                      <a:pt x="10135" y="712"/>
                    </a:cubicBezTo>
                    <a:cubicBezTo>
                      <a:pt x="10014" y="712"/>
                      <a:pt x="9867" y="798"/>
                      <a:pt x="9699" y="1005"/>
                    </a:cubicBezTo>
                    <a:cubicBezTo>
                      <a:pt x="9347" y="1431"/>
                      <a:pt x="9243" y="2178"/>
                      <a:pt x="9118" y="2707"/>
                    </a:cubicBezTo>
                    <a:cubicBezTo>
                      <a:pt x="9035" y="3049"/>
                      <a:pt x="9108" y="3921"/>
                      <a:pt x="8932" y="4200"/>
                    </a:cubicBezTo>
                    <a:cubicBezTo>
                      <a:pt x="8839" y="4343"/>
                      <a:pt x="8768" y="4402"/>
                      <a:pt x="8713" y="4402"/>
                    </a:cubicBezTo>
                    <a:cubicBezTo>
                      <a:pt x="8496" y="4402"/>
                      <a:pt x="8552" y="3458"/>
                      <a:pt x="8569" y="3225"/>
                    </a:cubicBezTo>
                    <a:cubicBezTo>
                      <a:pt x="8588" y="2795"/>
                      <a:pt x="8916" y="138"/>
                      <a:pt x="7981" y="138"/>
                    </a:cubicBezTo>
                    <a:cubicBezTo>
                      <a:pt x="7902" y="138"/>
                      <a:pt x="7815" y="156"/>
                      <a:pt x="7718" y="196"/>
                    </a:cubicBezTo>
                    <a:cubicBezTo>
                      <a:pt x="7096" y="456"/>
                      <a:pt x="7677" y="1950"/>
                      <a:pt x="7894" y="2810"/>
                    </a:cubicBezTo>
                    <a:cubicBezTo>
                      <a:pt x="7932" y="2967"/>
                      <a:pt x="7803" y="3091"/>
                      <a:pt x="7670" y="3091"/>
                    </a:cubicBezTo>
                    <a:cubicBezTo>
                      <a:pt x="7618" y="3091"/>
                      <a:pt x="7565" y="3072"/>
                      <a:pt x="7521" y="3029"/>
                    </a:cubicBezTo>
                    <a:cubicBezTo>
                      <a:pt x="6774" y="2282"/>
                      <a:pt x="6826" y="756"/>
                      <a:pt x="6038" y="207"/>
                    </a:cubicBezTo>
                    <a:cubicBezTo>
                      <a:pt x="5871" y="88"/>
                      <a:pt x="5745" y="39"/>
                      <a:pt x="5652" y="39"/>
                    </a:cubicBezTo>
                    <a:cubicBezTo>
                      <a:pt x="5308" y="39"/>
                      <a:pt x="5425" y="725"/>
                      <a:pt x="5612" y="1109"/>
                    </a:cubicBezTo>
                    <a:cubicBezTo>
                      <a:pt x="5778" y="1462"/>
                      <a:pt x="6421" y="2001"/>
                      <a:pt x="6608" y="2437"/>
                    </a:cubicBezTo>
                    <a:cubicBezTo>
                      <a:pt x="6678" y="2594"/>
                      <a:pt x="6557" y="2744"/>
                      <a:pt x="6405" y="2744"/>
                    </a:cubicBezTo>
                    <a:cubicBezTo>
                      <a:pt x="6377" y="2744"/>
                      <a:pt x="6347" y="2739"/>
                      <a:pt x="6318" y="2727"/>
                    </a:cubicBezTo>
                    <a:cubicBezTo>
                      <a:pt x="5778" y="2499"/>
                      <a:pt x="5063" y="1960"/>
                      <a:pt x="4679" y="1680"/>
                    </a:cubicBezTo>
                    <a:cubicBezTo>
                      <a:pt x="4164" y="1313"/>
                      <a:pt x="3667" y="1"/>
                      <a:pt x="2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4"/>
              <p:cNvSpPr/>
              <p:nvPr/>
            </p:nvSpPr>
            <p:spPr>
              <a:xfrm>
                <a:off x="3392158" y="2922806"/>
                <a:ext cx="3683" cy="3098"/>
              </a:xfrm>
              <a:custGeom>
                <a:avLst/>
                <a:gdLst/>
                <a:ahLst/>
                <a:cxnLst/>
                <a:rect l="l" t="t" r="r" b="b"/>
                <a:pathLst>
                  <a:path w="63" h="53" extrusionOk="0">
                    <a:moveTo>
                      <a:pt x="0" y="1"/>
                    </a:moveTo>
                    <a:lnTo>
                      <a:pt x="0" y="1"/>
                    </a:lnTo>
                    <a:cubicBezTo>
                      <a:pt x="21" y="22"/>
                      <a:pt x="42" y="42"/>
                      <a:pt x="62" y="52"/>
                    </a:cubicBezTo>
                    <a:cubicBezTo>
                      <a:pt x="42" y="42"/>
                      <a:pt x="21" y="22"/>
                      <a:pt x="0" y="1"/>
                    </a:cubicBezTo>
                    <a:close/>
                  </a:path>
                </a:pathLst>
              </a:custGeom>
              <a:solidFill>
                <a:srgbClr val="605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4"/>
              <p:cNvSpPr/>
              <p:nvPr/>
            </p:nvSpPr>
            <p:spPr>
              <a:xfrm>
                <a:off x="3654080" y="3242946"/>
                <a:ext cx="1286" cy="2513"/>
              </a:xfrm>
              <a:custGeom>
                <a:avLst/>
                <a:gdLst/>
                <a:ahLst/>
                <a:cxnLst/>
                <a:rect l="l" t="t" r="r" b="b"/>
                <a:pathLst>
                  <a:path w="22" h="43" extrusionOk="0">
                    <a:moveTo>
                      <a:pt x="0" y="1"/>
                    </a:moveTo>
                    <a:lnTo>
                      <a:pt x="0" y="1"/>
                    </a:lnTo>
                    <a:cubicBezTo>
                      <a:pt x="11" y="11"/>
                      <a:pt x="21" y="32"/>
                      <a:pt x="21" y="42"/>
                    </a:cubicBezTo>
                    <a:cubicBezTo>
                      <a:pt x="21" y="32"/>
                      <a:pt x="11" y="11"/>
                      <a:pt x="0" y="1"/>
                    </a:cubicBezTo>
                    <a:close/>
                  </a:path>
                </a:pathLst>
              </a:custGeom>
              <a:solidFill>
                <a:srgbClr val="605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4"/>
              <p:cNvSpPr/>
              <p:nvPr/>
            </p:nvSpPr>
            <p:spPr>
              <a:xfrm>
                <a:off x="3397010" y="2884578"/>
                <a:ext cx="5553" cy="4325"/>
              </a:xfrm>
              <a:custGeom>
                <a:avLst/>
                <a:gdLst/>
                <a:ahLst/>
                <a:cxnLst/>
                <a:rect l="l" t="t" r="r" b="b"/>
                <a:pathLst>
                  <a:path w="95" h="74" extrusionOk="0">
                    <a:moveTo>
                      <a:pt x="0" y="1"/>
                    </a:moveTo>
                    <a:lnTo>
                      <a:pt x="0" y="1"/>
                    </a:lnTo>
                    <a:cubicBezTo>
                      <a:pt x="32" y="22"/>
                      <a:pt x="62" y="53"/>
                      <a:pt x="94" y="74"/>
                    </a:cubicBezTo>
                    <a:cubicBezTo>
                      <a:pt x="62" y="53"/>
                      <a:pt x="32" y="22"/>
                      <a:pt x="0" y="1"/>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4"/>
              <p:cNvSpPr/>
              <p:nvPr/>
            </p:nvSpPr>
            <p:spPr>
              <a:xfrm>
                <a:off x="3167236" y="2768201"/>
                <a:ext cx="13386" cy="3683"/>
              </a:xfrm>
              <a:custGeom>
                <a:avLst/>
                <a:gdLst/>
                <a:ahLst/>
                <a:cxnLst/>
                <a:rect l="l" t="t" r="r" b="b"/>
                <a:pathLst>
                  <a:path w="229" h="63" extrusionOk="0">
                    <a:moveTo>
                      <a:pt x="0" y="0"/>
                    </a:moveTo>
                    <a:cubicBezTo>
                      <a:pt x="83" y="21"/>
                      <a:pt x="155" y="42"/>
                      <a:pt x="228" y="63"/>
                    </a:cubicBezTo>
                    <a:cubicBezTo>
                      <a:pt x="166" y="42"/>
                      <a:pt x="93" y="21"/>
                      <a:pt x="21" y="0"/>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4"/>
              <p:cNvSpPr/>
              <p:nvPr/>
            </p:nvSpPr>
            <p:spPr>
              <a:xfrm>
                <a:off x="3262396" y="2803330"/>
                <a:ext cx="26128" cy="12860"/>
              </a:xfrm>
              <a:custGeom>
                <a:avLst/>
                <a:gdLst/>
                <a:ahLst/>
                <a:cxnLst/>
                <a:rect l="l" t="t" r="r" b="b"/>
                <a:pathLst>
                  <a:path w="447" h="220" extrusionOk="0">
                    <a:moveTo>
                      <a:pt x="0" y="1"/>
                    </a:moveTo>
                    <a:lnTo>
                      <a:pt x="0" y="1"/>
                    </a:lnTo>
                    <a:cubicBezTo>
                      <a:pt x="156" y="74"/>
                      <a:pt x="302" y="146"/>
                      <a:pt x="447" y="219"/>
                    </a:cubicBezTo>
                    <a:cubicBezTo>
                      <a:pt x="302" y="146"/>
                      <a:pt x="156" y="74"/>
                      <a:pt x="0" y="1"/>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4"/>
              <p:cNvSpPr/>
              <p:nvPr/>
            </p:nvSpPr>
            <p:spPr>
              <a:xfrm>
                <a:off x="3507951" y="2987687"/>
                <a:ext cx="15198" cy="17010"/>
              </a:xfrm>
              <a:custGeom>
                <a:avLst/>
                <a:gdLst/>
                <a:ahLst/>
                <a:cxnLst/>
                <a:rect l="l" t="t" r="r" b="b"/>
                <a:pathLst>
                  <a:path w="260" h="291" extrusionOk="0">
                    <a:moveTo>
                      <a:pt x="1" y="0"/>
                    </a:moveTo>
                    <a:cubicBezTo>
                      <a:pt x="84" y="94"/>
                      <a:pt x="177" y="187"/>
                      <a:pt x="260" y="291"/>
                    </a:cubicBezTo>
                    <a:cubicBezTo>
                      <a:pt x="177" y="187"/>
                      <a:pt x="84" y="94"/>
                      <a:pt x="1" y="0"/>
                    </a:cubicBez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4"/>
              <p:cNvSpPr/>
              <p:nvPr/>
            </p:nvSpPr>
            <p:spPr>
              <a:xfrm>
                <a:off x="3500060" y="2979212"/>
                <a:ext cx="7950" cy="8534"/>
              </a:xfrm>
              <a:custGeom>
                <a:avLst/>
                <a:gdLst/>
                <a:ahLst/>
                <a:cxnLst/>
                <a:rect l="l" t="t" r="r" b="b"/>
                <a:pathLst>
                  <a:path w="136" h="146" extrusionOk="0">
                    <a:moveTo>
                      <a:pt x="1" y="0"/>
                    </a:moveTo>
                    <a:cubicBezTo>
                      <a:pt x="53" y="52"/>
                      <a:pt x="94" y="94"/>
                      <a:pt x="136" y="145"/>
                    </a:cubicBezTo>
                    <a:lnTo>
                      <a:pt x="136" y="145"/>
                    </a:lnTo>
                    <a:cubicBezTo>
                      <a:pt x="94" y="94"/>
                      <a:pt x="53" y="52"/>
                      <a:pt x="1" y="0"/>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4"/>
              <p:cNvSpPr/>
              <p:nvPr/>
            </p:nvSpPr>
            <p:spPr>
              <a:xfrm>
                <a:off x="3523090" y="3004638"/>
                <a:ext cx="58" cy="58"/>
              </a:xfrm>
              <a:custGeom>
                <a:avLst/>
                <a:gdLst/>
                <a:ahLst/>
                <a:cxnLst/>
                <a:rect l="l" t="t" r="r" b="b"/>
                <a:pathLst>
                  <a:path w="1" h="1" extrusionOk="0">
                    <a:moveTo>
                      <a:pt x="1" y="1"/>
                    </a:moveTo>
                    <a:lnTo>
                      <a:pt x="1" y="1"/>
                    </a:lnTo>
                    <a:lnTo>
                      <a:pt x="1" y="1"/>
                    </a:lnTo>
                    <a:close/>
                  </a:path>
                </a:pathLst>
              </a:custGeom>
              <a:solidFill>
                <a:srgbClr val="AF9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4"/>
              <p:cNvSpPr/>
              <p:nvPr/>
            </p:nvSpPr>
            <p:spPr>
              <a:xfrm>
                <a:off x="3523090" y="3004638"/>
                <a:ext cx="8593" cy="10405"/>
              </a:xfrm>
              <a:custGeom>
                <a:avLst/>
                <a:gdLst/>
                <a:ahLst/>
                <a:cxnLst/>
                <a:rect l="l" t="t" r="r" b="b"/>
                <a:pathLst>
                  <a:path w="147" h="178" extrusionOk="0">
                    <a:moveTo>
                      <a:pt x="1" y="1"/>
                    </a:moveTo>
                    <a:lnTo>
                      <a:pt x="1" y="1"/>
                    </a:lnTo>
                    <a:cubicBezTo>
                      <a:pt x="53" y="63"/>
                      <a:pt x="105" y="115"/>
                      <a:pt x="146" y="178"/>
                    </a:cubicBezTo>
                    <a:lnTo>
                      <a:pt x="146" y="178"/>
                    </a:lnTo>
                    <a:cubicBezTo>
                      <a:pt x="105" y="115"/>
                      <a:pt x="53" y="63"/>
                      <a:pt x="1" y="1"/>
                    </a:cubicBezTo>
                    <a:close/>
                  </a:path>
                </a:pathLst>
              </a:custGeom>
              <a:solidFill>
                <a:srgbClr val="AF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4"/>
              <p:cNvSpPr/>
              <p:nvPr/>
            </p:nvSpPr>
            <p:spPr>
              <a:xfrm>
                <a:off x="3079267" y="2699812"/>
                <a:ext cx="643387" cy="694182"/>
              </a:xfrm>
              <a:custGeom>
                <a:avLst/>
                <a:gdLst/>
                <a:ahLst/>
                <a:cxnLst/>
                <a:rect l="l" t="t" r="r" b="b"/>
                <a:pathLst>
                  <a:path w="11007" h="11876" extrusionOk="0">
                    <a:moveTo>
                      <a:pt x="2344" y="0"/>
                    </a:moveTo>
                    <a:cubicBezTo>
                      <a:pt x="1623" y="0"/>
                      <a:pt x="918" y="119"/>
                      <a:pt x="261" y="382"/>
                    </a:cubicBezTo>
                    <a:cubicBezTo>
                      <a:pt x="125" y="434"/>
                      <a:pt x="32" y="559"/>
                      <a:pt x="12" y="704"/>
                    </a:cubicBezTo>
                    <a:cubicBezTo>
                      <a:pt x="1" y="735"/>
                      <a:pt x="1" y="776"/>
                      <a:pt x="12" y="818"/>
                    </a:cubicBezTo>
                    <a:cubicBezTo>
                      <a:pt x="250" y="2654"/>
                      <a:pt x="1494" y="4770"/>
                      <a:pt x="2729" y="6492"/>
                    </a:cubicBezTo>
                    <a:cubicBezTo>
                      <a:pt x="3498" y="6380"/>
                      <a:pt x="4583" y="6252"/>
                      <a:pt x="5570" y="6252"/>
                    </a:cubicBezTo>
                    <a:cubicBezTo>
                      <a:pt x="6326" y="6252"/>
                      <a:pt x="7025" y="6327"/>
                      <a:pt x="7480" y="6544"/>
                    </a:cubicBezTo>
                    <a:lnTo>
                      <a:pt x="3248" y="7197"/>
                    </a:lnTo>
                    <a:cubicBezTo>
                      <a:pt x="3694" y="7778"/>
                      <a:pt x="4108" y="8297"/>
                      <a:pt x="4472" y="8712"/>
                    </a:cubicBezTo>
                    <a:cubicBezTo>
                      <a:pt x="6028" y="10538"/>
                      <a:pt x="8237" y="11679"/>
                      <a:pt x="10634" y="11855"/>
                    </a:cubicBezTo>
                    <a:cubicBezTo>
                      <a:pt x="10789" y="11865"/>
                      <a:pt x="10913" y="11875"/>
                      <a:pt x="11007" y="11875"/>
                    </a:cubicBezTo>
                    <a:cubicBezTo>
                      <a:pt x="10986" y="11813"/>
                      <a:pt x="10965" y="11762"/>
                      <a:pt x="10955" y="11709"/>
                    </a:cubicBezTo>
                    <a:cubicBezTo>
                      <a:pt x="10945" y="11709"/>
                      <a:pt x="10945" y="11699"/>
                      <a:pt x="10945" y="11699"/>
                    </a:cubicBezTo>
                    <a:cubicBezTo>
                      <a:pt x="10924" y="11647"/>
                      <a:pt x="10903" y="11585"/>
                      <a:pt x="10883" y="11533"/>
                    </a:cubicBezTo>
                    <a:cubicBezTo>
                      <a:pt x="10862" y="11481"/>
                      <a:pt x="10841" y="11440"/>
                      <a:pt x="10820" y="11388"/>
                    </a:cubicBezTo>
                    <a:cubicBezTo>
                      <a:pt x="10768" y="11253"/>
                      <a:pt x="10717" y="11128"/>
                      <a:pt x="10664" y="11004"/>
                    </a:cubicBezTo>
                    <a:cubicBezTo>
                      <a:pt x="10395" y="10994"/>
                      <a:pt x="10146" y="10973"/>
                      <a:pt x="9907" y="10932"/>
                    </a:cubicBezTo>
                    <a:cubicBezTo>
                      <a:pt x="9678" y="10892"/>
                      <a:pt x="9726" y="10556"/>
                      <a:pt x="9941" y="10556"/>
                    </a:cubicBezTo>
                    <a:cubicBezTo>
                      <a:pt x="9950" y="10556"/>
                      <a:pt x="9960" y="10557"/>
                      <a:pt x="9970" y="10558"/>
                    </a:cubicBezTo>
                    <a:cubicBezTo>
                      <a:pt x="10177" y="10579"/>
                      <a:pt x="10353" y="10589"/>
                      <a:pt x="10488" y="10600"/>
                    </a:cubicBezTo>
                    <a:lnTo>
                      <a:pt x="10332" y="10257"/>
                    </a:lnTo>
                    <a:cubicBezTo>
                      <a:pt x="10312" y="10206"/>
                      <a:pt x="10281" y="10164"/>
                      <a:pt x="10260" y="10112"/>
                    </a:cubicBezTo>
                    <a:cubicBezTo>
                      <a:pt x="10166" y="9925"/>
                      <a:pt x="10083" y="9749"/>
                      <a:pt x="9990" y="9572"/>
                    </a:cubicBezTo>
                    <a:cubicBezTo>
                      <a:pt x="9970" y="9531"/>
                      <a:pt x="9949" y="9500"/>
                      <a:pt x="9928" y="9459"/>
                    </a:cubicBezTo>
                    <a:cubicBezTo>
                      <a:pt x="9897" y="9407"/>
                      <a:pt x="9866" y="9344"/>
                      <a:pt x="9834" y="9293"/>
                    </a:cubicBezTo>
                    <a:cubicBezTo>
                      <a:pt x="9596" y="9365"/>
                      <a:pt x="9357" y="9417"/>
                      <a:pt x="9129" y="9459"/>
                    </a:cubicBezTo>
                    <a:cubicBezTo>
                      <a:pt x="9116" y="9461"/>
                      <a:pt x="9103" y="9462"/>
                      <a:pt x="9091" y="9462"/>
                    </a:cubicBezTo>
                    <a:cubicBezTo>
                      <a:pt x="8885" y="9462"/>
                      <a:pt x="8841" y="9144"/>
                      <a:pt x="9057" y="9085"/>
                    </a:cubicBezTo>
                    <a:cubicBezTo>
                      <a:pt x="9306" y="9033"/>
                      <a:pt x="9502" y="8971"/>
                      <a:pt x="9638" y="8929"/>
                    </a:cubicBezTo>
                    <a:cubicBezTo>
                      <a:pt x="9576" y="8826"/>
                      <a:pt x="9513" y="8712"/>
                      <a:pt x="9440" y="8608"/>
                    </a:cubicBezTo>
                    <a:cubicBezTo>
                      <a:pt x="9419" y="8567"/>
                      <a:pt x="9389" y="8514"/>
                      <a:pt x="9368" y="8473"/>
                    </a:cubicBezTo>
                    <a:cubicBezTo>
                      <a:pt x="9327" y="8421"/>
                      <a:pt x="9295" y="8359"/>
                      <a:pt x="9254" y="8297"/>
                    </a:cubicBezTo>
                    <a:cubicBezTo>
                      <a:pt x="9233" y="8256"/>
                      <a:pt x="9202" y="8224"/>
                      <a:pt x="9181" y="8182"/>
                    </a:cubicBezTo>
                    <a:cubicBezTo>
                      <a:pt x="9161" y="8141"/>
                      <a:pt x="9129" y="8110"/>
                      <a:pt x="9108" y="8069"/>
                    </a:cubicBezTo>
                    <a:lnTo>
                      <a:pt x="9046" y="7975"/>
                    </a:lnTo>
                    <a:lnTo>
                      <a:pt x="8984" y="7882"/>
                    </a:lnTo>
                    <a:cubicBezTo>
                      <a:pt x="8953" y="7841"/>
                      <a:pt x="8932" y="7799"/>
                      <a:pt x="8901" y="7747"/>
                    </a:cubicBezTo>
                    <a:cubicBezTo>
                      <a:pt x="8559" y="7871"/>
                      <a:pt x="8237" y="7954"/>
                      <a:pt x="7937" y="8007"/>
                    </a:cubicBezTo>
                    <a:cubicBezTo>
                      <a:pt x="7927" y="8008"/>
                      <a:pt x="7917" y="8008"/>
                      <a:pt x="7908" y="8008"/>
                    </a:cubicBezTo>
                    <a:cubicBezTo>
                      <a:pt x="7693" y="8008"/>
                      <a:pt x="7645" y="7682"/>
                      <a:pt x="7864" y="7633"/>
                    </a:cubicBezTo>
                    <a:cubicBezTo>
                      <a:pt x="8331" y="7529"/>
                      <a:pt x="8631" y="7415"/>
                      <a:pt x="8631" y="7415"/>
                    </a:cubicBezTo>
                    <a:cubicBezTo>
                      <a:pt x="8631" y="7415"/>
                      <a:pt x="8652" y="7426"/>
                      <a:pt x="8683" y="7446"/>
                    </a:cubicBezTo>
                    <a:cubicBezTo>
                      <a:pt x="8652" y="7405"/>
                      <a:pt x="8621" y="7363"/>
                      <a:pt x="8600" y="7322"/>
                    </a:cubicBezTo>
                    <a:cubicBezTo>
                      <a:pt x="8569" y="7280"/>
                      <a:pt x="8538" y="7228"/>
                      <a:pt x="8507" y="7187"/>
                    </a:cubicBezTo>
                    <a:cubicBezTo>
                      <a:pt x="8465" y="7145"/>
                      <a:pt x="8434" y="7094"/>
                      <a:pt x="8403" y="7052"/>
                    </a:cubicBezTo>
                    <a:cubicBezTo>
                      <a:pt x="8393" y="7041"/>
                      <a:pt x="8382" y="7031"/>
                      <a:pt x="8372" y="7011"/>
                    </a:cubicBezTo>
                    <a:cubicBezTo>
                      <a:pt x="8341" y="6979"/>
                      <a:pt x="8320" y="6938"/>
                      <a:pt x="8289" y="6907"/>
                    </a:cubicBezTo>
                    <a:cubicBezTo>
                      <a:pt x="8289" y="6896"/>
                      <a:pt x="8278" y="6896"/>
                      <a:pt x="8278" y="6886"/>
                    </a:cubicBezTo>
                    <a:cubicBezTo>
                      <a:pt x="8258" y="6866"/>
                      <a:pt x="8248" y="6845"/>
                      <a:pt x="8227" y="6824"/>
                    </a:cubicBezTo>
                    <a:lnTo>
                      <a:pt x="8009" y="6544"/>
                    </a:lnTo>
                    <a:cubicBezTo>
                      <a:pt x="7978" y="6502"/>
                      <a:pt x="7947" y="6461"/>
                      <a:pt x="7905" y="6419"/>
                    </a:cubicBezTo>
                    <a:cubicBezTo>
                      <a:pt x="7874" y="6378"/>
                      <a:pt x="7843" y="6336"/>
                      <a:pt x="7812" y="6305"/>
                    </a:cubicBezTo>
                    <a:cubicBezTo>
                      <a:pt x="7791" y="6274"/>
                      <a:pt x="7760" y="6243"/>
                      <a:pt x="7739" y="6212"/>
                    </a:cubicBezTo>
                    <a:cubicBezTo>
                      <a:pt x="7708" y="6181"/>
                      <a:pt x="7677" y="6139"/>
                      <a:pt x="7646" y="6108"/>
                    </a:cubicBezTo>
                    <a:cubicBezTo>
                      <a:pt x="7615" y="6066"/>
                      <a:pt x="7573" y="6015"/>
                      <a:pt x="7532" y="5973"/>
                    </a:cubicBezTo>
                    <a:cubicBezTo>
                      <a:pt x="7532" y="5963"/>
                      <a:pt x="7522" y="5963"/>
                      <a:pt x="7522" y="5963"/>
                    </a:cubicBezTo>
                    <a:cubicBezTo>
                      <a:pt x="7490" y="5921"/>
                      <a:pt x="7449" y="5880"/>
                      <a:pt x="7418" y="5838"/>
                    </a:cubicBezTo>
                    <a:cubicBezTo>
                      <a:pt x="7407" y="5828"/>
                      <a:pt x="7397" y="5817"/>
                      <a:pt x="7386" y="5797"/>
                    </a:cubicBezTo>
                    <a:lnTo>
                      <a:pt x="7303" y="5714"/>
                    </a:lnTo>
                    <a:cubicBezTo>
                      <a:pt x="7262" y="5662"/>
                      <a:pt x="7220" y="5621"/>
                      <a:pt x="7179" y="5568"/>
                    </a:cubicBezTo>
                    <a:lnTo>
                      <a:pt x="7107" y="5496"/>
                    </a:lnTo>
                    <a:lnTo>
                      <a:pt x="7075" y="5465"/>
                    </a:lnTo>
                    <a:lnTo>
                      <a:pt x="7013" y="5402"/>
                    </a:lnTo>
                    <a:cubicBezTo>
                      <a:pt x="7013" y="5393"/>
                      <a:pt x="7003" y="5382"/>
                      <a:pt x="6992" y="5372"/>
                    </a:cubicBezTo>
                    <a:cubicBezTo>
                      <a:pt x="6961" y="5340"/>
                      <a:pt x="6930" y="5310"/>
                      <a:pt x="6899" y="5268"/>
                    </a:cubicBezTo>
                    <a:lnTo>
                      <a:pt x="6598" y="4967"/>
                    </a:lnTo>
                    <a:cubicBezTo>
                      <a:pt x="6536" y="4957"/>
                      <a:pt x="6484" y="4946"/>
                      <a:pt x="6422" y="4936"/>
                    </a:cubicBezTo>
                    <a:cubicBezTo>
                      <a:pt x="6099" y="5097"/>
                      <a:pt x="5590" y="5278"/>
                      <a:pt x="4990" y="5278"/>
                    </a:cubicBezTo>
                    <a:cubicBezTo>
                      <a:pt x="4973" y="5278"/>
                      <a:pt x="4956" y="5278"/>
                      <a:pt x="4938" y="5278"/>
                    </a:cubicBezTo>
                    <a:cubicBezTo>
                      <a:pt x="4710" y="5278"/>
                      <a:pt x="4679" y="4946"/>
                      <a:pt x="4897" y="4905"/>
                    </a:cubicBezTo>
                    <a:cubicBezTo>
                      <a:pt x="5302" y="4832"/>
                      <a:pt x="5737" y="4697"/>
                      <a:pt x="6090" y="4480"/>
                    </a:cubicBezTo>
                    <a:cubicBezTo>
                      <a:pt x="5934" y="4324"/>
                      <a:pt x="5779" y="4178"/>
                      <a:pt x="5613" y="4044"/>
                    </a:cubicBezTo>
                    <a:cubicBezTo>
                      <a:pt x="5592" y="4023"/>
                      <a:pt x="5561" y="4003"/>
                      <a:pt x="5540" y="3971"/>
                    </a:cubicBezTo>
                    <a:cubicBezTo>
                      <a:pt x="5489" y="3940"/>
                      <a:pt x="5447" y="3899"/>
                      <a:pt x="5395" y="3857"/>
                    </a:cubicBezTo>
                    <a:cubicBezTo>
                      <a:pt x="5364" y="3847"/>
                      <a:pt x="5333" y="3847"/>
                      <a:pt x="5312" y="3847"/>
                    </a:cubicBezTo>
                    <a:cubicBezTo>
                      <a:pt x="4987" y="4009"/>
                      <a:pt x="4443" y="4231"/>
                      <a:pt x="3789" y="4231"/>
                    </a:cubicBezTo>
                    <a:cubicBezTo>
                      <a:pt x="3774" y="4231"/>
                      <a:pt x="3760" y="4231"/>
                      <a:pt x="3746" y="4231"/>
                    </a:cubicBezTo>
                    <a:cubicBezTo>
                      <a:pt x="3518" y="4220"/>
                      <a:pt x="3486" y="3899"/>
                      <a:pt x="3704" y="3857"/>
                    </a:cubicBezTo>
                    <a:cubicBezTo>
                      <a:pt x="4099" y="3774"/>
                      <a:pt x="4534" y="3650"/>
                      <a:pt x="4887" y="3432"/>
                    </a:cubicBezTo>
                    <a:cubicBezTo>
                      <a:pt x="4835" y="3401"/>
                      <a:pt x="4793" y="3369"/>
                      <a:pt x="4752" y="3328"/>
                    </a:cubicBezTo>
                    <a:cubicBezTo>
                      <a:pt x="4721" y="3307"/>
                      <a:pt x="4689" y="3276"/>
                      <a:pt x="4648" y="3256"/>
                    </a:cubicBezTo>
                    <a:lnTo>
                      <a:pt x="4493" y="3131"/>
                    </a:lnTo>
                    <a:lnTo>
                      <a:pt x="4368" y="3037"/>
                    </a:lnTo>
                    <a:cubicBezTo>
                      <a:pt x="4202" y="2913"/>
                      <a:pt x="4036" y="2788"/>
                      <a:pt x="3870" y="2675"/>
                    </a:cubicBezTo>
                    <a:cubicBezTo>
                      <a:pt x="3673" y="2758"/>
                      <a:pt x="3403" y="2841"/>
                      <a:pt x="3092" y="2871"/>
                    </a:cubicBezTo>
                    <a:cubicBezTo>
                      <a:pt x="3081" y="2873"/>
                      <a:pt x="3071" y="2874"/>
                      <a:pt x="3062" y="2874"/>
                    </a:cubicBezTo>
                    <a:cubicBezTo>
                      <a:pt x="2850" y="2874"/>
                      <a:pt x="2811" y="2558"/>
                      <a:pt x="3030" y="2509"/>
                    </a:cubicBezTo>
                    <a:cubicBezTo>
                      <a:pt x="3165" y="2477"/>
                      <a:pt x="3299" y="2436"/>
                      <a:pt x="3424" y="2384"/>
                    </a:cubicBezTo>
                    <a:cubicBezTo>
                      <a:pt x="3403" y="2364"/>
                      <a:pt x="3372" y="2343"/>
                      <a:pt x="3352" y="2332"/>
                    </a:cubicBezTo>
                    <a:cubicBezTo>
                      <a:pt x="3331" y="2311"/>
                      <a:pt x="3299" y="2301"/>
                      <a:pt x="3279" y="2291"/>
                    </a:cubicBezTo>
                    <a:cubicBezTo>
                      <a:pt x="3186" y="2228"/>
                      <a:pt x="3092" y="2166"/>
                      <a:pt x="3009" y="2115"/>
                    </a:cubicBezTo>
                    <a:cubicBezTo>
                      <a:pt x="2947" y="2073"/>
                      <a:pt x="2884" y="2042"/>
                      <a:pt x="2822" y="2000"/>
                    </a:cubicBezTo>
                    <a:lnTo>
                      <a:pt x="2760" y="1969"/>
                    </a:lnTo>
                    <a:lnTo>
                      <a:pt x="2667" y="1907"/>
                    </a:lnTo>
                    <a:cubicBezTo>
                      <a:pt x="2490" y="1813"/>
                      <a:pt x="2335" y="1720"/>
                      <a:pt x="2179" y="1637"/>
                    </a:cubicBezTo>
                    <a:cubicBezTo>
                      <a:pt x="2158" y="1627"/>
                      <a:pt x="2138" y="1617"/>
                      <a:pt x="2128" y="1606"/>
                    </a:cubicBezTo>
                    <a:cubicBezTo>
                      <a:pt x="2013" y="1544"/>
                      <a:pt x="1909" y="1492"/>
                      <a:pt x="1816" y="1440"/>
                    </a:cubicBezTo>
                    <a:cubicBezTo>
                      <a:pt x="1785" y="1430"/>
                      <a:pt x="1754" y="1409"/>
                      <a:pt x="1723" y="1398"/>
                    </a:cubicBezTo>
                    <a:cubicBezTo>
                      <a:pt x="1547" y="1306"/>
                      <a:pt x="1381" y="1233"/>
                      <a:pt x="1246" y="1170"/>
                    </a:cubicBezTo>
                    <a:cubicBezTo>
                      <a:pt x="1236" y="1170"/>
                      <a:pt x="1225" y="1160"/>
                      <a:pt x="1215" y="1160"/>
                    </a:cubicBezTo>
                    <a:cubicBezTo>
                      <a:pt x="1183" y="1140"/>
                      <a:pt x="1153" y="1129"/>
                      <a:pt x="1121" y="1119"/>
                    </a:cubicBezTo>
                    <a:cubicBezTo>
                      <a:pt x="1111" y="1108"/>
                      <a:pt x="1100" y="1108"/>
                      <a:pt x="1100" y="1108"/>
                    </a:cubicBezTo>
                    <a:cubicBezTo>
                      <a:pt x="1049" y="1077"/>
                      <a:pt x="997" y="1067"/>
                      <a:pt x="955" y="1046"/>
                    </a:cubicBezTo>
                    <a:cubicBezTo>
                      <a:pt x="945" y="1046"/>
                      <a:pt x="934" y="1036"/>
                      <a:pt x="924" y="1036"/>
                    </a:cubicBezTo>
                    <a:cubicBezTo>
                      <a:pt x="862" y="1004"/>
                      <a:pt x="821" y="994"/>
                      <a:pt x="789" y="984"/>
                    </a:cubicBezTo>
                    <a:lnTo>
                      <a:pt x="789" y="984"/>
                    </a:lnTo>
                    <a:cubicBezTo>
                      <a:pt x="924" y="1015"/>
                      <a:pt x="1059" y="1046"/>
                      <a:pt x="1183" y="1077"/>
                    </a:cubicBezTo>
                    <a:cubicBezTo>
                      <a:pt x="1070" y="1036"/>
                      <a:pt x="955" y="994"/>
                      <a:pt x="851" y="963"/>
                    </a:cubicBezTo>
                    <a:lnTo>
                      <a:pt x="851" y="963"/>
                    </a:lnTo>
                    <a:cubicBezTo>
                      <a:pt x="966" y="994"/>
                      <a:pt x="1070" y="1036"/>
                      <a:pt x="1183" y="1077"/>
                    </a:cubicBezTo>
                    <a:cubicBezTo>
                      <a:pt x="1236" y="1098"/>
                      <a:pt x="1298" y="1108"/>
                      <a:pt x="1349" y="1119"/>
                    </a:cubicBezTo>
                    <a:cubicBezTo>
                      <a:pt x="1402" y="1140"/>
                      <a:pt x="1453" y="1150"/>
                      <a:pt x="1505" y="1170"/>
                    </a:cubicBezTo>
                    <a:cubicBezTo>
                      <a:pt x="1588" y="1191"/>
                      <a:pt x="1660" y="1212"/>
                      <a:pt x="1733" y="1233"/>
                    </a:cubicBezTo>
                    <a:cubicBezTo>
                      <a:pt x="1816" y="1264"/>
                      <a:pt x="1889" y="1285"/>
                      <a:pt x="1962" y="1316"/>
                    </a:cubicBezTo>
                    <a:cubicBezTo>
                      <a:pt x="2003" y="1326"/>
                      <a:pt x="2045" y="1336"/>
                      <a:pt x="2075" y="1347"/>
                    </a:cubicBezTo>
                    <a:cubicBezTo>
                      <a:pt x="2273" y="1419"/>
                      <a:pt x="2449" y="1481"/>
                      <a:pt x="2636" y="1555"/>
                    </a:cubicBezTo>
                    <a:cubicBezTo>
                      <a:pt x="2719" y="1409"/>
                      <a:pt x="2709" y="1212"/>
                      <a:pt x="2677" y="1025"/>
                    </a:cubicBezTo>
                    <a:cubicBezTo>
                      <a:pt x="2658" y="921"/>
                      <a:pt x="2741" y="849"/>
                      <a:pt x="2826" y="849"/>
                    </a:cubicBezTo>
                    <a:cubicBezTo>
                      <a:pt x="2876" y="849"/>
                      <a:pt x="2927" y="874"/>
                      <a:pt x="2958" y="932"/>
                    </a:cubicBezTo>
                    <a:cubicBezTo>
                      <a:pt x="3123" y="1253"/>
                      <a:pt x="3133" y="1575"/>
                      <a:pt x="3133" y="1772"/>
                    </a:cubicBezTo>
                    <a:cubicBezTo>
                      <a:pt x="3289" y="1845"/>
                      <a:pt x="3435" y="1917"/>
                      <a:pt x="3580" y="1990"/>
                    </a:cubicBezTo>
                    <a:cubicBezTo>
                      <a:pt x="3631" y="2011"/>
                      <a:pt x="3684" y="2042"/>
                      <a:pt x="3735" y="2062"/>
                    </a:cubicBezTo>
                    <a:cubicBezTo>
                      <a:pt x="3777" y="2094"/>
                      <a:pt x="3829" y="2115"/>
                      <a:pt x="3880" y="2145"/>
                    </a:cubicBezTo>
                    <a:cubicBezTo>
                      <a:pt x="3922" y="2177"/>
                      <a:pt x="3974" y="2198"/>
                      <a:pt x="4026" y="2228"/>
                    </a:cubicBezTo>
                    <a:cubicBezTo>
                      <a:pt x="4067" y="2249"/>
                      <a:pt x="4108" y="2281"/>
                      <a:pt x="4161" y="2301"/>
                    </a:cubicBezTo>
                    <a:cubicBezTo>
                      <a:pt x="4212" y="2332"/>
                      <a:pt x="4254" y="2364"/>
                      <a:pt x="4306" y="2394"/>
                    </a:cubicBezTo>
                    <a:cubicBezTo>
                      <a:pt x="3880" y="1938"/>
                      <a:pt x="3372" y="776"/>
                      <a:pt x="3082" y="40"/>
                    </a:cubicBezTo>
                    <a:cubicBezTo>
                      <a:pt x="2835" y="14"/>
                      <a:pt x="2588"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4"/>
              <p:cNvSpPr/>
              <p:nvPr/>
            </p:nvSpPr>
            <p:spPr>
              <a:xfrm>
                <a:off x="3674129" y="2998033"/>
                <a:ext cx="150398" cy="381403"/>
              </a:xfrm>
              <a:custGeom>
                <a:avLst/>
                <a:gdLst/>
                <a:ahLst/>
                <a:cxnLst/>
                <a:rect l="l" t="t" r="r" b="b"/>
                <a:pathLst>
                  <a:path w="2573" h="6525" extrusionOk="0">
                    <a:moveTo>
                      <a:pt x="1172" y="0"/>
                    </a:moveTo>
                    <a:cubicBezTo>
                      <a:pt x="1068" y="2230"/>
                      <a:pt x="125" y="3724"/>
                      <a:pt x="0" y="3921"/>
                    </a:cubicBezTo>
                    <a:cubicBezTo>
                      <a:pt x="21" y="3973"/>
                      <a:pt x="52" y="4014"/>
                      <a:pt x="83" y="4066"/>
                    </a:cubicBezTo>
                    <a:cubicBezTo>
                      <a:pt x="104" y="4118"/>
                      <a:pt x="135" y="4170"/>
                      <a:pt x="155" y="4222"/>
                    </a:cubicBezTo>
                    <a:cubicBezTo>
                      <a:pt x="187" y="4274"/>
                      <a:pt x="218" y="4325"/>
                      <a:pt x="238" y="4367"/>
                    </a:cubicBezTo>
                    <a:cubicBezTo>
                      <a:pt x="270" y="4419"/>
                      <a:pt x="291" y="4470"/>
                      <a:pt x="321" y="4523"/>
                    </a:cubicBezTo>
                    <a:cubicBezTo>
                      <a:pt x="342" y="4574"/>
                      <a:pt x="374" y="4626"/>
                      <a:pt x="394" y="4678"/>
                    </a:cubicBezTo>
                    <a:cubicBezTo>
                      <a:pt x="457" y="4782"/>
                      <a:pt x="508" y="4885"/>
                      <a:pt x="560" y="4989"/>
                    </a:cubicBezTo>
                    <a:cubicBezTo>
                      <a:pt x="581" y="5041"/>
                      <a:pt x="612" y="5093"/>
                      <a:pt x="632" y="5145"/>
                    </a:cubicBezTo>
                    <a:cubicBezTo>
                      <a:pt x="954" y="4647"/>
                      <a:pt x="1151" y="4076"/>
                      <a:pt x="1286" y="3568"/>
                    </a:cubicBezTo>
                    <a:cubicBezTo>
                      <a:pt x="1304" y="3490"/>
                      <a:pt x="1363" y="3456"/>
                      <a:pt x="1424" y="3456"/>
                    </a:cubicBezTo>
                    <a:cubicBezTo>
                      <a:pt x="1508" y="3456"/>
                      <a:pt x="1595" y="3522"/>
                      <a:pt x="1577" y="3631"/>
                    </a:cubicBezTo>
                    <a:cubicBezTo>
                      <a:pt x="1421" y="4440"/>
                      <a:pt x="1047" y="5259"/>
                      <a:pt x="861" y="5632"/>
                    </a:cubicBezTo>
                    <a:cubicBezTo>
                      <a:pt x="934" y="5777"/>
                      <a:pt x="1006" y="5923"/>
                      <a:pt x="1068" y="6079"/>
                    </a:cubicBezTo>
                    <a:cubicBezTo>
                      <a:pt x="1110" y="6151"/>
                      <a:pt x="1141" y="6224"/>
                      <a:pt x="1172" y="6296"/>
                    </a:cubicBezTo>
                    <a:cubicBezTo>
                      <a:pt x="1203" y="6379"/>
                      <a:pt x="1245" y="6452"/>
                      <a:pt x="1276" y="6524"/>
                    </a:cubicBezTo>
                    <a:cubicBezTo>
                      <a:pt x="1462" y="6265"/>
                      <a:pt x="1618" y="5975"/>
                      <a:pt x="1753" y="5674"/>
                    </a:cubicBezTo>
                    <a:cubicBezTo>
                      <a:pt x="2573" y="3807"/>
                      <a:pt x="2313" y="1670"/>
                      <a:pt x="1172" y="0"/>
                    </a:cubicBezTo>
                    <a:close/>
                  </a:path>
                </a:pathLst>
              </a:custGeom>
              <a:solidFill>
                <a:srgbClr val="605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4"/>
              <p:cNvSpPr/>
              <p:nvPr/>
            </p:nvSpPr>
            <p:spPr>
              <a:xfrm>
                <a:off x="3307286" y="2709398"/>
                <a:ext cx="378363" cy="516662"/>
              </a:xfrm>
              <a:custGeom>
                <a:avLst/>
                <a:gdLst/>
                <a:ahLst/>
                <a:cxnLst/>
                <a:rect l="l" t="t" r="r" b="b"/>
                <a:pathLst>
                  <a:path w="6473" h="8839" extrusionOk="0">
                    <a:moveTo>
                      <a:pt x="0" y="1"/>
                    </a:moveTo>
                    <a:lnTo>
                      <a:pt x="519" y="2293"/>
                    </a:lnTo>
                    <a:cubicBezTo>
                      <a:pt x="550" y="2324"/>
                      <a:pt x="592" y="2345"/>
                      <a:pt x="633" y="2366"/>
                    </a:cubicBezTo>
                    <a:cubicBezTo>
                      <a:pt x="643" y="2376"/>
                      <a:pt x="664" y="2386"/>
                      <a:pt x="675" y="2396"/>
                    </a:cubicBezTo>
                    <a:cubicBezTo>
                      <a:pt x="685" y="2407"/>
                      <a:pt x="695" y="2407"/>
                      <a:pt x="705" y="2417"/>
                    </a:cubicBezTo>
                    <a:lnTo>
                      <a:pt x="799" y="2479"/>
                    </a:lnTo>
                    <a:cubicBezTo>
                      <a:pt x="841" y="2500"/>
                      <a:pt x="871" y="2532"/>
                      <a:pt x="913" y="2552"/>
                    </a:cubicBezTo>
                    <a:cubicBezTo>
                      <a:pt x="944" y="2573"/>
                      <a:pt x="965" y="2583"/>
                      <a:pt x="986" y="2604"/>
                    </a:cubicBezTo>
                    <a:cubicBezTo>
                      <a:pt x="1017" y="2624"/>
                      <a:pt x="1048" y="2645"/>
                      <a:pt x="1069" y="2666"/>
                    </a:cubicBezTo>
                    <a:cubicBezTo>
                      <a:pt x="1100" y="2677"/>
                      <a:pt x="1120" y="2698"/>
                      <a:pt x="1141" y="2718"/>
                    </a:cubicBezTo>
                    <a:lnTo>
                      <a:pt x="1152" y="2718"/>
                    </a:lnTo>
                    <a:cubicBezTo>
                      <a:pt x="1152" y="2521"/>
                      <a:pt x="1131" y="2334"/>
                      <a:pt x="1100" y="2147"/>
                    </a:cubicBezTo>
                    <a:cubicBezTo>
                      <a:pt x="1074" y="2040"/>
                      <a:pt x="1161" y="1971"/>
                      <a:pt x="1246" y="1971"/>
                    </a:cubicBezTo>
                    <a:cubicBezTo>
                      <a:pt x="1301" y="1971"/>
                      <a:pt x="1356" y="1999"/>
                      <a:pt x="1380" y="2064"/>
                    </a:cubicBezTo>
                    <a:cubicBezTo>
                      <a:pt x="1514" y="2417"/>
                      <a:pt x="1546" y="2760"/>
                      <a:pt x="1535" y="2998"/>
                    </a:cubicBezTo>
                    <a:cubicBezTo>
                      <a:pt x="1567" y="3019"/>
                      <a:pt x="1597" y="3050"/>
                      <a:pt x="1629" y="3071"/>
                    </a:cubicBezTo>
                    <a:cubicBezTo>
                      <a:pt x="1660" y="3092"/>
                      <a:pt x="1691" y="3112"/>
                      <a:pt x="1712" y="3143"/>
                    </a:cubicBezTo>
                    <a:cubicBezTo>
                      <a:pt x="1743" y="3164"/>
                      <a:pt x="1774" y="3185"/>
                      <a:pt x="1805" y="3216"/>
                    </a:cubicBezTo>
                    <a:cubicBezTo>
                      <a:pt x="1836" y="3237"/>
                      <a:pt x="1867" y="3258"/>
                      <a:pt x="1899" y="3288"/>
                    </a:cubicBezTo>
                    <a:cubicBezTo>
                      <a:pt x="1919" y="3309"/>
                      <a:pt x="1950" y="3330"/>
                      <a:pt x="1982" y="3361"/>
                    </a:cubicBezTo>
                    <a:cubicBezTo>
                      <a:pt x="2012" y="3382"/>
                      <a:pt x="2044" y="3403"/>
                      <a:pt x="2075" y="3434"/>
                    </a:cubicBezTo>
                    <a:cubicBezTo>
                      <a:pt x="2127" y="3486"/>
                      <a:pt x="2189" y="3527"/>
                      <a:pt x="2241" y="3579"/>
                    </a:cubicBezTo>
                    <a:cubicBezTo>
                      <a:pt x="2314" y="3351"/>
                      <a:pt x="2344" y="3102"/>
                      <a:pt x="2344" y="2863"/>
                    </a:cubicBezTo>
                    <a:cubicBezTo>
                      <a:pt x="2350" y="2765"/>
                      <a:pt x="2425" y="2713"/>
                      <a:pt x="2499" y="2713"/>
                    </a:cubicBezTo>
                    <a:cubicBezTo>
                      <a:pt x="2565" y="2713"/>
                      <a:pt x="2631" y="2755"/>
                      <a:pt x="2646" y="2843"/>
                    </a:cubicBezTo>
                    <a:cubicBezTo>
                      <a:pt x="2718" y="3268"/>
                      <a:pt x="2646" y="3652"/>
                      <a:pt x="2583" y="3890"/>
                    </a:cubicBezTo>
                    <a:lnTo>
                      <a:pt x="2646" y="3952"/>
                    </a:lnTo>
                    <a:cubicBezTo>
                      <a:pt x="2656" y="3963"/>
                      <a:pt x="2666" y="3963"/>
                      <a:pt x="2666" y="3973"/>
                    </a:cubicBezTo>
                    <a:lnTo>
                      <a:pt x="2729" y="4035"/>
                    </a:lnTo>
                    <a:cubicBezTo>
                      <a:pt x="2749" y="4046"/>
                      <a:pt x="2759" y="4056"/>
                      <a:pt x="2770" y="4067"/>
                    </a:cubicBezTo>
                    <a:cubicBezTo>
                      <a:pt x="2812" y="4118"/>
                      <a:pt x="2863" y="4160"/>
                      <a:pt x="2904" y="4201"/>
                    </a:cubicBezTo>
                    <a:cubicBezTo>
                      <a:pt x="2936" y="4233"/>
                      <a:pt x="2957" y="4263"/>
                      <a:pt x="2987" y="4284"/>
                    </a:cubicBezTo>
                    <a:cubicBezTo>
                      <a:pt x="3008" y="4316"/>
                      <a:pt x="3040" y="4336"/>
                      <a:pt x="3070" y="4367"/>
                    </a:cubicBezTo>
                    <a:cubicBezTo>
                      <a:pt x="3091" y="4399"/>
                      <a:pt x="3123" y="4419"/>
                      <a:pt x="3143" y="4450"/>
                    </a:cubicBezTo>
                    <a:cubicBezTo>
                      <a:pt x="3195" y="4502"/>
                      <a:pt x="3247" y="4565"/>
                      <a:pt x="3299" y="4616"/>
                    </a:cubicBezTo>
                    <a:cubicBezTo>
                      <a:pt x="3434" y="4761"/>
                      <a:pt x="3558" y="4907"/>
                      <a:pt x="3693" y="5052"/>
                    </a:cubicBezTo>
                    <a:cubicBezTo>
                      <a:pt x="3745" y="5104"/>
                      <a:pt x="3787" y="5166"/>
                      <a:pt x="3838" y="5229"/>
                    </a:cubicBezTo>
                    <a:cubicBezTo>
                      <a:pt x="4004" y="4824"/>
                      <a:pt x="4066" y="4367"/>
                      <a:pt x="4066" y="3869"/>
                    </a:cubicBezTo>
                    <a:cubicBezTo>
                      <a:pt x="4066" y="3776"/>
                      <a:pt x="4139" y="3726"/>
                      <a:pt x="4214" y="3726"/>
                    </a:cubicBezTo>
                    <a:cubicBezTo>
                      <a:pt x="4280" y="3726"/>
                      <a:pt x="4348" y="3766"/>
                      <a:pt x="4368" y="3849"/>
                    </a:cubicBezTo>
                    <a:cubicBezTo>
                      <a:pt x="4523" y="4678"/>
                      <a:pt x="4368" y="5395"/>
                      <a:pt x="4264" y="5747"/>
                    </a:cubicBezTo>
                    <a:cubicBezTo>
                      <a:pt x="4285" y="5778"/>
                      <a:pt x="4305" y="5799"/>
                      <a:pt x="4326" y="5830"/>
                    </a:cubicBezTo>
                    <a:cubicBezTo>
                      <a:pt x="4336" y="5851"/>
                      <a:pt x="4347" y="5861"/>
                      <a:pt x="4357" y="5872"/>
                    </a:cubicBezTo>
                    <a:cubicBezTo>
                      <a:pt x="4377" y="5892"/>
                      <a:pt x="4398" y="5923"/>
                      <a:pt x="4409" y="5944"/>
                    </a:cubicBezTo>
                    <a:cubicBezTo>
                      <a:pt x="4430" y="5965"/>
                      <a:pt x="4440" y="5975"/>
                      <a:pt x="4450" y="5996"/>
                    </a:cubicBezTo>
                    <a:cubicBezTo>
                      <a:pt x="4533" y="6100"/>
                      <a:pt x="4606" y="6204"/>
                      <a:pt x="4679" y="6297"/>
                    </a:cubicBezTo>
                    <a:cubicBezTo>
                      <a:pt x="4845" y="6536"/>
                      <a:pt x="5021" y="6784"/>
                      <a:pt x="5177" y="7033"/>
                    </a:cubicBezTo>
                    <a:cubicBezTo>
                      <a:pt x="5260" y="6753"/>
                      <a:pt x="5373" y="6287"/>
                      <a:pt x="5426" y="5736"/>
                    </a:cubicBezTo>
                    <a:cubicBezTo>
                      <a:pt x="5436" y="5646"/>
                      <a:pt x="5504" y="5602"/>
                      <a:pt x="5574" y="5602"/>
                    </a:cubicBezTo>
                    <a:cubicBezTo>
                      <a:pt x="5647" y="5602"/>
                      <a:pt x="5721" y="5651"/>
                      <a:pt x="5726" y="5747"/>
                    </a:cubicBezTo>
                    <a:cubicBezTo>
                      <a:pt x="5747" y="6245"/>
                      <a:pt x="5684" y="6836"/>
                      <a:pt x="5467" y="7479"/>
                    </a:cubicBezTo>
                    <a:lnTo>
                      <a:pt x="5778" y="7977"/>
                    </a:lnTo>
                    <a:cubicBezTo>
                      <a:pt x="5903" y="8195"/>
                      <a:pt x="6027" y="8423"/>
                      <a:pt x="6152" y="8641"/>
                    </a:cubicBezTo>
                    <a:cubicBezTo>
                      <a:pt x="6193" y="8714"/>
                      <a:pt x="6235" y="8776"/>
                      <a:pt x="6265" y="8838"/>
                    </a:cubicBezTo>
                    <a:cubicBezTo>
                      <a:pt x="6401" y="8184"/>
                      <a:pt x="6452" y="5332"/>
                      <a:pt x="6473" y="3786"/>
                    </a:cubicBezTo>
                    <a:cubicBezTo>
                      <a:pt x="4792" y="2054"/>
                      <a:pt x="2386" y="50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4"/>
              <p:cNvSpPr/>
              <p:nvPr/>
            </p:nvSpPr>
            <p:spPr>
              <a:xfrm>
                <a:off x="3674129" y="2998033"/>
                <a:ext cx="150398" cy="381403"/>
              </a:xfrm>
              <a:custGeom>
                <a:avLst/>
                <a:gdLst/>
                <a:ahLst/>
                <a:cxnLst/>
                <a:rect l="l" t="t" r="r" b="b"/>
                <a:pathLst>
                  <a:path w="2573" h="6525" extrusionOk="0">
                    <a:moveTo>
                      <a:pt x="1172" y="0"/>
                    </a:moveTo>
                    <a:cubicBezTo>
                      <a:pt x="1068" y="2230"/>
                      <a:pt x="125" y="3724"/>
                      <a:pt x="0" y="3921"/>
                    </a:cubicBezTo>
                    <a:cubicBezTo>
                      <a:pt x="21" y="3973"/>
                      <a:pt x="52" y="4014"/>
                      <a:pt x="83" y="4066"/>
                    </a:cubicBezTo>
                    <a:cubicBezTo>
                      <a:pt x="104" y="4118"/>
                      <a:pt x="135" y="4170"/>
                      <a:pt x="155" y="4222"/>
                    </a:cubicBezTo>
                    <a:cubicBezTo>
                      <a:pt x="187" y="4274"/>
                      <a:pt x="218" y="4325"/>
                      <a:pt x="238" y="4367"/>
                    </a:cubicBezTo>
                    <a:cubicBezTo>
                      <a:pt x="270" y="4419"/>
                      <a:pt x="291" y="4470"/>
                      <a:pt x="321" y="4523"/>
                    </a:cubicBezTo>
                    <a:cubicBezTo>
                      <a:pt x="342" y="4574"/>
                      <a:pt x="374" y="4626"/>
                      <a:pt x="394" y="4678"/>
                    </a:cubicBezTo>
                    <a:cubicBezTo>
                      <a:pt x="457" y="4782"/>
                      <a:pt x="508" y="4885"/>
                      <a:pt x="560" y="4989"/>
                    </a:cubicBezTo>
                    <a:cubicBezTo>
                      <a:pt x="581" y="5041"/>
                      <a:pt x="612" y="5093"/>
                      <a:pt x="632" y="5145"/>
                    </a:cubicBezTo>
                    <a:cubicBezTo>
                      <a:pt x="954" y="4657"/>
                      <a:pt x="1162" y="4108"/>
                      <a:pt x="1296" y="3620"/>
                    </a:cubicBezTo>
                    <a:cubicBezTo>
                      <a:pt x="1318" y="3539"/>
                      <a:pt x="1381" y="3504"/>
                      <a:pt x="1445" y="3504"/>
                    </a:cubicBezTo>
                    <a:cubicBezTo>
                      <a:pt x="1538" y="3504"/>
                      <a:pt x="1632" y="3577"/>
                      <a:pt x="1608" y="3693"/>
                    </a:cubicBezTo>
                    <a:cubicBezTo>
                      <a:pt x="1432" y="4470"/>
                      <a:pt x="1047" y="5259"/>
                      <a:pt x="861" y="5632"/>
                    </a:cubicBezTo>
                    <a:cubicBezTo>
                      <a:pt x="934" y="5777"/>
                      <a:pt x="1006" y="5923"/>
                      <a:pt x="1068" y="6079"/>
                    </a:cubicBezTo>
                    <a:cubicBezTo>
                      <a:pt x="1110" y="6151"/>
                      <a:pt x="1141" y="6224"/>
                      <a:pt x="1172" y="6296"/>
                    </a:cubicBezTo>
                    <a:cubicBezTo>
                      <a:pt x="1203" y="6379"/>
                      <a:pt x="1245" y="6452"/>
                      <a:pt x="1276" y="6524"/>
                    </a:cubicBezTo>
                    <a:cubicBezTo>
                      <a:pt x="1462" y="6265"/>
                      <a:pt x="1618" y="5975"/>
                      <a:pt x="1753" y="5674"/>
                    </a:cubicBezTo>
                    <a:cubicBezTo>
                      <a:pt x="2573" y="3807"/>
                      <a:pt x="2313" y="1670"/>
                      <a:pt x="11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4"/>
              <p:cNvSpPr/>
              <p:nvPr/>
            </p:nvSpPr>
            <p:spPr>
              <a:xfrm>
                <a:off x="3125385" y="2739034"/>
                <a:ext cx="645783" cy="654960"/>
              </a:xfrm>
              <a:custGeom>
                <a:avLst/>
                <a:gdLst/>
                <a:ahLst/>
                <a:cxnLst/>
                <a:rect l="l" t="t" r="r" b="b"/>
                <a:pathLst>
                  <a:path w="11048" h="11205" extrusionOk="0">
                    <a:moveTo>
                      <a:pt x="1948" y="1"/>
                    </a:moveTo>
                    <a:cubicBezTo>
                      <a:pt x="1881" y="1"/>
                      <a:pt x="1815" y="61"/>
                      <a:pt x="1837" y="147"/>
                    </a:cubicBezTo>
                    <a:cubicBezTo>
                      <a:pt x="1899" y="344"/>
                      <a:pt x="1940" y="582"/>
                      <a:pt x="1888" y="769"/>
                    </a:cubicBezTo>
                    <a:cubicBezTo>
                      <a:pt x="1880" y="817"/>
                      <a:pt x="1835" y="852"/>
                      <a:pt x="1787" y="852"/>
                    </a:cubicBezTo>
                    <a:cubicBezTo>
                      <a:pt x="1772" y="852"/>
                      <a:pt x="1757" y="849"/>
                      <a:pt x="1743" y="842"/>
                    </a:cubicBezTo>
                    <a:cubicBezTo>
                      <a:pt x="1598" y="790"/>
                      <a:pt x="1442" y="727"/>
                      <a:pt x="1286" y="676"/>
                    </a:cubicBezTo>
                    <a:cubicBezTo>
                      <a:pt x="1256" y="665"/>
                      <a:pt x="1214" y="655"/>
                      <a:pt x="1173" y="645"/>
                    </a:cubicBezTo>
                    <a:cubicBezTo>
                      <a:pt x="1100" y="614"/>
                      <a:pt x="1027" y="593"/>
                      <a:pt x="944" y="562"/>
                    </a:cubicBezTo>
                    <a:cubicBezTo>
                      <a:pt x="871" y="541"/>
                      <a:pt x="799" y="520"/>
                      <a:pt x="716" y="499"/>
                    </a:cubicBezTo>
                    <a:cubicBezTo>
                      <a:pt x="664" y="479"/>
                      <a:pt x="613" y="469"/>
                      <a:pt x="560" y="448"/>
                    </a:cubicBezTo>
                    <a:cubicBezTo>
                      <a:pt x="509" y="437"/>
                      <a:pt x="447" y="427"/>
                      <a:pt x="394" y="406"/>
                    </a:cubicBezTo>
                    <a:cubicBezTo>
                      <a:pt x="270" y="375"/>
                      <a:pt x="135" y="344"/>
                      <a:pt x="0" y="313"/>
                    </a:cubicBezTo>
                    <a:lnTo>
                      <a:pt x="0" y="313"/>
                    </a:lnTo>
                    <a:cubicBezTo>
                      <a:pt x="32" y="323"/>
                      <a:pt x="73" y="333"/>
                      <a:pt x="135" y="365"/>
                    </a:cubicBezTo>
                    <a:cubicBezTo>
                      <a:pt x="145" y="365"/>
                      <a:pt x="156" y="375"/>
                      <a:pt x="166" y="375"/>
                    </a:cubicBezTo>
                    <a:cubicBezTo>
                      <a:pt x="208" y="396"/>
                      <a:pt x="260" y="406"/>
                      <a:pt x="311" y="437"/>
                    </a:cubicBezTo>
                    <a:cubicBezTo>
                      <a:pt x="311" y="437"/>
                      <a:pt x="322" y="437"/>
                      <a:pt x="332" y="448"/>
                    </a:cubicBezTo>
                    <a:cubicBezTo>
                      <a:pt x="364" y="458"/>
                      <a:pt x="394" y="469"/>
                      <a:pt x="426" y="489"/>
                    </a:cubicBezTo>
                    <a:cubicBezTo>
                      <a:pt x="436" y="489"/>
                      <a:pt x="447" y="499"/>
                      <a:pt x="457" y="499"/>
                    </a:cubicBezTo>
                    <a:cubicBezTo>
                      <a:pt x="592" y="562"/>
                      <a:pt x="758" y="635"/>
                      <a:pt x="934" y="727"/>
                    </a:cubicBezTo>
                    <a:cubicBezTo>
                      <a:pt x="965" y="738"/>
                      <a:pt x="996" y="759"/>
                      <a:pt x="1027" y="769"/>
                    </a:cubicBezTo>
                    <a:cubicBezTo>
                      <a:pt x="1120" y="821"/>
                      <a:pt x="1224" y="873"/>
                      <a:pt x="1339" y="935"/>
                    </a:cubicBezTo>
                    <a:cubicBezTo>
                      <a:pt x="1349" y="946"/>
                      <a:pt x="1369" y="956"/>
                      <a:pt x="1390" y="966"/>
                    </a:cubicBezTo>
                    <a:cubicBezTo>
                      <a:pt x="1546" y="1049"/>
                      <a:pt x="1701" y="1142"/>
                      <a:pt x="1878" y="1236"/>
                    </a:cubicBezTo>
                    <a:lnTo>
                      <a:pt x="1971" y="1298"/>
                    </a:lnTo>
                    <a:lnTo>
                      <a:pt x="2033" y="1329"/>
                    </a:lnTo>
                    <a:cubicBezTo>
                      <a:pt x="2095" y="1371"/>
                      <a:pt x="2158" y="1402"/>
                      <a:pt x="2220" y="1444"/>
                    </a:cubicBezTo>
                    <a:cubicBezTo>
                      <a:pt x="2303" y="1495"/>
                      <a:pt x="2397" y="1557"/>
                      <a:pt x="2490" y="1620"/>
                    </a:cubicBezTo>
                    <a:cubicBezTo>
                      <a:pt x="2510" y="1630"/>
                      <a:pt x="2542" y="1640"/>
                      <a:pt x="2563" y="1661"/>
                    </a:cubicBezTo>
                    <a:cubicBezTo>
                      <a:pt x="2583" y="1672"/>
                      <a:pt x="2614" y="1693"/>
                      <a:pt x="2635" y="1713"/>
                    </a:cubicBezTo>
                    <a:cubicBezTo>
                      <a:pt x="2272" y="1859"/>
                      <a:pt x="1857" y="1921"/>
                      <a:pt x="1525" y="1942"/>
                    </a:cubicBezTo>
                    <a:cubicBezTo>
                      <a:pt x="1401" y="1952"/>
                      <a:pt x="1390" y="2128"/>
                      <a:pt x="1515" y="2159"/>
                    </a:cubicBezTo>
                    <a:cubicBezTo>
                      <a:pt x="1702" y="2201"/>
                      <a:pt x="1883" y="2219"/>
                      <a:pt x="2054" y="2219"/>
                    </a:cubicBezTo>
                    <a:cubicBezTo>
                      <a:pt x="2471" y="2219"/>
                      <a:pt x="2831" y="2114"/>
                      <a:pt x="3081" y="2004"/>
                    </a:cubicBezTo>
                    <a:cubicBezTo>
                      <a:pt x="3247" y="2117"/>
                      <a:pt x="3413" y="2242"/>
                      <a:pt x="3579" y="2366"/>
                    </a:cubicBezTo>
                    <a:lnTo>
                      <a:pt x="3704" y="2460"/>
                    </a:lnTo>
                    <a:lnTo>
                      <a:pt x="3859" y="2585"/>
                    </a:lnTo>
                    <a:cubicBezTo>
                      <a:pt x="3900" y="2605"/>
                      <a:pt x="3932" y="2636"/>
                      <a:pt x="3963" y="2657"/>
                    </a:cubicBezTo>
                    <a:cubicBezTo>
                      <a:pt x="3953" y="2751"/>
                      <a:pt x="3953" y="2751"/>
                      <a:pt x="3953" y="2844"/>
                    </a:cubicBezTo>
                    <a:cubicBezTo>
                      <a:pt x="3434" y="3113"/>
                      <a:pt x="2801" y="3217"/>
                      <a:pt x="2355" y="3259"/>
                    </a:cubicBezTo>
                    <a:cubicBezTo>
                      <a:pt x="2220" y="3269"/>
                      <a:pt x="2210" y="3456"/>
                      <a:pt x="2334" y="3477"/>
                    </a:cubicBezTo>
                    <a:cubicBezTo>
                      <a:pt x="2570" y="3531"/>
                      <a:pt x="2797" y="3553"/>
                      <a:pt x="3011" y="3553"/>
                    </a:cubicBezTo>
                    <a:cubicBezTo>
                      <a:pt x="3700" y="3553"/>
                      <a:pt x="4256" y="3319"/>
                      <a:pt x="4564" y="3145"/>
                    </a:cubicBezTo>
                    <a:cubicBezTo>
                      <a:pt x="4585" y="3166"/>
                      <a:pt x="4606" y="3186"/>
                      <a:pt x="4626" y="3196"/>
                    </a:cubicBezTo>
                    <a:cubicBezTo>
                      <a:pt x="4668" y="3238"/>
                      <a:pt x="4709" y="3269"/>
                      <a:pt x="4751" y="3300"/>
                    </a:cubicBezTo>
                    <a:cubicBezTo>
                      <a:pt x="4772" y="3332"/>
                      <a:pt x="4803" y="3352"/>
                      <a:pt x="4824" y="3373"/>
                    </a:cubicBezTo>
                    <a:cubicBezTo>
                      <a:pt x="4948" y="3477"/>
                      <a:pt x="5073" y="3590"/>
                      <a:pt x="5197" y="3705"/>
                    </a:cubicBezTo>
                    <a:cubicBezTo>
                      <a:pt x="5249" y="3756"/>
                      <a:pt x="5239" y="3850"/>
                      <a:pt x="5177" y="3881"/>
                    </a:cubicBezTo>
                    <a:cubicBezTo>
                      <a:pt x="4647" y="4161"/>
                      <a:pt x="4004" y="4275"/>
                      <a:pt x="3548" y="4317"/>
                    </a:cubicBezTo>
                    <a:cubicBezTo>
                      <a:pt x="3413" y="4327"/>
                      <a:pt x="3402" y="4503"/>
                      <a:pt x="3527" y="4535"/>
                    </a:cubicBezTo>
                    <a:cubicBezTo>
                      <a:pt x="3759" y="4588"/>
                      <a:pt x="3981" y="4610"/>
                      <a:pt x="4191" y="4610"/>
                    </a:cubicBezTo>
                    <a:cubicBezTo>
                      <a:pt x="4759" y="4610"/>
                      <a:pt x="5235" y="4447"/>
                      <a:pt x="5560" y="4296"/>
                    </a:cubicBezTo>
                    <a:lnTo>
                      <a:pt x="5871" y="4358"/>
                    </a:lnTo>
                    <a:cubicBezTo>
                      <a:pt x="5954" y="4431"/>
                      <a:pt x="6027" y="4514"/>
                      <a:pt x="6110" y="4597"/>
                    </a:cubicBezTo>
                    <a:cubicBezTo>
                      <a:pt x="6141" y="4639"/>
                      <a:pt x="6172" y="4669"/>
                      <a:pt x="6203" y="4701"/>
                    </a:cubicBezTo>
                    <a:cubicBezTo>
                      <a:pt x="6214" y="4711"/>
                      <a:pt x="6214" y="4722"/>
                      <a:pt x="6224" y="4722"/>
                    </a:cubicBezTo>
                    <a:cubicBezTo>
                      <a:pt x="6245" y="4752"/>
                      <a:pt x="6265" y="4773"/>
                      <a:pt x="6297" y="4794"/>
                    </a:cubicBezTo>
                    <a:cubicBezTo>
                      <a:pt x="6307" y="4805"/>
                      <a:pt x="6307" y="4814"/>
                      <a:pt x="6318" y="4825"/>
                    </a:cubicBezTo>
                    <a:lnTo>
                      <a:pt x="6390" y="4897"/>
                    </a:lnTo>
                    <a:cubicBezTo>
                      <a:pt x="6431" y="4950"/>
                      <a:pt x="6473" y="4991"/>
                      <a:pt x="6514" y="5043"/>
                    </a:cubicBezTo>
                    <a:lnTo>
                      <a:pt x="6597" y="5126"/>
                    </a:lnTo>
                    <a:cubicBezTo>
                      <a:pt x="6608" y="5146"/>
                      <a:pt x="6618" y="5157"/>
                      <a:pt x="6629" y="5167"/>
                    </a:cubicBezTo>
                    <a:cubicBezTo>
                      <a:pt x="6660" y="5209"/>
                      <a:pt x="6701" y="5250"/>
                      <a:pt x="6733" y="5292"/>
                    </a:cubicBezTo>
                    <a:cubicBezTo>
                      <a:pt x="6733" y="5292"/>
                      <a:pt x="6743" y="5292"/>
                      <a:pt x="6743" y="5302"/>
                    </a:cubicBezTo>
                    <a:cubicBezTo>
                      <a:pt x="6784" y="5344"/>
                      <a:pt x="6826" y="5395"/>
                      <a:pt x="6857" y="5437"/>
                    </a:cubicBezTo>
                    <a:cubicBezTo>
                      <a:pt x="6888" y="5468"/>
                      <a:pt x="6919" y="5510"/>
                      <a:pt x="6950" y="5541"/>
                    </a:cubicBezTo>
                    <a:cubicBezTo>
                      <a:pt x="6971" y="5572"/>
                      <a:pt x="7002" y="5603"/>
                      <a:pt x="7023" y="5634"/>
                    </a:cubicBezTo>
                    <a:cubicBezTo>
                      <a:pt x="7054" y="5665"/>
                      <a:pt x="7085" y="5707"/>
                      <a:pt x="7116" y="5748"/>
                    </a:cubicBezTo>
                    <a:cubicBezTo>
                      <a:pt x="7158" y="5790"/>
                      <a:pt x="7189" y="5831"/>
                      <a:pt x="7220" y="5873"/>
                    </a:cubicBezTo>
                    <a:lnTo>
                      <a:pt x="7438" y="6153"/>
                    </a:lnTo>
                    <a:cubicBezTo>
                      <a:pt x="7459" y="6174"/>
                      <a:pt x="7469" y="6195"/>
                      <a:pt x="7489" y="6215"/>
                    </a:cubicBezTo>
                    <a:cubicBezTo>
                      <a:pt x="7489" y="6225"/>
                      <a:pt x="7500" y="6225"/>
                      <a:pt x="7500" y="6236"/>
                    </a:cubicBezTo>
                    <a:cubicBezTo>
                      <a:pt x="7531" y="6267"/>
                      <a:pt x="7552" y="6308"/>
                      <a:pt x="7583" y="6340"/>
                    </a:cubicBezTo>
                    <a:cubicBezTo>
                      <a:pt x="7593" y="6360"/>
                      <a:pt x="7604" y="6370"/>
                      <a:pt x="7614" y="6381"/>
                    </a:cubicBezTo>
                    <a:cubicBezTo>
                      <a:pt x="7645" y="6423"/>
                      <a:pt x="7676" y="6474"/>
                      <a:pt x="7718" y="6516"/>
                    </a:cubicBezTo>
                    <a:cubicBezTo>
                      <a:pt x="7749" y="6557"/>
                      <a:pt x="7780" y="6609"/>
                      <a:pt x="7811" y="6651"/>
                    </a:cubicBezTo>
                    <a:cubicBezTo>
                      <a:pt x="7832" y="6692"/>
                      <a:pt x="7863" y="6734"/>
                      <a:pt x="7894" y="6775"/>
                    </a:cubicBezTo>
                    <a:cubicBezTo>
                      <a:pt x="7863" y="6755"/>
                      <a:pt x="7842" y="6744"/>
                      <a:pt x="7842" y="6744"/>
                    </a:cubicBezTo>
                    <a:cubicBezTo>
                      <a:pt x="7842" y="6744"/>
                      <a:pt x="6878" y="7107"/>
                      <a:pt x="5788" y="7128"/>
                    </a:cubicBezTo>
                    <a:cubicBezTo>
                      <a:pt x="5654" y="7128"/>
                      <a:pt x="5633" y="7336"/>
                      <a:pt x="5768" y="7346"/>
                    </a:cubicBezTo>
                    <a:cubicBezTo>
                      <a:pt x="5964" y="7376"/>
                      <a:pt x="6180" y="7395"/>
                      <a:pt x="6412" y="7395"/>
                    </a:cubicBezTo>
                    <a:cubicBezTo>
                      <a:pt x="6890" y="7395"/>
                      <a:pt x="7436" y="7317"/>
                      <a:pt x="8029" y="7107"/>
                    </a:cubicBezTo>
                    <a:cubicBezTo>
                      <a:pt x="8081" y="7128"/>
                      <a:pt x="8112" y="7138"/>
                      <a:pt x="8153" y="7149"/>
                    </a:cubicBezTo>
                    <a:cubicBezTo>
                      <a:pt x="8174" y="7170"/>
                      <a:pt x="8185" y="7190"/>
                      <a:pt x="8195" y="7211"/>
                    </a:cubicBezTo>
                    <a:lnTo>
                      <a:pt x="8257" y="7304"/>
                    </a:lnTo>
                    <a:lnTo>
                      <a:pt x="8319" y="7398"/>
                    </a:lnTo>
                    <a:cubicBezTo>
                      <a:pt x="8340" y="7439"/>
                      <a:pt x="8372" y="7470"/>
                      <a:pt x="8392" y="7511"/>
                    </a:cubicBezTo>
                    <a:cubicBezTo>
                      <a:pt x="8413" y="7553"/>
                      <a:pt x="8444" y="7585"/>
                      <a:pt x="8465" y="7626"/>
                    </a:cubicBezTo>
                    <a:cubicBezTo>
                      <a:pt x="8506" y="7688"/>
                      <a:pt x="8538" y="7750"/>
                      <a:pt x="8579" y="7802"/>
                    </a:cubicBezTo>
                    <a:cubicBezTo>
                      <a:pt x="8600" y="7843"/>
                      <a:pt x="8630" y="7896"/>
                      <a:pt x="8651" y="7937"/>
                    </a:cubicBezTo>
                    <a:cubicBezTo>
                      <a:pt x="8693" y="7999"/>
                      <a:pt x="8734" y="8072"/>
                      <a:pt x="8776" y="8134"/>
                    </a:cubicBezTo>
                    <a:cubicBezTo>
                      <a:pt x="8817" y="8196"/>
                      <a:pt x="8776" y="8279"/>
                      <a:pt x="8713" y="8300"/>
                    </a:cubicBezTo>
                    <a:cubicBezTo>
                      <a:pt x="8340" y="8414"/>
                      <a:pt x="7687" y="8570"/>
                      <a:pt x="6982" y="8580"/>
                    </a:cubicBezTo>
                    <a:cubicBezTo>
                      <a:pt x="6846" y="8580"/>
                      <a:pt x="6826" y="8788"/>
                      <a:pt x="6961" y="8798"/>
                    </a:cubicBezTo>
                    <a:cubicBezTo>
                      <a:pt x="7160" y="8827"/>
                      <a:pt x="7377" y="8844"/>
                      <a:pt x="7608" y="8844"/>
                    </a:cubicBezTo>
                    <a:cubicBezTo>
                      <a:pt x="8038" y="8844"/>
                      <a:pt x="8520" y="8784"/>
                      <a:pt x="9045" y="8622"/>
                    </a:cubicBezTo>
                    <a:cubicBezTo>
                      <a:pt x="9056" y="8632"/>
                      <a:pt x="9066" y="8653"/>
                      <a:pt x="9066" y="8663"/>
                    </a:cubicBezTo>
                    <a:cubicBezTo>
                      <a:pt x="9098" y="8705"/>
                      <a:pt x="9118" y="8746"/>
                      <a:pt x="9139" y="8788"/>
                    </a:cubicBezTo>
                    <a:cubicBezTo>
                      <a:pt x="9160" y="8829"/>
                      <a:pt x="9181" y="8860"/>
                      <a:pt x="9201" y="8901"/>
                    </a:cubicBezTo>
                    <a:cubicBezTo>
                      <a:pt x="9294" y="9078"/>
                      <a:pt x="9377" y="9254"/>
                      <a:pt x="9471" y="9441"/>
                    </a:cubicBezTo>
                    <a:cubicBezTo>
                      <a:pt x="9492" y="9493"/>
                      <a:pt x="9523" y="9535"/>
                      <a:pt x="9543" y="9586"/>
                    </a:cubicBezTo>
                    <a:cubicBezTo>
                      <a:pt x="9575" y="9648"/>
                      <a:pt x="9596" y="9701"/>
                      <a:pt x="9626" y="9763"/>
                    </a:cubicBezTo>
                    <a:cubicBezTo>
                      <a:pt x="9658" y="9835"/>
                      <a:pt x="9596" y="9918"/>
                      <a:pt x="9513" y="9918"/>
                    </a:cubicBezTo>
                    <a:cubicBezTo>
                      <a:pt x="9118" y="9887"/>
                      <a:pt x="8517" y="9814"/>
                      <a:pt x="7904" y="9618"/>
                    </a:cubicBezTo>
                    <a:cubicBezTo>
                      <a:pt x="7892" y="9614"/>
                      <a:pt x="7880" y="9612"/>
                      <a:pt x="7869" y="9612"/>
                    </a:cubicBezTo>
                    <a:cubicBezTo>
                      <a:pt x="7766" y="9612"/>
                      <a:pt x="7709" y="9769"/>
                      <a:pt x="7821" y="9825"/>
                    </a:cubicBezTo>
                    <a:cubicBezTo>
                      <a:pt x="8319" y="10084"/>
                      <a:pt x="8983" y="10302"/>
                      <a:pt x="9803" y="10333"/>
                    </a:cubicBezTo>
                    <a:cubicBezTo>
                      <a:pt x="9855" y="10333"/>
                      <a:pt x="9886" y="10364"/>
                      <a:pt x="9907" y="10395"/>
                    </a:cubicBezTo>
                    <a:cubicBezTo>
                      <a:pt x="9948" y="10499"/>
                      <a:pt x="9990" y="10613"/>
                      <a:pt x="10031" y="10717"/>
                    </a:cubicBezTo>
                    <a:cubicBezTo>
                      <a:pt x="10052" y="10769"/>
                      <a:pt x="10073" y="10810"/>
                      <a:pt x="10094" y="10862"/>
                    </a:cubicBezTo>
                    <a:cubicBezTo>
                      <a:pt x="10114" y="10914"/>
                      <a:pt x="10135" y="10976"/>
                      <a:pt x="10156" y="11028"/>
                    </a:cubicBezTo>
                    <a:cubicBezTo>
                      <a:pt x="10156" y="11028"/>
                      <a:pt x="10156" y="11038"/>
                      <a:pt x="10166" y="11038"/>
                    </a:cubicBezTo>
                    <a:lnTo>
                      <a:pt x="10197" y="11132"/>
                    </a:lnTo>
                    <a:cubicBezTo>
                      <a:pt x="10207" y="11174"/>
                      <a:pt x="10249" y="11204"/>
                      <a:pt x="10301" y="11204"/>
                    </a:cubicBezTo>
                    <a:lnTo>
                      <a:pt x="10415" y="11204"/>
                    </a:lnTo>
                    <a:cubicBezTo>
                      <a:pt x="10446" y="11204"/>
                      <a:pt x="10477" y="11194"/>
                      <a:pt x="10498" y="11163"/>
                    </a:cubicBezTo>
                    <a:lnTo>
                      <a:pt x="10622" y="11008"/>
                    </a:lnTo>
                    <a:cubicBezTo>
                      <a:pt x="10654" y="10976"/>
                      <a:pt x="10654" y="10935"/>
                      <a:pt x="10633" y="10893"/>
                    </a:cubicBezTo>
                    <a:cubicBezTo>
                      <a:pt x="10612" y="10842"/>
                      <a:pt x="10591" y="10789"/>
                      <a:pt x="10560" y="10727"/>
                    </a:cubicBezTo>
                    <a:cubicBezTo>
                      <a:pt x="10529" y="10655"/>
                      <a:pt x="10498" y="10582"/>
                      <a:pt x="10456" y="10510"/>
                    </a:cubicBezTo>
                    <a:cubicBezTo>
                      <a:pt x="10394" y="10354"/>
                      <a:pt x="10322" y="10208"/>
                      <a:pt x="10249" y="10063"/>
                    </a:cubicBezTo>
                    <a:cubicBezTo>
                      <a:pt x="10488" y="9576"/>
                      <a:pt x="11048" y="8321"/>
                      <a:pt x="11037" y="7346"/>
                    </a:cubicBezTo>
                    <a:cubicBezTo>
                      <a:pt x="11032" y="7269"/>
                      <a:pt x="10974" y="7230"/>
                      <a:pt x="10918" y="7230"/>
                    </a:cubicBezTo>
                    <a:cubicBezTo>
                      <a:pt x="10868" y="7230"/>
                      <a:pt x="10819" y="7261"/>
                      <a:pt x="10809" y="7325"/>
                    </a:cubicBezTo>
                    <a:cubicBezTo>
                      <a:pt x="10716" y="7926"/>
                      <a:pt x="10498" y="8839"/>
                      <a:pt x="10020" y="9576"/>
                    </a:cubicBezTo>
                    <a:cubicBezTo>
                      <a:pt x="10000" y="9524"/>
                      <a:pt x="9969" y="9472"/>
                      <a:pt x="9948" y="9420"/>
                    </a:cubicBezTo>
                    <a:cubicBezTo>
                      <a:pt x="9896" y="9316"/>
                      <a:pt x="9845" y="9213"/>
                      <a:pt x="9782" y="9109"/>
                    </a:cubicBezTo>
                    <a:cubicBezTo>
                      <a:pt x="9762" y="9057"/>
                      <a:pt x="9730" y="9005"/>
                      <a:pt x="9709" y="8954"/>
                    </a:cubicBezTo>
                    <a:cubicBezTo>
                      <a:pt x="9679" y="8901"/>
                      <a:pt x="9658" y="8850"/>
                      <a:pt x="9626" y="8798"/>
                    </a:cubicBezTo>
                    <a:cubicBezTo>
                      <a:pt x="9606" y="8756"/>
                      <a:pt x="9575" y="8705"/>
                      <a:pt x="9543" y="8653"/>
                    </a:cubicBezTo>
                    <a:cubicBezTo>
                      <a:pt x="9523" y="8601"/>
                      <a:pt x="9492" y="8549"/>
                      <a:pt x="9471" y="8497"/>
                    </a:cubicBezTo>
                    <a:cubicBezTo>
                      <a:pt x="9440" y="8445"/>
                      <a:pt x="9409" y="8404"/>
                      <a:pt x="9388" y="8352"/>
                    </a:cubicBezTo>
                    <a:cubicBezTo>
                      <a:pt x="9377" y="8341"/>
                      <a:pt x="9377" y="8341"/>
                      <a:pt x="9377" y="8331"/>
                    </a:cubicBezTo>
                    <a:cubicBezTo>
                      <a:pt x="9347" y="8269"/>
                      <a:pt x="9305" y="8207"/>
                      <a:pt x="9264" y="8134"/>
                    </a:cubicBezTo>
                    <a:cubicBezTo>
                      <a:pt x="9139" y="7916"/>
                      <a:pt x="9015" y="7688"/>
                      <a:pt x="8890" y="7470"/>
                    </a:cubicBezTo>
                    <a:lnTo>
                      <a:pt x="8579" y="6972"/>
                    </a:lnTo>
                    <a:cubicBezTo>
                      <a:pt x="8869" y="6080"/>
                      <a:pt x="8879" y="5302"/>
                      <a:pt x="8787" y="4701"/>
                    </a:cubicBezTo>
                    <a:cubicBezTo>
                      <a:pt x="8777" y="4636"/>
                      <a:pt x="8723" y="4604"/>
                      <a:pt x="8671" y="4604"/>
                    </a:cubicBezTo>
                    <a:cubicBezTo>
                      <a:pt x="8614" y="4604"/>
                      <a:pt x="8558" y="4641"/>
                      <a:pt x="8558" y="4711"/>
                    </a:cubicBezTo>
                    <a:cubicBezTo>
                      <a:pt x="8568" y="5468"/>
                      <a:pt x="8402" y="6163"/>
                      <a:pt x="8289" y="6526"/>
                    </a:cubicBezTo>
                    <a:cubicBezTo>
                      <a:pt x="8133" y="6277"/>
                      <a:pt x="7957" y="6029"/>
                      <a:pt x="7791" y="5790"/>
                    </a:cubicBezTo>
                    <a:cubicBezTo>
                      <a:pt x="7718" y="5697"/>
                      <a:pt x="7645" y="5593"/>
                      <a:pt x="7562" y="5489"/>
                    </a:cubicBezTo>
                    <a:cubicBezTo>
                      <a:pt x="7552" y="5468"/>
                      <a:pt x="7542" y="5458"/>
                      <a:pt x="7521" y="5437"/>
                    </a:cubicBezTo>
                    <a:cubicBezTo>
                      <a:pt x="7510" y="5416"/>
                      <a:pt x="7489" y="5385"/>
                      <a:pt x="7469" y="5365"/>
                    </a:cubicBezTo>
                    <a:cubicBezTo>
                      <a:pt x="7459" y="5354"/>
                      <a:pt x="7448" y="5344"/>
                      <a:pt x="7438" y="5323"/>
                    </a:cubicBezTo>
                    <a:cubicBezTo>
                      <a:pt x="7427" y="5312"/>
                      <a:pt x="7417" y="5302"/>
                      <a:pt x="7406" y="5282"/>
                    </a:cubicBezTo>
                    <a:cubicBezTo>
                      <a:pt x="7386" y="5261"/>
                      <a:pt x="7376" y="5219"/>
                      <a:pt x="7386" y="5188"/>
                    </a:cubicBezTo>
                    <a:cubicBezTo>
                      <a:pt x="7510" y="4763"/>
                      <a:pt x="7666" y="3933"/>
                      <a:pt x="7386" y="2989"/>
                    </a:cubicBezTo>
                    <a:cubicBezTo>
                      <a:pt x="7373" y="2935"/>
                      <a:pt x="7330" y="2911"/>
                      <a:pt x="7287" y="2911"/>
                    </a:cubicBezTo>
                    <a:cubicBezTo>
                      <a:pt x="7229" y="2911"/>
                      <a:pt x="7168" y="2954"/>
                      <a:pt x="7168" y="3030"/>
                    </a:cubicBezTo>
                    <a:cubicBezTo>
                      <a:pt x="7210" y="3653"/>
                      <a:pt x="7148" y="4234"/>
                      <a:pt x="6950" y="4722"/>
                    </a:cubicBezTo>
                    <a:cubicBezTo>
                      <a:pt x="6899" y="4659"/>
                      <a:pt x="6857" y="4597"/>
                      <a:pt x="6805" y="4545"/>
                    </a:cubicBezTo>
                    <a:cubicBezTo>
                      <a:pt x="6670" y="4400"/>
                      <a:pt x="6546" y="4254"/>
                      <a:pt x="6411" y="4109"/>
                    </a:cubicBezTo>
                    <a:cubicBezTo>
                      <a:pt x="6359" y="4058"/>
                      <a:pt x="6307" y="3995"/>
                      <a:pt x="6255" y="3943"/>
                    </a:cubicBezTo>
                    <a:cubicBezTo>
                      <a:pt x="6235" y="3912"/>
                      <a:pt x="6203" y="3892"/>
                      <a:pt x="6182" y="3860"/>
                    </a:cubicBezTo>
                    <a:cubicBezTo>
                      <a:pt x="6152" y="3829"/>
                      <a:pt x="6120" y="3809"/>
                      <a:pt x="6099" y="3777"/>
                    </a:cubicBezTo>
                    <a:cubicBezTo>
                      <a:pt x="6069" y="3756"/>
                      <a:pt x="6048" y="3726"/>
                      <a:pt x="6016" y="3694"/>
                    </a:cubicBezTo>
                    <a:cubicBezTo>
                      <a:pt x="5975" y="3653"/>
                      <a:pt x="5924" y="3611"/>
                      <a:pt x="5882" y="3560"/>
                    </a:cubicBezTo>
                    <a:cubicBezTo>
                      <a:pt x="5871" y="3549"/>
                      <a:pt x="5861" y="3539"/>
                      <a:pt x="5841" y="3528"/>
                    </a:cubicBezTo>
                    <a:lnTo>
                      <a:pt x="5778" y="3466"/>
                    </a:lnTo>
                    <a:cubicBezTo>
                      <a:pt x="5778" y="3456"/>
                      <a:pt x="5768" y="3456"/>
                      <a:pt x="5758" y="3445"/>
                    </a:cubicBezTo>
                    <a:cubicBezTo>
                      <a:pt x="5758" y="3435"/>
                      <a:pt x="5747" y="3435"/>
                      <a:pt x="5737" y="3424"/>
                    </a:cubicBezTo>
                    <a:cubicBezTo>
                      <a:pt x="5705" y="3394"/>
                      <a:pt x="5695" y="3362"/>
                      <a:pt x="5705" y="3321"/>
                    </a:cubicBezTo>
                    <a:cubicBezTo>
                      <a:pt x="5788" y="3010"/>
                      <a:pt x="5851" y="2512"/>
                      <a:pt x="5664" y="1983"/>
                    </a:cubicBezTo>
                    <a:cubicBezTo>
                      <a:pt x="5646" y="1929"/>
                      <a:pt x="5601" y="1905"/>
                      <a:pt x="5557" y="1905"/>
                    </a:cubicBezTo>
                    <a:cubicBezTo>
                      <a:pt x="5498" y="1905"/>
                      <a:pt x="5440" y="1948"/>
                      <a:pt x="5446" y="2025"/>
                    </a:cubicBezTo>
                    <a:cubicBezTo>
                      <a:pt x="5467" y="2283"/>
                      <a:pt x="5467" y="2605"/>
                      <a:pt x="5405" y="2896"/>
                    </a:cubicBezTo>
                    <a:cubicBezTo>
                      <a:pt x="5391" y="2951"/>
                      <a:pt x="5345" y="2983"/>
                      <a:pt x="5294" y="2983"/>
                    </a:cubicBezTo>
                    <a:cubicBezTo>
                      <a:pt x="5269" y="2983"/>
                      <a:pt x="5242" y="2975"/>
                      <a:pt x="5218" y="2958"/>
                    </a:cubicBezTo>
                    <a:lnTo>
                      <a:pt x="5187" y="2927"/>
                    </a:lnTo>
                    <a:cubicBezTo>
                      <a:pt x="5156" y="2896"/>
                      <a:pt x="5124" y="2875"/>
                      <a:pt x="5094" y="2854"/>
                    </a:cubicBezTo>
                    <a:cubicBezTo>
                      <a:pt x="5062" y="2823"/>
                      <a:pt x="5031" y="2802"/>
                      <a:pt x="5011" y="2781"/>
                    </a:cubicBezTo>
                    <a:cubicBezTo>
                      <a:pt x="4979" y="2751"/>
                      <a:pt x="4948" y="2730"/>
                      <a:pt x="4917" y="2709"/>
                    </a:cubicBezTo>
                    <a:cubicBezTo>
                      <a:pt x="4886" y="2678"/>
                      <a:pt x="4855" y="2657"/>
                      <a:pt x="4824" y="2636"/>
                    </a:cubicBezTo>
                    <a:cubicBezTo>
                      <a:pt x="4803" y="2605"/>
                      <a:pt x="4772" y="2585"/>
                      <a:pt x="4741" y="2564"/>
                    </a:cubicBezTo>
                    <a:cubicBezTo>
                      <a:pt x="4709" y="2543"/>
                      <a:pt x="4679" y="2512"/>
                      <a:pt x="4647" y="2491"/>
                    </a:cubicBezTo>
                    <a:cubicBezTo>
                      <a:pt x="4658" y="2180"/>
                      <a:pt x="4606" y="1703"/>
                      <a:pt x="4336" y="1236"/>
                    </a:cubicBezTo>
                    <a:cubicBezTo>
                      <a:pt x="4311" y="1196"/>
                      <a:pt x="4274" y="1179"/>
                      <a:pt x="4238" y="1179"/>
                    </a:cubicBezTo>
                    <a:cubicBezTo>
                      <a:pt x="4172" y="1179"/>
                      <a:pt x="4109" y="1238"/>
                      <a:pt x="4129" y="1319"/>
                    </a:cubicBezTo>
                    <a:cubicBezTo>
                      <a:pt x="4202" y="1589"/>
                      <a:pt x="4264" y="1900"/>
                      <a:pt x="4264" y="2211"/>
                    </a:cubicBezTo>
                    <a:lnTo>
                      <a:pt x="4253" y="2211"/>
                    </a:lnTo>
                    <a:cubicBezTo>
                      <a:pt x="4232" y="2191"/>
                      <a:pt x="4212" y="2170"/>
                      <a:pt x="4181" y="2159"/>
                    </a:cubicBezTo>
                    <a:cubicBezTo>
                      <a:pt x="4160" y="2138"/>
                      <a:pt x="4129" y="2117"/>
                      <a:pt x="4098" y="2097"/>
                    </a:cubicBezTo>
                    <a:cubicBezTo>
                      <a:pt x="4077" y="2076"/>
                      <a:pt x="4056" y="2066"/>
                      <a:pt x="4025" y="2045"/>
                    </a:cubicBezTo>
                    <a:cubicBezTo>
                      <a:pt x="3983" y="2025"/>
                      <a:pt x="3953" y="1993"/>
                      <a:pt x="3911" y="1972"/>
                    </a:cubicBezTo>
                    <a:lnTo>
                      <a:pt x="3817" y="1910"/>
                    </a:lnTo>
                    <a:cubicBezTo>
                      <a:pt x="3807" y="1900"/>
                      <a:pt x="3797" y="1900"/>
                      <a:pt x="3787" y="1889"/>
                    </a:cubicBezTo>
                    <a:cubicBezTo>
                      <a:pt x="3776" y="1879"/>
                      <a:pt x="3755" y="1869"/>
                      <a:pt x="3745" y="1859"/>
                    </a:cubicBezTo>
                    <a:cubicBezTo>
                      <a:pt x="3704" y="1838"/>
                      <a:pt x="3662" y="1817"/>
                      <a:pt x="3631" y="1786"/>
                    </a:cubicBezTo>
                    <a:cubicBezTo>
                      <a:pt x="3589" y="1765"/>
                      <a:pt x="3558" y="1744"/>
                      <a:pt x="3517" y="1723"/>
                    </a:cubicBezTo>
                    <a:cubicBezTo>
                      <a:pt x="3465" y="1693"/>
                      <a:pt x="3423" y="1661"/>
                      <a:pt x="3372" y="1630"/>
                    </a:cubicBezTo>
                    <a:cubicBezTo>
                      <a:pt x="3319" y="1610"/>
                      <a:pt x="3278" y="1578"/>
                      <a:pt x="3237" y="1557"/>
                    </a:cubicBezTo>
                    <a:cubicBezTo>
                      <a:pt x="3185" y="1527"/>
                      <a:pt x="3133" y="1506"/>
                      <a:pt x="3091" y="1474"/>
                    </a:cubicBezTo>
                    <a:cubicBezTo>
                      <a:pt x="3040" y="1444"/>
                      <a:pt x="2988" y="1423"/>
                      <a:pt x="2946" y="1391"/>
                    </a:cubicBezTo>
                    <a:cubicBezTo>
                      <a:pt x="2895" y="1371"/>
                      <a:pt x="2842" y="1340"/>
                      <a:pt x="2791" y="1319"/>
                    </a:cubicBezTo>
                    <a:cubicBezTo>
                      <a:pt x="2646" y="1246"/>
                      <a:pt x="2500" y="1174"/>
                      <a:pt x="2344" y="1101"/>
                    </a:cubicBezTo>
                    <a:cubicBezTo>
                      <a:pt x="2355" y="863"/>
                      <a:pt x="2324" y="427"/>
                      <a:pt x="2033" y="43"/>
                    </a:cubicBezTo>
                    <a:cubicBezTo>
                      <a:pt x="2010" y="14"/>
                      <a:pt x="1979" y="1"/>
                      <a:pt x="1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4"/>
              <p:cNvSpPr/>
              <p:nvPr/>
            </p:nvSpPr>
            <p:spPr>
              <a:xfrm>
                <a:off x="3025725" y="2954078"/>
                <a:ext cx="851770" cy="637366"/>
              </a:xfrm>
              <a:custGeom>
                <a:avLst/>
                <a:gdLst/>
                <a:ahLst/>
                <a:cxnLst/>
                <a:rect l="l" t="t" r="r" b="b"/>
                <a:pathLst>
                  <a:path w="14572" h="10904" extrusionOk="0">
                    <a:moveTo>
                      <a:pt x="550" y="0"/>
                    </a:moveTo>
                    <a:cubicBezTo>
                      <a:pt x="289" y="0"/>
                      <a:pt x="105" y="103"/>
                      <a:pt x="139" y="399"/>
                    </a:cubicBezTo>
                    <a:cubicBezTo>
                      <a:pt x="181" y="794"/>
                      <a:pt x="1342" y="1384"/>
                      <a:pt x="1612" y="1727"/>
                    </a:cubicBezTo>
                    <a:cubicBezTo>
                      <a:pt x="1903" y="2090"/>
                      <a:pt x="2162" y="2474"/>
                      <a:pt x="2390" y="2868"/>
                    </a:cubicBezTo>
                    <a:cubicBezTo>
                      <a:pt x="2460" y="2999"/>
                      <a:pt x="2356" y="3125"/>
                      <a:pt x="2239" y="3125"/>
                    </a:cubicBezTo>
                    <a:cubicBezTo>
                      <a:pt x="2199" y="3125"/>
                      <a:pt x="2157" y="3110"/>
                      <a:pt x="2120" y="3076"/>
                    </a:cubicBezTo>
                    <a:cubicBezTo>
                      <a:pt x="1809" y="2785"/>
                      <a:pt x="1488" y="2370"/>
                      <a:pt x="1322" y="2214"/>
                    </a:cubicBezTo>
                    <a:cubicBezTo>
                      <a:pt x="1280" y="2173"/>
                      <a:pt x="1207" y="2111"/>
                      <a:pt x="1114" y="2038"/>
                    </a:cubicBezTo>
                    <a:cubicBezTo>
                      <a:pt x="852" y="1837"/>
                      <a:pt x="451" y="1570"/>
                      <a:pt x="212" y="1570"/>
                    </a:cubicBezTo>
                    <a:cubicBezTo>
                      <a:pt x="82" y="1570"/>
                      <a:pt x="0" y="1649"/>
                      <a:pt x="15" y="1862"/>
                    </a:cubicBezTo>
                    <a:cubicBezTo>
                      <a:pt x="56" y="2474"/>
                      <a:pt x="1228" y="2598"/>
                      <a:pt x="1622" y="2920"/>
                    </a:cubicBezTo>
                    <a:cubicBezTo>
                      <a:pt x="1903" y="3159"/>
                      <a:pt x="2442" y="3594"/>
                      <a:pt x="2722" y="3968"/>
                    </a:cubicBezTo>
                    <a:cubicBezTo>
                      <a:pt x="2810" y="4075"/>
                      <a:pt x="2722" y="4239"/>
                      <a:pt x="2590" y="4239"/>
                    </a:cubicBezTo>
                    <a:cubicBezTo>
                      <a:pt x="2582" y="4239"/>
                      <a:pt x="2574" y="4239"/>
                      <a:pt x="2566" y="4237"/>
                    </a:cubicBezTo>
                    <a:cubicBezTo>
                      <a:pt x="2193" y="4185"/>
                      <a:pt x="1664" y="3802"/>
                      <a:pt x="1373" y="3740"/>
                    </a:cubicBezTo>
                    <a:cubicBezTo>
                      <a:pt x="1284" y="3722"/>
                      <a:pt x="1179" y="3712"/>
                      <a:pt x="1074" y="3712"/>
                    </a:cubicBezTo>
                    <a:cubicBezTo>
                      <a:pt x="694" y="3712"/>
                      <a:pt x="324" y="3847"/>
                      <a:pt x="772" y="4237"/>
                    </a:cubicBezTo>
                    <a:cubicBezTo>
                      <a:pt x="1332" y="4725"/>
                      <a:pt x="2473" y="4393"/>
                      <a:pt x="3178" y="4818"/>
                    </a:cubicBezTo>
                    <a:cubicBezTo>
                      <a:pt x="3323" y="4901"/>
                      <a:pt x="3261" y="5130"/>
                      <a:pt x="3085" y="5130"/>
                    </a:cubicBezTo>
                    <a:cubicBezTo>
                      <a:pt x="2950" y="5130"/>
                      <a:pt x="2805" y="5130"/>
                      <a:pt x="2639" y="5119"/>
                    </a:cubicBezTo>
                    <a:cubicBezTo>
                      <a:pt x="2493" y="5114"/>
                      <a:pt x="2341" y="5110"/>
                      <a:pt x="2192" y="5110"/>
                    </a:cubicBezTo>
                    <a:cubicBezTo>
                      <a:pt x="1647" y="5110"/>
                      <a:pt x="1132" y="5169"/>
                      <a:pt x="1083" y="5503"/>
                    </a:cubicBezTo>
                    <a:cubicBezTo>
                      <a:pt x="1030" y="5881"/>
                      <a:pt x="1294" y="6006"/>
                      <a:pt x="1668" y="6006"/>
                    </a:cubicBezTo>
                    <a:cubicBezTo>
                      <a:pt x="2320" y="6006"/>
                      <a:pt x="3307" y="5627"/>
                      <a:pt x="3531" y="5554"/>
                    </a:cubicBezTo>
                    <a:cubicBezTo>
                      <a:pt x="3660" y="5518"/>
                      <a:pt x="4076" y="5386"/>
                      <a:pt x="4299" y="5386"/>
                    </a:cubicBezTo>
                    <a:cubicBezTo>
                      <a:pt x="4454" y="5386"/>
                      <a:pt x="4516" y="5449"/>
                      <a:pt x="4330" y="5648"/>
                    </a:cubicBezTo>
                    <a:cubicBezTo>
                      <a:pt x="4153" y="5835"/>
                      <a:pt x="3479" y="5949"/>
                      <a:pt x="3240" y="6073"/>
                    </a:cubicBezTo>
                    <a:cubicBezTo>
                      <a:pt x="2867" y="6271"/>
                      <a:pt x="2318" y="6488"/>
                      <a:pt x="2069" y="6841"/>
                    </a:cubicBezTo>
                    <a:cubicBezTo>
                      <a:pt x="1768" y="7247"/>
                      <a:pt x="1989" y="7418"/>
                      <a:pt x="2338" y="7418"/>
                    </a:cubicBezTo>
                    <a:cubicBezTo>
                      <a:pt x="2435" y="7418"/>
                      <a:pt x="2542" y="7405"/>
                      <a:pt x="2649" y="7380"/>
                    </a:cubicBezTo>
                    <a:cubicBezTo>
                      <a:pt x="3282" y="7246"/>
                      <a:pt x="3189" y="6758"/>
                      <a:pt x="3666" y="6437"/>
                    </a:cubicBezTo>
                    <a:cubicBezTo>
                      <a:pt x="3943" y="6254"/>
                      <a:pt x="4241" y="6203"/>
                      <a:pt x="4550" y="6203"/>
                    </a:cubicBezTo>
                    <a:cubicBezTo>
                      <a:pt x="4611" y="6203"/>
                      <a:pt x="4672" y="6205"/>
                      <a:pt x="4734" y="6208"/>
                    </a:cubicBezTo>
                    <a:cubicBezTo>
                      <a:pt x="4900" y="6208"/>
                      <a:pt x="4962" y="6437"/>
                      <a:pt x="4817" y="6520"/>
                    </a:cubicBezTo>
                    <a:cubicBezTo>
                      <a:pt x="4485" y="6737"/>
                      <a:pt x="3966" y="6976"/>
                      <a:pt x="3811" y="7100"/>
                    </a:cubicBezTo>
                    <a:cubicBezTo>
                      <a:pt x="3459" y="7380"/>
                      <a:pt x="2576" y="7661"/>
                      <a:pt x="2369" y="8065"/>
                    </a:cubicBezTo>
                    <a:cubicBezTo>
                      <a:pt x="2214" y="8380"/>
                      <a:pt x="2350" y="8487"/>
                      <a:pt x="2592" y="8487"/>
                    </a:cubicBezTo>
                    <a:cubicBezTo>
                      <a:pt x="2963" y="8487"/>
                      <a:pt x="3581" y="8234"/>
                      <a:pt x="3770" y="8096"/>
                    </a:cubicBezTo>
                    <a:cubicBezTo>
                      <a:pt x="4236" y="7744"/>
                      <a:pt x="4600" y="7339"/>
                      <a:pt x="5128" y="7059"/>
                    </a:cubicBezTo>
                    <a:cubicBezTo>
                      <a:pt x="5255" y="6990"/>
                      <a:pt x="5655" y="6712"/>
                      <a:pt x="5841" y="6712"/>
                    </a:cubicBezTo>
                    <a:cubicBezTo>
                      <a:pt x="5853" y="6712"/>
                      <a:pt x="5865" y="6714"/>
                      <a:pt x="5875" y="6716"/>
                    </a:cubicBezTo>
                    <a:cubicBezTo>
                      <a:pt x="6249" y="6831"/>
                      <a:pt x="5678" y="7214"/>
                      <a:pt x="5533" y="7318"/>
                    </a:cubicBezTo>
                    <a:cubicBezTo>
                      <a:pt x="5035" y="7671"/>
                      <a:pt x="4527" y="7992"/>
                      <a:pt x="4070" y="8407"/>
                    </a:cubicBezTo>
                    <a:cubicBezTo>
                      <a:pt x="3612" y="8841"/>
                      <a:pt x="3580" y="9540"/>
                      <a:pt x="4051" y="9540"/>
                    </a:cubicBezTo>
                    <a:cubicBezTo>
                      <a:pt x="4177" y="9540"/>
                      <a:pt x="4338" y="9490"/>
                      <a:pt x="4537" y="9372"/>
                    </a:cubicBezTo>
                    <a:cubicBezTo>
                      <a:pt x="5149" y="9019"/>
                      <a:pt x="5388" y="8106"/>
                      <a:pt x="5803" y="7578"/>
                    </a:cubicBezTo>
                    <a:cubicBezTo>
                      <a:pt x="5976" y="7353"/>
                      <a:pt x="6201" y="7006"/>
                      <a:pt x="6536" y="7006"/>
                    </a:cubicBezTo>
                    <a:cubicBezTo>
                      <a:pt x="6540" y="7006"/>
                      <a:pt x="6545" y="7006"/>
                      <a:pt x="6550" y="7007"/>
                    </a:cubicBezTo>
                    <a:cubicBezTo>
                      <a:pt x="7089" y="7007"/>
                      <a:pt x="6902" y="7412"/>
                      <a:pt x="6601" y="7640"/>
                    </a:cubicBezTo>
                    <a:cubicBezTo>
                      <a:pt x="6311" y="7868"/>
                      <a:pt x="5948" y="8002"/>
                      <a:pt x="5741" y="8314"/>
                    </a:cubicBezTo>
                    <a:cubicBezTo>
                      <a:pt x="5530" y="8630"/>
                      <a:pt x="4380" y="10904"/>
                      <a:pt x="5156" y="10904"/>
                    </a:cubicBezTo>
                    <a:cubicBezTo>
                      <a:pt x="5220" y="10904"/>
                      <a:pt x="5297" y="10889"/>
                      <a:pt x="5388" y="10855"/>
                    </a:cubicBezTo>
                    <a:cubicBezTo>
                      <a:pt x="6186" y="10554"/>
                      <a:pt x="5865" y="9611"/>
                      <a:pt x="6103" y="8998"/>
                    </a:cubicBezTo>
                    <a:cubicBezTo>
                      <a:pt x="6259" y="8583"/>
                      <a:pt x="6497" y="8158"/>
                      <a:pt x="6840" y="7878"/>
                    </a:cubicBezTo>
                    <a:cubicBezTo>
                      <a:pt x="7049" y="7711"/>
                      <a:pt x="7420" y="7495"/>
                      <a:pt x="7604" y="7495"/>
                    </a:cubicBezTo>
                    <a:cubicBezTo>
                      <a:pt x="7739" y="7495"/>
                      <a:pt x="7773" y="7612"/>
                      <a:pt x="7566" y="7951"/>
                    </a:cubicBezTo>
                    <a:cubicBezTo>
                      <a:pt x="7244" y="8470"/>
                      <a:pt x="6612" y="8936"/>
                      <a:pt x="6529" y="9579"/>
                    </a:cubicBezTo>
                    <a:cubicBezTo>
                      <a:pt x="6478" y="9990"/>
                      <a:pt x="6610" y="10163"/>
                      <a:pt x="6788" y="10163"/>
                    </a:cubicBezTo>
                    <a:cubicBezTo>
                      <a:pt x="7009" y="10163"/>
                      <a:pt x="7302" y="9895"/>
                      <a:pt x="7400" y="9486"/>
                    </a:cubicBezTo>
                    <a:cubicBezTo>
                      <a:pt x="7546" y="8895"/>
                      <a:pt x="7556" y="8096"/>
                      <a:pt x="8189" y="7795"/>
                    </a:cubicBezTo>
                    <a:cubicBezTo>
                      <a:pt x="8307" y="7741"/>
                      <a:pt x="8511" y="7691"/>
                      <a:pt x="8697" y="7691"/>
                    </a:cubicBezTo>
                    <a:cubicBezTo>
                      <a:pt x="8901" y="7691"/>
                      <a:pt x="9085" y="7751"/>
                      <a:pt x="9111" y="7930"/>
                    </a:cubicBezTo>
                    <a:cubicBezTo>
                      <a:pt x="9143" y="8117"/>
                      <a:pt x="8438" y="8853"/>
                      <a:pt x="8292" y="9030"/>
                    </a:cubicBezTo>
                    <a:cubicBezTo>
                      <a:pt x="8074" y="9279"/>
                      <a:pt x="7670" y="9528"/>
                      <a:pt x="7691" y="9880"/>
                    </a:cubicBezTo>
                    <a:cubicBezTo>
                      <a:pt x="7699" y="9976"/>
                      <a:pt x="7774" y="10043"/>
                      <a:pt x="7859" y="10043"/>
                    </a:cubicBezTo>
                    <a:cubicBezTo>
                      <a:pt x="7875" y="10043"/>
                      <a:pt x="7892" y="10041"/>
                      <a:pt x="7908" y="10036"/>
                    </a:cubicBezTo>
                    <a:cubicBezTo>
                      <a:pt x="8880" y="9767"/>
                      <a:pt x="8976" y="7889"/>
                      <a:pt x="10098" y="7889"/>
                    </a:cubicBezTo>
                    <a:cubicBezTo>
                      <a:pt x="10101" y="7889"/>
                      <a:pt x="10104" y="7889"/>
                      <a:pt x="10107" y="7889"/>
                    </a:cubicBezTo>
                    <a:cubicBezTo>
                      <a:pt x="10792" y="7899"/>
                      <a:pt x="9941" y="8739"/>
                      <a:pt x="9755" y="9092"/>
                    </a:cubicBezTo>
                    <a:cubicBezTo>
                      <a:pt x="9608" y="9376"/>
                      <a:pt x="9311" y="10284"/>
                      <a:pt x="9861" y="10284"/>
                    </a:cubicBezTo>
                    <a:cubicBezTo>
                      <a:pt x="9892" y="10284"/>
                      <a:pt x="9925" y="10281"/>
                      <a:pt x="9962" y="10275"/>
                    </a:cubicBezTo>
                    <a:cubicBezTo>
                      <a:pt x="10429" y="10192"/>
                      <a:pt x="10335" y="9579"/>
                      <a:pt x="10335" y="9258"/>
                    </a:cubicBezTo>
                    <a:cubicBezTo>
                      <a:pt x="10335" y="8781"/>
                      <a:pt x="10356" y="8262"/>
                      <a:pt x="10657" y="7868"/>
                    </a:cubicBezTo>
                    <a:cubicBezTo>
                      <a:pt x="10678" y="7836"/>
                      <a:pt x="10699" y="7806"/>
                      <a:pt x="10730" y="7774"/>
                    </a:cubicBezTo>
                    <a:cubicBezTo>
                      <a:pt x="10873" y="7625"/>
                      <a:pt x="11069" y="7515"/>
                      <a:pt x="11225" y="7515"/>
                    </a:cubicBezTo>
                    <a:cubicBezTo>
                      <a:pt x="11374" y="7515"/>
                      <a:pt x="11487" y="7615"/>
                      <a:pt x="11487" y="7878"/>
                    </a:cubicBezTo>
                    <a:lnTo>
                      <a:pt x="11487" y="7940"/>
                    </a:lnTo>
                    <a:cubicBezTo>
                      <a:pt x="11467" y="8314"/>
                      <a:pt x="10792" y="8874"/>
                      <a:pt x="11124" y="9268"/>
                    </a:cubicBezTo>
                    <a:cubicBezTo>
                      <a:pt x="11211" y="9372"/>
                      <a:pt x="11292" y="9416"/>
                      <a:pt x="11366" y="9416"/>
                    </a:cubicBezTo>
                    <a:cubicBezTo>
                      <a:pt x="11714" y="9416"/>
                      <a:pt x="11917" y="8453"/>
                      <a:pt x="11985" y="8231"/>
                    </a:cubicBezTo>
                    <a:cubicBezTo>
                      <a:pt x="12037" y="8106"/>
                      <a:pt x="12068" y="8002"/>
                      <a:pt x="12110" y="7940"/>
                    </a:cubicBezTo>
                    <a:cubicBezTo>
                      <a:pt x="12168" y="7847"/>
                      <a:pt x="12236" y="7809"/>
                      <a:pt x="12350" y="7809"/>
                    </a:cubicBezTo>
                    <a:cubicBezTo>
                      <a:pt x="12438" y="7809"/>
                      <a:pt x="12553" y="7832"/>
                      <a:pt x="12711" y="7868"/>
                    </a:cubicBezTo>
                    <a:lnTo>
                      <a:pt x="12721" y="7868"/>
                    </a:lnTo>
                    <a:cubicBezTo>
                      <a:pt x="12867" y="7899"/>
                      <a:pt x="13002" y="7940"/>
                      <a:pt x="13147" y="7982"/>
                    </a:cubicBezTo>
                    <a:cubicBezTo>
                      <a:pt x="13427" y="8075"/>
                      <a:pt x="13707" y="8158"/>
                      <a:pt x="14008" y="8221"/>
                    </a:cubicBezTo>
                    <a:cubicBezTo>
                      <a:pt x="14017" y="8223"/>
                      <a:pt x="14027" y="8224"/>
                      <a:pt x="14037" y="8224"/>
                    </a:cubicBezTo>
                    <a:cubicBezTo>
                      <a:pt x="14130" y="8224"/>
                      <a:pt x="14215" y="8137"/>
                      <a:pt x="14215" y="8034"/>
                    </a:cubicBezTo>
                    <a:cubicBezTo>
                      <a:pt x="14205" y="8013"/>
                      <a:pt x="14205" y="7992"/>
                      <a:pt x="14205" y="7961"/>
                    </a:cubicBezTo>
                    <a:lnTo>
                      <a:pt x="14205" y="7629"/>
                    </a:lnTo>
                    <a:cubicBezTo>
                      <a:pt x="14205" y="7528"/>
                      <a:pt x="14124" y="7460"/>
                      <a:pt x="14033" y="7460"/>
                    </a:cubicBezTo>
                    <a:cubicBezTo>
                      <a:pt x="14021" y="7460"/>
                      <a:pt x="14009" y="7461"/>
                      <a:pt x="13998" y="7463"/>
                    </a:cubicBezTo>
                    <a:cubicBezTo>
                      <a:pt x="13766" y="7513"/>
                      <a:pt x="13474" y="7563"/>
                      <a:pt x="13215" y="7563"/>
                    </a:cubicBezTo>
                    <a:cubicBezTo>
                      <a:pt x="13045" y="7563"/>
                      <a:pt x="12889" y="7541"/>
                      <a:pt x="12774" y="7484"/>
                    </a:cubicBezTo>
                    <a:cubicBezTo>
                      <a:pt x="12172" y="7183"/>
                      <a:pt x="12555" y="6571"/>
                      <a:pt x="12991" y="6364"/>
                    </a:cubicBezTo>
                    <a:cubicBezTo>
                      <a:pt x="13375" y="6188"/>
                      <a:pt x="13842" y="6198"/>
                      <a:pt x="14164" y="5918"/>
                    </a:cubicBezTo>
                    <a:cubicBezTo>
                      <a:pt x="14572" y="5566"/>
                      <a:pt x="14415" y="5267"/>
                      <a:pt x="13995" y="5267"/>
                    </a:cubicBezTo>
                    <a:cubicBezTo>
                      <a:pt x="13957" y="5267"/>
                      <a:pt x="13916" y="5270"/>
                      <a:pt x="13873" y="5275"/>
                    </a:cubicBezTo>
                    <a:cubicBezTo>
                      <a:pt x="13479" y="5316"/>
                      <a:pt x="13074" y="5596"/>
                      <a:pt x="12753" y="5814"/>
                    </a:cubicBezTo>
                    <a:cubicBezTo>
                      <a:pt x="12255" y="6146"/>
                      <a:pt x="12359" y="6405"/>
                      <a:pt x="12172" y="6861"/>
                    </a:cubicBezTo>
                    <a:cubicBezTo>
                      <a:pt x="12092" y="7049"/>
                      <a:pt x="11787" y="7271"/>
                      <a:pt x="11519" y="7271"/>
                    </a:cubicBezTo>
                    <a:cubicBezTo>
                      <a:pt x="11372" y="7271"/>
                      <a:pt x="11236" y="7204"/>
                      <a:pt x="11155" y="7027"/>
                    </a:cubicBezTo>
                    <a:cubicBezTo>
                      <a:pt x="10999" y="6685"/>
                      <a:pt x="11767" y="6177"/>
                      <a:pt x="12006" y="5980"/>
                    </a:cubicBezTo>
                    <a:cubicBezTo>
                      <a:pt x="12389" y="5658"/>
                      <a:pt x="12774" y="5305"/>
                      <a:pt x="12908" y="4798"/>
                    </a:cubicBezTo>
                    <a:cubicBezTo>
                      <a:pt x="13007" y="4414"/>
                      <a:pt x="12882" y="3892"/>
                      <a:pt x="12522" y="3892"/>
                    </a:cubicBezTo>
                    <a:cubicBezTo>
                      <a:pt x="12463" y="3892"/>
                      <a:pt x="12398" y="3906"/>
                      <a:pt x="12327" y="3936"/>
                    </a:cubicBezTo>
                    <a:cubicBezTo>
                      <a:pt x="12265" y="3968"/>
                      <a:pt x="12223" y="4030"/>
                      <a:pt x="12223" y="4102"/>
                    </a:cubicBezTo>
                    <a:cubicBezTo>
                      <a:pt x="12223" y="4787"/>
                      <a:pt x="12151" y="5160"/>
                      <a:pt x="11705" y="5783"/>
                    </a:cubicBezTo>
                    <a:cubicBezTo>
                      <a:pt x="11536" y="6021"/>
                      <a:pt x="10815" y="7002"/>
                      <a:pt x="10444" y="7002"/>
                    </a:cubicBezTo>
                    <a:cubicBezTo>
                      <a:pt x="10428" y="7002"/>
                      <a:pt x="10412" y="7001"/>
                      <a:pt x="10398" y="6997"/>
                    </a:cubicBezTo>
                    <a:cubicBezTo>
                      <a:pt x="10045" y="6914"/>
                      <a:pt x="10149" y="6333"/>
                      <a:pt x="10273" y="6115"/>
                    </a:cubicBezTo>
                    <a:cubicBezTo>
                      <a:pt x="10471" y="5783"/>
                      <a:pt x="10886" y="5627"/>
                      <a:pt x="11155" y="5358"/>
                    </a:cubicBezTo>
                    <a:cubicBezTo>
                      <a:pt x="11373" y="5139"/>
                      <a:pt x="11695" y="4808"/>
                      <a:pt x="11653" y="4476"/>
                    </a:cubicBezTo>
                    <a:cubicBezTo>
                      <a:pt x="11627" y="4230"/>
                      <a:pt x="11513" y="4118"/>
                      <a:pt x="11353" y="4118"/>
                    </a:cubicBezTo>
                    <a:cubicBezTo>
                      <a:pt x="11256" y="4118"/>
                      <a:pt x="11142" y="4159"/>
                      <a:pt x="11020" y="4237"/>
                    </a:cubicBezTo>
                    <a:cubicBezTo>
                      <a:pt x="10720" y="4434"/>
                      <a:pt x="10750" y="4777"/>
                      <a:pt x="10574" y="5057"/>
                    </a:cubicBezTo>
                    <a:cubicBezTo>
                      <a:pt x="10377" y="5368"/>
                      <a:pt x="10014" y="5461"/>
                      <a:pt x="9828" y="5783"/>
                    </a:cubicBezTo>
                    <a:cubicBezTo>
                      <a:pt x="9579" y="6240"/>
                      <a:pt x="9797" y="7231"/>
                      <a:pt x="9049" y="7231"/>
                    </a:cubicBezTo>
                    <a:cubicBezTo>
                      <a:pt x="9016" y="7231"/>
                      <a:pt x="8982" y="7229"/>
                      <a:pt x="8946" y="7225"/>
                    </a:cubicBezTo>
                    <a:cubicBezTo>
                      <a:pt x="8033" y="7121"/>
                      <a:pt x="9070" y="6052"/>
                      <a:pt x="9360" y="5793"/>
                    </a:cubicBezTo>
                    <a:cubicBezTo>
                      <a:pt x="9921" y="5295"/>
                      <a:pt x="10367" y="4662"/>
                      <a:pt x="10045" y="3874"/>
                    </a:cubicBezTo>
                    <a:cubicBezTo>
                      <a:pt x="9944" y="3647"/>
                      <a:pt x="9725" y="3428"/>
                      <a:pt x="9533" y="3428"/>
                    </a:cubicBezTo>
                    <a:cubicBezTo>
                      <a:pt x="9410" y="3428"/>
                      <a:pt x="9297" y="3520"/>
                      <a:pt x="9236" y="3760"/>
                    </a:cubicBezTo>
                    <a:cubicBezTo>
                      <a:pt x="9185" y="3957"/>
                      <a:pt x="9330" y="4217"/>
                      <a:pt x="9319" y="4424"/>
                    </a:cubicBezTo>
                    <a:cubicBezTo>
                      <a:pt x="9309" y="4621"/>
                      <a:pt x="9257" y="4839"/>
                      <a:pt x="9185" y="5026"/>
                    </a:cubicBezTo>
                    <a:cubicBezTo>
                      <a:pt x="9008" y="5534"/>
                      <a:pt x="8738" y="6758"/>
                      <a:pt x="8189" y="7090"/>
                    </a:cubicBezTo>
                    <a:cubicBezTo>
                      <a:pt x="8161" y="7108"/>
                      <a:pt x="8131" y="7116"/>
                      <a:pt x="8102" y="7116"/>
                    </a:cubicBezTo>
                    <a:cubicBezTo>
                      <a:pt x="8030" y="7116"/>
                      <a:pt x="7961" y="7067"/>
                      <a:pt x="7940" y="6986"/>
                    </a:cubicBezTo>
                    <a:cubicBezTo>
                      <a:pt x="7712" y="6198"/>
                      <a:pt x="8738" y="5388"/>
                      <a:pt x="8904" y="4673"/>
                    </a:cubicBezTo>
                    <a:cubicBezTo>
                      <a:pt x="8966" y="4434"/>
                      <a:pt x="9081" y="3853"/>
                      <a:pt x="8904" y="3657"/>
                    </a:cubicBezTo>
                    <a:cubicBezTo>
                      <a:pt x="8822" y="3561"/>
                      <a:pt x="8746" y="3521"/>
                      <a:pt x="8677" y="3521"/>
                    </a:cubicBezTo>
                    <a:cubicBezTo>
                      <a:pt x="8447" y="3521"/>
                      <a:pt x="8290" y="3957"/>
                      <a:pt x="8251" y="4196"/>
                    </a:cubicBezTo>
                    <a:cubicBezTo>
                      <a:pt x="8178" y="4590"/>
                      <a:pt x="8199" y="4953"/>
                      <a:pt x="8053" y="5337"/>
                    </a:cubicBezTo>
                    <a:cubicBezTo>
                      <a:pt x="7940" y="5637"/>
                      <a:pt x="7680" y="6374"/>
                      <a:pt x="7463" y="6592"/>
                    </a:cubicBezTo>
                    <a:cubicBezTo>
                      <a:pt x="7373" y="6682"/>
                      <a:pt x="7296" y="6719"/>
                      <a:pt x="7232" y="6719"/>
                    </a:cubicBezTo>
                    <a:cubicBezTo>
                      <a:pt x="7015" y="6719"/>
                      <a:pt x="6940" y="6289"/>
                      <a:pt x="6965" y="6001"/>
                    </a:cubicBezTo>
                    <a:cubicBezTo>
                      <a:pt x="6995" y="5607"/>
                      <a:pt x="7255" y="5181"/>
                      <a:pt x="7431" y="4839"/>
                    </a:cubicBezTo>
                    <a:cubicBezTo>
                      <a:pt x="7608" y="4476"/>
                      <a:pt x="8133" y="3033"/>
                      <a:pt x="7497" y="3033"/>
                    </a:cubicBezTo>
                    <a:cubicBezTo>
                      <a:pt x="7422" y="3033"/>
                      <a:pt x="7332" y="3053"/>
                      <a:pt x="7224" y="3096"/>
                    </a:cubicBezTo>
                    <a:cubicBezTo>
                      <a:pt x="7151" y="3127"/>
                      <a:pt x="7099" y="3200"/>
                      <a:pt x="7110" y="3283"/>
                    </a:cubicBezTo>
                    <a:cubicBezTo>
                      <a:pt x="7141" y="3501"/>
                      <a:pt x="7265" y="3708"/>
                      <a:pt x="7203" y="3936"/>
                    </a:cubicBezTo>
                    <a:cubicBezTo>
                      <a:pt x="7123" y="4234"/>
                      <a:pt x="6560" y="6242"/>
                      <a:pt x="6075" y="6242"/>
                    </a:cubicBezTo>
                    <a:cubicBezTo>
                      <a:pt x="6053" y="6242"/>
                      <a:pt x="6032" y="6238"/>
                      <a:pt x="6010" y="6229"/>
                    </a:cubicBezTo>
                    <a:lnTo>
                      <a:pt x="5990" y="6229"/>
                    </a:lnTo>
                    <a:cubicBezTo>
                      <a:pt x="5979" y="6218"/>
                      <a:pt x="5969" y="6218"/>
                      <a:pt x="5958" y="6208"/>
                    </a:cubicBezTo>
                    <a:cubicBezTo>
                      <a:pt x="5419" y="5876"/>
                      <a:pt x="6446" y="4787"/>
                      <a:pt x="6580" y="4538"/>
                    </a:cubicBezTo>
                    <a:cubicBezTo>
                      <a:pt x="6813" y="4120"/>
                      <a:pt x="6647" y="3378"/>
                      <a:pt x="6422" y="3378"/>
                    </a:cubicBezTo>
                    <a:cubicBezTo>
                      <a:pt x="6346" y="3378"/>
                      <a:pt x="6263" y="3464"/>
                      <a:pt x="6186" y="3677"/>
                    </a:cubicBezTo>
                    <a:cubicBezTo>
                      <a:pt x="6073" y="3988"/>
                      <a:pt x="6145" y="4330"/>
                      <a:pt x="6000" y="4673"/>
                    </a:cubicBezTo>
                    <a:cubicBezTo>
                      <a:pt x="5875" y="4943"/>
                      <a:pt x="5730" y="5130"/>
                      <a:pt x="5543" y="5316"/>
                    </a:cubicBezTo>
                    <a:cubicBezTo>
                      <a:pt x="5508" y="5355"/>
                      <a:pt x="5464" y="5372"/>
                      <a:pt x="5420" y="5372"/>
                    </a:cubicBezTo>
                    <a:cubicBezTo>
                      <a:pt x="5335" y="5372"/>
                      <a:pt x="5253" y="5305"/>
                      <a:pt x="5253" y="5202"/>
                    </a:cubicBezTo>
                    <a:cubicBezTo>
                      <a:pt x="5243" y="4549"/>
                      <a:pt x="6093" y="3843"/>
                      <a:pt x="6020" y="3189"/>
                    </a:cubicBezTo>
                    <a:cubicBezTo>
                      <a:pt x="5997" y="2965"/>
                      <a:pt x="5879" y="2609"/>
                      <a:pt x="5659" y="2609"/>
                    </a:cubicBezTo>
                    <a:cubicBezTo>
                      <a:pt x="5595" y="2609"/>
                      <a:pt x="5522" y="2640"/>
                      <a:pt x="5439" y="2712"/>
                    </a:cubicBezTo>
                    <a:cubicBezTo>
                      <a:pt x="5222" y="2910"/>
                      <a:pt x="5336" y="3532"/>
                      <a:pt x="5284" y="3802"/>
                    </a:cubicBezTo>
                    <a:cubicBezTo>
                      <a:pt x="5232" y="4081"/>
                      <a:pt x="5128" y="4870"/>
                      <a:pt x="4786" y="4964"/>
                    </a:cubicBezTo>
                    <a:cubicBezTo>
                      <a:pt x="4738" y="4978"/>
                      <a:pt x="4697" y="4985"/>
                      <a:pt x="4663" y="4985"/>
                    </a:cubicBezTo>
                    <a:cubicBezTo>
                      <a:pt x="4280" y="4985"/>
                      <a:pt x="4742" y="4147"/>
                      <a:pt x="4828" y="3947"/>
                    </a:cubicBezTo>
                    <a:cubicBezTo>
                      <a:pt x="4980" y="3610"/>
                      <a:pt x="5696" y="2079"/>
                      <a:pt x="4929" y="2079"/>
                    </a:cubicBezTo>
                    <a:cubicBezTo>
                      <a:pt x="4917" y="2079"/>
                      <a:pt x="4904" y="2079"/>
                      <a:pt x="4890" y="2080"/>
                    </a:cubicBezTo>
                    <a:cubicBezTo>
                      <a:pt x="4185" y="2131"/>
                      <a:pt x="4319" y="3159"/>
                      <a:pt x="4215" y="3791"/>
                    </a:cubicBezTo>
                    <a:cubicBezTo>
                      <a:pt x="4197" y="3883"/>
                      <a:pt x="4121" y="3926"/>
                      <a:pt x="4045" y="3926"/>
                    </a:cubicBezTo>
                    <a:cubicBezTo>
                      <a:pt x="3950" y="3926"/>
                      <a:pt x="3856" y="3860"/>
                      <a:pt x="3874" y="3740"/>
                    </a:cubicBezTo>
                    <a:cubicBezTo>
                      <a:pt x="3946" y="3023"/>
                      <a:pt x="4288" y="2038"/>
                      <a:pt x="3676" y="1789"/>
                    </a:cubicBezTo>
                    <a:cubicBezTo>
                      <a:pt x="3578" y="1750"/>
                      <a:pt x="3500" y="1732"/>
                      <a:pt x="3438" y="1732"/>
                    </a:cubicBezTo>
                    <a:cubicBezTo>
                      <a:pt x="3096" y="1732"/>
                      <a:pt x="3261" y="2269"/>
                      <a:pt x="3313" y="2516"/>
                    </a:cubicBezTo>
                    <a:cubicBezTo>
                      <a:pt x="3365" y="2733"/>
                      <a:pt x="3406" y="2993"/>
                      <a:pt x="3386" y="3242"/>
                    </a:cubicBezTo>
                    <a:cubicBezTo>
                      <a:pt x="3380" y="3339"/>
                      <a:pt x="3298" y="3392"/>
                      <a:pt x="3216" y="3392"/>
                    </a:cubicBezTo>
                    <a:cubicBezTo>
                      <a:pt x="3149" y="3392"/>
                      <a:pt x="3081" y="3357"/>
                      <a:pt x="3054" y="3283"/>
                    </a:cubicBezTo>
                    <a:cubicBezTo>
                      <a:pt x="2908" y="2857"/>
                      <a:pt x="3023" y="2412"/>
                      <a:pt x="2898" y="1935"/>
                    </a:cubicBezTo>
                    <a:cubicBezTo>
                      <a:pt x="2712" y="1271"/>
                      <a:pt x="2421" y="866"/>
                      <a:pt x="1882" y="451"/>
                    </a:cubicBezTo>
                    <a:cubicBezTo>
                      <a:pt x="1710" y="318"/>
                      <a:pt x="1010" y="0"/>
                      <a:pt x="550" y="0"/>
                    </a:cubicBezTo>
                    <a:close/>
                  </a:path>
                </a:pathLst>
              </a:custGeom>
              <a:solidFill>
                <a:srgbClr val="FFC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4"/>
              <p:cNvSpPr/>
              <p:nvPr/>
            </p:nvSpPr>
            <p:spPr>
              <a:xfrm>
                <a:off x="5259395" y="2954078"/>
                <a:ext cx="851828" cy="637366"/>
              </a:xfrm>
              <a:custGeom>
                <a:avLst/>
                <a:gdLst/>
                <a:ahLst/>
                <a:cxnLst/>
                <a:rect l="l" t="t" r="r" b="b"/>
                <a:pathLst>
                  <a:path w="14573" h="10904" extrusionOk="0">
                    <a:moveTo>
                      <a:pt x="14018" y="0"/>
                    </a:moveTo>
                    <a:cubicBezTo>
                      <a:pt x="13559" y="0"/>
                      <a:pt x="12863" y="318"/>
                      <a:pt x="12691" y="451"/>
                    </a:cubicBezTo>
                    <a:cubicBezTo>
                      <a:pt x="12151" y="866"/>
                      <a:pt x="11850" y="1271"/>
                      <a:pt x="11674" y="1935"/>
                    </a:cubicBezTo>
                    <a:cubicBezTo>
                      <a:pt x="11550" y="2412"/>
                      <a:pt x="11664" y="2857"/>
                      <a:pt x="11518" y="3283"/>
                    </a:cubicBezTo>
                    <a:cubicBezTo>
                      <a:pt x="11491" y="3357"/>
                      <a:pt x="11423" y="3392"/>
                      <a:pt x="11356" y="3392"/>
                    </a:cubicBezTo>
                    <a:cubicBezTo>
                      <a:pt x="11272" y="3392"/>
                      <a:pt x="11188" y="3339"/>
                      <a:pt x="11176" y="3242"/>
                    </a:cubicBezTo>
                    <a:cubicBezTo>
                      <a:pt x="11166" y="2993"/>
                      <a:pt x="11207" y="2733"/>
                      <a:pt x="11259" y="2516"/>
                    </a:cubicBezTo>
                    <a:cubicBezTo>
                      <a:pt x="11312" y="2269"/>
                      <a:pt x="11469" y="1732"/>
                      <a:pt x="11131" y="1732"/>
                    </a:cubicBezTo>
                    <a:cubicBezTo>
                      <a:pt x="11070" y="1732"/>
                      <a:pt x="10993" y="1750"/>
                      <a:pt x="10896" y="1789"/>
                    </a:cubicBezTo>
                    <a:cubicBezTo>
                      <a:pt x="10284" y="2038"/>
                      <a:pt x="10626" y="3023"/>
                      <a:pt x="10699" y="3740"/>
                    </a:cubicBezTo>
                    <a:cubicBezTo>
                      <a:pt x="10711" y="3860"/>
                      <a:pt x="10617" y="3926"/>
                      <a:pt x="10524" y="3926"/>
                    </a:cubicBezTo>
                    <a:cubicBezTo>
                      <a:pt x="10449" y="3926"/>
                      <a:pt x="10375" y="3883"/>
                      <a:pt x="10357" y="3791"/>
                    </a:cubicBezTo>
                    <a:cubicBezTo>
                      <a:pt x="10253" y="3159"/>
                      <a:pt x="10388" y="2131"/>
                      <a:pt x="9683" y="2080"/>
                    </a:cubicBezTo>
                    <a:cubicBezTo>
                      <a:pt x="9669" y="2079"/>
                      <a:pt x="9656" y="2079"/>
                      <a:pt x="9643" y="2079"/>
                    </a:cubicBezTo>
                    <a:cubicBezTo>
                      <a:pt x="8877" y="2079"/>
                      <a:pt x="9591" y="3610"/>
                      <a:pt x="9745" y="3947"/>
                    </a:cubicBezTo>
                    <a:cubicBezTo>
                      <a:pt x="9830" y="4147"/>
                      <a:pt x="10292" y="4985"/>
                      <a:pt x="9902" y="4985"/>
                    </a:cubicBezTo>
                    <a:cubicBezTo>
                      <a:pt x="9867" y="4985"/>
                      <a:pt x="9825" y="4978"/>
                      <a:pt x="9776" y="4964"/>
                    </a:cubicBezTo>
                    <a:cubicBezTo>
                      <a:pt x="9444" y="4870"/>
                      <a:pt x="9330" y="4081"/>
                      <a:pt x="9289" y="3802"/>
                    </a:cubicBezTo>
                    <a:cubicBezTo>
                      <a:pt x="9236" y="3532"/>
                      <a:pt x="9340" y="2910"/>
                      <a:pt x="9123" y="2712"/>
                    </a:cubicBezTo>
                    <a:cubicBezTo>
                      <a:pt x="9040" y="2640"/>
                      <a:pt x="8967" y="2609"/>
                      <a:pt x="8903" y="2609"/>
                    </a:cubicBezTo>
                    <a:cubicBezTo>
                      <a:pt x="8683" y="2609"/>
                      <a:pt x="8568" y="2965"/>
                      <a:pt x="8552" y="3189"/>
                    </a:cubicBezTo>
                    <a:cubicBezTo>
                      <a:pt x="8479" y="3843"/>
                      <a:pt x="9330" y="4549"/>
                      <a:pt x="9319" y="5202"/>
                    </a:cubicBezTo>
                    <a:cubicBezTo>
                      <a:pt x="9319" y="5305"/>
                      <a:pt x="9237" y="5372"/>
                      <a:pt x="9149" y="5372"/>
                    </a:cubicBezTo>
                    <a:cubicBezTo>
                      <a:pt x="9104" y="5372"/>
                      <a:pt x="9057" y="5355"/>
                      <a:pt x="9019" y="5316"/>
                    </a:cubicBezTo>
                    <a:cubicBezTo>
                      <a:pt x="8842" y="5130"/>
                      <a:pt x="8697" y="4943"/>
                      <a:pt x="8572" y="4673"/>
                    </a:cubicBezTo>
                    <a:cubicBezTo>
                      <a:pt x="8427" y="4330"/>
                      <a:pt x="8500" y="3988"/>
                      <a:pt x="8386" y="3677"/>
                    </a:cubicBezTo>
                    <a:cubicBezTo>
                      <a:pt x="8309" y="3464"/>
                      <a:pt x="8226" y="3378"/>
                      <a:pt x="8150" y="3378"/>
                    </a:cubicBezTo>
                    <a:cubicBezTo>
                      <a:pt x="7925" y="3378"/>
                      <a:pt x="7757" y="4120"/>
                      <a:pt x="7982" y="4538"/>
                    </a:cubicBezTo>
                    <a:cubicBezTo>
                      <a:pt x="8127" y="4787"/>
                      <a:pt x="9143" y="5876"/>
                      <a:pt x="8614" y="6208"/>
                    </a:cubicBezTo>
                    <a:cubicBezTo>
                      <a:pt x="8604" y="6218"/>
                      <a:pt x="8593" y="6218"/>
                      <a:pt x="8572" y="6229"/>
                    </a:cubicBezTo>
                    <a:lnTo>
                      <a:pt x="8562" y="6229"/>
                    </a:lnTo>
                    <a:cubicBezTo>
                      <a:pt x="8541" y="6238"/>
                      <a:pt x="8519" y="6242"/>
                      <a:pt x="8498" y="6242"/>
                    </a:cubicBezTo>
                    <a:cubicBezTo>
                      <a:pt x="8013" y="6242"/>
                      <a:pt x="7449" y="4234"/>
                      <a:pt x="7369" y="3936"/>
                    </a:cubicBezTo>
                    <a:cubicBezTo>
                      <a:pt x="7307" y="3708"/>
                      <a:pt x="7421" y="3501"/>
                      <a:pt x="7452" y="3283"/>
                    </a:cubicBezTo>
                    <a:cubicBezTo>
                      <a:pt x="7463" y="3200"/>
                      <a:pt x="7421" y="3127"/>
                      <a:pt x="7348" y="3096"/>
                    </a:cubicBezTo>
                    <a:cubicBezTo>
                      <a:pt x="7239" y="3053"/>
                      <a:pt x="7148" y="3033"/>
                      <a:pt x="7072" y="3033"/>
                    </a:cubicBezTo>
                    <a:cubicBezTo>
                      <a:pt x="6429" y="3033"/>
                      <a:pt x="6955" y="4476"/>
                      <a:pt x="7141" y="4839"/>
                    </a:cubicBezTo>
                    <a:cubicBezTo>
                      <a:pt x="7318" y="5181"/>
                      <a:pt x="7577" y="5607"/>
                      <a:pt x="7608" y="6001"/>
                    </a:cubicBezTo>
                    <a:cubicBezTo>
                      <a:pt x="7632" y="6289"/>
                      <a:pt x="7551" y="6719"/>
                      <a:pt x="7336" y="6719"/>
                    </a:cubicBezTo>
                    <a:cubicBezTo>
                      <a:pt x="7273" y="6719"/>
                      <a:pt x="7198" y="6682"/>
                      <a:pt x="7110" y="6592"/>
                    </a:cubicBezTo>
                    <a:cubicBezTo>
                      <a:pt x="6892" y="6374"/>
                      <a:pt x="6622" y="5637"/>
                      <a:pt x="6509" y="5337"/>
                    </a:cubicBezTo>
                    <a:cubicBezTo>
                      <a:pt x="6373" y="4953"/>
                      <a:pt x="6384" y="4590"/>
                      <a:pt x="6322" y="4196"/>
                    </a:cubicBezTo>
                    <a:cubicBezTo>
                      <a:pt x="6282" y="3957"/>
                      <a:pt x="6125" y="3521"/>
                      <a:pt x="5895" y="3521"/>
                    </a:cubicBezTo>
                    <a:cubicBezTo>
                      <a:pt x="5825" y="3521"/>
                      <a:pt x="5749" y="3561"/>
                      <a:pt x="5668" y="3657"/>
                    </a:cubicBezTo>
                    <a:cubicBezTo>
                      <a:pt x="5481" y="3853"/>
                      <a:pt x="5606" y="4434"/>
                      <a:pt x="5658" y="4673"/>
                    </a:cubicBezTo>
                    <a:cubicBezTo>
                      <a:pt x="5834" y="5388"/>
                      <a:pt x="6861" y="6198"/>
                      <a:pt x="6633" y="6986"/>
                    </a:cubicBezTo>
                    <a:cubicBezTo>
                      <a:pt x="6611" y="7067"/>
                      <a:pt x="6542" y="7116"/>
                      <a:pt x="6471" y="7116"/>
                    </a:cubicBezTo>
                    <a:cubicBezTo>
                      <a:pt x="6441" y="7116"/>
                      <a:pt x="6411" y="7108"/>
                      <a:pt x="6384" y="7090"/>
                    </a:cubicBezTo>
                    <a:cubicBezTo>
                      <a:pt x="5834" y="6758"/>
                      <a:pt x="5564" y="5534"/>
                      <a:pt x="5388" y="5026"/>
                    </a:cubicBezTo>
                    <a:cubicBezTo>
                      <a:pt x="5315" y="4839"/>
                      <a:pt x="5264" y="4621"/>
                      <a:pt x="5253" y="4424"/>
                    </a:cubicBezTo>
                    <a:cubicBezTo>
                      <a:pt x="5232" y="4217"/>
                      <a:pt x="5388" y="3957"/>
                      <a:pt x="5336" y="3760"/>
                    </a:cubicBezTo>
                    <a:cubicBezTo>
                      <a:pt x="5271" y="3520"/>
                      <a:pt x="5156" y="3428"/>
                      <a:pt x="5031" y="3428"/>
                    </a:cubicBezTo>
                    <a:cubicBezTo>
                      <a:pt x="4838" y="3428"/>
                      <a:pt x="4622" y="3647"/>
                      <a:pt x="4527" y="3874"/>
                    </a:cubicBezTo>
                    <a:cubicBezTo>
                      <a:pt x="4206" y="4662"/>
                      <a:pt x="4651" y="5295"/>
                      <a:pt x="5212" y="5793"/>
                    </a:cubicBezTo>
                    <a:cubicBezTo>
                      <a:pt x="5502" y="6052"/>
                      <a:pt x="6529" y="7121"/>
                      <a:pt x="5626" y="7225"/>
                    </a:cubicBezTo>
                    <a:cubicBezTo>
                      <a:pt x="5590" y="7229"/>
                      <a:pt x="5556" y="7231"/>
                      <a:pt x="5523" y="7231"/>
                    </a:cubicBezTo>
                    <a:cubicBezTo>
                      <a:pt x="4775" y="7231"/>
                      <a:pt x="4993" y="6240"/>
                      <a:pt x="4734" y="5783"/>
                    </a:cubicBezTo>
                    <a:cubicBezTo>
                      <a:pt x="4558" y="5461"/>
                      <a:pt x="4195" y="5368"/>
                      <a:pt x="3987" y="5057"/>
                    </a:cubicBezTo>
                    <a:cubicBezTo>
                      <a:pt x="3822" y="4777"/>
                      <a:pt x="3853" y="4434"/>
                      <a:pt x="3542" y="4237"/>
                    </a:cubicBezTo>
                    <a:cubicBezTo>
                      <a:pt x="3420" y="4159"/>
                      <a:pt x="3306" y="4118"/>
                      <a:pt x="3209" y="4118"/>
                    </a:cubicBezTo>
                    <a:cubicBezTo>
                      <a:pt x="3049" y="4118"/>
                      <a:pt x="2935" y="4230"/>
                      <a:pt x="2909" y="4476"/>
                    </a:cubicBezTo>
                    <a:cubicBezTo>
                      <a:pt x="2878" y="4808"/>
                      <a:pt x="3189" y="5139"/>
                      <a:pt x="3417" y="5358"/>
                    </a:cubicBezTo>
                    <a:cubicBezTo>
                      <a:pt x="3687" y="5627"/>
                      <a:pt x="4091" y="5783"/>
                      <a:pt x="4289" y="6115"/>
                    </a:cubicBezTo>
                    <a:cubicBezTo>
                      <a:pt x="4423" y="6333"/>
                      <a:pt x="4527" y="6914"/>
                      <a:pt x="4174" y="6997"/>
                    </a:cubicBezTo>
                    <a:cubicBezTo>
                      <a:pt x="4159" y="7001"/>
                      <a:pt x="4144" y="7002"/>
                      <a:pt x="4128" y="7002"/>
                    </a:cubicBezTo>
                    <a:cubicBezTo>
                      <a:pt x="3757" y="7002"/>
                      <a:pt x="3037" y="6021"/>
                      <a:pt x="2867" y="5783"/>
                    </a:cubicBezTo>
                    <a:cubicBezTo>
                      <a:pt x="2422" y="5160"/>
                      <a:pt x="2339" y="4787"/>
                      <a:pt x="2349" y="4102"/>
                    </a:cubicBezTo>
                    <a:cubicBezTo>
                      <a:pt x="2349" y="4030"/>
                      <a:pt x="2307" y="3968"/>
                      <a:pt x="2245" y="3936"/>
                    </a:cubicBezTo>
                    <a:cubicBezTo>
                      <a:pt x="2174" y="3906"/>
                      <a:pt x="2109" y="3892"/>
                      <a:pt x="2051" y="3892"/>
                    </a:cubicBezTo>
                    <a:cubicBezTo>
                      <a:pt x="1691" y="3892"/>
                      <a:pt x="1566" y="4414"/>
                      <a:pt x="1664" y="4798"/>
                    </a:cubicBezTo>
                    <a:cubicBezTo>
                      <a:pt x="1788" y="5305"/>
                      <a:pt x="2173" y="5658"/>
                      <a:pt x="2567" y="5980"/>
                    </a:cubicBezTo>
                    <a:cubicBezTo>
                      <a:pt x="2805" y="6177"/>
                      <a:pt x="3573" y="6685"/>
                      <a:pt x="3407" y="7027"/>
                    </a:cubicBezTo>
                    <a:cubicBezTo>
                      <a:pt x="3330" y="7204"/>
                      <a:pt x="3196" y="7271"/>
                      <a:pt x="3051" y="7271"/>
                    </a:cubicBezTo>
                    <a:cubicBezTo>
                      <a:pt x="2786" y="7271"/>
                      <a:pt x="2481" y="7049"/>
                      <a:pt x="2401" y="6861"/>
                    </a:cubicBezTo>
                    <a:cubicBezTo>
                      <a:pt x="2214" y="6405"/>
                      <a:pt x="2318" y="6146"/>
                      <a:pt x="1809" y="5814"/>
                    </a:cubicBezTo>
                    <a:cubicBezTo>
                      <a:pt x="1498" y="5596"/>
                      <a:pt x="1094" y="5316"/>
                      <a:pt x="700" y="5275"/>
                    </a:cubicBezTo>
                    <a:cubicBezTo>
                      <a:pt x="656" y="5270"/>
                      <a:pt x="615" y="5267"/>
                      <a:pt x="575" y="5267"/>
                    </a:cubicBezTo>
                    <a:cubicBezTo>
                      <a:pt x="149" y="5267"/>
                      <a:pt x="0" y="5566"/>
                      <a:pt x="409" y="5918"/>
                    </a:cubicBezTo>
                    <a:cubicBezTo>
                      <a:pt x="730" y="6198"/>
                      <a:pt x="1198" y="6188"/>
                      <a:pt x="1571" y="6364"/>
                    </a:cubicBezTo>
                    <a:cubicBezTo>
                      <a:pt x="2007" y="6571"/>
                      <a:pt x="2401" y="7183"/>
                      <a:pt x="1799" y="7484"/>
                    </a:cubicBezTo>
                    <a:cubicBezTo>
                      <a:pt x="1680" y="7541"/>
                      <a:pt x="1522" y="7563"/>
                      <a:pt x="1353" y="7563"/>
                    </a:cubicBezTo>
                    <a:cubicBezTo>
                      <a:pt x="1094" y="7563"/>
                      <a:pt x="806" y="7513"/>
                      <a:pt x="575" y="7463"/>
                    </a:cubicBezTo>
                    <a:cubicBezTo>
                      <a:pt x="563" y="7461"/>
                      <a:pt x="551" y="7460"/>
                      <a:pt x="540" y="7460"/>
                    </a:cubicBezTo>
                    <a:cubicBezTo>
                      <a:pt x="449" y="7460"/>
                      <a:pt x="368" y="7528"/>
                      <a:pt x="368" y="7629"/>
                    </a:cubicBezTo>
                    <a:cubicBezTo>
                      <a:pt x="368" y="7733"/>
                      <a:pt x="368" y="7847"/>
                      <a:pt x="357" y="7961"/>
                    </a:cubicBezTo>
                    <a:lnTo>
                      <a:pt x="357" y="8034"/>
                    </a:lnTo>
                    <a:cubicBezTo>
                      <a:pt x="357" y="8137"/>
                      <a:pt x="434" y="8224"/>
                      <a:pt x="533" y="8224"/>
                    </a:cubicBezTo>
                    <a:cubicBezTo>
                      <a:pt x="543" y="8224"/>
                      <a:pt x="554" y="8223"/>
                      <a:pt x="564" y="8221"/>
                    </a:cubicBezTo>
                    <a:cubicBezTo>
                      <a:pt x="866" y="8158"/>
                      <a:pt x="1135" y="8075"/>
                      <a:pt x="1426" y="7982"/>
                    </a:cubicBezTo>
                    <a:cubicBezTo>
                      <a:pt x="1560" y="7940"/>
                      <a:pt x="1705" y="7899"/>
                      <a:pt x="1851" y="7868"/>
                    </a:cubicBezTo>
                    <a:lnTo>
                      <a:pt x="1861" y="7868"/>
                    </a:lnTo>
                    <a:cubicBezTo>
                      <a:pt x="2015" y="7832"/>
                      <a:pt x="2130" y="7809"/>
                      <a:pt x="2219" y="7809"/>
                    </a:cubicBezTo>
                    <a:cubicBezTo>
                      <a:pt x="2333" y="7809"/>
                      <a:pt x="2405" y="7847"/>
                      <a:pt x="2463" y="7940"/>
                    </a:cubicBezTo>
                    <a:cubicBezTo>
                      <a:pt x="2505" y="8002"/>
                      <a:pt x="2535" y="8106"/>
                      <a:pt x="2577" y="8231"/>
                    </a:cubicBezTo>
                    <a:cubicBezTo>
                      <a:pt x="2645" y="8453"/>
                      <a:pt x="2855" y="9416"/>
                      <a:pt x="3199" y="9416"/>
                    </a:cubicBezTo>
                    <a:cubicBezTo>
                      <a:pt x="3273" y="9416"/>
                      <a:pt x="3352" y="9372"/>
                      <a:pt x="3438" y="9268"/>
                    </a:cubicBezTo>
                    <a:cubicBezTo>
                      <a:pt x="3780" y="8874"/>
                      <a:pt x="3106" y="8314"/>
                      <a:pt x="3085" y="7940"/>
                    </a:cubicBezTo>
                    <a:cubicBezTo>
                      <a:pt x="3075" y="7919"/>
                      <a:pt x="3075" y="7899"/>
                      <a:pt x="3075" y="7878"/>
                    </a:cubicBezTo>
                    <a:cubicBezTo>
                      <a:pt x="3075" y="7615"/>
                      <a:pt x="3188" y="7515"/>
                      <a:pt x="3338" y="7515"/>
                    </a:cubicBezTo>
                    <a:cubicBezTo>
                      <a:pt x="3496" y="7515"/>
                      <a:pt x="3693" y="7625"/>
                      <a:pt x="3842" y="7774"/>
                    </a:cubicBezTo>
                    <a:cubicBezTo>
                      <a:pt x="3863" y="7806"/>
                      <a:pt x="3895" y="7836"/>
                      <a:pt x="3915" y="7868"/>
                    </a:cubicBezTo>
                    <a:cubicBezTo>
                      <a:pt x="4216" y="8262"/>
                      <a:pt x="4236" y="8781"/>
                      <a:pt x="4236" y="9258"/>
                    </a:cubicBezTo>
                    <a:cubicBezTo>
                      <a:pt x="4226" y="9579"/>
                      <a:pt x="4133" y="10192"/>
                      <a:pt x="4610" y="10275"/>
                    </a:cubicBezTo>
                    <a:cubicBezTo>
                      <a:pt x="4647" y="10281"/>
                      <a:pt x="4680" y="10284"/>
                      <a:pt x="4711" y="10284"/>
                    </a:cubicBezTo>
                    <a:cubicBezTo>
                      <a:pt x="5261" y="10284"/>
                      <a:pt x="4965" y="9376"/>
                      <a:pt x="4817" y="9092"/>
                    </a:cubicBezTo>
                    <a:cubicBezTo>
                      <a:pt x="4631" y="8739"/>
                      <a:pt x="3780" y="7899"/>
                      <a:pt x="4465" y="7889"/>
                    </a:cubicBezTo>
                    <a:cubicBezTo>
                      <a:pt x="4468" y="7889"/>
                      <a:pt x="4471" y="7889"/>
                      <a:pt x="4474" y="7889"/>
                    </a:cubicBezTo>
                    <a:cubicBezTo>
                      <a:pt x="5585" y="7889"/>
                      <a:pt x="5682" y="9767"/>
                      <a:pt x="6664" y="10036"/>
                    </a:cubicBezTo>
                    <a:cubicBezTo>
                      <a:pt x="6680" y="10041"/>
                      <a:pt x="6697" y="10043"/>
                      <a:pt x="6713" y="10043"/>
                    </a:cubicBezTo>
                    <a:cubicBezTo>
                      <a:pt x="6798" y="10043"/>
                      <a:pt x="6873" y="9976"/>
                      <a:pt x="6882" y="9880"/>
                    </a:cubicBezTo>
                    <a:cubicBezTo>
                      <a:pt x="6892" y="9528"/>
                      <a:pt x="6498" y="9279"/>
                      <a:pt x="6280" y="9030"/>
                    </a:cubicBezTo>
                    <a:cubicBezTo>
                      <a:pt x="6135" y="8853"/>
                      <a:pt x="5430" y="8117"/>
                      <a:pt x="5460" y="7930"/>
                    </a:cubicBezTo>
                    <a:cubicBezTo>
                      <a:pt x="5488" y="7751"/>
                      <a:pt x="5671" y="7691"/>
                      <a:pt x="5876" y="7691"/>
                    </a:cubicBezTo>
                    <a:cubicBezTo>
                      <a:pt x="6062" y="7691"/>
                      <a:pt x="6265" y="7741"/>
                      <a:pt x="6384" y="7795"/>
                    </a:cubicBezTo>
                    <a:cubicBezTo>
                      <a:pt x="7016" y="8096"/>
                      <a:pt x="7016" y="8895"/>
                      <a:pt x="7162" y="9486"/>
                    </a:cubicBezTo>
                    <a:cubicBezTo>
                      <a:pt x="7260" y="9895"/>
                      <a:pt x="7556" y="10163"/>
                      <a:pt x="7780" y="10163"/>
                    </a:cubicBezTo>
                    <a:cubicBezTo>
                      <a:pt x="7960" y="10163"/>
                      <a:pt x="8094" y="9990"/>
                      <a:pt x="8044" y="9579"/>
                    </a:cubicBezTo>
                    <a:cubicBezTo>
                      <a:pt x="7961" y="8936"/>
                      <a:pt x="7328" y="8470"/>
                      <a:pt x="7006" y="7951"/>
                    </a:cubicBezTo>
                    <a:cubicBezTo>
                      <a:pt x="6795" y="7612"/>
                      <a:pt x="6828" y="7495"/>
                      <a:pt x="6964" y="7495"/>
                    </a:cubicBezTo>
                    <a:cubicBezTo>
                      <a:pt x="7149" y="7495"/>
                      <a:pt x="7523" y="7711"/>
                      <a:pt x="7733" y="7878"/>
                    </a:cubicBezTo>
                    <a:cubicBezTo>
                      <a:pt x="8074" y="8158"/>
                      <a:pt x="8303" y="8583"/>
                      <a:pt x="8459" y="8998"/>
                    </a:cubicBezTo>
                    <a:cubicBezTo>
                      <a:pt x="8697" y="9611"/>
                      <a:pt x="8376" y="10554"/>
                      <a:pt x="9185" y="10855"/>
                    </a:cubicBezTo>
                    <a:cubicBezTo>
                      <a:pt x="9275" y="10889"/>
                      <a:pt x="9352" y="10904"/>
                      <a:pt x="9415" y="10904"/>
                    </a:cubicBezTo>
                    <a:cubicBezTo>
                      <a:pt x="10183" y="10904"/>
                      <a:pt x="9043" y="8630"/>
                      <a:pt x="8832" y="8314"/>
                    </a:cubicBezTo>
                    <a:cubicBezTo>
                      <a:pt x="8614" y="8002"/>
                      <a:pt x="8251" y="7868"/>
                      <a:pt x="7971" y="7640"/>
                    </a:cubicBezTo>
                    <a:cubicBezTo>
                      <a:pt x="7670" y="7412"/>
                      <a:pt x="7473" y="7007"/>
                      <a:pt x="8023" y="7007"/>
                    </a:cubicBezTo>
                    <a:cubicBezTo>
                      <a:pt x="8028" y="7006"/>
                      <a:pt x="8032" y="7006"/>
                      <a:pt x="8037" y="7006"/>
                    </a:cubicBezTo>
                    <a:cubicBezTo>
                      <a:pt x="8371" y="7006"/>
                      <a:pt x="8596" y="7353"/>
                      <a:pt x="8770" y="7578"/>
                    </a:cubicBezTo>
                    <a:cubicBezTo>
                      <a:pt x="9185" y="8106"/>
                      <a:pt x="9423" y="9019"/>
                      <a:pt x="10025" y="9372"/>
                    </a:cubicBezTo>
                    <a:cubicBezTo>
                      <a:pt x="10226" y="9490"/>
                      <a:pt x="10389" y="9540"/>
                      <a:pt x="10516" y="9540"/>
                    </a:cubicBezTo>
                    <a:cubicBezTo>
                      <a:pt x="10992" y="9540"/>
                      <a:pt x="10958" y="8841"/>
                      <a:pt x="10492" y="8407"/>
                    </a:cubicBezTo>
                    <a:cubicBezTo>
                      <a:pt x="10045" y="7992"/>
                      <a:pt x="9527" y="7671"/>
                      <a:pt x="9040" y="7318"/>
                    </a:cubicBezTo>
                    <a:cubicBezTo>
                      <a:pt x="8884" y="7214"/>
                      <a:pt x="8313" y="6831"/>
                      <a:pt x="8687" y="6716"/>
                    </a:cubicBezTo>
                    <a:cubicBezTo>
                      <a:pt x="8698" y="6714"/>
                      <a:pt x="8710" y="6712"/>
                      <a:pt x="8723" y="6712"/>
                    </a:cubicBezTo>
                    <a:cubicBezTo>
                      <a:pt x="8916" y="6712"/>
                      <a:pt x="9308" y="6990"/>
                      <a:pt x="9444" y="7059"/>
                    </a:cubicBezTo>
                    <a:cubicBezTo>
                      <a:pt x="9962" y="7339"/>
                      <a:pt x="10326" y="7744"/>
                      <a:pt x="10803" y="8096"/>
                    </a:cubicBezTo>
                    <a:cubicBezTo>
                      <a:pt x="10991" y="8234"/>
                      <a:pt x="11606" y="8487"/>
                      <a:pt x="11974" y="8487"/>
                    </a:cubicBezTo>
                    <a:cubicBezTo>
                      <a:pt x="12214" y="8487"/>
                      <a:pt x="12348" y="8380"/>
                      <a:pt x="12193" y="8065"/>
                    </a:cubicBezTo>
                    <a:cubicBezTo>
                      <a:pt x="11995" y="7661"/>
                      <a:pt x="11103" y="7380"/>
                      <a:pt x="10762" y="7100"/>
                    </a:cubicBezTo>
                    <a:cubicBezTo>
                      <a:pt x="10596" y="6976"/>
                      <a:pt x="10087" y="6737"/>
                      <a:pt x="9755" y="6520"/>
                    </a:cubicBezTo>
                    <a:cubicBezTo>
                      <a:pt x="9610" y="6437"/>
                      <a:pt x="9662" y="6208"/>
                      <a:pt x="9838" y="6208"/>
                    </a:cubicBezTo>
                    <a:cubicBezTo>
                      <a:pt x="9900" y="6205"/>
                      <a:pt x="9961" y="6203"/>
                      <a:pt x="10022" y="6203"/>
                    </a:cubicBezTo>
                    <a:cubicBezTo>
                      <a:pt x="10331" y="6203"/>
                      <a:pt x="10630" y="6254"/>
                      <a:pt x="10907" y="6437"/>
                    </a:cubicBezTo>
                    <a:cubicBezTo>
                      <a:pt x="11384" y="6758"/>
                      <a:pt x="11280" y="7246"/>
                      <a:pt x="11923" y="7380"/>
                    </a:cubicBezTo>
                    <a:cubicBezTo>
                      <a:pt x="12031" y="7405"/>
                      <a:pt x="12138" y="7418"/>
                      <a:pt x="12234" y="7418"/>
                    </a:cubicBezTo>
                    <a:cubicBezTo>
                      <a:pt x="12583" y="7418"/>
                      <a:pt x="12804" y="7247"/>
                      <a:pt x="12504" y="6841"/>
                    </a:cubicBezTo>
                    <a:cubicBezTo>
                      <a:pt x="12244" y="6488"/>
                      <a:pt x="11695" y="6271"/>
                      <a:pt x="11332" y="6073"/>
                    </a:cubicBezTo>
                    <a:cubicBezTo>
                      <a:pt x="11083" y="5949"/>
                      <a:pt x="10409" y="5835"/>
                      <a:pt x="10232" y="5648"/>
                    </a:cubicBezTo>
                    <a:cubicBezTo>
                      <a:pt x="10050" y="5449"/>
                      <a:pt x="10115" y="5386"/>
                      <a:pt x="10271" y="5386"/>
                    </a:cubicBezTo>
                    <a:cubicBezTo>
                      <a:pt x="10497" y="5386"/>
                      <a:pt x="10913" y="5518"/>
                      <a:pt x="11041" y="5554"/>
                    </a:cubicBezTo>
                    <a:cubicBezTo>
                      <a:pt x="11265" y="5627"/>
                      <a:pt x="12252" y="6006"/>
                      <a:pt x="12904" y="6006"/>
                    </a:cubicBezTo>
                    <a:cubicBezTo>
                      <a:pt x="13278" y="6006"/>
                      <a:pt x="13542" y="5881"/>
                      <a:pt x="13489" y="5503"/>
                    </a:cubicBezTo>
                    <a:cubicBezTo>
                      <a:pt x="13440" y="5169"/>
                      <a:pt x="12926" y="5110"/>
                      <a:pt x="12381" y="5110"/>
                    </a:cubicBezTo>
                    <a:cubicBezTo>
                      <a:pt x="12231" y="5110"/>
                      <a:pt x="12079" y="5114"/>
                      <a:pt x="11933" y="5119"/>
                    </a:cubicBezTo>
                    <a:cubicBezTo>
                      <a:pt x="11767" y="5130"/>
                      <a:pt x="11612" y="5130"/>
                      <a:pt x="11488" y="5130"/>
                    </a:cubicBezTo>
                    <a:cubicBezTo>
                      <a:pt x="11311" y="5130"/>
                      <a:pt x="11249" y="4901"/>
                      <a:pt x="11394" y="4818"/>
                    </a:cubicBezTo>
                    <a:cubicBezTo>
                      <a:pt x="12089" y="4393"/>
                      <a:pt x="13230" y="4725"/>
                      <a:pt x="13800" y="4237"/>
                    </a:cubicBezTo>
                    <a:cubicBezTo>
                      <a:pt x="14248" y="3847"/>
                      <a:pt x="13878" y="3712"/>
                      <a:pt x="13498" y="3712"/>
                    </a:cubicBezTo>
                    <a:cubicBezTo>
                      <a:pt x="13393" y="3712"/>
                      <a:pt x="13288" y="3722"/>
                      <a:pt x="13199" y="3740"/>
                    </a:cubicBezTo>
                    <a:cubicBezTo>
                      <a:pt x="12908" y="3802"/>
                      <a:pt x="12380" y="4185"/>
                      <a:pt x="12006" y="4237"/>
                    </a:cubicBezTo>
                    <a:cubicBezTo>
                      <a:pt x="11998" y="4239"/>
                      <a:pt x="11991" y="4239"/>
                      <a:pt x="11983" y="4239"/>
                    </a:cubicBezTo>
                    <a:cubicBezTo>
                      <a:pt x="11850" y="4239"/>
                      <a:pt x="11762" y="4075"/>
                      <a:pt x="11850" y="3968"/>
                    </a:cubicBezTo>
                    <a:cubicBezTo>
                      <a:pt x="12120" y="3594"/>
                      <a:pt x="12659" y="3159"/>
                      <a:pt x="12950" y="2920"/>
                    </a:cubicBezTo>
                    <a:cubicBezTo>
                      <a:pt x="13344" y="2598"/>
                      <a:pt x="14517" y="2474"/>
                      <a:pt x="14558" y="1862"/>
                    </a:cubicBezTo>
                    <a:cubicBezTo>
                      <a:pt x="14573" y="1649"/>
                      <a:pt x="14490" y="1570"/>
                      <a:pt x="14360" y="1570"/>
                    </a:cubicBezTo>
                    <a:cubicBezTo>
                      <a:pt x="14121" y="1570"/>
                      <a:pt x="13720" y="1837"/>
                      <a:pt x="13459" y="2038"/>
                    </a:cubicBezTo>
                    <a:cubicBezTo>
                      <a:pt x="13365" y="2111"/>
                      <a:pt x="13293" y="2173"/>
                      <a:pt x="13251" y="2214"/>
                    </a:cubicBezTo>
                    <a:cubicBezTo>
                      <a:pt x="13074" y="2370"/>
                      <a:pt x="12753" y="2785"/>
                      <a:pt x="12452" y="3076"/>
                    </a:cubicBezTo>
                    <a:cubicBezTo>
                      <a:pt x="12415" y="3110"/>
                      <a:pt x="12372" y="3125"/>
                      <a:pt x="12331" y="3125"/>
                    </a:cubicBezTo>
                    <a:cubicBezTo>
                      <a:pt x="12212" y="3125"/>
                      <a:pt x="12105" y="2999"/>
                      <a:pt x="12182" y="2868"/>
                    </a:cubicBezTo>
                    <a:cubicBezTo>
                      <a:pt x="12410" y="2474"/>
                      <a:pt x="12659" y="2090"/>
                      <a:pt x="12950" y="1727"/>
                    </a:cubicBezTo>
                    <a:cubicBezTo>
                      <a:pt x="13230" y="1384"/>
                      <a:pt x="14381" y="794"/>
                      <a:pt x="14434" y="399"/>
                    </a:cubicBezTo>
                    <a:cubicBezTo>
                      <a:pt x="14464" y="103"/>
                      <a:pt x="14279" y="0"/>
                      <a:pt x="14018" y="0"/>
                    </a:cubicBezTo>
                    <a:close/>
                  </a:path>
                </a:pathLst>
              </a:custGeom>
              <a:solidFill>
                <a:srgbClr val="FFC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4"/>
              <p:cNvSpPr/>
              <p:nvPr/>
            </p:nvSpPr>
            <p:spPr>
              <a:xfrm>
                <a:off x="5269332" y="2953727"/>
                <a:ext cx="841073" cy="637892"/>
              </a:xfrm>
              <a:custGeom>
                <a:avLst/>
                <a:gdLst/>
                <a:ahLst/>
                <a:cxnLst/>
                <a:rect l="l" t="t" r="r" b="b"/>
                <a:pathLst>
                  <a:path w="14389" h="10913" extrusionOk="0">
                    <a:moveTo>
                      <a:pt x="13849" y="0"/>
                    </a:moveTo>
                    <a:cubicBezTo>
                      <a:pt x="13475" y="0"/>
                      <a:pt x="12957" y="208"/>
                      <a:pt x="12676" y="353"/>
                    </a:cubicBezTo>
                    <a:cubicBezTo>
                      <a:pt x="12614" y="395"/>
                      <a:pt x="12552" y="426"/>
                      <a:pt x="12521" y="457"/>
                    </a:cubicBezTo>
                    <a:cubicBezTo>
                      <a:pt x="11981" y="872"/>
                      <a:pt x="11680" y="1277"/>
                      <a:pt x="11504" y="1941"/>
                    </a:cubicBezTo>
                    <a:cubicBezTo>
                      <a:pt x="11380" y="2418"/>
                      <a:pt x="11494" y="2863"/>
                      <a:pt x="11348" y="3289"/>
                    </a:cubicBezTo>
                    <a:cubicBezTo>
                      <a:pt x="11318" y="3361"/>
                      <a:pt x="11245" y="3403"/>
                      <a:pt x="11182" y="3403"/>
                    </a:cubicBezTo>
                    <a:cubicBezTo>
                      <a:pt x="11099" y="3403"/>
                      <a:pt x="11016" y="3341"/>
                      <a:pt x="11006" y="3248"/>
                    </a:cubicBezTo>
                    <a:lnTo>
                      <a:pt x="11006" y="3123"/>
                    </a:lnTo>
                    <a:cubicBezTo>
                      <a:pt x="11006" y="2916"/>
                      <a:pt x="11037" y="2708"/>
                      <a:pt x="11089" y="2522"/>
                    </a:cubicBezTo>
                    <a:cubicBezTo>
                      <a:pt x="11110" y="2386"/>
                      <a:pt x="11172" y="2179"/>
                      <a:pt x="11172" y="2013"/>
                    </a:cubicBezTo>
                    <a:cubicBezTo>
                      <a:pt x="11172" y="1858"/>
                      <a:pt x="11120" y="1733"/>
                      <a:pt x="10965" y="1733"/>
                    </a:cubicBezTo>
                    <a:cubicBezTo>
                      <a:pt x="10903" y="1733"/>
                      <a:pt x="10820" y="1754"/>
                      <a:pt x="10726" y="1795"/>
                    </a:cubicBezTo>
                    <a:cubicBezTo>
                      <a:pt x="10446" y="1909"/>
                      <a:pt x="10363" y="2169"/>
                      <a:pt x="10363" y="2490"/>
                    </a:cubicBezTo>
                    <a:cubicBezTo>
                      <a:pt x="10363" y="2874"/>
                      <a:pt x="10488" y="3351"/>
                      <a:pt x="10529" y="3746"/>
                    </a:cubicBezTo>
                    <a:lnTo>
                      <a:pt x="10529" y="3766"/>
                    </a:lnTo>
                    <a:cubicBezTo>
                      <a:pt x="10529" y="3870"/>
                      <a:pt x="10446" y="3932"/>
                      <a:pt x="10353" y="3932"/>
                    </a:cubicBezTo>
                    <a:cubicBezTo>
                      <a:pt x="10280" y="3932"/>
                      <a:pt x="10207" y="3891"/>
                      <a:pt x="10187" y="3797"/>
                    </a:cubicBezTo>
                    <a:cubicBezTo>
                      <a:pt x="10083" y="3165"/>
                      <a:pt x="10218" y="2137"/>
                      <a:pt x="9513" y="2086"/>
                    </a:cubicBezTo>
                    <a:lnTo>
                      <a:pt x="9471" y="2086"/>
                    </a:lnTo>
                    <a:cubicBezTo>
                      <a:pt x="9211" y="2086"/>
                      <a:pt x="9128" y="2262"/>
                      <a:pt x="9128" y="2501"/>
                    </a:cubicBezTo>
                    <a:cubicBezTo>
                      <a:pt x="9128" y="2978"/>
                      <a:pt x="9471" y="3725"/>
                      <a:pt x="9575" y="3953"/>
                    </a:cubicBezTo>
                    <a:cubicBezTo>
                      <a:pt x="9637" y="4098"/>
                      <a:pt x="9886" y="4565"/>
                      <a:pt x="9886" y="4824"/>
                    </a:cubicBezTo>
                    <a:cubicBezTo>
                      <a:pt x="9886" y="4928"/>
                      <a:pt x="9845" y="4990"/>
                      <a:pt x="9730" y="4990"/>
                    </a:cubicBezTo>
                    <a:cubicBezTo>
                      <a:pt x="9699" y="4990"/>
                      <a:pt x="9658" y="4990"/>
                      <a:pt x="9606" y="4970"/>
                    </a:cubicBezTo>
                    <a:cubicBezTo>
                      <a:pt x="9274" y="4876"/>
                      <a:pt x="9160" y="4087"/>
                      <a:pt x="9119" y="3808"/>
                    </a:cubicBezTo>
                    <a:cubicBezTo>
                      <a:pt x="9098" y="3735"/>
                      <a:pt x="9098" y="3642"/>
                      <a:pt x="9098" y="3538"/>
                    </a:cubicBezTo>
                    <a:lnTo>
                      <a:pt x="9098" y="3372"/>
                    </a:lnTo>
                    <a:cubicBezTo>
                      <a:pt x="9098" y="3112"/>
                      <a:pt x="9087" y="2843"/>
                      <a:pt x="8953" y="2718"/>
                    </a:cubicBezTo>
                    <a:cubicBezTo>
                      <a:pt x="8870" y="2646"/>
                      <a:pt x="8797" y="2614"/>
                      <a:pt x="8734" y="2614"/>
                    </a:cubicBezTo>
                    <a:lnTo>
                      <a:pt x="8714" y="2614"/>
                    </a:lnTo>
                    <a:cubicBezTo>
                      <a:pt x="8506" y="2646"/>
                      <a:pt x="8402" y="2978"/>
                      <a:pt x="8382" y="3195"/>
                    </a:cubicBezTo>
                    <a:cubicBezTo>
                      <a:pt x="8372" y="3216"/>
                      <a:pt x="8372" y="3248"/>
                      <a:pt x="8372" y="3268"/>
                    </a:cubicBezTo>
                    <a:cubicBezTo>
                      <a:pt x="8372" y="3901"/>
                      <a:pt x="9149" y="4575"/>
                      <a:pt x="9149" y="5198"/>
                    </a:cubicBezTo>
                    <a:lnTo>
                      <a:pt x="9149" y="5208"/>
                    </a:lnTo>
                    <a:cubicBezTo>
                      <a:pt x="9149" y="5311"/>
                      <a:pt x="9066" y="5374"/>
                      <a:pt x="8973" y="5374"/>
                    </a:cubicBezTo>
                    <a:cubicBezTo>
                      <a:pt x="8932" y="5374"/>
                      <a:pt x="8890" y="5364"/>
                      <a:pt x="8849" y="5322"/>
                    </a:cubicBezTo>
                    <a:cubicBezTo>
                      <a:pt x="8672" y="5136"/>
                      <a:pt x="8527" y="4949"/>
                      <a:pt x="8402" y="4679"/>
                    </a:cubicBezTo>
                    <a:cubicBezTo>
                      <a:pt x="8257" y="4336"/>
                      <a:pt x="8330" y="3994"/>
                      <a:pt x="8216" y="3683"/>
                    </a:cubicBezTo>
                    <a:cubicBezTo>
                      <a:pt x="8133" y="3476"/>
                      <a:pt x="8050" y="3393"/>
                      <a:pt x="7978" y="3393"/>
                    </a:cubicBezTo>
                    <a:cubicBezTo>
                      <a:pt x="7832" y="3393"/>
                      <a:pt x="7708" y="3714"/>
                      <a:pt x="7708" y="4057"/>
                    </a:cubicBezTo>
                    <a:cubicBezTo>
                      <a:pt x="7708" y="4223"/>
                      <a:pt x="7739" y="4399"/>
                      <a:pt x="7812" y="4544"/>
                    </a:cubicBezTo>
                    <a:cubicBezTo>
                      <a:pt x="7925" y="4741"/>
                      <a:pt x="8600" y="5477"/>
                      <a:pt x="8600" y="5934"/>
                    </a:cubicBezTo>
                    <a:cubicBezTo>
                      <a:pt x="8600" y="6048"/>
                      <a:pt x="8548" y="6141"/>
                      <a:pt x="8444" y="6214"/>
                    </a:cubicBezTo>
                    <a:cubicBezTo>
                      <a:pt x="8434" y="6224"/>
                      <a:pt x="8423" y="6224"/>
                      <a:pt x="8402" y="6235"/>
                    </a:cubicBezTo>
                    <a:lnTo>
                      <a:pt x="8392" y="6235"/>
                    </a:lnTo>
                    <a:cubicBezTo>
                      <a:pt x="8372" y="6245"/>
                      <a:pt x="8351" y="6256"/>
                      <a:pt x="8330" y="6256"/>
                    </a:cubicBezTo>
                    <a:cubicBezTo>
                      <a:pt x="7842" y="6256"/>
                      <a:pt x="7282" y="4243"/>
                      <a:pt x="7199" y="3942"/>
                    </a:cubicBezTo>
                    <a:cubicBezTo>
                      <a:pt x="7178" y="3901"/>
                      <a:pt x="7178" y="3849"/>
                      <a:pt x="7178" y="3808"/>
                    </a:cubicBezTo>
                    <a:cubicBezTo>
                      <a:pt x="7178" y="3631"/>
                      <a:pt x="7261" y="3465"/>
                      <a:pt x="7282" y="3289"/>
                    </a:cubicBezTo>
                    <a:lnTo>
                      <a:pt x="7282" y="3268"/>
                    </a:lnTo>
                    <a:cubicBezTo>
                      <a:pt x="7282" y="3195"/>
                      <a:pt x="7241" y="3133"/>
                      <a:pt x="7178" y="3102"/>
                    </a:cubicBezTo>
                    <a:cubicBezTo>
                      <a:pt x="7065" y="3061"/>
                      <a:pt x="6971" y="3040"/>
                      <a:pt x="6899" y="3040"/>
                    </a:cubicBezTo>
                    <a:cubicBezTo>
                      <a:pt x="6680" y="3040"/>
                      <a:pt x="6597" y="3206"/>
                      <a:pt x="6597" y="3444"/>
                    </a:cubicBezTo>
                    <a:lnTo>
                      <a:pt x="6597" y="3476"/>
                    </a:lnTo>
                    <a:cubicBezTo>
                      <a:pt x="6597" y="3932"/>
                      <a:pt x="6857" y="4617"/>
                      <a:pt x="6971" y="4845"/>
                    </a:cubicBezTo>
                    <a:cubicBezTo>
                      <a:pt x="7148" y="5187"/>
                      <a:pt x="7407" y="5613"/>
                      <a:pt x="7438" y="6007"/>
                    </a:cubicBezTo>
                    <a:lnTo>
                      <a:pt x="7438" y="6111"/>
                    </a:lnTo>
                    <a:cubicBezTo>
                      <a:pt x="7438" y="6390"/>
                      <a:pt x="7355" y="6733"/>
                      <a:pt x="7168" y="6733"/>
                    </a:cubicBezTo>
                    <a:cubicBezTo>
                      <a:pt x="7106" y="6733"/>
                      <a:pt x="7023" y="6691"/>
                      <a:pt x="6940" y="6598"/>
                    </a:cubicBezTo>
                    <a:cubicBezTo>
                      <a:pt x="6722" y="6380"/>
                      <a:pt x="6452" y="5643"/>
                      <a:pt x="6339" y="5343"/>
                    </a:cubicBezTo>
                    <a:cubicBezTo>
                      <a:pt x="6203" y="4959"/>
                      <a:pt x="6214" y="4596"/>
                      <a:pt x="6152" y="4202"/>
                    </a:cubicBezTo>
                    <a:cubicBezTo>
                      <a:pt x="6110" y="3963"/>
                      <a:pt x="5954" y="3527"/>
                      <a:pt x="5716" y="3527"/>
                    </a:cubicBezTo>
                    <a:cubicBezTo>
                      <a:pt x="5654" y="3527"/>
                      <a:pt x="5581" y="3569"/>
                      <a:pt x="5498" y="3652"/>
                    </a:cubicBezTo>
                    <a:lnTo>
                      <a:pt x="5498" y="3663"/>
                    </a:lnTo>
                    <a:cubicBezTo>
                      <a:pt x="5426" y="3735"/>
                      <a:pt x="5394" y="3880"/>
                      <a:pt x="5394" y="4025"/>
                    </a:cubicBezTo>
                    <a:cubicBezTo>
                      <a:pt x="5394" y="4264"/>
                      <a:pt x="5456" y="4534"/>
                      <a:pt x="5488" y="4679"/>
                    </a:cubicBezTo>
                    <a:cubicBezTo>
                      <a:pt x="5643" y="5322"/>
                      <a:pt x="6494" y="6048"/>
                      <a:pt x="6494" y="6764"/>
                    </a:cubicBezTo>
                    <a:cubicBezTo>
                      <a:pt x="6494" y="6837"/>
                      <a:pt x="6484" y="6920"/>
                      <a:pt x="6463" y="6992"/>
                    </a:cubicBezTo>
                    <a:cubicBezTo>
                      <a:pt x="6442" y="7075"/>
                      <a:pt x="6369" y="7127"/>
                      <a:pt x="6297" y="7127"/>
                    </a:cubicBezTo>
                    <a:cubicBezTo>
                      <a:pt x="6266" y="7127"/>
                      <a:pt x="6235" y="7116"/>
                      <a:pt x="6214" y="7096"/>
                    </a:cubicBezTo>
                    <a:cubicBezTo>
                      <a:pt x="5664" y="6764"/>
                      <a:pt x="5394" y="5540"/>
                      <a:pt x="5218" y="5032"/>
                    </a:cubicBezTo>
                    <a:cubicBezTo>
                      <a:pt x="5145" y="4845"/>
                      <a:pt x="5094" y="4627"/>
                      <a:pt x="5083" y="4430"/>
                    </a:cubicBezTo>
                    <a:lnTo>
                      <a:pt x="5083" y="4399"/>
                    </a:lnTo>
                    <a:cubicBezTo>
                      <a:pt x="5083" y="4233"/>
                      <a:pt x="5177" y="4025"/>
                      <a:pt x="5177" y="3859"/>
                    </a:cubicBezTo>
                    <a:cubicBezTo>
                      <a:pt x="5177" y="3829"/>
                      <a:pt x="5166" y="3797"/>
                      <a:pt x="5166" y="3766"/>
                    </a:cubicBezTo>
                    <a:cubicBezTo>
                      <a:pt x="5104" y="3527"/>
                      <a:pt x="4990" y="3434"/>
                      <a:pt x="4866" y="3434"/>
                    </a:cubicBezTo>
                    <a:cubicBezTo>
                      <a:pt x="4668" y="3434"/>
                      <a:pt x="4451" y="3652"/>
                      <a:pt x="4357" y="3880"/>
                    </a:cubicBezTo>
                    <a:cubicBezTo>
                      <a:pt x="4285" y="4067"/>
                      <a:pt x="4243" y="4243"/>
                      <a:pt x="4243" y="4409"/>
                    </a:cubicBezTo>
                    <a:cubicBezTo>
                      <a:pt x="4243" y="4959"/>
                      <a:pt x="4606" y="5415"/>
                      <a:pt x="5042" y="5799"/>
                    </a:cubicBezTo>
                    <a:cubicBezTo>
                      <a:pt x="5249" y="5986"/>
                      <a:pt x="5820" y="6577"/>
                      <a:pt x="5820" y="6940"/>
                    </a:cubicBezTo>
                    <a:cubicBezTo>
                      <a:pt x="5820" y="7086"/>
                      <a:pt x="5726" y="7199"/>
                      <a:pt x="5456" y="7231"/>
                    </a:cubicBezTo>
                    <a:lnTo>
                      <a:pt x="5353" y="7231"/>
                    </a:lnTo>
                    <a:cubicBezTo>
                      <a:pt x="4803" y="7231"/>
                      <a:pt x="4772" y="6701"/>
                      <a:pt x="4700" y="6235"/>
                    </a:cubicBezTo>
                    <a:cubicBezTo>
                      <a:pt x="4679" y="6152"/>
                      <a:pt x="4668" y="6069"/>
                      <a:pt x="4647" y="5996"/>
                    </a:cubicBezTo>
                    <a:cubicBezTo>
                      <a:pt x="4627" y="5913"/>
                      <a:pt x="4606" y="5851"/>
                      <a:pt x="4564" y="5789"/>
                    </a:cubicBezTo>
                    <a:cubicBezTo>
                      <a:pt x="4388" y="5467"/>
                      <a:pt x="4025" y="5374"/>
                      <a:pt x="3817" y="5063"/>
                    </a:cubicBezTo>
                    <a:cubicBezTo>
                      <a:pt x="3808" y="5032"/>
                      <a:pt x="3797" y="5011"/>
                      <a:pt x="3787" y="4990"/>
                    </a:cubicBezTo>
                    <a:cubicBezTo>
                      <a:pt x="3672" y="4772"/>
                      <a:pt x="3662" y="4523"/>
                      <a:pt x="3496" y="4336"/>
                    </a:cubicBezTo>
                    <a:cubicBezTo>
                      <a:pt x="3465" y="4306"/>
                      <a:pt x="3423" y="4274"/>
                      <a:pt x="3372" y="4243"/>
                    </a:cubicBezTo>
                    <a:cubicBezTo>
                      <a:pt x="3330" y="4212"/>
                      <a:pt x="3299" y="4191"/>
                      <a:pt x="3257" y="4181"/>
                    </a:cubicBezTo>
                    <a:cubicBezTo>
                      <a:pt x="3185" y="4140"/>
                      <a:pt x="3112" y="4129"/>
                      <a:pt x="3050" y="4129"/>
                    </a:cubicBezTo>
                    <a:lnTo>
                      <a:pt x="2998" y="4129"/>
                    </a:lnTo>
                    <a:cubicBezTo>
                      <a:pt x="2863" y="4150"/>
                      <a:pt x="2770" y="4264"/>
                      <a:pt x="2739" y="4482"/>
                    </a:cubicBezTo>
                    <a:lnTo>
                      <a:pt x="2739" y="4534"/>
                    </a:lnTo>
                    <a:cubicBezTo>
                      <a:pt x="2739" y="4855"/>
                      <a:pt x="3029" y="5156"/>
                      <a:pt x="3247" y="5364"/>
                    </a:cubicBezTo>
                    <a:cubicBezTo>
                      <a:pt x="3517" y="5633"/>
                      <a:pt x="3921" y="5789"/>
                      <a:pt x="4119" y="6121"/>
                    </a:cubicBezTo>
                    <a:cubicBezTo>
                      <a:pt x="4191" y="6224"/>
                      <a:pt x="4243" y="6422"/>
                      <a:pt x="4243" y="6598"/>
                    </a:cubicBezTo>
                    <a:cubicBezTo>
                      <a:pt x="4243" y="6784"/>
                      <a:pt x="4181" y="6961"/>
                      <a:pt x="4004" y="7003"/>
                    </a:cubicBezTo>
                    <a:cubicBezTo>
                      <a:pt x="3983" y="7013"/>
                      <a:pt x="3974" y="7013"/>
                      <a:pt x="3953" y="7013"/>
                    </a:cubicBezTo>
                    <a:cubicBezTo>
                      <a:pt x="3797" y="7013"/>
                      <a:pt x="3579" y="6837"/>
                      <a:pt x="3372" y="6618"/>
                    </a:cubicBezTo>
                    <a:cubicBezTo>
                      <a:pt x="3091" y="6328"/>
                      <a:pt x="2832" y="5975"/>
                      <a:pt x="2718" y="5820"/>
                    </a:cubicBezTo>
                    <a:cubicBezTo>
                      <a:pt x="2708" y="5809"/>
                      <a:pt x="2708" y="5799"/>
                      <a:pt x="2697" y="5789"/>
                    </a:cubicBezTo>
                    <a:cubicBezTo>
                      <a:pt x="2262" y="5198"/>
                      <a:pt x="2179" y="4824"/>
                      <a:pt x="2179" y="4170"/>
                    </a:cubicBezTo>
                    <a:lnTo>
                      <a:pt x="2179" y="4108"/>
                    </a:lnTo>
                    <a:lnTo>
                      <a:pt x="2179" y="4098"/>
                    </a:lnTo>
                    <a:cubicBezTo>
                      <a:pt x="2179" y="4036"/>
                      <a:pt x="2137" y="3974"/>
                      <a:pt x="2075" y="3942"/>
                    </a:cubicBezTo>
                    <a:cubicBezTo>
                      <a:pt x="2003" y="3912"/>
                      <a:pt x="1940" y="3901"/>
                      <a:pt x="1878" y="3901"/>
                    </a:cubicBezTo>
                    <a:cubicBezTo>
                      <a:pt x="1598" y="3901"/>
                      <a:pt x="1463" y="4223"/>
                      <a:pt x="1463" y="4534"/>
                    </a:cubicBezTo>
                    <a:cubicBezTo>
                      <a:pt x="1463" y="4627"/>
                      <a:pt x="1473" y="4721"/>
                      <a:pt x="1494" y="4804"/>
                    </a:cubicBezTo>
                    <a:cubicBezTo>
                      <a:pt x="1618" y="5311"/>
                      <a:pt x="2003" y="5664"/>
                      <a:pt x="2397" y="5986"/>
                    </a:cubicBezTo>
                    <a:cubicBezTo>
                      <a:pt x="2614" y="6173"/>
                      <a:pt x="3257" y="6598"/>
                      <a:pt x="3257" y="6940"/>
                    </a:cubicBezTo>
                    <a:cubicBezTo>
                      <a:pt x="3257" y="6971"/>
                      <a:pt x="3257" y="7003"/>
                      <a:pt x="3237" y="7033"/>
                    </a:cubicBezTo>
                    <a:cubicBezTo>
                      <a:pt x="3164" y="7210"/>
                      <a:pt x="3029" y="7282"/>
                      <a:pt x="2884" y="7282"/>
                    </a:cubicBezTo>
                    <a:cubicBezTo>
                      <a:pt x="2791" y="7282"/>
                      <a:pt x="2687" y="7252"/>
                      <a:pt x="2593" y="7210"/>
                    </a:cubicBezTo>
                    <a:cubicBezTo>
                      <a:pt x="2428" y="7127"/>
                      <a:pt x="2282" y="6992"/>
                      <a:pt x="2231" y="6867"/>
                    </a:cubicBezTo>
                    <a:cubicBezTo>
                      <a:pt x="2231" y="6867"/>
                      <a:pt x="2231" y="6857"/>
                      <a:pt x="2220" y="6857"/>
                    </a:cubicBezTo>
                    <a:cubicBezTo>
                      <a:pt x="2044" y="6401"/>
                      <a:pt x="2137" y="6141"/>
                      <a:pt x="1639" y="5820"/>
                    </a:cubicBezTo>
                    <a:cubicBezTo>
                      <a:pt x="1525" y="5737"/>
                      <a:pt x="1390" y="5643"/>
                      <a:pt x="1256" y="5560"/>
                    </a:cubicBezTo>
                    <a:cubicBezTo>
                      <a:pt x="1028" y="5426"/>
                      <a:pt x="779" y="5301"/>
                      <a:pt x="530" y="5281"/>
                    </a:cubicBezTo>
                    <a:cubicBezTo>
                      <a:pt x="488" y="5270"/>
                      <a:pt x="447" y="5270"/>
                      <a:pt x="415" y="5270"/>
                    </a:cubicBezTo>
                    <a:cubicBezTo>
                      <a:pt x="156" y="5270"/>
                      <a:pt x="0" y="5384"/>
                      <a:pt x="0" y="5540"/>
                    </a:cubicBezTo>
                    <a:cubicBezTo>
                      <a:pt x="0" y="5654"/>
                      <a:pt x="73" y="5789"/>
                      <a:pt x="239" y="5924"/>
                    </a:cubicBezTo>
                    <a:cubicBezTo>
                      <a:pt x="560" y="6204"/>
                      <a:pt x="1028" y="6194"/>
                      <a:pt x="1401" y="6370"/>
                    </a:cubicBezTo>
                    <a:cubicBezTo>
                      <a:pt x="1681" y="6505"/>
                      <a:pt x="1940" y="6795"/>
                      <a:pt x="1940" y="7065"/>
                    </a:cubicBezTo>
                    <a:cubicBezTo>
                      <a:pt x="1940" y="7220"/>
                      <a:pt x="1847" y="7376"/>
                      <a:pt x="1629" y="7490"/>
                    </a:cubicBezTo>
                    <a:cubicBezTo>
                      <a:pt x="1515" y="7542"/>
                      <a:pt x="1349" y="7563"/>
                      <a:pt x="1183" y="7563"/>
                    </a:cubicBezTo>
                    <a:cubicBezTo>
                      <a:pt x="924" y="7563"/>
                      <a:pt x="633" y="7521"/>
                      <a:pt x="405" y="7469"/>
                    </a:cubicBezTo>
                    <a:cubicBezTo>
                      <a:pt x="394" y="7469"/>
                      <a:pt x="384" y="7459"/>
                      <a:pt x="374" y="7459"/>
                    </a:cubicBezTo>
                    <a:cubicBezTo>
                      <a:pt x="281" y="7459"/>
                      <a:pt x="198" y="7542"/>
                      <a:pt x="198" y="7635"/>
                    </a:cubicBezTo>
                    <a:lnTo>
                      <a:pt x="198" y="7729"/>
                    </a:lnTo>
                    <a:lnTo>
                      <a:pt x="291" y="7729"/>
                    </a:lnTo>
                    <a:cubicBezTo>
                      <a:pt x="581" y="7729"/>
                      <a:pt x="882" y="7842"/>
                      <a:pt x="1111" y="8019"/>
                    </a:cubicBezTo>
                    <a:cubicBezTo>
                      <a:pt x="1121" y="8019"/>
                      <a:pt x="1121" y="8029"/>
                      <a:pt x="1121" y="8029"/>
                    </a:cubicBezTo>
                    <a:cubicBezTo>
                      <a:pt x="1173" y="8019"/>
                      <a:pt x="1214" y="8008"/>
                      <a:pt x="1256" y="7988"/>
                    </a:cubicBezTo>
                    <a:cubicBezTo>
                      <a:pt x="1390" y="7946"/>
                      <a:pt x="1535" y="7905"/>
                      <a:pt x="1681" y="7874"/>
                    </a:cubicBezTo>
                    <a:lnTo>
                      <a:pt x="1691" y="7874"/>
                    </a:lnTo>
                    <a:cubicBezTo>
                      <a:pt x="1847" y="7842"/>
                      <a:pt x="1961" y="7812"/>
                      <a:pt x="2044" y="7812"/>
                    </a:cubicBezTo>
                    <a:cubicBezTo>
                      <a:pt x="2158" y="7812"/>
                      <a:pt x="2231" y="7853"/>
                      <a:pt x="2293" y="7946"/>
                    </a:cubicBezTo>
                    <a:cubicBezTo>
                      <a:pt x="2335" y="8008"/>
                      <a:pt x="2365" y="8112"/>
                      <a:pt x="2407" y="8237"/>
                    </a:cubicBezTo>
                    <a:cubicBezTo>
                      <a:pt x="2480" y="8455"/>
                      <a:pt x="2687" y="9430"/>
                      <a:pt x="3029" y="9430"/>
                    </a:cubicBezTo>
                    <a:cubicBezTo>
                      <a:pt x="3102" y="9430"/>
                      <a:pt x="3185" y="9378"/>
                      <a:pt x="3268" y="9274"/>
                    </a:cubicBezTo>
                    <a:cubicBezTo>
                      <a:pt x="3340" y="9202"/>
                      <a:pt x="3361" y="9119"/>
                      <a:pt x="3361" y="9025"/>
                    </a:cubicBezTo>
                    <a:cubicBezTo>
                      <a:pt x="3372" y="8662"/>
                      <a:pt x="2925" y="8247"/>
                      <a:pt x="2915" y="7946"/>
                    </a:cubicBezTo>
                    <a:cubicBezTo>
                      <a:pt x="2905" y="7936"/>
                      <a:pt x="2905" y="7916"/>
                      <a:pt x="2905" y="7905"/>
                    </a:cubicBezTo>
                    <a:lnTo>
                      <a:pt x="2905" y="7884"/>
                    </a:lnTo>
                    <a:cubicBezTo>
                      <a:pt x="2905" y="7625"/>
                      <a:pt x="3019" y="7521"/>
                      <a:pt x="3174" y="7521"/>
                    </a:cubicBezTo>
                    <a:cubicBezTo>
                      <a:pt x="3330" y="7521"/>
                      <a:pt x="3527" y="7635"/>
                      <a:pt x="3672" y="7780"/>
                    </a:cubicBezTo>
                    <a:cubicBezTo>
                      <a:pt x="3693" y="7812"/>
                      <a:pt x="3725" y="7842"/>
                      <a:pt x="3745" y="7874"/>
                    </a:cubicBezTo>
                    <a:cubicBezTo>
                      <a:pt x="4025" y="8247"/>
                      <a:pt x="4066" y="8725"/>
                      <a:pt x="4066" y="9181"/>
                    </a:cubicBezTo>
                    <a:lnTo>
                      <a:pt x="4066" y="9264"/>
                    </a:lnTo>
                    <a:cubicBezTo>
                      <a:pt x="4066" y="9357"/>
                      <a:pt x="4056" y="9471"/>
                      <a:pt x="4056" y="9596"/>
                    </a:cubicBezTo>
                    <a:cubicBezTo>
                      <a:pt x="4056" y="9896"/>
                      <a:pt x="4108" y="10218"/>
                      <a:pt x="4440" y="10281"/>
                    </a:cubicBezTo>
                    <a:cubicBezTo>
                      <a:pt x="4481" y="10281"/>
                      <a:pt x="4513" y="10291"/>
                      <a:pt x="4544" y="10291"/>
                    </a:cubicBezTo>
                    <a:cubicBezTo>
                      <a:pt x="4783" y="10291"/>
                      <a:pt x="4855" y="10115"/>
                      <a:pt x="4866" y="9896"/>
                    </a:cubicBezTo>
                    <a:cubicBezTo>
                      <a:pt x="4866" y="9617"/>
                      <a:pt x="4730" y="9264"/>
                      <a:pt x="4647" y="9098"/>
                    </a:cubicBezTo>
                    <a:cubicBezTo>
                      <a:pt x="4513" y="8849"/>
                      <a:pt x="4036" y="8330"/>
                      <a:pt x="4036" y="8071"/>
                    </a:cubicBezTo>
                    <a:cubicBezTo>
                      <a:pt x="4036" y="7967"/>
                      <a:pt x="4098" y="7895"/>
                      <a:pt x="4295" y="7895"/>
                    </a:cubicBezTo>
                    <a:lnTo>
                      <a:pt x="4305" y="7895"/>
                    </a:lnTo>
                    <a:cubicBezTo>
                      <a:pt x="5415" y="7895"/>
                      <a:pt x="5519" y="9783"/>
                      <a:pt x="6494" y="10042"/>
                    </a:cubicBezTo>
                    <a:cubicBezTo>
                      <a:pt x="6505" y="10052"/>
                      <a:pt x="6525" y="10052"/>
                      <a:pt x="6535" y="10052"/>
                    </a:cubicBezTo>
                    <a:cubicBezTo>
                      <a:pt x="6629" y="10052"/>
                      <a:pt x="6701" y="9979"/>
                      <a:pt x="6712" y="9886"/>
                    </a:cubicBezTo>
                    <a:lnTo>
                      <a:pt x="6712" y="9866"/>
                    </a:lnTo>
                    <a:cubicBezTo>
                      <a:pt x="6712" y="9523"/>
                      <a:pt x="6318" y="9274"/>
                      <a:pt x="6110" y="9036"/>
                    </a:cubicBezTo>
                    <a:cubicBezTo>
                      <a:pt x="5965" y="8870"/>
                      <a:pt x="5290" y="8144"/>
                      <a:pt x="5290" y="7946"/>
                    </a:cubicBezTo>
                    <a:lnTo>
                      <a:pt x="5290" y="7936"/>
                    </a:lnTo>
                    <a:cubicBezTo>
                      <a:pt x="5311" y="7759"/>
                      <a:pt x="5498" y="7697"/>
                      <a:pt x="5705" y="7697"/>
                    </a:cubicBezTo>
                    <a:cubicBezTo>
                      <a:pt x="5892" y="7697"/>
                      <a:pt x="6090" y="7750"/>
                      <a:pt x="6214" y="7801"/>
                    </a:cubicBezTo>
                    <a:cubicBezTo>
                      <a:pt x="6846" y="8102"/>
                      <a:pt x="6846" y="8901"/>
                      <a:pt x="6992" y="9492"/>
                    </a:cubicBezTo>
                    <a:cubicBezTo>
                      <a:pt x="7095" y="9896"/>
                      <a:pt x="7386" y="10166"/>
                      <a:pt x="7614" y="10166"/>
                    </a:cubicBezTo>
                    <a:cubicBezTo>
                      <a:pt x="7759" y="10166"/>
                      <a:pt x="7884" y="10042"/>
                      <a:pt x="7884" y="9762"/>
                    </a:cubicBezTo>
                    <a:cubicBezTo>
                      <a:pt x="7884" y="9710"/>
                      <a:pt x="7884" y="9647"/>
                      <a:pt x="7874" y="9585"/>
                    </a:cubicBezTo>
                    <a:cubicBezTo>
                      <a:pt x="7791" y="8942"/>
                      <a:pt x="7158" y="8476"/>
                      <a:pt x="6836" y="7957"/>
                    </a:cubicBezTo>
                    <a:cubicBezTo>
                      <a:pt x="6733" y="7791"/>
                      <a:pt x="6691" y="7677"/>
                      <a:pt x="6691" y="7604"/>
                    </a:cubicBezTo>
                    <a:cubicBezTo>
                      <a:pt x="6691" y="7531"/>
                      <a:pt x="6733" y="7501"/>
                      <a:pt x="6795" y="7501"/>
                    </a:cubicBezTo>
                    <a:cubicBezTo>
                      <a:pt x="6982" y="7501"/>
                      <a:pt x="7355" y="7718"/>
                      <a:pt x="7563" y="7884"/>
                    </a:cubicBezTo>
                    <a:cubicBezTo>
                      <a:pt x="7904" y="8164"/>
                      <a:pt x="8133" y="8589"/>
                      <a:pt x="8289" y="9004"/>
                    </a:cubicBezTo>
                    <a:cubicBezTo>
                      <a:pt x="8527" y="9617"/>
                      <a:pt x="8206" y="10560"/>
                      <a:pt x="9015" y="10861"/>
                    </a:cubicBezTo>
                    <a:cubicBezTo>
                      <a:pt x="9108" y="10892"/>
                      <a:pt x="9181" y="10913"/>
                      <a:pt x="9243" y="10913"/>
                    </a:cubicBezTo>
                    <a:cubicBezTo>
                      <a:pt x="9440" y="10913"/>
                      <a:pt x="9513" y="10778"/>
                      <a:pt x="9513" y="10560"/>
                    </a:cubicBezTo>
                    <a:cubicBezTo>
                      <a:pt x="9513" y="9917"/>
                      <a:pt x="8817" y="8559"/>
                      <a:pt x="8662" y="8320"/>
                    </a:cubicBezTo>
                    <a:cubicBezTo>
                      <a:pt x="8444" y="8008"/>
                      <a:pt x="8081" y="7874"/>
                      <a:pt x="7801" y="7646"/>
                    </a:cubicBezTo>
                    <a:cubicBezTo>
                      <a:pt x="7635" y="7521"/>
                      <a:pt x="7510" y="7345"/>
                      <a:pt x="7510" y="7210"/>
                    </a:cubicBezTo>
                    <a:cubicBezTo>
                      <a:pt x="7510" y="7096"/>
                      <a:pt x="7604" y="7013"/>
                      <a:pt x="7853" y="7013"/>
                    </a:cubicBezTo>
                    <a:lnTo>
                      <a:pt x="7863" y="7013"/>
                    </a:lnTo>
                    <a:cubicBezTo>
                      <a:pt x="8195" y="7013"/>
                      <a:pt x="8423" y="7355"/>
                      <a:pt x="8600" y="7584"/>
                    </a:cubicBezTo>
                    <a:cubicBezTo>
                      <a:pt x="9015" y="8112"/>
                      <a:pt x="9253" y="9025"/>
                      <a:pt x="9855" y="9378"/>
                    </a:cubicBezTo>
                    <a:cubicBezTo>
                      <a:pt x="10062" y="9492"/>
                      <a:pt x="10218" y="9544"/>
                      <a:pt x="10343" y="9544"/>
                    </a:cubicBezTo>
                    <a:cubicBezTo>
                      <a:pt x="10581" y="9544"/>
                      <a:pt x="10684" y="9378"/>
                      <a:pt x="10684" y="9160"/>
                    </a:cubicBezTo>
                    <a:cubicBezTo>
                      <a:pt x="10684" y="8932"/>
                      <a:pt x="10560" y="8642"/>
                      <a:pt x="10322" y="8413"/>
                    </a:cubicBezTo>
                    <a:cubicBezTo>
                      <a:pt x="9875" y="7998"/>
                      <a:pt x="9357" y="7677"/>
                      <a:pt x="8870" y="7324"/>
                    </a:cubicBezTo>
                    <a:cubicBezTo>
                      <a:pt x="8755" y="7241"/>
                      <a:pt x="8392" y="7003"/>
                      <a:pt x="8392" y="6847"/>
                    </a:cubicBezTo>
                    <a:cubicBezTo>
                      <a:pt x="8392" y="6795"/>
                      <a:pt x="8434" y="6754"/>
                      <a:pt x="8517" y="6722"/>
                    </a:cubicBezTo>
                    <a:lnTo>
                      <a:pt x="8568" y="6722"/>
                    </a:lnTo>
                    <a:cubicBezTo>
                      <a:pt x="8755" y="6722"/>
                      <a:pt x="9139" y="6992"/>
                      <a:pt x="9274" y="7065"/>
                    </a:cubicBezTo>
                    <a:cubicBezTo>
                      <a:pt x="9792" y="7345"/>
                      <a:pt x="10156" y="7750"/>
                      <a:pt x="10633" y="8102"/>
                    </a:cubicBezTo>
                    <a:cubicBezTo>
                      <a:pt x="10820" y="8237"/>
                      <a:pt x="11431" y="8496"/>
                      <a:pt x="11805" y="8496"/>
                    </a:cubicBezTo>
                    <a:cubicBezTo>
                      <a:pt x="11971" y="8496"/>
                      <a:pt x="12095" y="8434"/>
                      <a:pt x="12095" y="8299"/>
                    </a:cubicBezTo>
                    <a:cubicBezTo>
                      <a:pt x="12095" y="8237"/>
                      <a:pt x="12074" y="8164"/>
                      <a:pt x="12023" y="8071"/>
                    </a:cubicBezTo>
                    <a:cubicBezTo>
                      <a:pt x="11825" y="7667"/>
                      <a:pt x="10933" y="7386"/>
                      <a:pt x="10592" y="7106"/>
                    </a:cubicBezTo>
                    <a:cubicBezTo>
                      <a:pt x="10426" y="6982"/>
                      <a:pt x="9917" y="6743"/>
                      <a:pt x="9585" y="6526"/>
                    </a:cubicBezTo>
                    <a:cubicBezTo>
                      <a:pt x="9523" y="6494"/>
                      <a:pt x="9502" y="6443"/>
                      <a:pt x="9502" y="6380"/>
                    </a:cubicBezTo>
                    <a:cubicBezTo>
                      <a:pt x="9502" y="6297"/>
                      <a:pt x="9564" y="6214"/>
                      <a:pt x="9668" y="6214"/>
                    </a:cubicBezTo>
                    <a:cubicBezTo>
                      <a:pt x="9720" y="6204"/>
                      <a:pt x="9772" y="6204"/>
                      <a:pt x="9834" y="6204"/>
                    </a:cubicBezTo>
                    <a:cubicBezTo>
                      <a:pt x="10145" y="6204"/>
                      <a:pt x="10456" y="6256"/>
                      <a:pt x="10737" y="6443"/>
                    </a:cubicBezTo>
                    <a:cubicBezTo>
                      <a:pt x="11214" y="6764"/>
                      <a:pt x="11110" y="7252"/>
                      <a:pt x="11753" y="7386"/>
                    </a:cubicBezTo>
                    <a:cubicBezTo>
                      <a:pt x="11857" y="7407"/>
                      <a:pt x="11961" y="7428"/>
                      <a:pt x="12054" y="7428"/>
                    </a:cubicBezTo>
                    <a:cubicBezTo>
                      <a:pt x="12293" y="7428"/>
                      <a:pt x="12469" y="7345"/>
                      <a:pt x="12469" y="7169"/>
                    </a:cubicBezTo>
                    <a:cubicBezTo>
                      <a:pt x="12469" y="7086"/>
                      <a:pt x="12427" y="6982"/>
                      <a:pt x="12334" y="6847"/>
                    </a:cubicBezTo>
                    <a:cubicBezTo>
                      <a:pt x="12074" y="6494"/>
                      <a:pt x="11525" y="6277"/>
                      <a:pt x="11162" y="6079"/>
                    </a:cubicBezTo>
                    <a:cubicBezTo>
                      <a:pt x="10913" y="5955"/>
                      <a:pt x="10239" y="5841"/>
                      <a:pt x="10062" y="5654"/>
                    </a:cubicBezTo>
                    <a:cubicBezTo>
                      <a:pt x="9990" y="5571"/>
                      <a:pt x="9958" y="5509"/>
                      <a:pt x="9958" y="5467"/>
                    </a:cubicBezTo>
                    <a:cubicBezTo>
                      <a:pt x="9958" y="5415"/>
                      <a:pt x="10011" y="5394"/>
                      <a:pt x="10094" y="5394"/>
                    </a:cubicBezTo>
                    <a:cubicBezTo>
                      <a:pt x="10322" y="5394"/>
                      <a:pt x="10737" y="5530"/>
                      <a:pt x="10871" y="5560"/>
                    </a:cubicBezTo>
                    <a:cubicBezTo>
                      <a:pt x="11089" y="5633"/>
                      <a:pt x="12074" y="6017"/>
                      <a:pt x="12728" y="6017"/>
                    </a:cubicBezTo>
                    <a:cubicBezTo>
                      <a:pt x="13070" y="6017"/>
                      <a:pt x="13319" y="5913"/>
                      <a:pt x="13319" y="5602"/>
                    </a:cubicBezTo>
                    <a:lnTo>
                      <a:pt x="13319" y="5509"/>
                    </a:lnTo>
                    <a:cubicBezTo>
                      <a:pt x="13268" y="5177"/>
                      <a:pt x="12759" y="5125"/>
                      <a:pt x="12220" y="5125"/>
                    </a:cubicBezTo>
                    <a:lnTo>
                      <a:pt x="11763" y="5125"/>
                    </a:lnTo>
                    <a:cubicBezTo>
                      <a:pt x="11608" y="5136"/>
                      <a:pt x="11473" y="5136"/>
                      <a:pt x="11338" y="5136"/>
                    </a:cubicBezTo>
                    <a:lnTo>
                      <a:pt x="11318" y="5136"/>
                    </a:lnTo>
                    <a:cubicBezTo>
                      <a:pt x="11203" y="5136"/>
                      <a:pt x="11141" y="5053"/>
                      <a:pt x="11141" y="4970"/>
                    </a:cubicBezTo>
                    <a:cubicBezTo>
                      <a:pt x="11141" y="4907"/>
                      <a:pt x="11162" y="4855"/>
                      <a:pt x="11224" y="4824"/>
                    </a:cubicBezTo>
                    <a:cubicBezTo>
                      <a:pt x="11919" y="4399"/>
                      <a:pt x="13060" y="4731"/>
                      <a:pt x="13630" y="4243"/>
                    </a:cubicBezTo>
                    <a:cubicBezTo>
                      <a:pt x="13776" y="4119"/>
                      <a:pt x="13838" y="4015"/>
                      <a:pt x="13838" y="3942"/>
                    </a:cubicBezTo>
                    <a:cubicBezTo>
                      <a:pt x="13838" y="3776"/>
                      <a:pt x="13589" y="3725"/>
                      <a:pt x="13330" y="3725"/>
                    </a:cubicBezTo>
                    <a:cubicBezTo>
                      <a:pt x="13226" y="3725"/>
                      <a:pt x="13123" y="3725"/>
                      <a:pt x="13029" y="3746"/>
                    </a:cubicBezTo>
                    <a:cubicBezTo>
                      <a:pt x="12738" y="3808"/>
                      <a:pt x="12210" y="4191"/>
                      <a:pt x="11836" y="4243"/>
                    </a:cubicBezTo>
                    <a:lnTo>
                      <a:pt x="11816" y="4243"/>
                    </a:lnTo>
                    <a:cubicBezTo>
                      <a:pt x="11712" y="4243"/>
                      <a:pt x="11639" y="4160"/>
                      <a:pt x="11639" y="4077"/>
                    </a:cubicBezTo>
                    <a:cubicBezTo>
                      <a:pt x="11639" y="4036"/>
                      <a:pt x="11650" y="4004"/>
                      <a:pt x="11680" y="3974"/>
                    </a:cubicBezTo>
                    <a:cubicBezTo>
                      <a:pt x="11950" y="3600"/>
                      <a:pt x="12489" y="3165"/>
                      <a:pt x="12780" y="2926"/>
                    </a:cubicBezTo>
                    <a:cubicBezTo>
                      <a:pt x="13174" y="2604"/>
                      <a:pt x="14347" y="2480"/>
                      <a:pt x="14388" y="1868"/>
                    </a:cubicBezTo>
                    <a:lnTo>
                      <a:pt x="14388" y="1826"/>
                    </a:lnTo>
                    <a:cubicBezTo>
                      <a:pt x="14388" y="1650"/>
                      <a:pt x="14315" y="1577"/>
                      <a:pt x="14191" y="1577"/>
                    </a:cubicBezTo>
                    <a:cubicBezTo>
                      <a:pt x="13973" y="1577"/>
                      <a:pt x="13630" y="1795"/>
                      <a:pt x="13371" y="1982"/>
                    </a:cubicBezTo>
                    <a:cubicBezTo>
                      <a:pt x="13340" y="2003"/>
                      <a:pt x="13309" y="2024"/>
                      <a:pt x="13289" y="2044"/>
                    </a:cubicBezTo>
                    <a:cubicBezTo>
                      <a:pt x="13195" y="2117"/>
                      <a:pt x="13123" y="2179"/>
                      <a:pt x="13081" y="2220"/>
                    </a:cubicBezTo>
                    <a:cubicBezTo>
                      <a:pt x="12904" y="2376"/>
                      <a:pt x="12583" y="2791"/>
                      <a:pt x="12282" y="3082"/>
                    </a:cubicBezTo>
                    <a:cubicBezTo>
                      <a:pt x="12240" y="3112"/>
                      <a:pt x="12199" y="3133"/>
                      <a:pt x="12168" y="3133"/>
                    </a:cubicBezTo>
                    <a:cubicBezTo>
                      <a:pt x="12074" y="3133"/>
                      <a:pt x="11991" y="3061"/>
                      <a:pt x="11991" y="2957"/>
                    </a:cubicBezTo>
                    <a:cubicBezTo>
                      <a:pt x="11991" y="2936"/>
                      <a:pt x="11991" y="2905"/>
                      <a:pt x="12012" y="2874"/>
                    </a:cubicBezTo>
                    <a:cubicBezTo>
                      <a:pt x="12240" y="2480"/>
                      <a:pt x="12489" y="2096"/>
                      <a:pt x="12780" y="1733"/>
                    </a:cubicBezTo>
                    <a:cubicBezTo>
                      <a:pt x="13060" y="1390"/>
                      <a:pt x="14211" y="800"/>
                      <a:pt x="14264" y="405"/>
                    </a:cubicBezTo>
                    <a:lnTo>
                      <a:pt x="14264" y="332"/>
                    </a:lnTo>
                    <a:cubicBezTo>
                      <a:pt x="14264" y="94"/>
                      <a:pt x="14087" y="0"/>
                      <a:pt x="138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4"/>
              <p:cNvSpPr/>
              <p:nvPr/>
            </p:nvSpPr>
            <p:spPr>
              <a:xfrm>
                <a:off x="3025900" y="2953727"/>
                <a:ext cx="841658" cy="637892"/>
              </a:xfrm>
              <a:custGeom>
                <a:avLst/>
                <a:gdLst/>
                <a:ahLst/>
                <a:cxnLst/>
                <a:rect l="l" t="t" r="r" b="b"/>
                <a:pathLst>
                  <a:path w="14399" h="10913" extrusionOk="0">
                    <a:moveTo>
                      <a:pt x="14368" y="5426"/>
                    </a:moveTo>
                    <a:lnTo>
                      <a:pt x="14368" y="5426"/>
                    </a:lnTo>
                    <a:cubicBezTo>
                      <a:pt x="14378" y="5457"/>
                      <a:pt x="14389" y="5477"/>
                      <a:pt x="14399" y="5509"/>
                    </a:cubicBezTo>
                    <a:cubicBezTo>
                      <a:pt x="14389" y="5477"/>
                      <a:pt x="14378" y="5447"/>
                      <a:pt x="14368" y="5426"/>
                    </a:cubicBezTo>
                    <a:close/>
                    <a:moveTo>
                      <a:pt x="7739" y="9658"/>
                    </a:moveTo>
                    <a:cubicBezTo>
                      <a:pt x="7709" y="9720"/>
                      <a:pt x="7688" y="9793"/>
                      <a:pt x="7688" y="9866"/>
                    </a:cubicBezTo>
                    <a:lnTo>
                      <a:pt x="7688" y="9886"/>
                    </a:lnTo>
                    <a:cubicBezTo>
                      <a:pt x="7698" y="9979"/>
                      <a:pt x="7771" y="10052"/>
                      <a:pt x="7854" y="10052"/>
                    </a:cubicBezTo>
                    <a:cubicBezTo>
                      <a:pt x="7801" y="9928"/>
                      <a:pt x="7760" y="9793"/>
                      <a:pt x="7739" y="9658"/>
                    </a:cubicBezTo>
                    <a:close/>
                    <a:moveTo>
                      <a:pt x="551" y="0"/>
                    </a:moveTo>
                    <a:cubicBezTo>
                      <a:pt x="312" y="0"/>
                      <a:pt x="136" y="94"/>
                      <a:pt x="136" y="332"/>
                    </a:cubicBezTo>
                    <a:lnTo>
                      <a:pt x="136" y="405"/>
                    </a:lnTo>
                    <a:cubicBezTo>
                      <a:pt x="178" y="800"/>
                      <a:pt x="1339" y="1390"/>
                      <a:pt x="1609" y="1733"/>
                    </a:cubicBezTo>
                    <a:cubicBezTo>
                      <a:pt x="1900" y="2096"/>
                      <a:pt x="2159" y="2480"/>
                      <a:pt x="2387" y="2874"/>
                    </a:cubicBezTo>
                    <a:cubicBezTo>
                      <a:pt x="2398" y="2905"/>
                      <a:pt x="2407" y="2936"/>
                      <a:pt x="2407" y="2957"/>
                    </a:cubicBezTo>
                    <a:cubicBezTo>
                      <a:pt x="2407" y="3061"/>
                      <a:pt x="2325" y="3133"/>
                      <a:pt x="2232" y="3133"/>
                    </a:cubicBezTo>
                    <a:cubicBezTo>
                      <a:pt x="2190" y="3133"/>
                      <a:pt x="2149" y="3112"/>
                      <a:pt x="2117" y="3082"/>
                    </a:cubicBezTo>
                    <a:cubicBezTo>
                      <a:pt x="1806" y="2791"/>
                      <a:pt x="1485" y="2376"/>
                      <a:pt x="1319" y="2220"/>
                    </a:cubicBezTo>
                    <a:cubicBezTo>
                      <a:pt x="1277" y="2179"/>
                      <a:pt x="1204" y="2117"/>
                      <a:pt x="1111" y="2044"/>
                    </a:cubicBezTo>
                    <a:cubicBezTo>
                      <a:pt x="1091" y="2034"/>
                      <a:pt x="1059" y="2013"/>
                      <a:pt x="1038" y="1992"/>
                    </a:cubicBezTo>
                    <a:cubicBezTo>
                      <a:pt x="779" y="1805"/>
                      <a:pt x="427" y="1577"/>
                      <a:pt x="208" y="1577"/>
                    </a:cubicBezTo>
                    <a:cubicBezTo>
                      <a:pt x="84" y="1577"/>
                      <a:pt x="1" y="1650"/>
                      <a:pt x="1" y="1826"/>
                    </a:cubicBezTo>
                    <a:cubicBezTo>
                      <a:pt x="1" y="1837"/>
                      <a:pt x="12" y="1858"/>
                      <a:pt x="12" y="1868"/>
                    </a:cubicBezTo>
                    <a:cubicBezTo>
                      <a:pt x="53" y="2480"/>
                      <a:pt x="1225" y="2604"/>
                      <a:pt x="1619" y="2926"/>
                    </a:cubicBezTo>
                    <a:cubicBezTo>
                      <a:pt x="1900" y="3165"/>
                      <a:pt x="2439" y="3600"/>
                      <a:pt x="2719" y="3974"/>
                    </a:cubicBezTo>
                    <a:cubicBezTo>
                      <a:pt x="2739" y="4004"/>
                      <a:pt x="2750" y="4036"/>
                      <a:pt x="2750" y="4077"/>
                    </a:cubicBezTo>
                    <a:cubicBezTo>
                      <a:pt x="2750" y="4160"/>
                      <a:pt x="2688" y="4243"/>
                      <a:pt x="2584" y="4243"/>
                    </a:cubicBezTo>
                    <a:lnTo>
                      <a:pt x="2563" y="4243"/>
                    </a:lnTo>
                    <a:cubicBezTo>
                      <a:pt x="2190" y="4191"/>
                      <a:pt x="1661" y="3808"/>
                      <a:pt x="1370" y="3746"/>
                    </a:cubicBezTo>
                    <a:cubicBezTo>
                      <a:pt x="1277" y="3725"/>
                      <a:pt x="1174" y="3725"/>
                      <a:pt x="1070" y="3725"/>
                    </a:cubicBezTo>
                    <a:cubicBezTo>
                      <a:pt x="810" y="3725"/>
                      <a:pt x="561" y="3776"/>
                      <a:pt x="561" y="3942"/>
                    </a:cubicBezTo>
                    <a:cubicBezTo>
                      <a:pt x="561" y="4015"/>
                      <a:pt x="623" y="4119"/>
                      <a:pt x="769" y="4243"/>
                    </a:cubicBezTo>
                    <a:cubicBezTo>
                      <a:pt x="1329" y="4731"/>
                      <a:pt x="2470" y="4399"/>
                      <a:pt x="3175" y="4824"/>
                    </a:cubicBezTo>
                    <a:cubicBezTo>
                      <a:pt x="3227" y="4855"/>
                      <a:pt x="3258" y="4907"/>
                      <a:pt x="3258" y="4970"/>
                    </a:cubicBezTo>
                    <a:cubicBezTo>
                      <a:pt x="3258" y="5053"/>
                      <a:pt x="3186" y="5136"/>
                      <a:pt x="3082" y="5136"/>
                    </a:cubicBezTo>
                    <a:lnTo>
                      <a:pt x="3051" y="5136"/>
                    </a:lnTo>
                    <a:cubicBezTo>
                      <a:pt x="2926" y="5136"/>
                      <a:pt x="2781" y="5136"/>
                      <a:pt x="2636" y="5125"/>
                    </a:cubicBezTo>
                    <a:lnTo>
                      <a:pt x="2179" y="5125"/>
                    </a:lnTo>
                    <a:cubicBezTo>
                      <a:pt x="1640" y="5125"/>
                      <a:pt x="1132" y="5177"/>
                      <a:pt x="1080" y="5509"/>
                    </a:cubicBezTo>
                    <a:cubicBezTo>
                      <a:pt x="1080" y="5540"/>
                      <a:pt x="1070" y="5571"/>
                      <a:pt x="1070" y="5602"/>
                    </a:cubicBezTo>
                    <a:cubicBezTo>
                      <a:pt x="1070" y="5913"/>
                      <a:pt x="1319" y="6017"/>
                      <a:pt x="1661" y="6017"/>
                    </a:cubicBezTo>
                    <a:cubicBezTo>
                      <a:pt x="2315" y="6017"/>
                      <a:pt x="3300" y="5633"/>
                      <a:pt x="3528" y="5560"/>
                    </a:cubicBezTo>
                    <a:cubicBezTo>
                      <a:pt x="3652" y="5530"/>
                      <a:pt x="4078" y="5394"/>
                      <a:pt x="4295" y="5394"/>
                    </a:cubicBezTo>
                    <a:cubicBezTo>
                      <a:pt x="4389" y="5394"/>
                      <a:pt x="4441" y="5415"/>
                      <a:pt x="4441" y="5467"/>
                    </a:cubicBezTo>
                    <a:cubicBezTo>
                      <a:pt x="4441" y="5509"/>
                      <a:pt x="4410" y="5571"/>
                      <a:pt x="4327" y="5654"/>
                    </a:cubicBezTo>
                    <a:cubicBezTo>
                      <a:pt x="4150" y="5841"/>
                      <a:pt x="3476" y="5955"/>
                      <a:pt x="3237" y="6079"/>
                    </a:cubicBezTo>
                    <a:cubicBezTo>
                      <a:pt x="2864" y="6277"/>
                      <a:pt x="2315" y="6494"/>
                      <a:pt x="2066" y="6847"/>
                    </a:cubicBezTo>
                    <a:cubicBezTo>
                      <a:pt x="1962" y="6982"/>
                      <a:pt x="1920" y="7086"/>
                      <a:pt x="1920" y="7169"/>
                    </a:cubicBezTo>
                    <a:cubicBezTo>
                      <a:pt x="1920" y="7345"/>
                      <a:pt x="2107" y="7428"/>
                      <a:pt x="2345" y="7428"/>
                    </a:cubicBezTo>
                    <a:cubicBezTo>
                      <a:pt x="2439" y="7428"/>
                      <a:pt x="2543" y="7407"/>
                      <a:pt x="2646" y="7386"/>
                    </a:cubicBezTo>
                    <a:cubicBezTo>
                      <a:pt x="3279" y="7252"/>
                      <a:pt x="3186" y="6764"/>
                      <a:pt x="3663" y="6443"/>
                    </a:cubicBezTo>
                    <a:cubicBezTo>
                      <a:pt x="3943" y="6256"/>
                      <a:pt x="4254" y="6204"/>
                      <a:pt x="4565" y="6204"/>
                    </a:cubicBezTo>
                    <a:cubicBezTo>
                      <a:pt x="4617" y="6204"/>
                      <a:pt x="4680" y="6204"/>
                      <a:pt x="4731" y="6214"/>
                    </a:cubicBezTo>
                    <a:cubicBezTo>
                      <a:pt x="4835" y="6214"/>
                      <a:pt x="4897" y="6297"/>
                      <a:pt x="4897" y="6380"/>
                    </a:cubicBezTo>
                    <a:cubicBezTo>
                      <a:pt x="4897" y="6443"/>
                      <a:pt x="4876" y="6494"/>
                      <a:pt x="4814" y="6526"/>
                    </a:cubicBezTo>
                    <a:cubicBezTo>
                      <a:pt x="4482" y="6743"/>
                      <a:pt x="3963" y="6982"/>
                      <a:pt x="3808" y="7106"/>
                    </a:cubicBezTo>
                    <a:cubicBezTo>
                      <a:pt x="3456" y="7386"/>
                      <a:pt x="2573" y="7667"/>
                      <a:pt x="2366" y="8071"/>
                    </a:cubicBezTo>
                    <a:cubicBezTo>
                      <a:pt x="2325" y="8164"/>
                      <a:pt x="2304" y="8237"/>
                      <a:pt x="2304" y="8299"/>
                    </a:cubicBezTo>
                    <a:cubicBezTo>
                      <a:pt x="2304" y="8434"/>
                      <a:pt x="2418" y="8496"/>
                      <a:pt x="2594" y="8496"/>
                    </a:cubicBezTo>
                    <a:cubicBezTo>
                      <a:pt x="2958" y="8496"/>
                      <a:pt x="3580" y="8237"/>
                      <a:pt x="3767" y="8102"/>
                    </a:cubicBezTo>
                    <a:cubicBezTo>
                      <a:pt x="4233" y="7750"/>
                      <a:pt x="4597" y="7345"/>
                      <a:pt x="5125" y="7065"/>
                    </a:cubicBezTo>
                    <a:cubicBezTo>
                      <a:pt x="5250" y="6992"/>
                      <a:pt x="5644" y="6722"/>
                      <a:pt x="5831" y="6722"/>
                    </a:cubicBezTo>
                    <a:lnTo>
                      <a:pt x="5872" y="6722"/>
                    </a:lnTo>
                    <a:cubicBezTo>
                      <a:pt x="5966" y="6754"/>
                      <a:pt x="5997" y="6795"/>
                      <a:pt x="5997" y="6847"/>
                    </a:cubicBezTo>
                    <a:cubicBezTo>
                      <a:pt x="5997" y="7003"/>
                      <a:pt x="5644" y="7241"/>
                      <a:pt x="5530" y="7324"/>
                    </a:cubicBezTo>
                    <a:cubicBezTo>
                      <a:pt x="5032" y="7677"/>
                      <a:pt x="4524" y="7998"/>
                      <a:pt x="4067" y="8413"/>
                    </a:cubicBezTo>
                    <a:cubicBezTo>
                      <a:pt x="3829" y="8642"/>
                      <a:pt x="3705" y="8932"/>
                      <a:pt x="3705" y="9160"/>
                    </a:cubicBezTo>
                    <a:cubicBezTo>
                      <a:pt x="3705" y="9378"/>
                      <a:pt x="3818" y="9544"/>
                      <a:pt x="4046" y="9544"/>
                    </a:cubicBezTo>
                    <a:cubicBezTo>
                      <a:pt x="4182" y="9544"/>
                      <a:pt x="4337" y="9492"/>
                      <a:pt x="4534" y="9378"/>
                    </a:cubicBezTo>
                    <a:cubicBezTo>
                      <a:pt x="5146" y="9025"/>
                      <a:pt x="5385" y="8112"/>
                      <a:pt x="5800" y="7584"/>
                    </a:cubicBezTo>
                    <a:cubicBezTo>
                      <a:pt x="5976" y="7355"/>
                      <a:pt x="6204" y="7013"/>
                      <a:pt x="6536" y="7013"/>
                    </a:cubicBezTo>
                    <a:lnTo>
                      <a:pt x="6547" y="7013"/>
                    </a:lnTo>
                    <a:cubicBezTo>
                      <a:pt x="6796" y="7013"/>
                      <a:pt x="6889" y="7096"/>
                      <a:pt x="6889" y="7210"/>
                    </a:cubicBezTo>
                    <a:cubicBezTo>
                      <a:pt x="6889" y="7345"/>
                      <a:pt x="6764" y="7521"/>
                      <a:pt x="6598" y="7646"/>
                    </a:cubicBezTo>
                    <a:cubicBezTo>
                      <a:pt x="6308" y="7874"/>
                      <a:pt x="5945" y="8008"/>
                      <a:pt x="5738" y="8320"/>
                    </a:cubicBezTo>
                    <a:cubicBezTo>
                      <a:pt x="5582" y="8559"/>
                      <a:pt x="4887" y="9917"/>
                      <a:pt x="4887" y="10560"/>
                    </a:cubicBezTo>
                    <a:cubicBezTo>
                      <a:pt x="4887" y="10778"/>
                      <a:pt x="4959" y="10913"/>
                      <a:pt x="5146" y="10913"/>
                    </a:cubicBezTo>
                    <a:cubicBezTo>
                      <a:pt x="5208" y="10913"/>
                      <a:pt x="5291" y="10892"/>
                      <a:pt x="5385" y="10861"/>
                    </a:cubicBezTo>
                    <a:cubicBezTo>
                      <a:pt x="6183" y="10560"/>
                      <a:pt x="5862" y="9617"/>
                      <a:pt x="6100" y="9004"/>
                    </a:cubicBezTo>
                    <a:cubicBezTo>
                      <a:pt x="6256" y="8589"/>
                      <a:pt x="6494" y="8164"/>
                      <a:pt x="6837" y="7884"/>
                    </a:cubicBezTo>
                    <a:cubicBezTo>
                      <a:pt x="7045" y="7718"/>
                      <a:pt x="7418" y="7501"/>
                      <a:pt x="7605" y="7501"/>
                    </a:cubicBezTo>
                    <a:cubicBezTo>
                      <a:pt x="7667" y="7501"/>
                      <a:pt x="7709" y="7531"/>
                      <a:pt x="7709" y="7604"/>
                    </a:cubicBezTo>
                    <a:cubicBezTo>
                      <a:pt x="7709" y="7677"/>
                      <a:pt x="7667" y="7791"/>
                      <a:pt x="7563" y="7957"/>
                    </a:cubicBezTo>
                    <a:cubicBezTo>
                      <a:pt x="7241" y="8476"/>
                      <a:pt x="6609" y="8942"/>
                      <a:pt x="6526" y="9585"/>
                    </a:cubicBezTo>
                    <a:cubicBezTo>
                      <a:pt x="6515" y="9647"/>
                      <a:pt x="6515" y="9710"/>
                      <a:pt x="6515" y="9762"/>
                    </a:cubicBezTo>
                    <a:cubicBezTo>
                      <a:pt x="6515" y="10042"/>
                      <a:pt x="6630" y="10166"/>
                      <a:pt x="6785" y="10166"/>
                    </a:cubicBezTo>
                    <a:cubicBezTo>
                      <a:pt x="7003" y="10166"/>
                      <a:pt x="7304" y="9896"/>
                      <a:pt x="7397" y="9492"/>
                    </a:cubicBezTo>
                    <a:cubicBezTo>
                      <a:pt x="7511" y="9025"/>
                      <a:pt x="7543" y="8423"/>
                      <a:pt x="7864" y="8040"/>
                    </a:cubicBezTo>
                    <a:cubicBezTo>
                      <a:pt x="7978" y="7635"/>
                      <a:pt x="8092" y="7324"/>
                      <a:pt x="8206" y="7086"/>
                    </a:cubicBezTo>
                    <a:lnTo>
                      <a:pt x="8206" y="7086"/>
                    </a:lnTo>
                    <a:cubicBezTo>
                      <a:pt x="8206" y="7086"/>
                      <a:pt x="8196" y="7096"/>
                      <a:pt x="8186" y="7096"/>
                    </a:cubicBezTo>
                    <a:cubicBezTo>
                      <a:pt x="8154" y="7116"/>
                      <a:pt x="8133" y="7127"/>
                      <a:pt x="8103" y="7127"/>
                    </a:cubicBezTo>
                    <a:cubicBezTo>
                      <a:pt x="8030" y="7127"/>
                      <a:pt x="7957" y="7075"/>
                      <a:pt x="7937" y="6992"/>
                    </a:cubicBezTo>
                    <a:cubicBezTo>
                      <a:pt x="7916" y="6920"/>
                      <a:pt x="7905" y="6837"/>
                      <a:pt x="7905" y="6764"/>
                    </a:cubicBezTo>
                    <a:cubicBezTo>
                      <a:pt x="7905" y="6546"/>
                      <a:pt x="7978" y="6328"/>
                      <a:pt x="8092" y="6111"/>
                    </a:cubicBezTo>
                    <a:cubicBezTo>
                      <a:pt x="8009" y="5986"/>
                      <a:pt x="7947" y="5862"/>
                      <a:pt x="7916" y="5716"/>
                    </a:cubicBezTo>
                    <a:cubicBezTo>
                      <a:pt x="7781" y="6048"/>
                      <a:pt x="7615" y="6452"/>
                      <a:pt x="7460" y="6598"/>
                    </a:cubicBezTo>
                    <a:cubicBezTo>
                      <a:pt x="7366" y="6691"/>
                      <a:pt x="7294" y="6733"/>
                      <a:pt x="7231" y="6733"/>
                    </a:cubicBezTo>
                    <a:cubicBezTo>
                      <a:pt x="7034" y="6733"/>
                      <a:pt x="6951" y="6390"/>
                      <a:pt x="6951" y="6111"/>
                    </a:cubicBezTo>
                    <a:cubicBezTo>
                      <a:pt x="6951" y="6079"/>
                      <a:pt x="6962" y="6038"/>
                      <a:pt x="6962" y="6007"/>
                    </a:cubicBezTo>
                    <a:cubicBezTo>
                      <a:pt x="6992" y="5613"/>
                      <a:pt x="7252" y="5187"/>
                      <a:pt x="7428" y="4845"/>
                    </a:cubicBezTo>
                    <a:cubicBezTo>
                      <a:pt x="7543" y="4617"/>
                      <a:pt x="7801" y="3932"/>
                      <a:pt x="7801" y="3476"/>
                    </a:cubicBezTo>
                    <a:lnTo>
                      <a:pt x="7801" y="3444"/>
                    </a:lnTo>
                    <a:cubicBezTo>
                      <a:pt x="7792" y="3206"/>
                      <a:pt x="7709" y="3040"/>
                      <a:pt x="7490" y="3040"/>
                    </a:cubicBezTo>
                    <a:cubicBezTo>
                      <a:pt x="7418" y="3040"/>
                      <a:pt x="7335" y="3061"/>
                      <a:pt x="7221" y="3102"/>
                    </a:cubicBezTo>
                    <a:cubicBezTo>
                      <a:pt x="7158" y="3133"/>
                      <a:pt x="7107" y="3195"/>
                      <a:pt x="7107" y="3268"/>
                    </a:cubicBezTo>
                    <a:lnTo>
                      <a:pt x="7107" y="3289"/>
                    </a:lnTo>
                    <a:cubicBezTo>
                      <a:pt x="7138" y="3465"/>
                      <a:pt x="7221" y="3631"/>
                      <a:pt x="7221" y="3808"/>
                    </a:cubicBezTo>
                    <a:cubicBezTo>
                      <a:pt x="7221" y="3849"/>
                      <a:pt x="7211" y="3901"/>
                      <a:pt x="7200" y="3942"/>
                    </a:cubicBezTo>
                    <a:cubicBezTo>
                      <a:pt x="7117" y="4243"/>
                      <a:pt x="6557" y="6256"/>
                      <a:pt x="6070" y="6256"/>
                    </a:cubicBezTo>
                    <a:cubicBezTo>
                      <a:pt x="6049" y="6256"/>
                      <a:pt x="6028" y="6245"/>
                      <a:pt x="6007" y="6235"/>
                    </a:cubicBezTo>
                    <a:lnTo>
                      <a:pt x="5987" y="6235"/>
                    </a:lnTo>
                    <a:cubicBezTo>
                      <a:pt x="5976" y="6224"/>
                      <a:pt x="5966" y="6224"/>
                      <a:pt x="5955" y="6214"/>
                    </a:cubicBezTo>
                    <a:cubicBezTo>
                      <a:pt x="5841" y="6141"/>
                      <a:pt x="5800" y="6048"/>
                      <a:pt x="5800" y="5934"/>
                    </a:cubicBezTo>
                    <a:cubicBezTo>
                      <a:pt x="5800" y="5477"/>
                      <a:pt x="6474" y="4741"/>
                      <a:pt x="6577" y="4544"/>
                    </a:cubicBezTo>
                    <a:cubicBezTo>
                      <a:pt x="6660" y="4399"/>
                      <a:pt x="6692" y="4223"/>
                      <a:pt x="6692" y="4057"/>
                    </a:cubicBezTo>
                    <a:cubicBezTo>
                      <a:pt x="6692" y="3714"/>
                      <a:pt x="6567" y="3393"/>
                      <a:pt x="6422" y="3393"/>
                    </a:cubicBezTo>
                    <a:cubicBezTo>
                      <a:pt x="6339" y="3393"/>
                      <a:pt x="6256" y="3476"/>
                      <a:pt x="6183" y="3683"/>
                    </a:cubicBezTo>
                    <a:cubicBezTo>
                      <a:pt x="6070" y="3994"/>
                      <a:pt x="6142" y="4336"/>
                      <a:pt x="5997" y="4679"/>
                    </a:cubicBezTo>
                    <a:cubicBezTo>
                      <a:pt x="5872" y="4949"/>
                      <a:pt x="5727" y="5136"/>
                      <a:pt x="5540" y="5322"/>
                    </a:cubicBezTo>
                    <a:cubicBezTo>
                      <a:pt x="5509" y="5364"/>
                      <a:pt x="5468" y="5374"/>
                      <a:pt x="5416" y="5374"/>
                    </a:cubicBezTo>
                    <a:cubicBezTo>
                      <a:pt x="5333" y="5374"/>
                      <a:pt x="5250" y="5311"/>
                      <a:pt x="5250" y="5208"/>
                    </a:cubicBezTo>
                    <a:lnTo>
                      <a:pt x="5250" y="5198"/>
                    </a:lnTo>
                    <a:cubicBezTo>
                      <a:pt x="5250" y="4575"/>
                      <a:pt x="6017" y="3901"/>
                      <a:pt x="6028" y="3268"/>
                    </a:cubicBezTo>
                    <a:cubicBezTo>
                      <a:pt x="6028" y="3248"/>
                      <a:pt x="6017" y="3216"/>
                      <a:pt x="6017" y="3195"/>
                    </a:cubicBezTo>
                    <a:cubicBezTo>
                      <a:pt x="5997" y="2978"/>
                      <a:pt x="5893" y="2646"/>
                      <a:pt x="5685" y="2614"/>
                    </a:cubicBezTo>
                    <a:lnTo>
                      <a:pt x="5665" y="2614"/>
                    </a:lnTo>
                    <a:cubicBezTo>
                      <a:pt x="5592" y="2614"/>
                      <a:pt x="5519" y="2646"/>
                      <a:pt x="5436" y="2718"/>
                    </a:cubicBezTo>
                    <a:cubicBezTo>
                      <a:pt x="5312" y="2843"/>
                      <a:pt x="5291" y="3112"/>
                      <a:pt x="5291" y="3372"/>
                    </a:cubicBezTo>
                    <a:cubicBezTo>
                      <a:pt x="5291" y="3434"/>
                      <a:pt x="5302" y="3486"/>
                      <a:pt x="5302" y="3538"/>
                    </a:cubicBezTo>
                    <a:cubicBezTo>
                      <a:pt x="5302" y="3642"/>
                      <a:pt x="5291" y="3735"/>
                      <a:pt x="5281" y="3808"/>
                    </a:cubicBezTo>
                    <a:cubicBezTo>
                      <a:pt x="5229" y="4087"/>
                      <a:pt x="5125" y="4876"/>
                      <a:pt x="4783" y="4970"/>
                    </a:cubicBezTo>
                    <a:cubicBezTo>
                      <a:pt x="4742" y="4990"/>
                      <a:pt x="4700" y="4990"/>
                      <a:pt x="4659" y="4990"/>
                    </a:cubicBezTo>
                    <a:cubicBezTo>
                      <a:pt x="4555" y="4990"/>
                      <a:pt x="4514" y="4928"/>
                      <a:pt x="4514" y="4824"/>
                    </a:cubicBezTo>
                    <a:cubicBezTo>
                      <a:pt x="4514" y="4565"/>
                      <a:pt x="4763" y="4098"/>
                      <a:pt x="4825" y="3953"/>
                    </a:cubicBezTo>
                    <a:cubicBezTo>
                      <a:pt x="4929" y="3725"/>
                      <a:pt x="5270" y="2978"/>
                      <a:pt x="5270" y="2501"/>
                    </a:cubicBezTo>
                    <a:cubicBezTo>
                      <a:pt x="5270" y="2262"/>
                      <a:pt x="5187" y="2086"/>
                      <a:pt x="4929" y="2086"/>
                    </a:cubicBezTo>
                    <a:lnTo>
                      <a:pt x="4887" y="2086"/>
                    </a:lnTo>
                    <a:cubicBezTo>
                      <a:pt x="4182" y="2137"/>
                      <a:pt x="4316" y="3165"/>
                      <a:pt x="4212" y="3797"/>
                    </a:cubicBezTo>
                    <a:cubicBezTo>
                      <a:pt x="4192" y="3891"/>
                      <a:pt x="4119" y="3932"/>
                      <a:pt x="4046" y="3932"/>
                    </a:cubicBezTo>
                    <a:cubicBezTo>
                      <a:pt x="3953" y="3932"/>
                      <a:pt x="3871" y="3870"/>
                      <a:pt x="3871" y="3766"/>
                    </a:cubicBezTo>
                    <a:lnTo>
                      <a:pt x="3871" y="3746"/>
                    </a:lnTo>
                    <a:cubicBezTo>
                      <a:pt x="3901" y="3351"/>
                      <a:pt x="4026" y="2874"/>
                      <a:pt x="4026" y="2490"/>
                    </a:cubicBezTo>
                    <a:cubicBezTo>
                      <a:pt x="4026" y="2169"/>
                      <a:pt x="3943" y="1909"/>
                      <a:pt x="3673" y="1795"/>
                    </a:cubicBezTo>
                    <a:cubicBezTo>
                      <a:pt x="3569" y="1754"/>
                      <a:pt x="3497" y="1733"/>
                      <a:pt x="3435" y="1733"/>
                    </a:cubicBezTo>
                    <a:cubicBezTo>
                      <a:pt x="3269" y="1733"/>
                      <a:pt x="3227" y="1858"/>
                      <a:pt x="3227" y="2013"/>
                    </a:cubicBezTo>
                    <a:cubicBezTo>
                      <a:pt x="3227" y="2179"/>
                      <a:pt x="3279" y="2386"/>
                      <a:pt x="3310" y="2522"/>
                    </a:cubicBezTo>
                    <a:cubicBezTo>
                      <a:pt x="3352" y="2708"/>
                      <a:pt x="3393" y="2916"/>
                      <a:pt x="3393" y="3123"/>
                    </a:cubicBezTo>
                    <a:cubicBezTo>
                      <a:pt x="3393" y="3165"/>
                      <a:pt x="3393" y="3206"/>
                      <a:pt x="3383" y="3248"/>
                    </a:cubicBezTo>
                    <a:cubicBezTo>
                      <a:pt x="3383" y="3341"/>
                      <a:pt x="3300" y="3403"/>
                      <a:pt x="3217" y="3403"/>
                    </a:cubicBezTo>
                    <a:cubicBezTo>
                      <a:pt x="3144" y="3403"/>
                      <a:pt x="3082" y="3361"/>
                      <a:pt x="3051" y="3289"/>
                    </a:cubicBezTo>
                    <a:cubicBezTo>
                      <a:pt x="2905" y="2863"/>
                      <a:pt x="3020" y="2418"/>
                      <a:pt x="2895" y="1941"/>
                    </a:cubicBezTo>
                    <a:cubicBezTo>
                      <a:pt x="2709" y="1277"/>
                      <a:pt x="2418" y="872"/>
                      <a:pt x="1879" y="457"/>
                    </a:cubicBezTo>
                    <a:cubicBezTo>
                      <a:pt x="1847" y="436"/>
                      <a:pt x="1817" y="415"/>
                      <a:pt x="1775" y="385"/>
                    </a:cubicBezTo>
                    <a:cubicBezTo>
                      <a:pt x="1515" y="239"/>
                      <a:pt x="945" y="0"/>
                      <a:pt x="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4"/>
              <p:cNvSpPr/>
              <p:nvPr/>
            </p:nvSpPr>
            <p:spPr>
              <a:xfrm>
                <a:off x="4633320" y="3047074"/>
                <a:ext cx="256490" cy="441141"/>
              </a:xfrm>
              <a:custGeom>
                <a:avLst/>
                <a:gdLst/>
                <a:ahLst/>
                <a:cxnLst/>
                <a:rect l="l" t="t" r="r" b="b"/>
                <a:pathLst>
                  <a:path w="4388" h="7547" extrusionOk="0">
                    <a:moveTo>
                      <a:pt x="3569" y="1"/>
                    </a:moveTo>
                    <a:lnTo>
                      <a:pt x="425" y="789"/>
                    </a:lnTo>
                    <a:cubicBezTo>
                      <a:pt x="404" y="1329"/>
                      <a:pt x="10" y="1785"/>
                      <a:pt x="0" y="2324"/>
                    </a:cubicBezTo>
                    <a:cubicBezTo>
                      <a:pt x="0" y="2543"/>
                      <a:pt x="63" y="2750"/>
                      <a:pt x="114" y="2958"/>
                    </a:cubicBezTo>
                    <a:cubicBezTo>
                      <a:pt x="404" y="4046"/>
                      <a:pt x="591" y="5167"/>
                      <a:pt x="664" y="6298"/>
                    </a:cubicBezTo>
                    <a:cubicBezTo>
                      <a:pt x="685" y="6588"/>
                      <a:pt x="716" y="6899"/>
                      <a:pt x="882" y="7107"/>
                    </a:cubicBezTo>
                    <a:cubicBezTo>
                      <a:pt x="1006" y="7262"/>
                      <a:pt x="1204" y="7324"/>
                      <a:pt x="1380" y="7366"/>
                    </a:cubicBezTo>
                    <a:cubicBezTo>
                      <a:pt x="1853" y="7491"/>
                      <a:pt x="2334" y="7547"/>
                      <a:pt x="2816" y="7547"/>
                    </a:cubicBezTo>
                    <a:cubicBezTo>
                      <a:pt x="2894" y="7547"/>
                      <a:pt x="2972" y="7545"/>
                      <a:pt x="3050" y="7543"/>
                    </a:cubicBezTo>
                    <a:cubicBezTo>
                      <a:pt x="3299" y="7532"/>
                      <a:pt x="3558" y="7511"/>
                      <a:pt x="3797" y="7397"/>
                    </a:cubicBezTo>
                    <a:cubicBezTo>
                      <a:pt x="4025" y="7273"/>
                      <a:pt x="4233" y="7045"/>
                      <a:pt x="4295" y="6743"/>
                    </a:cubicBezTo>
                    <a:cubicBezTo>
                      <a:pt x="4388" y="6287"/>
                      <a:pt x="4097" y="5821"/>
                      <a:pt x="3735" y="5644"/>
                    </a:cubicBezTo>
                    <a:cubicBezTo>
                      <a:pt x="3558" y="5551"/>
                      <a:pt x="3340" y="5509"/>
                      <a:pt x="3226" y="5323"/>
                    </a:cubicBezTo>
                    <a:cubicBezTo>
                      <a:pt x="3091" y="5104"/>
                      <a:pt x="3143" y="4814"/>
                      <a:pt x="3195" y="4555"/>
                    </a:cubicBezTo>
                    <a:cubicBezTo>
                      <a:pt x="3496" y="3061"/>
                      <a:pt x="3797" y="1515"/>
                      <a:pt x="3569" y="1"/>
                    </a:cubicBezTo>
                    <a:close/>
                  </a:path>
                </a:pathLst>
              </a:custGeom>
              <a:solidFill>
                <a:srgbClr val="EA7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4"/>
              <p:cNvSpPr/>
              <p:nvPr/>
            </p:nvSpPr>
            <p:spPr>
              <a:xfrm>
                <a:off x="4633320" y="3125341"/>
                <a:ext cx="252281" cy="355976"/>
              </a:xfrm>
              <a:custGeom>
                <a:avLst/>
                <a:gdLst/>
                <a:ahLst/>
                <a:cxnLst/>
                <a:rect l="l" t="t" r="r" b="b"/>
                <a:pathLst>
                  <a:path w="4316" h="6090" extrusionOk="0">
                    <a:moveTo>
                      <a:pt x="4305" y="5104"/>
                    </a:moveTo>
                    <a:cubicBezTo>
                      <a:pt x="4284" y="5135"/>
                      <a:pt x="4263" y="5166"/>
                      <a:pt x="4253" y="5197"/>
                    </a:cubicBezTo>
                    <a:cubicBezTo>
                      <a:pt x="4212" y="5259"/>
                      <a:pt x="4180" y="5332"/>
                      <a:pt x="4180" y="5394"/>
                    </a:cubicBezTo>
                    <a:cubicBezTo>
                      <a:pt x="4191" y="5457"/>
                      <a:pt x="4212" y="5498"/>
                      <a:pt x="4253" y="5540"/>
                    </a:cubicBezTo>
                    <a:cubicBezTo>
                      <a:pt x="4274" y="5498"/>
                      <a:pt x="4284" y="5457"/>
                      <a:pt x="4295" y="5404"/>
                    </a:cubicBezTo>
                    <a:cubicBezTo>
                      <a:pt x="4305" y="5353"/>
                      <a:pt x="4315" y="5291"/>
                      <a:pt x="4315" y="5228"/>
                    </a:cubicBezTo>
                    <a:cubicBezTo>
                      <a:pt x="4315" y="5187"/>
                      <a:pt x="4305" y="5145"/>
                      <a:pt x="4305" y="5104"/>
                    </a:cubicBezTo>
                    <a:close/>
                    <a:moveTo>
                      <a:pt x="291" y="0"/>
                    </a:moveTo>
                    <a:cubicBezTo>
                      <a:pt x="176" y="322"/>
                      <a:pt x="10" y="633"/>
                      <a:pt x="0" y="985"/>
                    </a:cubicBezTo>
                    <a:lnTo>
                      <a:pt x="0" y="996"/>
                    </a:lnTo>
                    <a:cubicBezTo>
                      <a:pt x="0" y="1214"/>
                      <a:pt x="63" y="1421"/>
                      <a:pt x="114" y="1619"/>
                    </a:cubicBezTo>
                    <a:cubicBezTo>
                      <a:pt x="404" y="2707"/>
                      <a:pt x="591" y="3828"/>
                      <a:pt x="664" y="4959"/>
                    </a:cubicBezTo>
                    <a:cubicBezTo>
                      <a:pt x="685" y="5249"/>
                      <a:pt x="716" y="5560"/>
                      <a:pt x="882" y="5768"/>
                    </a:cubicBezTo>
                    <a:cubicBezTo>
                      <a:pt x="1006" y="5923"/>
                      <a:pt x="1204" y="5985"/>
                      <a:pt x="1380" y="6027"/>
                    </a:cubicBezTo>
                    <a:cubicBezTo>
                      <a:pt x="1462" y="6058"/>
                      <a:pt x="1556" y="6068"/>
                      <a:pt x="1639" y="6089"/>
                    </a:cubicBezTo>
                    <a:cubicBezTo>
                      <a:pt x="1639" y="5830"/>
                      <a:pt x="1628" y="5570"/>
                      <a:pt x="1587" y="5321"/>
                    </a:cubicBezTo>
                    <a:cubicBezTo>
                      <a:pt x="1545" y="5062"/>
                      <a:pt x="1483" y="4803"/>
                      <a:pt x="1483" y="4533"/>
                    </a:cubicBezTo>
                    <a:cubicBezTo>
                      <a:pt x="1483" y="4160"/>
                      <a:pt x="1628" y="3797"/>
                      <a:pt x="1743" y="3434"/>
                    </a:cubicBezTo>
                    <a:cubicBezTo>
                      <a:pt x="2013" y="2583"/>
                      <a:pt x="2096" y="1702"/>
                      <a:pt x="2168" y="819"/>
                    </a:cubicBezTo>
                    <a:lnTo>
                      <a:pt x="2168" y="819"/>
                    </a:lnTo>
                    <a:cubicBezTo>
                      <a:pt x="2085" y="882"/>
                      <a:pt x="2002" y="955"/>
                      <a:pt x="1909" y="1027"/>
                    </a:cubicBezTo>
                    <a:cubicBezTo>
                      <a:pt x="1919" y="810"/>
                      <a:pt x="1950" y="467"/>
                      <a:pt x="1992" y="93"/>
                    </a:cubicBezTo>
                    <a:lnTo>
                      <a:pt x="1753" y="93"/>
                    </a:lnTo>
                    <a:cubicBezTo>
                      <a:pt x="1473" y="93"/>
                      <a:pt x="1193" y="83"/>
                      <a:pt x="913" y="63"/>
                    </a:cubicBezTo>
                    <a:cubicBezTo>
                      <a:pt x="706" y="42"/>
                      <a:pt x="508" y="21"/>
                      <a:pt x="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4"/>
              <p:cNvSpPr/>
              <p:nvPr/>
            </p:nvSpPr>
            <p:spPr>
              <a:xfrm>
                <a:off x="5043767" y="2794855"/>
                <a:ext cx="331718" cy="758070"/>
              </a:xfrm>
              <a:custGeom>
                <a:avLst/>
                <a:gdLst/>
                <a:ahLst/>
                <a:cxnLst/>
                <a:rect l="l" t="t" r="r" b="b"/>
                <a:pathLst>
                  <a:path w="5675" h="12969" extrusionOk="0">
                    <a:moveTo>
                      <a:pt x="4461" y="1"/>
                    </a:moveTo>
                    <a:lnTo>
                      <a:pt x="0" y="5177"/>
                    </a:lnTo>
                    <a:cubicBezTo>
                      <a:pt x="364" y="6411"/>
                      <a:pt x="613" y="7688"/>
                      <a:pt x="747" y="8963"/>
                    </a:cubicBezTo>
                    <a:cubicBezTo>
                      <a:pt x="800" y="9461"/>
                      <a:pt x="986" y="9949"/>
                      <a:pt x="1307" y="10332"/>
                    </a:cubicBezTo>
                    <a:cubicBezTo>
                      <a:pt x="1526" y="10592"/>
                      <a:pt x="1639" y="10975"/>
                      <a:pt x="1639" y="11328"/>
                    </a:cubicBezTo>
                    <a:cubicBezTo>
                      <a:pt x="1650" y="11775"/>
                      <a:pt x="1567" y="12314"/>
                      <a:pt x="1909" y="12614"/>
                    </a:cubicBezTo>
                    <a:cubicBezTo>
                      <a:pt x="2075" y="12760"/>
                      <a:pt x="2314" y="12812"/>
                      <a:pt x="2531" y="12843"/>
                    </a:cubicBezTo>
                    <a:cubicBezTo>
                      <a:pt x="3052" y="12930"/>
                      <a:pt x="3585" y="12968"/>
                      <a:pt x="4116" y="12968"/>
                    </a:cubicBezTo>
                    <a:cubicBezTo>
                      <a:pt x="4283" y="12968"/>
                      <a:pt x="4450" y="12964"/>
                      <a:pt x="4617" y="12957"/>
                    </a:cubicBezTo>
                    <a:cubicBezTo>
                      <a:pt x="5032" y="12936"/>
                      <a:pt x="5498" y="12874"/>
                      <a:pt x="5633" y="12335"/>
                    </a:cubicBezTo>
                    <a:cubicBezTo>
                      <a:pt x="5675" y="12179"/>
                      <a:pt x="5675" y="12023"/>
                      <a:pt x="5633" y="11867"/>
                    </a:cubicBezTo>
                    <a:cubicBezTo>
                      <a:pt x="5550" y="11432"/>
                      <a:pt x="5322" y="11017"/>
                      <a:pt x="4970" y="10737"/>
                    </a:cubicBezTo>
                    <a:cubicBezTo>
                      <a:pt x="4738" y="10555"/>
                      <a:pt x="4441" y="10446"/>
                      <a:pt x="4145" y="10446"/>
                    </a:cubicBezTo>
                    <a:cubicBezTo>
                      <a:pt x="4070" y="10446"/>
                      <a:pt x="3995" y="10453"/>
                      <a:pt x="3921" y="10468"/>
                    </a:cubicBezTo>
                    <a:cubicBezTo>
                      <a:pt x="3341" y="5779"/>
                      <a:pt x="4160" y="5644"/>
                      <a:pt x="4668" y="3279"/>
                    </a:cubicBezTo>
                    <a:cubicBezTo>
                      <a:pt x="4793" y="2718"/>
                      <a:pt x="4928" y="2169"/>
                      <a:pt x="4928" y="1598"/>
                    </a:cubicBezTo>
                    <a:cubicBezTo>
                      <a:pt x="4938" y="1028"/>
                      <a:pt x="4814" y="436"/>
                      <a:pt x="4461" y="1"/>
                    </a:cubicBezTo>
                    <a:close/>
                  </a:path>
                </a:pathLst>
              </a:custGeom>
              <a:solidFill>
                <a:srgbClr val="EA7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4"/>
              <p:cNvSpPr/>
              <p:nvPr/>
            </p:nvSpPr>
            <p:spPr>
              <a:xfrm>
                <a:off x="5054113" y="2895509"/>
                <a:ext cx="320787" cy="657357"/>
              </a:xfrm>
              <a:custGeom>
                <a:avLst/>
                <a:gdLst/>
                <a:ahLst/>
                <a:cxnLst/>
                <a:rect l="l" t="t" r="r" b="b"/>
                <a:pathLst>
                  <a:path w="5488" h="11246" extrusionOk="0">
                    <a:moveTo>
                      <a:pt x="4170" y="1"/>
                    </a:moveTo>
                    <a:lnTo>
                      <a:pt x="4170" y="1"/>
                    </a:lnTo>
                    <a:cubicBezTo>
                      <a:pt x="3973" y="457"/>
                      <a:pt x="4014" y="1049"/>
                      <a:pt x="4419" y="1298"/>
                    </a:cubicBezTo>
                    <a:cubicBezTo>
                      <a:pt x="4139" y="1287"/>
                      <a:pt x="3890" y="1069"/>
                      <a:pt x="3838" y="800"/>
                    </a:cubicBezTo>
                    <a:lnTo>
                      <a:pt x="3838" y="800"/>
                    </a:lnTo>
                    <a:cubicBezTo>
                      <a:pt x="3724" y="1391"/>
                      <a:pt x="3807" y="2024"/>
                      <a:pt x="4066" y="2563"/>
                    </a:cubicBezTo>
                    <a:cubicBezTo>
                      <a:pt x="3744" y="2428"/>
                      <a:pt x="3496" y="2117"/>
                      <a:pt x="3413" y="1775"/>
                    </a:cubicBezTo>
                    <a:cubicBezTo>
                      <a:pt x="3101" y="2646"/>
                      <a:pt x="2417" y="3393"/>
                      <a:pt x="1566" y="3776"/>
                    </a:cubicBezTo>
                    <a:cubicBezTo>
                      <a:pt x="1784" y="3435"/>
                      <a:pt x="1898" y="3030"/>
                      <a:pt x="1877" y="2635"/>
                    </a:cubicBezTo>
                    <a:lnTo>
                      <a:pt x="1877" y="2635"/>
                    </a:lnTo>
                    <a:cubicBezTo>
                      <a:pt x="1379" y="3258"/>
                      <a:pt x="726" y="3756"/>
                      <a:pt x="0" y="4088"/>
                    </a:cubicBezTo>
                    <a:cubicBezTo>
                      <a:pt x="270" y="5125"/>
                      <a:pt x="457" y="6183"/>
                      <a:pt x="570" y="7241"/>
                    </a:cubicBezTo>
                    <a:cubicBezTo>
                      <a:pt x="623" y="7739"/>
                      <a:pt x="809" y="8227"/>
                      <a:pt x="1130" y="8610"/>
                    </a:cubicBezTo>
                    <a:cubicBezTo>
                      <a:pt x="1349" y="8870"/>
                      <a:pt x="1462" y="9253"/>
                      <a:pt x="1462" y="9606"/>
                    </a:cubicBezTo>
                    <a:cubicBezTo>
                      <a:pt x="1473" y="9627"/>
                      <a:pt x="1473" y="9648"/>
                      <a:pt x="1473" y="9668"/>
                    </a:cubicBezTo>
                    <a:cubicBezTo>
                      <a:pt x="1473" y="9783"/>
                      <a:pt x="1462" y="9907"/>
                      <a:pt x="1462" y="10021"/>
                    </a:cubicBezTo>
                    <a:cubicBezTo>
                      <a:pt x="1462" y="10353"/>
                      <a:pt x="1494" y="10685"/>
                      <a:pt x="1732" y="10892"/>
                    </a:cubicBezTo>
                    <a:cubicBezTo>
                      <a:pt x="1898" y="11038"/>
                      <a:pt x="2137" y="11090"/>
                      <a:pt x="2354" y="11121"/>
                    </a:cubicBezTo>
                    <a:cubicBezTo>
                      <a:pt x="2884" y="11204"/>
                      <a:pt x="3423" y="11245"/>
                      <a:pt x="3963" y="11245"/>
                    </a:cubicBezTo>
                    <a:cubicBezTo>
                      <a:pt x="4118" y="11245"/>
                      <a:pt x="4284" y="11245"/>
                      <a:pt x="4440" y="11235"/>
                    </a:cubicBezTo>
                    <a:cubicBezTo>
                      <a:pt x="4502" y="11235"/>
                      <a:pt x="4564" y="11235"/>
                      <a:pt x="4627" y="11224"/>
                    </a:cubicBezTo>
                    <a:cubicBezTo>
                      <a:pt x="4585" y="11204"/>
                      <a:pt x="4554" y="11152"/>
                      <a:pt x="4574" y="11090"/>
                    </a:cubicBezTo>
                    <a:cubicBezTo>
                      <a:pt x="4678" y="10789"/>
                      <a:pt x="4647" y="10447"/>
                      <a:pt x="4481" y="10166"/>
                    </a:cubicBezTo>
                    <a:cubicBezTo>
                      <a:pt x="4429" y="10073"/>
                      <a:pt x="4512" y="9980"/>
                      <a:pt x="4595" y="9980"/>
                    </a:cubicBezTo>
                    <a:cubicBezTo>
                      <a:pt x="4627" y="9980"/>
                      <a:pt x="4668" y="10000"/>
                      <a:pt x="4689" y="10042"/>
                    </a:cubicBezTo>
                    <a:cubicBezTo>
                      <a:pt x="4876" y="10374"/>
                      <a:pt x="4917" y="10789"/>
                      <a:pt x="4803" y="11152"/>
                    </a:cubicBezTo>
                    <a:cubicBezTo>
                      <a:pt x="4803" y="11173"/>
                      <a:pt x="4793" y="11194"/>
                      <a:pt x="4782" y="11204"/>
                    </a:cubicBezTo>
                    <a:cubicBezTo>
                      <a:pt x="4938" y="11173"/>
                      <a:pt x="5093" y="11121"/>
                      <a:pt x="5217" y="11017"/>
                    </a:cubicBezTo>
                    <a:cubicBezTo>
                      <a:pt x="5155" y="11007"/>
                      <a:pt x="5083" y="10955"/>
                      <a:pt x="5114" y="10872"/>
                    </a:cubicBezTo>
                    <a:cubicBezTo>
                      <a:pt x="5197" y="10519"/>
                      <a:pt x="5145" y="10136"/>
                      <a:pt x="4959" y="9824"/>
                    </a:cubicBezTo>
                    <a:cubicBezTo>
                      <a:pt x="4906" y="9731"/>
                      <a:pt x="4989" y="9648"/>
                      <a:pt x="5072" y="9648"/>
                    </a:cubicBezTo>
                    <a:cubicBezTo>
                      <a:pt x="5104" y="9648"/>
                      <a:pt x="5134" y="9668"/>
                      <a:pt x="5166" y="9710"/>
                    </a:cubicBezTo>
                    <a:cubicBezTo>
                      <a:pt x="5363" y="10053"/>
                      <a:pt x="5436" y="10467"/>
                      <a:pt x="5353" y="10862"/>
                    </a:cubicBezTo>
                    <a:cubicBezTo>
                      <a:pt x="5394" y="10799"/>
                      <a:pt x="5436" y="10716"/>
                      <a:pt x="5456" y="10613"/>
                    </a:cubicBezTo>
                    <a:cubicBezTo>
                      <a:pt x="5477" y="10540"/>
                      <a:pt x="5487" y="10457"/>
                      <a:pt x="5487" y="10384"/>
                    </a:cubicBezTo>
                    <a:cubicBezTo>
                      <a:pt x="5487" y="10301"/>
                      <a:pt x="5477" y="10219"/>
                      <a:pt x="5456" y="10145"/>
                    </a:cubicBezTo>
                    <a:cubicBezTo>
                      <a:pt x="5373" y="9710"/>
                      <a:pt x="5145" y="9295"/>
                      <a:pt x="4793" y="9015"/>
                    </a:cubicBezTo>
                    <a:cubicBezTo>
                      <a:pt x="4564" y="8838"/>
                      <a:pt x="4263" y="8725"/>
                      <a:pt x="3973" y="8725"/>
                    </a:cubicBezTo>
                    <a:cubicBezTo>
                      <a:pt x="3890" y="8725"/>
                      <a:pt x="3817" y="8735"/>
                      <a:pt x="3744" y="8746"/>
                    </a:cubicBezTo>
                    <a:cubicBezTo>
                      <a:pt x="3599" y="7605"/>
                      <a:pt x="3537" y="6722"/>
                      <a:pt x="3537" y="6028"/>
                    </a:cubicBezTo>
                    <a:cubicBezTo>
                      <a:pt x="3537" y="3849"/>
                      <a:pt x="4108" y="3341"/>
                      <a:pt x="4491" y="1557"/>
                    </a:cubicBezTo>
                    <a:cubicBezTo>
                      <a:pt x="4574" y="1152"/>
                      <a:pt x="4668" y="758"/>
                      <a:pt x="4720" y="343"/>
                    </a:cubicBezTo>
                    <a:lnTo>
                      <a:pt x="4720" y="343"/>
                    </a:lnTo>
                    <a:cubicBezTo>
                      <a:pt x="4710" y="353"/>
                      <a:pt x="4699" y="353"/>
                      <a:pt x="4699" y="353"/>
                    </a:cubicBezTo>
                    <a:cubicBezTo>
                      <a:pt x="4471" y="353"/>
                      <a:pt x="4284" y="208"/>
                      <a:pt x="41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4"/>
              <p:cNvSpPr/>
              <p:nvPr/>
            </p:nvSpPr>
            <p:spPr>
              <a:xfrm>
                <a:off x="5324510" y="3550344"/>
                <a:ext cx="9119" cy="1929"/>
              </a:xfrm>
              <a:custGeom>
                <a:avLst/>
                <a:gdLst/>
                <a:ahLst/>
                <a:cxnLst/>
                <a:rect l="l" t="t" r="r" b="b"/>
                <a:pathLst>
                  <a:path w="156" h="33" extrusionOk="0">
                    <a:moveTo>
                      <a:pt x="156" y="1"/>
                    </a:moveTo>
                    <a:cubicBezTo>
                      <a:pt x="104" y="11"/>
                      <a:pt x="52" y="11"/>
                      <a:pt x="1" y="21"/>
                    </a:cubicBezTo>
                    <a:cubicBezTo>
                      <a:pt x="21" y="32"/>
                      <a:pt x="42" y="32"/>
                      <a:pt x="63" y="32"/>
                    </a:cubicBezTo>
                    <a:cubicBezTo>
                      <a:pt x="94" y="32"/>
                      <a:pt x="125" y="21"/>
                      <a:pt x="156" y="1"/>
                    </a:cubicBezTo>
                    <a:close/>
                  </a:path>
                </a:pathLst>
              </a:custGeom>
              <a:solidFill>
                <a:srgbClr val="F6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4"/>
              <p:cNvSpPr/>
              <p:nvPr/>
            </p:nvSpPr>
            <p:spPr>
              <a:xfrm>
                <a:off x="5312995" y="3478799"/>
                <a:ext cx="28583" cy="72832"/>
              </a:xfrm>
              <a:custGeom>
                <a:avLst/>
                <a:gdLst/>
                <a:ahLst/>
                <a:cxnLst/>
                <a:rect l="l" t="t" r="r" b="b"/>
                <a:pathLst>
                  <a:path w="489" h="1246" extrusionOk="0">
                    <a:moveTo>
                      <a:pt x="166" y="1"/>
                    </a:moveTo>
                    <a:cubicBezTo>
                      <a:pt x="83" y="1"/>
                      <a:pt x="0" y="94"/>
                      <a:pt x="52" y="187"/>
                    </a:cubicBezTo>
                    <a:cubicBezTo>
                      <a:pt x="218" y="468"/>
                      <a:pt x="249" y="810"/>
                      <a:pt x="145" y="1111"/>
                    </a:cubicBezTo>
                    <a:cubicBezTo>
                      <a:pt x="125" y="1173"/>
                      <a:pt x="156" y="1225"/>
                      <a:pt x="198" y="1245"/>
                    </a:cubicBezTo>
                    <a:cubicBezTo>
                      <a:pt x="249" y="1235"/>
                      <a:pt x="301" y="1235"/>
                      <a:pt x="353" y="1225"/>
                    </a:cubicBezTo>
                    <a:cubicBezTo>
                      <a:pt x="364" y="1215"/>
                      <a:pt x="374" y="1194"/>
                      <a:pt x="374" y="1173"/>
                    </a:cubicBezTo>
                    <a:cubicBezTo>
                      <a:pt x="488" y="810"/>
                      <a:pt x="447" y="395"/>
                      <a:pt x="260" y="63"/>
                    </a:cubicBezTo>
                    <a:cubicBezTo>
                      <a:pt x="239" y="21"/>
                      <a:pt x="198" y="1"/>
                      <a:pt x="166" y="1"/>
                    </a:cubicBezTo>
                    <a:close/>
                  </a:path>
                </a:pathLst>
              </a:custGeom>
              <a:solidFill>
                <a:srgbClr val="DA5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4"/>
              <p:cNvSpPr/>
              <p:nvPr/>
            </p:nvSpPr>
            <p:spPr>
              <a:xfrm>
                <a:off x="5359055" y="3530354"/>
                <a:ext cx="7950" cy="9119"/>
              </a:xfrm>
              <a:custGeom>
                <a:avLst/>
                <a:gdLst/>
                <a:ahLst/>
                <a:cxnLst/>
                <a:rect l="l" t="t" r="r" b="b"/>
                <a:pathLst>
                  <a:path w="136" h="156" extrusionOk="0">
                    <a:moveTo>
                      <a:pt x="136" y="1"/>
                    </a:moveTo>
                    <a:lnTo>
                      <a:pt x="136" y="1"/>
                    </a:lnTo>
                    <a:cubicBezTo>
                      <a:pt x="94" y="63"/>
                      <a:pt x="53" y="114"/>
                      <a:pt x="0" y="156"/>
                    </a:cubicBezTo>
                    <a:lnTo>
                      <a:pt x="11" y="156"/>
                    </a:lnTo>
                    <a:cubicBezTo>
                      <a:pt x="63" y="156"/>
                      <a:pt x="104" y="135"/>
                      <a:pt x="125" y="73"/>
                    </a:cubicBezTo>
                    <a:cubicBezTo>
                      <a:pt x="125" y="52"/>
                      <a:pt x="136" y="31"/>
                      <a:pt x="136" y="1"/>
                    </a:cubicBezTo>
                    <a:close/>
                  </a:path>
                </a:pathLst>
              </a:custGeom>
              <a:solidFill>
                <a:srgbClr val="F69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4"/>
              <p:cNvSpPr/>
              <p:nvPr/>
            </p:nvSpPr>
            <p:spPr>
              <a:xfrm>
                <a:off x="5340877" y="3459393"/>
                <a:ext cx="30980" cy="80080"/>
              </a:xfrm>
              <a:custGeom>
                <a:avLst/>
                <a:gdLst/>
                <a:ahLst/>
                <a:cxnLst/>
                <a:rect l="l" t="t" r="r" b="b"/>
                <a:pathLst>
                  <a:path w="530" h="1370" extrusionOk="0">
                    <a:moveTo>
                      <a:pt x="166" y="1"/>
                    </a:moveTo>
                    <a:cubicBezTo>
                      <a:pt x="83" y="1"/>
                      <a:pt x="0" y="84"/>
                      <a:pt x="53" y="177"/>
                    </a:cubicBezTo>
                    <a:cubicBezTo>
                      <a:pt x="239" y="489"/>
                      <a:pt x="291" y="872"/>
                      <a:pt x="208" y="1225"/>
                    </a:cubicBezTo>
                    <a:cubicBezTo>
                      <a:pt x="177" y="1308"/>
                      <a:pt x="249" y="1360"/>
                      <a:pt x="311" y="1370"/>
                    </a:cubicBezTo>
                    <a:cubicBezTo>
                      <a:pt x="364" y="1328"/>
                      <a:pt x="405" y="1277"/>
                      <a:pt x="447" y="1215"/>
                    </a:cubicBezTo>
                    <a:cubicBezTo>
                      <a:pt x="530" y="820"/>
                      <a:pt x="457" y="406"/>
                      <a:pt x="260" y="63"/>
                    </a:cubicBezTo>
                    <a:cubicBezTo>
                      <a:pt x="228" y="21"/>
                      <a:pt x="198" y="1"/>
                      <a:pt x="166" y="1"/>
                    </a:cubicBezTo>
                    <a:close/>
                  </a:path>
                </a:pathLst>
              </a:custGeom>
              <a:solidFill>
                <a:srgbClr val="DA5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4"/>
              <p:cNvSpPr/>
              <p:nvPr/>
            </p:nvSpPr>
            <p:spPr>
              <a:xfrm>
                <a:off x="4297399" y="2246168"/>
                <a:ext cx="396600" cy="588792"/>
              </a:xfrm>
              <a:custGeom>
                <a:avLst/>
                <a:gdLst/>
                <a:ahLst/>
                <a:cxnLst/>
                <a:rect l="l" t="t" r="r" b="b"/>
                <a:pathLst>
                  <a:path w="6785" h="10073" extrusionOk="0">
                    <a:moveTo>
                      <a:pt x="3527" y="0"/>
                    </a:moveTo>
                    <a:lnTo>
                      <a:pt x="3527" y="0"/>
                    </a:lnTo>
                    <a:cubicBezTo>
                      <a:pt x="3735" y="125"/>
                      <a:pt x="3922" y="301"/>
                      <a:pt x="4035" y="519"/>
                    </a:cubicBezTo>
                    <a:cubicBezTo>
                      <a:pt x="3521" y="270"/>
                      <a:pt x="2951" y="149"/>
                      <a:pt x="2382" y="149"/>
                    </a:cubicBezTo>
                    <a:cubicBezTo>
                      <a:pt x="1527" y="149"/>
                      <a:pt x="673" y="421"/>
                      <a:pt x="1" y="944"/>
                    </a:cubicBezTo>
                    <a:cubicBezTo>
                      <a:pt x="154" y="832"/>
                      <a:pt x="341" y="781"/>
                      <a:pt x="531" y="781"/>
                    </a:cubicBezTo>
                    <a:cubicBezTo>
                      <a:pt x="765" y="781"/>
                      <a:pt x="1004" y="859"/>
                      <a:pt x="1193" y="996"/>
                    </a:cubicBezTo>
                    <a:cubicBezTo>
                      <a:pt x="1536" y="1255"/>
                      <a:pt x="1723" y="1681"/>
                      <a:pt x="1764" y="2106"/>
                    </a:cubicBezTo>
                    <a:cubicBezTo>
                      <a:pt x="1806" y="2532"/>
                      <a:pt x="1712" y="2956"/>
                      <a:pt x="1577" y="3361"/>
                    </a:cubicBezTo>
                    <a:cubicBezTo>
                      <a:pt x="1349" y="4077"/>
                      <a:pt x="996" y="4761"/>
                      <a:pt x="840" y="5498"/>
                    </a:cubicBezTo>
                    <a:cubicBezTo>
                      <a:pt x="674" y="6234"/>
                      <a:pt x="757" y="7085"/>
                      <a:pt x="1276" y="7624"/>
                    </a:cubicBezTo>
                    <a:cubicBezTo>
                      <a:pt x="1038" y="7583"/>
                      <a:pt x="820" y="7428"/>
                      <a:pt x="685" y="7220"/>
                    </a:cubicBezTo>
                    <a:lnTo>
                      <a:pt x="685" y="7220"/>
                    </a:lnTo>
                    <a:cubicBezTo>
                      <a:pt x="830" y="7915"/>
                      <a:pt x="1318" y="8537"/>
                      <a:pt x="1961" y="8828"/>
                    </a:cubicBezTo>
                    <a:cubicBezTo>
                      <a:pt x="1920" y="8832"/>
                      <a:pt x="1879" y="8834"/>
                      <a:pt x="1837" y="8834"/>
                    </a:cubicBezTo>
                    <a:cubicBezTo>
                      <a:pt x="1676" y="8834"/>
                      <a:pt x="1507" y="8803"/>
                      <a:pt x="1359" y="8745"/>
                    </a:cubicBezTo>
                    <a:lnTo>
                      <a:pt x="1359" y="8745"/>
                    </a:lnTo>
                    <a:cubicBezTo>
                      <a:pt x="2337" y="9602"/>
                      <a:pt x="3636" y="10072"/>
                      <a:pt x="4934" y="10072"/>
                    </a:cubicBezTo>
                    <a:cubicBezTo>
                      <a:pt x="5425" y="10072"/>
                      <a:pt x="5917" y="10005"/>
                      <a:pt x="6390" y="9865"/>
                    </a:cubicBezTo>
                    <a:lnTo>
                      <a:pt x="6785" y="8216"/>
                    </a:lnTo>
                    <a:lnTo>
                      <a:pt x="6785" y="8216"/>
                    </a:lnTo>
                    <a:cubicBezTo>
                      <a:pt x="6635" y="8300"/>
                      <a:pt x="6470" y="8338"/>
                      <a:pt x="6303" y="8338"/>
                    </a:cubicBezTo>
                    <a:cubicBezTo>
                      <a:pt x="5889" y="8338"/>
                      <a:pt x="5462" y="8106"/>
                      <a:pt x="5218" y="7760"/>
                    </a:cubicBezTo>
                    <a:cubicBezTo>
                      <a:pt x="4876" y="7272"/>
                      <a:pt x="4834" y="6628"/>
                      <a:pt x="4927" y="6038"/>
                    </a:cubicBezTo>
                    <a:cubicBezTo>
                      <a:pt x="5010" y="5446"/>
                      <a:pt x="5218" y="4876"/>
                      <a:pt x="5332" y="4295"/>
                    </a:cubicBezTo>
                    <a:cubicBezTo>
                      <a:pt x="5498" y="3413"/>
                      <a:pt x="5436" y="2479"/>
                      <a:pt x="5083" y="1660"/>
                    </a:cubicBezTo>
                    <a:cubicBezTo>
                      <a:pt x="4772" y="955"/>
                      <a:pt x="4222" y="342"/>
                      <a:pt x="3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4"/>
              <p:cNvSpPr/>
              <p:nvPr/>
            </p:nvSpPr>
            <p:spPr>
              <a:xfrm>
                <a:off x="4448964" y="2650538"/>
                <a:ext cx="849549" cy="473641"/>
              </a:xfrm>
              <a:custGeom>
                <a:avLst/>
                <a:gdLst/>
                <a:ahLst/>
                <a:cxnLst/>
                <a:rect l="l" t="t" r="r" b="b"/>
                <a:pathLst>
                  <a:path w="14534" h="8103" extrusionOk="0">
                    <a:moveTo>
                      <a:pt x="11308" y="1"/>
                    </a:moveTo>
                    <a:cubicBezTo>
                      <a:pt x="11266" y="12"/>
                      <a:pt x="11225" y="22"/>
                      <a:pt x="11193" y="32"/>
                    </a:cubicBezTo>
                    <a:cubicBezTo>
                      <a:pt x="11100" y="53"/>
                      <a:pt x="11017" y="63"/>
                      <a:pt x="10923" y="84"/>
                    </a:cubicBezTo>
                    <a:cubicBezTo>
                      <a:pt x="10706" y="136"/>
                      <a:pt x="10478" y="167"/>
                      <a:pt x="10249" y="188"/>
                    </a:cubicBezTo>
                    <a:cubicBezTo>
                      <a:pt x="9794" y="241"/>
                      <a:pt x="9332" y="258"/>
                      <a:pt x="8866" y="258"/>
                    </a:cubicBezTo>
                    <a:cubicBezTo>
                      <a:pt x="8239" y="258"/>
                      <a:pt x="7607" y="226"/>
                      <a:pt x="6982" y="208"/>
                    </a:cubicBezTo>
                    <a:cubicBezTo>
                      <a:pt x="6806" y="205"/>
                      <a:pt x="6630" y="202"/>
                      <a:pt x="6454" y="202"/>
                    </a:cubicBezTo>
                    <a:cubicBezTo>
                      <a:pt x="5176" y="202"/>
                      <a:pt x="3873" y="326"/>
                      <a:pt x="2770" y="945"/>
                    </a:cubicBezTo>
                    <a:cubicBezTo>
                      <a:pt x="955" y="1951"/>
                      <a:pt x="1" y="4182"/>
                      <a:pt x="291" y="6236"/>
                    </a:cubicBezTo>
                    <a:cubicBezTo>
                      <a:pt x="354" y="6681"/>
                      <a:pt x="478" y="7148"/>
                      <a:pt x="799" y="7470"/>
                    </a:cubicBezTo>
                    <a:cubicBezTo>
                      <a:pt x="1142" y="7801"/>
                      <a:pt x="1650" y="7916"/>
                      <a:pt x="2117" y="7978"/>
                    </a:cubicBezTo>
                    <a:cubicBezTo>
                      <a:pt x="2553" y="8040"/>
                      <a:pt x="2988" y="8071"/>
                      <a:pt x="3424" y="8092"/>
                    </a:cubicBezTo>
                    <a:cubicBezTo>
                      <a:pt x="3622" y="8099"/>
                      <a:pt x="3821" y="8103"/>
                      <a:pt x="4020" y="8103"/>
                    </a:cubicBezTo>
                    <a:cubicBezTo>
                      <a:pt x="4664" y="8103"/>
                      <a:pt x="5313" y="8067"/>
                      <a:pt x="5955" y="8020"/>
                    </a:cubicBezTo>
                    <a:cubicBezTo>
                      <a:pt x="7801" y="7895"/>
                      <a:pt x="9720" y="7635"/>
                      <a:pt x="11255" y="6598"/>
                    </a:cubicBezTo>
                    <a:cubicBezTo>
                      <a:pt x="12532" y="5738"/>
                      <a:pt x="13392" y="4420"/>
                      <a:pt x="13994" y="2988"/>
                    </a:cubicBezTo>
                    <a:cubicBezTo>
                      <a:pt x="14191" y="2522"/>
                      <a:pt x="14367" y="2034"/>
                      <a:pt x="14512" y="1557"/>
                    </a:cubicBezTo>
                    <a:cubicBezTo>
                      <a:pt x="14512" y="1536"/>
                      <a:pt x="14523" y="1515"/>
                      <a:pt x="14523" y="1505"/>
                    </a:cubicBezTo>
                    <a:cubicBezTo>
                      <a:pt x="14523" y="1495"/>
                      <a:pt x="14533" y="1485"/>
                      <a:pt x="14533" y="1474"/>
                    </a:cubicBezTo>
                    <a:lnTo>
                      <a:pt x="14295" y="1370"/>
                    </a:lnTo>
                    <a:lnTo>
                      <a:pt x="14284" y="1360"/>
                    </a:lnTo>
                    <a:lnTo>
                      <a:pt x="13776" y="1132"/>
                    </a:lnTo>
                    <a:lnTo>
                      <a:pt x="11847" y="250"/>
                    </a:lnTo>
                    <a:lnTo>
                      <a:pt x="11608" y="136"/>
                    </a:lnTo>
                    <a:lnTo>
                      <a:pt x="113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4"/>
              <p:cNvSpPr/>
              <p:nvPr/>
            </p:nvSpPr>
            <p:spPr>
              <a:xfrm>
                <a:off x="4646647" y="2588696"/>
                <a:ext cx="771339" cy="568217"/>
              </a:xfrm>
              <a:custGeom>
                <a:avLst/>
                <a:gdLst/>
                <a:ahLst/>
                <a:cxnLst/>
                <a:rect l="l" t="t" r="r" b="b"/>
                <a:pathLst>
                  <a:path w="13196" h="9721" extrusionOk="0">
                    <a:moveTo>
                      <a:pt x="12905" y="1"/>
                    </a:moveTo>
                    <a:cubicBezTo>
                      <a:pt x="12415" y="432"/>
                      <a:pt x="11879" y="577"/>
                      <a:pt x="11309" y="577"/>
                    </a:cubicBezTo>
                    <a:cubicBezTo>
                      <a:pt x="10454" y="577"/>
                      <a:pt x="9523" y="252"/>
                      <a:pt x="8558" y="84"/>
                    </a:cubicBezTo>
                    <a:cubicBezTo>
                      <a:pt x="8550" y="82"/>
                      <a:pt x="8542" y="82"/>
                      <a:pt x="8535" y="82"/>
                    </a:cubicBezTo>
                    <a:cubicBezTo>
                      <a:pt x="8370" y="82"/>
                      <a:pt x="8144" y="378"/>
                      <a:pt x="7935" y="665"/>
                    </a:cubicBezTo>
                    <a:cubicBezTo>
                      <a:pt x="7926" y="685"/>
                      <a:pt x="7905" y="696"/>
                      <a:pt x="7894" y="717"/>
                    </a:cubicBezTo>
                    <a:cubicBezTo>
                      <a:pt x="7770" y="883"/>
                      <a:pt x="7656" y="1049"/>
                      <a:pt x="7541" y="1142"/>
                    </a:cubicBezTo>
                    <a:cubicBezTo>
                      <a:pt x="7500" y="1183"/>
                      <a:pt x="7458" y="1215"/>
                      <a:pt x="7417" y="1225"/>
                    </a:cubicBezTo>
                    <a:cubicBezTo>
                      <a:pt x="7272" y="1277"/>
                      <a:pt x="7147" y="1370"/>
                      <a:pt x="7023" y="1474"/>
                    </a:cubicBezTo>
                    <a:cubicBezTo>
                      <a:pt x="6940" y="1547"/>
                      <a:pt x="6847" y="1640"/>
                      <a:pt x="6764" y="1723"/>
                    </a:cubicBezTo>
                    <a:cubicBezTo>
                      <a:pt x="5955" y="2532"/>
                      <a:pt x="4990" y="3165"/>
                      <a:pt x="4046" y="3797"/>
                    </a:cubicBezTo>
                    <a:cubicBezTo>
                      <a:pt x="3092" y="4441"/>
                      <a:pt x="2137" y="5104"/>
                      <a:pt x="1380" y="5955"/>
                    </a:cubicBezTo>
                    <a:cubicBezTo>
                      <a:pt x="612" y="6806"/>
                      <a:pt x="52" y="7884"/>
                      <a:pt x="1" y="9025"/>
                    </a:cubicBezTo>
                    <a:lnTo>
                      <a:pt x="42" y="9150"/>
                    </a:lnTo>
                    <a:lnTo>
                      <a:pt x="52" y="9171"/>
                    </a:lnTo>
                    <a:cubicBezTo>
                      <a:pt x="259" y="9202"/>
                      <a:pt x="467" y="9223"/>
                      <a:pt x="685" y="9244"/>
                    </a:cubicBezTo>
                    <a:cubicBezTo>
                      <a:pt x="958" y="9265"/>
                      <a:pt x="1232" y="9275"/>
                      <a:pt x="1507" y="9275"/>
                    </a:cubicBezTo>
                    <a:cubicBezTo>
                      <a:pt x="2454" y="9275"/>
                      <a:pt x="3407" y="9151"/>
                      <a:pt x="4316" y="8901"/>
                    </a:cubicBezTo>
                    <a:lnTo>
                      <a:pt x="4316" y="8901"/>
                    </a:lnTo>
                    <a:cubicBezTo>
                      <a:pt x="4025" y="9212"/>
                      <a:pt x="3673" y="9472"/>
                      <a:pt x="3278" y="9648"/>
                    </a:cubicBezTo>
                    <a:cubicBezTo>
                      <a:pt x="4305" y="9627"/>
                      <a:pt x="5312" y="9347"/>
                      <a:pt x="6204" y="8849"/>
                    </a:cubicBezTo>
                    <a:lnTo>
                      <a:pt x="6204" y="8849"/>
                    </a:lnTo>
                    <a:cubicBezTo>
                      <a:pt x="6131" y="9191"/>
                      <a:pt x="5934" y="9503"/>
                      <a:pt x="5664" y="9721"/>
                    </a:cubicBezTo>
                    <a:cubicBezTo>
                      <a:pt x="6909" y="9534"/>
                      <a:pt x="8071" y="8859"/>
                      <a:pt x="8848" y="7884"/>
                    </a:cubicBezTo>
                    <a:lnTo>
                      <a:pt x="8848" y="7884"/>
                    </a:lnTo>
                    <a:cubicBezTo>
                      <a:pt x="8869" y="8279"/>
                      <a:pt x="8755" y="8684"/>
                      <a:pt x="8537" y="9025"/>
                    </a:cubicBezTo>
                    <a:cubicBezTo>
                      <a:pt x="9388" y="8642"/>
                      <a:pt x="10072" y="7895"/>
                      <a:pt x="10384" y="7024"/>
                    </a:cubicBezTo>
                    <a:cubicBezTo>
                      <a:pt x="10467" y="7366"/>
                      <a:pt x="10715" y="7677"/>
                      <a:pt x="11037" y="7812"/>
                    </a:cubicBezTo>
                    <a:cubicBezTo>
                      <a:pt x="10778" y="7273"/>
                      <a:pt x="10695" y="6640"/>
                      <a:pt x="10809" y="6049"/>
                    </a:cubicBezTo>
                    <a:lnTo>
                      <a:pt x="10809" y="6049"/>
                    </a:lnTo>
                    <a:cubicBezTo>
                      <a:pt x="10861" y="6318"/>
                      <a:pt x="11110" y="6536"/>
                      <a:pt x="11390" y="6547"/>
                    </a:cubicBezTo>
                    <a:cubicBezTo>
                      <a:pt x="10944" y="6266"/>
                      <a:pt x="10944" y="5582"/>
                      <a:pt x="11203" y="5125"/>
                    </a:cubicBezTo>
                    <a:cubicBezTo>
                      <a:pt x="11349" y="4876"/>
                      <a:pt x="11535" y="4669"/>
                      <a:pt x="11722" y="4472"/>
                    </a:cubicBezTo>
                    <a:cubicBezTo>
                      <a:pt x="11898" y="4285"/>
                      <a:pt x="12075" y="4109"/>
                      <a:pt x="12230" y="3912"/>
                    </a:cubicBezTo>
                    <a:cubicBezTo>
                      <a:pt x="12271" y="3860"/>
                      <a:pt x="12303" y="3808"/>
                      <a:pt x="12344" y="3756"/>
                    </a:cubicBezTo>
                    <a:cubicBezTo>
                      <a:pt x="12458" y="3580"/>
                      <a:pt x="12552" y="3393"/>
                      <a:pt x="12624" y="3196"/>
                    </a:cubicBezTo>
                    <a:cubicBezTo>
                      <a:pt x="12635" y="3186"/>
                      <a:pt x="12635" y="3175"/>
                      <a:pt x="12645" y="3165"/>
                    </a:cubicBezTo>
                    <a:cubicBezTo>
                      <a:pt x="12822" y="2688"/>
                      <a:pt x="12873" y="2158"/>
                      <a:pt x="12780" y="1661"/>
                    </a:cubicBezTo>
                    <a:lnTo>
                      <a:pt x="12780" y="1661"/>
                    </a:lnTo>
                    <a:cubicBezTo>
                      <a:pt x="12915" y="1806"/>
                      <a:pt x="13050" y="1962"/>
                      <a:pt x="13195" y="2107"/>
                    </a:cubicBezTo>
                    <a:cubicBezTo>
                      <a:pt x="13091" y="1402"/>
                      <a:pt x="12998" y="706"/>
                      <a:pt x="129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4"/>
              <p:cNvSpPr/>
              <p:nvPr/>
            </p:nvSpPr>
            <p:spPr>
              <a:xfrm>
                <a:off x="4686686" y="2807481"/>
                <a:ext cx="681556" cy="349429"/>
              </a:xfrm>
              <a:custGeom>
                <a:avLst/>
                <a:gdLst/>
                <a:ahLst/>
                <a:cxnLst/>
                <a:rect l="l" t="t" r="r" b="b"/>
                <a:pathLst>
                  <a:path w="11660" h="5978" extrusionOk="0">
                    <a:moveTo>
                      <a:pt x="11376" y="1"/>
                    </a:moveTo>
                    <a:cubicBezTo>
                      <a:pt x="10768" y="1"/>
                      <a:pt x="10168" y="162"/>
                      <a:pt x="9585" y="324"/>
                    </a:cubicBezTo>
                    <a:cubicBezTo>
                      <a:pt x="9325" y="1258"/>
                      <a:pt x="8765" y="2108"/>
                      <a:pt x="7997" y="2710"/>
                    </a:cubicBezTo>
                    <a:cubicBezTo>
                      <a:pt x="8101" y="2295"/>
                      <a:pt x="8122" y="1849"/>
                      <a:pt x="8039" y="1424"/>
                    </a:cubicBezTo>
                    <a:lnTo>
                      <a:pt x="8039" y="1424"/>
                    </a:lnTo>
                    <a:cubicBezTo>
                      <a:pt x="7635" y="2368"/>
                      <a:pt x="6971" y="3187"/>
                      <a:pt x="6141" y="3768"/>
                    </a:cubicBezTo>
                    <a:cubicBezTo>
                      <a:pt x="6255" y="3530"/>
                      <a:pt x="6379" y="3291"/>
                      <a:pt x="6494" y="3042"/>
                    </a:cubicBezTo>
                    <a:lnTo>
                      <a:pt x="6494" y="3042"/>
                    </a:lnTo>
                    <a:cubicBezTo>
                      <a:pt x="5871" y="3737"/>
                      <a:pt x="4927" y="4058"/>
                      <a:pt x="4004" y="4235"/>
                    </a:cubicBezTo>
                    <a:cubicBezTo>
                      <a:pt x="3081" y="4411"/>
                      <a:pt x="2137" y="4484"/>
                      <a:pt x="1255" y="4785"/>
                    </a:cubicBezTo>
                    <a:cubicBezTo>
                      <a:pt x="798" y="4950"/>
                      <a:pt x="353" y="5189"/>
                      <a:pt x="0" y="5501"/>
                    </a:cubicBezTo>
                    <a:cubicBezTo>
                      <a:pt x="273" y="5522"/>
                      <a:pt x="547" y="5532"/>
                      <a:pt x="822" y="5532"/>
                    </a:cubicBezTo>
                    <a:cubicBezTo>
                      <a:pt x="1769" y="5532"/>
                      <a:pt x="2722" y="5408"/>
                      <a:pt x="3631" y="5158"/>
                    </a:cubicBezTo>
                    <a:lnTo>
                      <a:pt x="3631" y="5158"/>
                    </a:lnTo>
                    <a:cubicBezTo>
                      <a:pt x="3340" y="5469"/>
                      <a:pt x="2988" y="5729"/>
                      <a:pt x="2593" y="5905"/>
                    </a:cubicBezTo>
                    <a:cubicBezTo>
                      <a:pt x="3620" y="5884"/>
                      <a:pt x="4627" y="5604"/>
                      <a:pt x="5519" y="5106"/>
                    </a:cubicBezTo>
                    <a:lnTo>
                      <a:pt x="5519" y="5106"/>
                    </a:lnTo>
                    <a:cubicBezTo>
                      <a:pt x="5446" y="5448"/>
                      <a:pt x="5249" y="5760"/>
                      <a:pt x="4979" y="5978"/>
                    </a:cubicBezTo>
                    <a:cubicBezTo>
                      <a:pt x="6224" y="5791"/>
                      <a:pt x="7386" y="5116"/>
                      <a:pt x="8163" y="4141"/>
                    </a:cubicBezTo>
                    <a:lnTo>
                      <a:pt x="8163" y="4141"/>
                    </a:lnTo>
                    <a:cubicBezTo>
                      <a:pt x="8184" y="4536"/>
                      <a:pt x="8070" y="4941"/>
                      <a:pt x="7852" y="5282"/>
                    </a:cubicBezTo>
                    <a:cubicBezTo>
                      <a:pt x="8703" y="4899"/>
                      <a:pt x="9387" y="4152"/>
                      <a:pt x="9699" y="3281"/>
                    </a:cubicBezTo>
                    <a:cubicBezTo>
                      <a:pt x="9782" y="3623"/>
                      <a:pt x="10030" y="3934"/>
                      <a:pt x="10352" y="4069"/>
                    </a:cubicBezTo>
                    <a:cubicBezTo>
                      <a:pt x="10093" y="3530"/>
                      <a:pt x="10010" y="2897"/>
                      <a:pt x="10124" y="2306"/>
                    </a:cubicBezTo>
                    <a:lnTo>
                      <a:pt x="10124" y="2306"/>
                    </a:lnTo>
                    <a:cubicBezTo>
                      <a:pt x="10176" y="2575"/>
                      <a:pt x="10425" y="2793"/>
                      <a:pt x="10705" y="2804"/>
                    </a:cubicBezTo>
                    <a:cubicBezTo>
                      <a:pt x="10259" y="2523"/>
                      <a:pt x="10259" y="1839"/>
                      <a:pt x="10518" y="1382"/>
                    </a:cubicBezTo>
                    <a:cubicBezTo>
                      <a:pt x="10777" y="916"/>
                      <a:pt x="11224" y="584"/>
                      <a:pt x="11545" y="169"/>
                    </a:cubicBezTo>
                    <a:cubicBezTo>
                      <a:pt x="11586" y="117"/>
                      <a:pt x="11618" y="65"/>
                      <a:pt x="11659" y="13"/>
                    </a:cubicBezTo>
                    <a:cubicBezTo>
                      <a:pt x="11565" y="5"/>
                      <a:pt x="11471" y="1"/>
                      <a:pt x="11376" y="1"/>
                    </a:cubicBezTo>
                    <a:close/>
                  </a:path>
                </a:pathLst>
              </a:custGeom>
              <a:solidFill>
                <a:srgbClr val="FFF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4"/>
              <p:cNvSpPr/>
              <p:nvPr/>
            </p:nvSpPr>
            <p:spPr>
              <a:xfrm>
                <a:off x="5048034" y="2626280"/>
                <a:ext cx="336569" cy="223873"/>
              </a:xfrm>
              <a:custGeom>
                <a:avLst/>
                <a:gdLst/>
                <a:ahLst/>
                <a:cxnLst/>
                <a:rect l="l" t="t" r="r" b="b"/>
                <a:pathLst>
                  <a:path w="5758" h="3830" extrusionOk="0">
                    <a:moveTo>
                      <a:pt x="1048" y="1"/>
                    </a:moveTo>
                    <a:cubicBezTo>
                      <a:pt x="1038" y="33"/>
                      <a:pt x="1038" y="53"/>
                      <a:pt x="1027" y="74"/>
                    </a:cubicBezTo>
                    <a:cubicBezTo>
                      <a:pt x="820" y="364"/>
                      <a:pt x="508" y="540"/>
                      <a:pt x="156" y="593"/>
                    </a:cubicBezTo>
                    <a:cubicBezTo>
                      <a:pt x="104" y="593"/>
                      <a:pt x="52" y="603"/>
                      <a:pt x="0" y="603"/>
                    </a:cubicBezTo>
                    <a:cubicBezTo>
                      <a:pt x="52" y="686"/>
                      <a:pt x="104" y="759"/>
                      <a:pt x="156" y="831"/>
                    </a:cubicBezTo>
                    <a:cubicBezTo>
                      <a:pt x="1266" y="2335"/>
                      <a:pt x="2573" y="2947"/>
                      <a:pt x="3745" y="3403"/>
                    </a:cubicBezTo>
                    <a:cubicBezTo>
                      <a:pt x="4139" y="3549"/>
                      <a:pt x="4512" y="3684"/>
                      <a:pt x="4855" y="3829"/>
                    </a:cubicBezTo>
                    <a:cubicBezTo>
                      <a:pt x="5031" y="3642"/>
                      <a:pt x="5208" y="3466"/>
                      <a:pt x="5363" y="3269"/>
                    </a:cubicBezTo>
                    <a:cubicBezTo>
                      <a:pt x="5404" y="3217"/>
                      <a:pt x="5436" y="3165"/>
                      <a:pt x="5477" y="3113"/>
                    </a:cubicBezTo>
                    <a:cubicBezTo>
                      <a:pt x="5591" y="2937"/>
                      <a:pt x="5685" y="2750"/>
                      <a:pt x="5757" y="2553"/>
                    </a:cubicBezTo>
                    <a:cubicBezTo>
                      <a:pt x="5726" y="2543"/>
                      <a:pt x="5695" y="2532"/>
                      <a:pt x="5653" y="2511"/>
                    </a:cubicBezTo>
                    <a:cubicBezTo>
                      <a:pt x="5280" y="2377"/>
                      <a:pt x="4793" y="2159"/>
                      <a:pt x="4274" y="1920"/>
                    </a:cubicBezTo>
                    <a:cubicBezTo>
                      <a:pt x="4212" y="1889"/>
                      <a:pt x="4150" y="1858"/>
                      <a:pt x="4097" y="1827"/>
                    </a:cubicBezTo>
                    <a:lnTo>
                      <a:pt x="4087" y="1827"/>
                    </a:lnTo>
                    <a:lnTo>
                      <a:pt x="4035" y="1806"/>
                    </a:lnTo>
                    <a:cubicBezTo>
                      <a:pt x="3869" y="1723"/>
                      <a:pt x="3703" y="1630"/>
                      <a:pt x="3527" y="1547"/>
                    </a:cubicBezTo>
                    <a:cubicBezTo>
                      <a:pt x="2790" y="1163"/>
                      <a:pt x="2064" y="748"/>
                      <a:pt x="1546" y="395"/>
                    </a:cubicBezTo>
                    <a:cubicBezTo>
                      <a:pt x="1525" y="385"/>
                      <a:pt x="1515" y="374"/>
                      <a:pt x="1504" y="364"/>
                    </a:cubicBezTo>
                    <a:cubicBezTo>
                      <a:pt x="1328" y="240"/>
                      <a:pt x="1183" y="125"/>
                      <a:pt x="1068" y="22"/>
                    </a:cubicBezTo>
                    <a:cubicBezTo>
                      <a:pt x="1059" y="12"/>
                      <a:pt x="1048" y="12"/>
                      <a:pt x="1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4"/>
              <p:cNvSpPr/>
              <p:nvPr/>
            </p:nvSpPr>
            <p:spPr>
              <a:xfrm>
                <a:off x="5292362" y="2830043"/>
                <a:ext cx="72247" cy="86159"/>
              </a:xfrm>
              <a:custGeom>
                <a:avLst/>
                <a:gdLst/>
                <a:ahLst/>
                <a:cxnLst/>
                <a:rect l="l" t="t" r="r" b="b"/>
                <a:pathLst>
                  <a:path w="1236" h="1474" extrusionOk="0">
                    <a:moveTo>
                      <a:pt x="623" y="0"/>
                    </a:moveTo>
                    <a:cubicBezTo>
                      <a:pt x="281" y="0"/>
                      <a:pt x="0" y="332"/>
                      <a:pt x="0" y="737"/>
                    </a:cubicBezTo>
                    <a:cubicBezTo>
                      <a:pt x="0" y="1141"/>
                      <a:pt x="281" y="1473"/>
                      <a:pt x="623" y="1473"/>
                    </a:cubicBezTo>
                    <a:cubicBezTo>
                      <a:pt x="955" y="1473"/>
                      <a:pt x="1235" y="1141"/>
                      <a:pt x="1235" y="737"/>
                    </a:cubicBezTo>
                    <a:cubicBezTo>
                      <a:pt x="1235" y="332"/>
                      <a:pt x="955" y="0"/>
                      <a:pt x="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4"/>
              <p:cNvSpPr/>
              <p:nvPr/>
            </p:nvSpPr>
            <p:spPr>
              <a:xfrm>
                <a:off x="5304462" y="2841558"/>
                <a:ext cx="52841" cy="62486"/>
              </a:xfrm>
              <a:custGeom>
                <a:avLst/>
                <a:gdLst/>
                <a:ahLst/>
                <a:cxnLst/>
                <a:rect l="l" t="t" r="r" b="b"/>
                <a:pathLst>
                  <a:path w="904" h="1069" extrusionOk="0">
                    <a:moveTo>
                      <a:pt x="457" y="1"/>
                    </a:moveTo>
                    <a:cubicBezTo>
                      <a:pt x="208" y="1"/>
                      <a:pt x="1" y="239"/>
                      <a:pt x="1" y="540"/>
                    </a:cubicBezTo>
                    <a:cubicBezTo>
                      <a:pt x="1" y="831"/>
                      <a:pt x="208" y="1069"/>
                      <a:pt x="457" y="1069"/>
                    </a:cubicBezTo>
                    <a:cubicBezTo>
                      <a:pt x="696" y="1069"/>
                      <a:pt x="904" y="831"/>
                      <a:pt x="904" y="540"/>
                    </a:cubicBezTo>
                    <a:cubicBezTo>
                      <a:pt x="904" y="239"/>
                      <a:pt x="696" y="1"/>
                      <a:pt x="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4"/>
              <p:cNvSpPr/>
              <p:nvPr/>
            </p:nvSpPr>
            <p:spPr>
              <a:xfrm>
                <a:off x="5414234" y="2269900"/>
                <a:ext cx="281390" cy="323710"/>
              </a:xfrm>
              <a:custGeom>
                <a:avLst/>
                <a:gdLst/>
                <a:ahLst/>
                <a:cxnLst/>
                <a:rect l="l" t="t" r="r" b="b"/>
                <a:pathLst>
                  <a:path w="4814" h="5538" extrusionOk="0">
                    <a:moveTo>
                      <a:pt x="1177" y="1"/>
                    </a:moveTo>
                    <a:cubicBezTo>
                      <a:pt x="1026" y="1"/>
                      <a:pt x="876" y="70"/>
                      <a:pt x="778" y="196"/>
                    </a:cubicBezTo>
                    <a:cubicBezTo>
                      <a:pt x="499" y="580"/>
                      <a:pt x="239" y="974"/>
                      <a:pt x="1" y="1379"/>
                    </a:cubicBezTo>
                    <a:cubicBezTo>
                      <a:pt x="93" y="1517"/>
                      <a:pt x="243" y="1593"/>
                      <a:pt x="399" y="1593"/>
                    </a:cubicBezTo>
                    <a:cubicBezTo>
                      <a:pt x="453" y="1593"/>
                      <a:pt x="508" y="1584"/>
                      <a:pt x="561" y="1565"/>
                    </a:cubicBezTo>
                    <a:cubicBezTo>
                      <a:pt x="633" y="1534"/>
                      <a:pt x="716" y="1503"/>
                      <a:pt x="789" y="1472"/>
                    </a:cubicBezTo>
                    <a:cubicBezTo>
                      <a:pt x="833" y="1457"/>
                      <a:pt x="882" y="1442"/>
                      <a:pt x="929" y="1442"/>
                    </a:cubicBezTo>
                    <a:cubicBezTo>
                      <a:pt x="948" y="1442"/>
                      <a:pt x="968" y="1445"/>
                      <a:pt x="986" y="1451"/>
                    </a:cubicBezTo>
                    <a:cubicBezTo>
                      <a:pt x="1080" y="1482"/>
                      <a:pt x="1110" y="1607"/>
                      <a:pt x="1121" y="1700"/>
                    </a:cubicBezTo>
                    <a:cubicBezTo>
                      <a:pt x="1266" y="2779"/>
                      <a:pt x="1453" y="3899"/>
                      <a:pt x="2127" y="4749"/>
                    </a:cubicBezTo>
                    <a:cubicBezTo>
                      <a:pt x="2293" y="4968"/>
                      <a:pt x="2500" y="5185"/>
                      <a:pt x="2500" y="5455"/>
                    </a:cubicBezTo>
                    <a:cubicBezTo>
                      <a:pt x="2656" y="5351"/>
                      <a:pt x="2781" y="5196"/>
                      <a:pt x="2832" y="5019"/>
                    </a:cubicBezTo>
                    <a:cubicBezTo>
                      <a:pt x="2864" y="5185"/>
                      <a:pt x="2905" y="5362"/>
                      <a:pt x="2936" y="5538"/>
                    </a:cubicBezTo>
                    <a:cubicBezTo>
                      <a:pt x="3330" y="5154"/>
                      <a:pt x="3600" y="4646"/>
                      <a:pt x="3704" y="4106"/>
                    </a:cubicBezTo>
                    <a:cubicBezTo>
                      <a:pt x="3766" y="4252"/>
                      <a:pt x="3828" y="4397"/>
                      <a:pt x="3901" y="4542"/>
                    </a:cubicBezTo>
                    <a:cubicBezTo>
                      <a:pt x="4150" y="4044"/>
                      <a:pt x="4326" y="3525"/>
                      <a:pt x="4420" y="2976"/>
                    </a:cubicBezTo>
                    <a:cubicBezTo>
                      <a:pt x="4523" y="3038"/>
                      <a:pt x="4606" y="3131"/>
                      <a:pt x="4637" y="3246"/>
                    </a:cubicBezTo>
                    <a:cubicBezTo>
                      <a:pt x="4731" y="2893"/>
                      <a:pt x="4814" y="2499"/>
                      <a:pt x="4658" y="2167"/>
                    </a:cubicBezTo>
                    <a:cubicBezTo>
                      <a:pt x="4544" y="1939"/>
                      <a:pt x="4326" y="1783"/>
                      <a:pt x="4118" y="1638"/>
                    </a:cubicBezTo>
                    <a:cubicBezTo>
                      <a:pt x="3247" y="1047"/>
                      <a:pt x="2324" y="538"/>
                      <a:pt x="1391" y="51"/>
                    </a:cubicBezTo>
                    <a:cubicBezTo>
                      <a:pt x="1323" y="17"/>
                      <a:pt x="1250" y="1"/>
                      <a:pt x="1177" y="1"/>
                    </a:cubicBezTo>
                    <a:close/>
                  </a:path>
                </a:pathLst>
              </a:custGeom>
              <a:solidFill>
                <a:srgbClr val="EA7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4"/>
              <p:cNvSpPr/>
              <p:nvPr/>
            </p:nvSpPr>
            <p:spPr>
              <a:xfrm>
                <a:off x="5443927" y="2269783"/>
                <a:ext cx="248072" cy="323827"/>
              </a:xfrm>
              <a:custGeom>
                <a:avLst/>
                <a:gdLst/>
                <a:ahLst/>
                <a:cxnLst/>
                <a:rect l="l" t="t" r="r" b="b"/>
                <a:pathLst>
                  <a:path w="4244" h="5540" extrusionOk="0">
                    <a:moveTo>
                      <a:pt x="665" y="1"/>
                    </a:moveTo>
                    <a:cubicBezTo>
                      <a:pt x="509" y="1"/>
                      <a:pt x="364" y="74"/>
                      <a:pt x="270" y="198"/>
                    </a:cubicBezTo>
                    <a:cubicBezTo>
                      <a:pt x="177" y="323"/>
                      <a:pt x="94" y="447"/>
                      <a:pt x="1" y="572"/>
                    </a:cubicBezTo>
                    <a:cubicBezTo>
                      <a:pt x="270" y="685"/>
                      <a:pt x="519" y="841"/>
                      <a:pt x="727" y="1049"/>
                    </a:cubicBezTo>
                    <a:cubicBezTo>
                      <a:pt x="1215" y="1567"/>
                      <a:pt x="1391" y="2303"/>
                      <a:pt x="1577" y="2999"/>
                    </a:cubicBezTo>
                    <a:cubicBezTo>
                      <a:pt x="1775" y="3683"/>
                      <a:pt x="2045" y="4420"/>
                      <a:pt x="2635" y="4814"/>
                    </a:cubicBezTo>
                    <a:lnTo>
                      <a:pt x="2231" y="4659"/>
                    </a:lnTo>
                    <a:lnTo>
                      <a:pt x="2231" y="4659"/>
                    </a:lnTo>
                    <a:cubicBezTo>
                      <a:pt x="2262" y="4814"/>
                      <a:pt x="2273" y="4980"/>
                      <a:pt x="2273" y="5136"/>
                    </a:cubicBezTo>
                    <a:cubicBezTo>
                      <a:pt x="2294" y="5094"/>
                      <a:pt x="2314" y="5063"/>
                      <a:pt x="2324" y="5021"/>
                    </a:cubicBezTo>
                    <a:cubicBezTo>
                      <a:pt x="2356" y="5187"/>
                      <a:pt x="2397" y="5364"/>
                      <a:pt x="2428" y="5540"/>
                    </a:cubicBezTo>
                    <a:cubicBezTo>
                      <a:pt x="2822" y="5156"/>
                      <a:pt x="3092" y="4648"/>
                      <a:pt x="3196" y="4108"/>
                    </a:cubicBezTo>
                    <a:cubicBezTo>
                      <a:pt x="3258" y="4254"/>
                      <a:pt x="3320" y="4399"/>
                      <a:pt x="3393" y="4544"/>
                    </a:cubicBezTo>
                    <a:cubicBezTo>
                      <a:pt x="3642" y="4046"/>
                      <a:pt x="3818" y="3527"/>
                      <a:pt x="3912" y="2978"/>
                    </a:cubicBezTo>
                    <a:cubicBezTo>
                      <a:pt x="4015" y="3040"/>
                      <a:pt x="4098" y="3133"/>
                      <a:pt x="4129" y="3248"/>
                    </a:cubicBezTo>
                    <a:cubicBezTo>
                      <a:pt x="4181" y="3040"/>
                      <a:pt x="4233" y="2812"/>
                      <a:pt x="4244" y="2605"/>
                    </a:cubicBezTo>
                    <a:cubicBezTo>
                      <a:pt x="4244" y="2449"/>
                      <a:pt x="4212" y="2303"/>
                      <a:pt x="4150" y="2169"/>
                    </a:cubicBezTo>
                    <a:cubicBezTo>
                      <a:pt x="4036" y="1941"/>
                      <a:pt x="3818" y="1785"/>
                      <a:pt x="3610" y="1640"/>
                    </a:cubicBezTo>
                    <a:cubicBezTo>
                      <a:pt x="2739" y="1049"/>
                      <a:pt x="1816" y="540"/>
                      <a:pt x="883" y="53"/>
                    </a:cubicBezTo>
                    <a:cubicBezTo>
                      <a:pt x="810" y="21"/>
                      <a:pt x="738" y="1"/>
                      <a:pt x="6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4"/>
              <p:cNvSpPr/>
              <p:nvPr/>
            </p:nvSpPr>
            <p:spPr>
              <a:xfrm>
                <a:off x="5074688" y="2278317"/>
                <a:ext cx="523325" cy="495619"/>
              </a:xfrm>
              <a:custGeom>
                <a:avLst/>
                <a:gdLst/>
                <a:ahLst/>
                <a:cxnLst/>
                <a:rect l="l" t="t" r="r" b="b"/>
                <a:pathLst>
                  <a:path w="8953" h="8479" extrusionOk="0">
                    <a:moveTo>
                      <a:pt x="4576" y="0"/>
                    </a:moveTo>
                    <a:cubicBezTo>
                      <a:pt x="4202" y="0"/>
                      <a:pt x="3827" y="103"/>
                      <a:pt x="3507" y="301"/>
                    </a:cubicBezTo>
                    <a:lnTo>
                      <a:pt x="3475" y="394"/>
                    </a:lnTo>
                    <a:cubicBezTo>
                      <a:pt x="3193" y="259"/>
                      <a:pt x="2884" y="190"/>
                      <a:pt x="2575" y="190"/>
                    </a:cubicBezTo>
                    <a:cubicBezTo>
                      <a:pt x="2339" y="190"/>
                      <a:pt x="2102" y="230"/>
                      <a:pt x="1878" y="311"/>
                    </a:cubicBezTo>
                    <a:cubicBezTo>
                      <a:pt x="2065" y="394"/>
                      <a:pt x="2251" y="467"/>
                      <a:pt x="2438" y="539"/>
                    </a:cubicBezTo>
                    <a:cubicBezTo>
                      <a:pt x="2374" y="532"/>
                      <a:pt x="2309" y="528"/>
                      <a:pt x="2245" y="528"/>
                    </a:cubicBezTo>
                    <a:cubicBezTo>
                      <a:pt x="1694" y="528"/>
                      <a:pt x="1142" y="797"/>
                      <a:pt x="789" y="1224"/>
                    </a:cubicBezTo>
                    <a:cubicBezTo>
                      <a:pt x="986" y="1089"/>
                      <a:pt x="1204" y="986"/>
                      <a:pt x="1432" y="933"/>
                    </a:cubicBezTo>
                    <a:lnTo>
                      <a:pt x="1432" y="933"/>
                    </a:lnTo>
                    <a:cubicBezTo>
                      <a:pt x="831" y="1712"/>
                      <a:pt x="354" y="2593"/>
                      <a:pt x="1" y="3517"/>
                    </a:cubicBezTo>
                    <a:cubicBezTo>
                      <a:pt x="156" y="3517"/>
                      <a:pt x="312" y="3527"/>
                      <a:pt x="467" y="3527"/>
                    </a:cubicBezTo>
                    <a:cubicBezTo>
                      <a:pt x="167" y="4284"/>
                      <a:pt x="105" y="5124"/>
                      <a:pt x="291" y="5912"/>
                    </a:cubicBezTo>
                    <a:cubicBezTo>
                      <a:pt x="301" y="5965"/>
                      <a:pt x="312" y="6016"/>
                      <a:pt x="333" y="6058"/>
                    </a:cubicBezTo>
                    <a:cubicBezTo>
                      <a:pt x="343" y="5986"/>
                      <a:pt x="354" y="5912"/>
                      <a:pt x="374" y="5850"/>
                    </a:cubicBezTo>
                    <a:cubicBezTo>
                      <a:pt x="447" y="5560"/>
                      <a:pt x="603" y="5290"/>
                      <a:pt x="799" y="5073"/>
                    </a:cubicBezTo>
                    <a:lnTo>
                      <a:pt x="799" y="5073"/>
                    </a:lnTo>
                    <a:cubicBezTo>
                      <a:pt x="727" y="5363"/>
                      <a:pt x="665" y="5664"/>
                      <a:pt x="592" y="5954"/>
                    </a:cubicBezTo>
                    <a:cubicBezTo>
                      <a:pt x="582" y="5986"/>
                      <a:pt x="582" y="6006"/>
                      <a:pt x="571" y="6027"/>
                    </a:cubicBezTo>
                    <a:cubicBezTo>
                      <a:pt x="540" y="6151"/>
                      <a:pt x="509" y="6276"/>
                      <a:pt x="488" y="6400"/>
                    </a:cubicBezTo>
                    <a:cubicBezTo>
                      <a:pt x="457" y="6493"/>
                      <a:pt x="437" y="6597"/>
                      <a:pt x="405" y="6701"/>
                    </a:cubicBezTo>
                    <a:cubicBezTo>
                      <a:pt x="592" y="6701"/>
                      <a:pt x="768" y="6629"/>
                      <a:pt x="903" y="6504"/>
                    </a:cubicBezTo>
                    <a:cubicBezTo>
                      <a:pt x="955" y="6452"/>
                      <a:pt x="1007" y="6390"/>
                      <a:pt x="1048" y="6317"/>
                    </a:cubicBezTo>
                    <a:lnTo>
                      <a:pt x="1080" y="6255"/>
                    </a:lnTo>
                    <a:cubicBezTo>
                      <a:pt x="1080" y="6286"/>
                      <a:pt x="1080" y="6317"/>
                      <a:pt x="1090" y="6348"/>
                    </a:cubicBezTo>
                    <a:cubicBezTo>
                      <a:pt x="1100" y="6442"/>
                      <a:pt x="1121" y="6525"/>
                      <a:pt x="1142" y="6618"/>
                    </a:cubicBezTo>
                    <a:cubicBezTo>
                      <a:pt x="1308" y="7147"/>
                      <a:pt x="1702" y="7614"/>
                      <a:pt x="2210" y="7832"/>
                    </a:cubicBezTo>
                    <a:cubicBezTo>
                      <a:pt x="2179" y="7634"/>
                      <a:pt x="2138" y="7448"/>
                      <a:pt x="2096" y="7251"/>
                    </a:cubicBezTo>
                    <a:lnTo>
                      <a:pt x="2096" y="7251"/>
                    </a:lnTo>
                    <a:cubicBezTo>
                      <a:pt x="2470" y="7780"/>
                      <a:pt x="3051" y="8153"/>
                      <a:pt x="3683" y="8278"/>
                    </a:cubicBezTo>
                    <a:cubicBezTo>
                      <a:pt x="3652" y="8102"/>
                      <a:pt x="3621" y="7925"/>
                      <a:pt x="3579" y="7759"/>
                    </a:cubicBezTo>
                    <a:lnTo>
                      <a:pt x="3579" y="7728"/>
                    </a:lnTo>
                    <a:lnTo>
                      <a:pt x="3590" y="7738"/>
                    </a:lnTo>
                    <a:lnTo>
                      <a:pt x="3631" y="7780"/>
                    </a:lnTo>
                    <a:lnTo>
                      <a:pt x="3641" y="7780"/>
                    </a:lnTo>
                    <a:cubicBezTo>
                      <a:pt x="3694" y="7832"/>
                      <a:pt x="3745" y="7883"/>
                      <a:pt x="3807" y="7925"/>
                    </a:cubicBezTo>
                    <a:cubicBezTo>
                      <a:pt x="4202" y="8236"/>
                      <a:pt x="4689" y="8423"/>
                      <a:pt x="5197" y="8464"/>
                    </a:cubicBezTo>
                    <a:cubicBezTo>
                      <a:pt x="5239" y="8475"/>
                      <a:pt x="5280" y="8475"/>
                      <a:pt x="5322" y="8475"/>
                    </a:cubicBezTo>
                    <a:cubicBezTo>
                      <a:pt x="5363" y="8477"/>
                      <a:pt x="5405" y="8479"/>
                      <a:pt x="5447" y="8479"/>
                    </a:cubicBezTo>
                    <a:cubicBezTo>
                      <a:pt x="5780" y="8479"/>
                      <a:pt x="6118" y="8405"/>
                      <a:pt x="6421" y="8268"/>
                    </a:cubicBezTo>
                    <a:cubicBezTo>
                      <a:pt x="7366" y="7853"/>
                      <a:pt x="7988" y="6805"/>
                      <a:pt x="7915" y="5778"/>
                    </a:cubicBezTo>
                    <a:lnTo>
                      <a:pt x="7915" y="5778"/>
                    </a:lnTo>
                    <a:lnTo>
                      <a:pt x="8196" y="6369"/>
                    </a:lnTo>
                    <a:cubicBezTo>
                      <a:pt x="8537" y="5820"/>
                      <a:pt x="8662" y="5145"/>
                      <a:pt x="8548" y="4513"/>
                    </a:cubicBezTo>
                    <a:lnTo>
                      <a:pt x="8548" y="4513"/>
                    </a:lnTo>
                    <a:lnTo>
                      <a:pt x="8952" y="4668"/>
                    </a:lnTo>
                    <a:cubicBezTo>
                      <a:pt x="8362" y="4274"/>
                      <a:pt x="8092" y="3537"/>
                      <a:pt x="7894" y="2853"/>
                    </a:cubicBezTo>
                    <a:cubicBezTo>
                      <a:pt x="7708" y="2157"/>
                      <a:pt x="7532" y="1421"/>
                      <a:pt x="7044" y="903"/>
                    </a:cubicBezTo>
                    <a:cubicBezTo>
                      <a:pt x="6571" y="422"/>
                      <a:pt x="5896" y="223"/>
                      <a:pt x="5217" y="223"/>
                    </a:cubicBezTo>
                    <a:cubicBezTo>
                      <a:pt x="5001" y="223"/>
                      <a:pt x="4785" y="243"/>
                      <a:pt x="4575" y="280"/>
                    </a:cubicBezTo>
                    <a:cubicBezTo>
                      <a:pt x="4710" y="197"/>
                      <a:pt x="4845" y="124"/>
                      <a:pt x="4980" y="41"/>
                    </a:cubicBezTo>
                    <a:cubicBezTo>
                      <a:pt x="4847" y="14"/>
                      <a:pt x="4712" y="0"/>
                      <a:pt x="45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4"/>
              <p:cNvSpPr/>
              <p:nvPr/>
            </p:nvSpPr>
            <p:spPr>
              <a:xfrm>
                <a:off x="5409382" y="2529718"/>
                <a:ext cx="117080" cy="156536"/>
              </a:xfrm>
              <a:custGeom>
                <a:avLst/>
                <a:gdLst/>
                <a:ahLst/>
                <a:cxnLst/>
                <a:rect l="l" t="t" r="r" b="b"/>
                <a:pathLst>
                  <a:path w="2003" h="2678" extrusionOk="0">
                    <a:moveTo>
                      <a:pt x="652" y="0"/>
                    </a:moveTo>
                    <a:cubicBezTo>
                      <a:pt x="612" y="0"/>
                      <a:pt x="571" y="44"/>
                      <a:pt x="602" y="76"/>
                    </a:cubicBezTo>
                    <a:cubicBezTo>
                      <a:pt x="820" y="304"/>
                      <a:pt x="1038" y="533"/>
                      <a:pt x="1266" y="751"/>
                    </a:cubicBezTo>
                    <a:cubicBezTo>
                      <a:pt x="1401" y="896"/>
                      <a:pt x="1567" y="1041"/>
                      <a:pt x="1691" y="1207"/>
                    </a:cubicBezTo>
                    <a:cubicBezTo>
                      <a:pt x="1598" y="1176"/>
                      <a:pt x="1495" y="1155"/>
                      <a:pt x="1391" y="1155"/>
                    </a:cubicBezTo>
                    <a:cubicBezTo>
                      <a:pt x="1364" y="1153"/>
                      <a:pt x="1337" y="1153"/>
                      <a:pt x="1310" y="1153"/>
                    </a:cubicBezTo>
                    <a:cubicBezTo>
                      <a:pt x="1181" y="1153"/>
                      <a:pt x="1053" y="1171"/>
                      <a:pt x="924" y="1197"/>
                    </a:cubicBezTo>
                    <a:cubicBezTo>
                      <a:pt x="654" y="1259"/>
                      <a:pt x="384" y="1394"/>
                      <a:pt x="208" y="1602"/>
                    </a:cubicBezTo>
                    <a:cubicBezTo>
                      <a:pt x="42" y="1798"/>
                      <a:pt x="1" y="2079"/>
                      <a:pt x="156" y="2286"/>
                    </a:cubicBezTo>
                    <a:cubicBezTo>
                      <a:pt x="291" y="2483"/>
                      <a:pt x="540" y="2607"/>
                      <a:pt x="768" y="2660"/>
                    </a:cubicBezTo>
                    <a:cubicBezTo>
                      <a:pt x="835" y="2671"/>
                      <a:pt x="903" y="2677"/>
                      <a:pt x="972" y="2677"/>
                    </a:cubicBezTo>
                    <a:cubicBezTo>
                      <a:pt x="1148" y="2677"/>
                      <a:pt x="1327" y="2638"/>
                      <a:pt x="1484" y="2556"/>
                    </a:cubicBezTo>
                    <a:cubicBezTo>
                      <a:pt x="1806" y="2390"/>
                      <a:pt x="2002" y="2016"/>
                      <a:pt x="1982" y="1664"/>
                    </a:cubicBezTo>
                    <a:cubicBezTo>
                      <a:pt x="1982" y="1643"/>
                      <a:pt x="1982" y="1622"/>
                      <a:pt x="1992" y="1602"/>
                    </a:cubicBezTo>
                    <a:cubicBezTo>
                      <a:pt x="1992" y="1508"/>
                      <a:pt x="1951" y="1415"/>
                      <a:pt x="1889" y="1342"/>
                    </a:cubicBezTo>
                    <a:cubicBezTo>
                      <a:pt x="1774" y="1104"/>
                      <a:pt x="1557" y="917"/>
                      <a:pt x="1380" y="730"/>
                    </a:cubicBezTo>
                    <a:cubicBezTo>
                      <a:pt x="1142" y="491"/>
                      <a:pt x="914" y="253"/>
                      <a:pt x="685" y="14"/>
                    </a:cubicBezTo>
                    <a:cubicBezTo>
                      <a:pt x="676" y="4"/>
                      <a:pt x="664" y="0"/>
                      <a:pt x="6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4"/>
              <p:cNvSpPr/>
              <p:nvPr/>
            </p:nvSpPr>
            <p:spPr>
              <a:xfrm>
                <a:off x="5271144" y="2639023"/>
                <a:ext cx="242403" cy="101883"/>
              </a:xfrm>
              <a:custGeom>
                <a:avLst/>
                <a:gdLst/>
                <a:ahLst/>
                <a:cxnLst/>
                <a:rect l="l" t="t" r="r" b="b"/>
                <a:pathLst>
                  <a:path w="4147" h="1743" extrusionOk="0">
                    <a:moveTo>
                      <a:pt x="59" y="1"/>
                    </a:moveTo>
                    <a:cubicBezTo>
                      <a:pt x="31" y="1"/>
                      <a:pt x="1" y="19"/>
                      <a:pt x="1" y="53"/>
                    </a:cubicBezTo>
                    <a:cubicBezTo>
                      <a:pt x="11" y="416"/>
                      <a:pt x="374" y="613"/>
                      <a:pt x="695" y="665"/>
                    </a:cubicBezTo>
                    <a:cubicBezTo>
                      <a:pt x="851" y="686"/>
                      <a:pt x="1007" y="675"/>
                      <a:pt x="1163" y="696"/>
                    </a:cubicBezTo>
                    <a:cubicBezTo>
                      <a:pt x="1338" y="717"/>
                      <a:pt x="1453" y="820"/>
                      <a:pt x="1525" y="976"/>
                    </a:cubicBezTo>
                    <a:cubicBezTo>
                      <a:pt x="1587" y="1122"/>
                      <a:pt x="1629" y="1277"/>
                      <a:pt x="1723" y="1412"/>
                    </a:cubicBezTo>
                    <a:cubicBezTo>
                      <a:pt x="1806" y="1516"/>
                      <a:pt x="1909" y="1599"/>
                      <a:pt x="2023" y="1650"/>
                    </a:cubicBezTo>
                    <a:cubicBezTo>
                      <a:pt x="2156" y="1714"/>
                      <a:pt x="2297" y="1742"/>
                      <a:pt x="2437" y="1742"/>
                    </a:cubicBezTo>
                    <a:cubicBezTo>
                      <a:pt x="2570" y="1742"/>
                      <a:pt x="2701" y="1717"/>
                      <a:pt x="2822" y="1671"/>
                    </a:cubicBezTo>
                    <a:cubicBezTo>
                      <a:pt x="3102" y="1567"/>
                      <a:pt x="3330" y="1380"/>
                      <a:pt x="3528" y="1173"/>
                    </a:cubicBezTo>
                    <a:cubicBezTo>
                      <a:pt x="3600" y="1261"/>
                      <a:pt x="3706" y="1306"/>
                      <a:pt x="3814" y="1306"/>
                    </a:cubicBezTo>
                    <a:cubicBezTo>
                      <a:pt x="3922" y="1306"/>
                      <a:pt x="4030" y="1261"/>
                      <a:pt x="4108" y="1173"/>
                    </a:cubicBezTo>
                    <a:cubicBezTo>
                      <a:pt x="4147" y="1135"/>
                      <a:pt x="4110" y="1096"/>
                      <a:pt x="4072" y="1096"/>
                    </a:cubicBezTo>
                    <a:cubicBezTo>
                      <a:pt x="4059" y="1096"/>
                      <a:pt x="4046" y="1100"/>
                      <a:pt x="4035" y="1111"/>
                    </a:cubicBezTo>
                    <a:cubicBezTo>
                      <a:pt x="3972" y="1174"/>
                      <a:pt x="3896" y="1204"/>
                      <a:pt x="3820" y="1204"/>
                    </a:cubicBezTo>
                    <a:cubicBezTo>
                      <a:pt x="3723" y="1204"/>
                      <a:pt x="3628" y="1153"/>
                      <a:pt x="3569" y="1059"/>
                    </a:cubicBezTo>
                    <a:cubicBezTo>
                      <a:pt x="3560" y="1045"/>
                      <a:pt x="3546" y="1039"/>
                      <a:pt x="3532" y="1039"/>
                    </a:cubicBezTo>
                    <a:cubicBezTo>
                      <a:pt x="3515" y="1039"/>
                      <a:pt x="3498" y="1048"/>
                      <a:pt x="3486" y="1059"/>
                    </a:cubicBezTo>
                    <a:cubicBezTo>
                      <a:pt x="3268" y="1308"/>
                      <a:pt x="2988" y="1546"/>
                      <a:pt x="2656" y="1619"/>
                    </a:cubicBezTo>
                    <a:cubicBezTo>
                      <a:pt x="2591" y="1633"/>
                      <a:pt x="2524" y="1641"/>
                      <a:pt x="2456" y="1641"/>
                    </a:cubicBezTo>
                    <a:cubicBezTo>
                      <a:pt x="2275" y="1641"/>
                      <a:pt x="2091" y="1590"/>
                      <a:pt x="1940" y="1484"/>
                    </a:cubicBezTo>
                    <a:cubicBezTo>
                      <a:pt x="1826" y="1401"/>
                      <a:pt x="1753" y="1277"/>
                      <a:pt x="1702" y="1142"/>
                    </a:cubicBezTo>
                    <a:cubicBezTo>
                      <a:pt x="1650" y="1007"/>
                      <a:pt x="1598" y="873"/>
                      <a:pt x="1504" y="758"/>
                    </a:cubicBezTo>
                    <a:cubicBezTo>
                      <a:pt x="1308" y="530"/>
                      <a:pt x="997" y="603"/>
                      <a:pt x="727" y="561"/>
                    </a:cubicBezTo>
                    <a:cubicBezTo>
                      <a:pt x="446" y="530"/>
                      <a:pt x="114" y="364"/>
                      <a:pt x="104" y="43"/>
                    </a:cubicBezTo>
                    <a:cubicBezTo>
                      <a:pt x="104" y="14"/>
                      <a:pt x="8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4"/>
              <p:cNvSpPr/>
              <p:nvPr/>
            </p:nvSpPr>
            <p:spPr>
              <a:xfrm>
                <a:off x="5268397" y="2512182"/>
                <a:ext cx="48282" cy="43898"/>
              </a:xfrm>
              <a:custGeom>
                <a:avLst/>
                <a:gdLst/>
                <a:ahLst/>
                <a:cxnLst/>
                <a:rect l="l" t="t" r="r" b="b"/>
                <a:pathLst>
                  <a:path w="826" h="751" extrusionOk="0">
                    <a:moveTo>
                      <a:pt x="437" y="1"/>
                    </a:moveTo>
                    <a:cubicBezTo>
                      <a:pt x="223" y="1"/>
                      <a:pt x="1" y="163"/>
                      <a:pt x="37" y="418"/>
                    </a:cubicBezTo>
                    <a:cubicBezTo>
                      <a:pt x="37" y="429"/>
                      <a:pt x="48" y="449"/>
                      <a:pt x="48" y="470"/>
                    </a:cubicBezTo>
                    <a:cubicBezTo>
                      <a:pt x="92" y="630"/>
                      <a:pt x="257" y="751"/>
                      <a:pt x="421" y="751"/>
                    </a:cubicBezTo>
                    <a:cubicBezTo>
                      <a:pt x="449" y="751"/>
                      <a:pt x="477" y="747"/>
                      <a:pt x="504" y="740"/>
                    </a:cubicBezTo>
                    <a:cubicBezTo>
                      <a:pt x="701" y="687"/>
                      <a:pt x="825" y="470"/>
                      <a:pt x="784" y="273"/>
                    </a:cubicBezTo>
                    <a:cubicBezTo>
                      <a:pt x="737" y="83"/>
                      <a:pt x="58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4"/>
              <p:cNvSpPr/>
              <p:nvPr/>
            </p:nvSpPr>
            <p:spPr>
              <a:xfrm>
                <a:off x="5459417" y="2484885"/>
                <a:ext cx="48282" cy="43372"/>
              </a:xfrm>
              <a:custGeom>
                <a:avLst/>
                <a:gdLst/>
                <a:ahLst/>
                <a:cxnLst/>
                <a:rect l="l" t="t" r="r" b="b"/>
                <a:pathLst>
                  <a:path w="826" h="742" extrusionOk="0">
                    <a:moveTo>
                      <a:pt x="430" y="1"/>
                    </a:moveTo>
                    <a:cubicBezTo>
                      <a:pt x="218" y="1"/>
                      <a:pt x="1" y="160"/>
                      <a:pt x="37" y="408"/>
                    </a:cubicBezTo>
                    <a:cubicBezTo>
                      <a:pt x="37" y="428"/>
                      <a:pt x="37" y="439"/>
                      <a:pt x="47" y="460"/>
                    </a:cubicBezTo>
                    <a:cubicBezTo>
                      <a:pt x="91" y="626"/>
                      <a:pt x="254" y="741"/>
                      <a:pt x="416" y="741"/>
                    </a:cubicBezTo>
                    <a:cubicBezTo>
                      <a:pt x="445" y="741"/>
                      <a:pt x="475" y="737"/>
                      <a:pt x="503" y="730"/>
                    </a:cubicBezTo>
                    <a:cubicBezTo>
                      <a:pt x="701" y="688"/>
                      <a:pt x="825" y="460"/>
                      <a:pt x="784" y="273"/>
                    </a:cubicBezTo>
                    <a:cubicBezTo>
                      <a:pt x="732" y="83"/>
                      <a:pt x="582"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4"/>
              <p:cNvSpPr/>
              <p:nvPr/>
            </p:nvSpPr>
            <p:spPr>
              <a:xfrm>
                <a:off x="5221460" y="2423219"/>
                <a:ext cx="73358" cy="51555"/>
              </a:xfrm>
              <a:custGeom>
                <a:avLst/>
                <a:gdLst/>
                <a:ahLst/>
                <a:cxnLst/>
                <a:rect l="l" t="t" r="r" b="b"/>
                <a:pathLst>
                  <a:path w="1255" h="882" extrusionOk="0">
                    <a:moveTo>
                      <a:pt x="975" y="0"/>
                    </a:moveTo>
                    <a:cubicBezTo>
                      <a:pt x="768" y="0"/>
                      <a:pt x="560" y="73"/>
                      <a:pt x="394" y="187"/>
                    </a:cubicBezTo>
                    <a:cubicBezTo>
                      <a:pt x="208" y="322"/>
                      <a:pt x="72" y="529"/>
                      <a:pt x="21" y="768"/>
                    </a:cubicBezTo>
                    <a:cubicBezTo>
                      <a:pt x="0" y="819"/>
                      <a:pt x="52" y="872"/>
                      <a:pt x="104" y="882"/>
                    </a:cubicBezTo>
                    <a:lnTo>
                      <a:pt x="125" y="882"/>
                    </a:lnTo>
                    <a:cubicBezTo>
                      <a:pt x="176" y="882"/>
                      <a:pt x="208" y="840"/>
                      <a:pt x="218" y="789"/>
                    </a:cubicBezTo>
                    <a:cubicBezTo>
                      <a:pt x="311" y="436"/>
                      <a:pt x="633" y="208"/>
                      <a:pt x="975" y="208"/>
                    </a:cubicBezTo>
                    <a:cubicBezTo>
                      <a:pt x="1017" y="208"/>
                      <a:pt x="1058" y="218"/>
                      <a:pt x="1110" y="218"/>
                    </a:cubicBezTo>
                    <a:lnTo>
                      <a:pt x="1120" y="218"/>
                    </a:lnTo>
                    <a:cubicBezTo>
                      <a:pt x="1234" y="218"/>
                      <a:pt x="1255" y="42"/>
                      <a:pt x="1130" y="21"/>
                    </a:cubicBezTo>
                    <a:cubicBezTo>
                      <a:pt x="1079" y="10"/>
                      <a:pt x="1027" y="0"/>
                      <a:pt x="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4"/>
              <p:cNvSpPr/>
              <p:nvPr/>
            </p:nvSpPr>
            <p:spPr>
              <a:xfrm>
                <a:off x="5442700" y="2397091"/>
                <a:ext cx="63772" cy="37702"/>
              </a:xfrm>
              <a:custGeom>
                <a:avLst/>
                <a:gdLst/>
                <a:ahLst/>
                <a:cxnLst/>
                <a:rect l="l" t="t" r="r" b="b"/>
                <a:pathLst>
                  <a:path w="1091" h="645" extrusionOk="0">
                    <a:moveTo>
                      <a:pt x="302" y="1"/>
                    </a:moveTo>
                    <a:cubicBezTo>
                      <a:pt x="291" y="1"/>
                      <a:pt x="271" y="1"/>
                      <a:pt x="261" y="12"/>
                    </a:cubicBezTo>
                    <a:cubicBezTo>
                      <a:pt x="136" y="22"/>
                      <a:pt x="42" y="105"/>
                      <a:pt x="22" y="219"/>
                    </a:cubicBezTo>
                    <a:cubicBezTo>
                      <a:pt x="1" y="271"/>
                      <a:pt x="53" y="333"/>
                      <a:pt x="105" y="333"/>
                    </a:cubicBezTo>
                    <a:lnTo>
                      <a:pt x="125" y="333"/>
                    </a:lnTo>
                    <a:cubicBezTo>
                      <a:pt x="178" y="333"/>
                      <a:pt x="208" y="302"/>
                      <a:pt x="219" y="250"/>
                    </a:cubicBezTo>
                    <a:lnTo>
                      <a:pt x="229" y="240"/>
                    </a:lnTo>
                    <a:cubicBezTo>
                      <a:pt x="240" y="219"/>
                      <a:pt x="240" y="219"/>
                      <a:pt x="261" y="219"/>
                    </a:cubicBezTo>
                    <a:cubicBezTo>
                      <a:pt x="271" y="208"/>
                      <a:pt x="291" y="208"/>
                      <a:pt x="302" y="208"/>
                    </a:cubicBezTo>
                    <a:cubicBezTo>
                      <a:pt x="323" y="208"/>
                      <a:pt x="344" y="208"/>
                      <a:pt x="364" y="219"/>
                    </a:cubicBezTo>
                    <a:cubicBezTo>
                      <a:pt x="437" y="229"/>
                      <a:pt x="510" y="261"/>
                      <a:pt x="572" y="302"/>
                    </a:cubicBezTo>
                    <a:cubicBezTo>
                      <a:pt x="696" y="374"/>
                      <a:pt x="810" y="478"/>
                      <a:pt x="893" y="603"/>
                    </a:cubicBezTo>
                    <a:cubicBezTo>
                      <a:pt x="914" y="634"/>
                      <a:pt x="945" y="644"/>
                      <a:pt x="976" y="644"/>
                    </a:cubicBezTo>
                    <a:cubicBezTo>
                      <a:pt x="997" y="644"/>
                      <a:pt x="1017" y="634"/>
                      <a:pt x="1038" y="623"/>
                    </a:cubicBezTo>
                    <a:cubicBezTo>
                      <a:pt x="1080" y="582"/>
                      <a:pt x="1090" y="520"/>
                      <a:pt x="1059" y="478"/>
                    </a:cubicBezTo>
                    <a:cubicBezTo>
                      <a:pt x="934" y="302"/>
                      <a:pt x="779" y="167"/>
                      <a:pt x="593" y="84"/>
                    </a:cubicBezTo>
                    <a:cubicBezTo>
                      <a:pt x="499" y="42"/>
                      <a:pt x="406"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4"/>
              <p:cNvSpPr/>
              <p:nvPr/>
            </p:nvSpPr>
            <p:spPr>
              <a:xfrm>
                <a:off x="4976489" y="2277557"/>
                <a:ext cx="259588" cy="339141"/>
              </a:xfrm>
              <a:custGeom>
                <a:avLst/>
                <a:gdLst/>
                <a:ahLst/>
                <a:cxnLst/>
                <a:rect l="l" t="t" r="r" b="b"/>
                <a:pathLst>
                  <a:path w="4441" h="5802" extrusionOk="0">
                    <a:moveTo>
                      <a:pt x="3101" y="0"/>
                    </a:moveTo>
                    <a:cubicBezTo>
                      <a:pt x="2988" y="0"/>
                      <a:pt x="2874" y="39"/>
                      <a:pt x="2780" y="117"/>
                    </a:cubicBezTo>
                    <a:cubicBezTo>
                      <a:pt x="1992" y="801"/>
                      <a:pt x="1193" y="1497"/>
                      <a:pt x="488" y="2274"/>
                    </a:cubicBezTo>
                    <a:cubicBezTo>
                      <a:pt x="312" y="2461"/>
                      <a:pt x="135" y="2668"/>
                      <a:pt x="83" y="2917"/>
                    </a:cubicBezTo>
                    <a:cubicBezTo>
                      <a:pt x="0" y="3270"/>
                      <a:pt x="176" y="3633"/>
                      <a:pt x="342" y="3965"/>
                    </a:cubicBezTo>
                    <a:cubicBezTo>
                      <a:pt x="353" y="3841"/>
                      <a:pt x="405" y="3726"/>
                      <a:pt x="498" y="3643"/>
                    </a:cubicBezTo>
                    <a:cubicBezTo>
                      <a:pt x="716" y="4152"/>
                      <a:pt x="1006" y="4629"/>
                      <a:pt x="1359" y="5054"/>
                    </a:cubicBezTo>
                    <a:lnTo>
                      <a:pt x="1453" y="4588"/>
                    </a:lnTo>
                    <a:cubicBezTo>
                      <a:pt x="1670" y="5086"/>
                      <a:pt x="2044" y="5521"/>
                      <a:pt x="2511" y="5801"/>
                    </a:cubicBezTo>
                    <a:cubicBezTo>
                      <a:pt x="2511" y="5625"/>
                      <a:pt x="2500" y="5448"/>
                      <a:pt x="2500" y="5272"/>
                    </a:cubicBezTo>
                    <a:lnTo>
                      <a:pt x="2500" y="5272"/>
                    </a:lnTo>
                    <a:cubicBezTo>
                      <a:pt x="2594" y="5438"/>
                      <a:pt x="2749" y="5563"/>
                      <a:pt x="2926" y="5625"/>
                    </a:cubicBezTo>
                    <a:cubicBezTo>
                      <a:pt x="2863" y="5365"/>
                      <a:pt x="3009" y="5106"/>
                      <a:pt x="3133" y="4857"/>
                    </a:cubicBezTo>
                    <a:cubicBezTo>
                      <a:pt x="3590" y="3882"/>
                      <a:pt x="3527" y="2741"/>
                      <a:pt x="3424" y="1663"/>
                    </a:cubicBezTo>
                    <a:cubicBezTo>
                      <a:pt x="3413" y="1559"/>
                      <a:pt x="3413" y="1434"/>
                      <a:pt x="3496" y="1382"/>
                    </a:cubicBezTo>
                    <a:cubicBezTo>
                      <a:pt x="3529" y="1363"/>
                      <a:pt x="3570" y="1355"/>
                      <a:pt x="3615" y="1355"/>
                    </a:cubicBezTo>
                    <a:cubicBezTo>
                      <a:pt x="3640" y="1355"/>
                      <a:pt x="3667" y="1358"/>
                      <a:pt x="3693" y="1361"/>
                    </a:cubicBezTo>
                    <a:cubicBezTo>
                      <a:pt x="3776" y="1372"/>
                      <a:pt x="3859" y="1393"/>
                      <a:pt x="3942" y="1403"/>
                    </a:cubicBezTo>
                    <a:cubicBezTo>
                      <a:pt x="3958" y="1404"/>
                      <a:pt x="3974" y="1405"/>
                      <a:pt x="3989" y="1405"/>
                    </a:cubicBezTo>
                    <a:cubicBezTo>
                      <a:pt x="4189" y="1405"/>
                      <a:pt x="4372" y="1284"/>
                      <a:pt x="4440" y="1092"/>
                    </a:cubicBezTo>
                    <a:cubicBezTo>
                      <a:pt x="4118" y="750"/>
                      <a:pt x="3776" y="428"/>
                      <a:pt x="3413" y="117"/>
                    </a:cubicBezTo>
                    <a:cubicBezTo>
                      <a:pt x="3325" y="39"/>
                      <a:pt x="3213" y="0"/>
                      <a:pt x="3101" y="0"/>
                    </a:cubicBezTo>
                    <a:close/>
                  </a:path>
                </a:pathLst>
              </a:custGeom>
              <a:solidFill>
                <a:srgbClr val="EA7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4"/>
              <p:cNvSpPr/>
              <p:nvPr/>
            </p:nvSpPr>
            <p:spPr>
              <a:xfrm>
                <a:off x="4980113" y="2277674"/>
                <a:ext cx="255963" cy="339024"/>
              </a:xfrm>
              <a:custGeom>
                <a:avLst/>
                <a:gdLst/>
                <a:ahLst/>
                <a:cxnLst/>
                <a:rect l="l" t="t" r="r" b="b"/>
                <a:pathLst>
                  <a:path w="4379" h="5800" extrusionOk="0">
                    <a:moveTo>
                      <a:pt x="3040" y="1"/>
                    </a:moveTo>
                    <a:cubicBezTo>
                      <a:pt x="2926" y="1"/>
                      <a:pt x="2811" y="42"/>
                      <a:pt x="2718" y="115"/>
                    </a:cubicBezTo>
                    <a:cubicBezTo>
                      <a:pt x="1930" y="799"/>
                      <a:pt x="1131" y="1495"/>
                      <a:pt x="426" y="2272"/>
                    </a:cubicBezTo>
                    <a:cubicBezTo>
                      <a:pt x="250" y="2459"/>
                      <a:pt x="73" y="2666"/>
                      <a:pt x="21" y="2915"/>
                    </a:cubicBezTo>
                    <a:cubicBezTo>
                      <a:pt x="11" y="2978"/>
                      <a:pt x="1" y="3040"/>
                      <a:pt x="1" y="3102"/>
                    </a:cubicBezTo>
                    <a:cubicBezTo>
                      <a:pt x="1" y="3392"/>
                      <a:pt x="146" y="3694"/>
                      <a:pt x="280" y="3963"/>
                    </a:cubicBezTo>
                    <a:cubicBezTo>
                      <a:pt x="291" y="3839"/>
                      <a:pt x="343" y="3724"/>
                      <a:pt x="436" y="3641"/>
                    </a:cubicBezTo>
                    <a:cubicBezTo>
                      <a:pt x="654" y="4150"/>
                      <a:pt x="944" y="4627"/>
                      <a:pt x="1297" y="5052"/>
                    </a:cubicBezTo>
                    <a:lnTo>
                      <a:pt x="1391" y="4586"/>
                    </a:lnTo>
                    <a:cubicBezTo>
                      <a:pt x="1608" y="5084"/>
                      <a:pt x="1982" y="5519"/>
                      <a:pt x="2449" y="5799"/>
                    </a:cubicBezTo>
                    <a:cubicBezTo>
                      <a:pt x="2449" y="5623"/>
                      <a:pt x="2438" y="5446"/>
                      <a:pt x="2438" y="5270"/>
                    </a:cubicBezTo>
                    <a:lnTo>
                      <a:pt x="2438" y="5270"/>
                    </a:lnTo>
                    <a:cubicBezTo>
                      <a:pt x="2532" y="5436"/>
                      <a:pt x="2687" y="5561"/>
                      <a:pt x="2864" y="5623"/>
                    </a:cubicBezTo>
                    <a:cubicBezTo>
                      <a:pt x="2853" y="5582"/>
                      <a:pt x="2853" y="5540"/>
                      <a:pt x="2853" y="5488"/>
                    </a:cubicBezTo>
                    <a:cubicBezTo>
                      <a:pt x="2853" y="5280"/>
                      <a:pt x="2967" y="5063"/>
                      <a:pt x="3071" y="4855"/>
                    </a:cubicBezTo>
                    <a:cubicBezTo>
                      <a:pt x="3351" y="4254"/>
                      <a:pt x="3434" y="3600"/>
                      <a:pt x="3434" y="2936"/>
                    </a:cubicBezTo>
                    <a:cubicBezTo>
                      <a:pt x="3434" y="2511"/>
                      <a:pt x="3403" y="2076"/>
                      <a:pt x="3362" y="1661"/>
                    </a:cubicBezTo>
                    <a:cubicBezTo>
                      <a:pt x="3362" y="1629"/>
                      <a:pt x="3351" y="1608"/>
                      <a:pt x="3351" y="1578"/>
                    </a:cubicBezTo>
                    <a:cubicBezTo>
                      <a:pt x="3351" y="1505"/>
                      <a:pt x="3372" y="1422"/>
                      <a:pt x="3434" y="1380"/>
                    </a:cubicBezTo>
                    <a:cubicBezTo>
                      <a:pt x="3465" y="1359"/>
                      <a:pt x="3507" y="1359"/>
                      <a:pt x="3537" y="1359"/>
                    </a:cubicBezTo>
                    <a:lnTo>
                      <a:pt x="3631" y="1359"/>
                    </a:lnTo>
                    <a:cubicBezTo>
                      <a:pt x="3714" y="1370"/>
                      <a:pt x="3797" y="1391"/>
                      <a:pt x="3880" y="1401"/>
                    </a:cubicBezTo>
                    <a:lnTo>
                      <a:pt x="3942" y="1401"/>
                    </a:lnTo>
                    <a:cubicBezTo>
                      <a:pt x="4129" y="1401"/>
                      <a:pt x="4305" y="1276"/>
                      <a:pt x="4378" y="1090"/>
                    </a:cubicBezTo>
                    <a:cubicBezTo>
                      <a:pt x="4201" y="903"/>
                      <a:pt x="4015" y="716"/>
                      <a:pt x="3828" y="540"/>
                    </a:cubicBezTo>
                    <a:cubicBezTo>
                      <a:pt x="3776" y="488"/>
                      <a:pt x="3724" y="447"/>
                      <a:pt x="3673" y="395"/>
                    </a:cubicBezTo>
                    <a:cubicBezTo>
                      <a:pt x="3631" y="364"/>
                      <a:pt x="3600" y="333"/>
                      <a:pt x="3569" y="301"/>
                    </a:cubicBezTo>
                    <a:lnTo>
                      <a:pt x="3351" y="115"/>
                    </a:lnTo>
                    <a:cubicBezTo>
                      <a:pt x="3258" y="42"/>
                      <a:pt x="3154" y="1"/>
                      <a:pt x="3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4"/>
              <p:cNvSpPr/>
              <p:nvPr/>
            </p:nvSpPr>
            <p:spPr>
              <a:xfrm>
                <a:off x="4233745" y="2946420"/>
                <a:ext cx="453591" cy="586454"/>
              </a:xfrm>
              <a:custGeom>
                <a:avLst/>
                <a:gdLst/>
                <a:ahLst/>
                <a:cxnLst/>
                <a:rect l="l" t="t" r="r" b="b"/>
                <a:pathLst>
                  <a:path w="7760" h="10033" extrusionOk="0">
                    <a:moveTo>
                      <a:pt x="4471" y="1"/>
                    </a:moveTo>
                    <a:cubicBezTo>
                      <a:pt x="4170" y="987"/>
                      <a:pt x="3579" y="1889"/>
                      <a:pt x="2791" y="2564"/>
                    </a:cubicBezTo>
                    <a:cubicBezTo>
                      <a:pt x="2397" y="2905"/>
                      <a:pt x="1950" y="3186"/>
                      <a:pt x="1629" y="3601"/>
                    </a:cubicBezTo>
                    <a:cubicBezTo>
                      <a:pt x="1328" y="3984"/>
                      <a:pt x="1152" y="4472"/>
                      <a:pt x="986" y="4939"/>
                    </a:cubicBezTo>
                    <a:cubicBezTo>
                      <a:pt x="550" y="6153"/>
                      <a:pt x="115" y="7387"/>
                      <a:pt x="21" y="8673"/>
                    </a:cubicBezTo>
                    <a:cubicBezTo>
                      <a:pt x="11" y="8829"/>
                      <a:pt x="0" y="8984"/>
                      <a:pt x="62" y="9129"/>
                    </a:cubicBezTo>
                    <a:cubicBezTo>
                      <a:pt x="166" y="9357"/>
                      <a:pt x="426" y="9482"/>
                      <a:pt x="654" y="9576"/>
                    </a:cubicBezTo>
                    <a:cubicBezTo>
                      <a:pt x="1173" y="9804"/>
                      <a:pt x="1712" y="10021"/>
                      <a:pt x="2272" y="10032"/>
                    </a:cubicBezTo>
                    <a:cubicBezTo>
                      <a:pt x="2283" y="10032"/>
                      <a:pt x="2293" y="10032"/>
                      <a:pt x="2304" y="10032"/>
                    </a:cubicBezTo>
                    <a:cubicBezTo>
                      <a:pt x="2864" y="10032"/>
                      <a:pt x="3448" y="9774"/>
                      <a:pt x="3683" y="9274"/>
                    </a:cubicBezTo>
                    <a:cubicBezTo>
                      <a:pt x="3849" y="8891"/>
                      <a:pt x="3787" y="8435"/>
                      <a:pt x="3558" y="8092"/>
                    </a:cubicBezTo>
                    <a:cubicBezTo>
                      <a:pt x="3330" y="7739"/>
                      <a:pt x="2957" y="7511"/>
                      <a:pt x="2552" y="7407"/>
                    </a:cubicBezTo>
                    <a:cubicBezTo>
                      <a:pt x="2542" y="6256"/>
                      <a:pt x="3351" y="5146"/>
                      <a:pt x="4440" y="4804"/>
                    </a:cubicBezTo>
                    <a:cubicBezTo>
                      <a:pt x="4813" y="4680"/>
                      <a:pt x="5239" y="4638"/>
                      <a:pt x="5550" y="4399"/>
                    </a:cubicBezTo>
                    <a:cubicBezTo>
                      <a:pt x="5705" y="4265"/>
                      <a:pt x="5830" y="4099"/>
                      <a:pt x="5965" y="3943"/>
                    </a:cubicBezTo>
                    <a:cubicBezTo>
                      <a:pt x="6452" y="3403"/>
                      <a:pt x="7116" y="3061"/>
                      <a:pt x="7759" y="2729"/>
                    </a:cubicBezTo>
                    <a:lnTo>
                      <a:pt x="44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4"/>
              <p:cNvSpPr/>
              <p:nvPr/>
            </p:nvSpPr>
            <p:spPr>
              <a:xfrm>
                <a:off x="4720004" y="3013172"/>
                <a:ext cx="286885" cy="594696"/>
              </a:xfrm>
              <a:custGeom>
                <a:avLst/>
                <a:gdLst/>
                <a:ahLst/>
                <a:cxnLst/>
                <a:rect l="l" t="t" r="r" b="b"/>
                <a:pathLst>
                  <a:path w="4908" h="10174" extrusionOk="0">
                    <a:moveTo>
                      <a:pt x="4907" y="0"/>
                    </a:moveTo>
                    <a:lnTo>
                      <a:pt x="851" y="280"/>
                    </a:lnTo>
                    <a:cubicBezTo>
                      <a:pt x="643" y="820"/>
                      <a:pt x="447" y="2365"/>
                      <a:pt x="426" y="2946"/>
                    </a:cubicBezTo>
                    <a:cubicBezTo>
                      <a:pt x="519" y="2874"/>
                      <a:pt x="602" y="2801"/>
                      <a:pt x="685" y="2738"/>
                    </a:cubicBezTo>
                    <a:lnTo>
                      <a:pt x="685" y="2738"/>
                    </a:lnTo>
                    <a:cubicBezTo>
                      <a:pt x="613" y="3621"/>
                      <a:pt x="530" y="4502"/>
                      <a:pt x="260" y="5353"/>
                    </a:cubicBezTo>
                    <a:cubicBezTo>
                      <a:pt x="145" y="5716"/>
                      <a:pt x="0" y="6079"/>
                      <a:pt x="0" y="6452"/>
                    </a:cubicBezTo>
                    <a:cubicBezTo>
                      <a:pt x="0" y="6722"/>
                      <a:pt x="62" y="6981"/>
                      <a:pt x="104" y="7240"/>
                    </a:cubicBezTo>
                    <a:cubicBezTo>
                      <a:pt x="177" y="7687"/>
                      <a:pt x="156" y="8143"/>
                      <a:pt x="145" y="8589"/>
                    </a:cubicBezTo>
                    <a:cubicBezTo>
                      <a:pt x="145" y="8838"/>
                      <a:pt x="145" y="9087"/>
                      <a:pt x="249" y="9305"/>
                    </a:cubicBezTo>
                    <a:cubicBezTo>
                      <a:pt x="384" y="9554"/>
                      <a:pt x="623" y="9709"/>
                      <a:pt x="872" y="9824"/>
                    </a:cubicBezTo>
                    <a:cubicBezTo>
                      <a:pt x="1371" y="10057"/>
                      <a:pt x="1923" y="10174"/>
                      <a:pt x="2475" y="10174"/>
                    </a:cubicBezTo>
                    <a:cubicBezTo>
                      <a:pt x="2956" y="10174"/>
                      <a:pt x="3436" y="10085"/>
                      <a:pt x="3880" y="9907"/>
                    </a:cubicBezTo>
                    <a:cubicBezTo>
                      <a:pt x="4087" y="9824"/>
                      <a:pt x="4285" y="9730"/>
                      <a:pt x="4419" y="9554"/>
                    </a:cubicBezTo>
                    <a:cubicBezTo>
                      <a:pt x="4679" y="9222"/>
                      <a:pt x="4596" y="8713"/>
                      <a:pt x="4368" y="8351"/>
                    </a:cubicBezTo>
                    <a:cubicBezTo>
                      <a:pt x="4087" y="7936"/>
                      <a:pt x="3631" y="7645"/>
                      <a:pt x="3133" y="7572"/>
                    </a:cubicBezTo>
                    <a:cubicBezTo>
                      <a:pt x="2957" y="7552"/>
                      <a:pt x="2718" y="7500"/>
                      <a:pt x="2697" y="7313"/>
                    </a:cubicBezTo>
                    <a:cubicBezTo>
                      <a:pt x="2697" y="7251"/>
                      <a:pt x="2729" y="7178"/>
                      <a:pt x="2770" y="7116"/>
                    </a:cubicBezTo>
                    <a:cubicBezTo>
                      <a:pt x="3994" y="4938"/>
                      <a:pt x="4730" y="2490"/>
                      <a:pt x="49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4"/>
              <p:cNvSpPr/>
              <p:nvPr/>
            </p:nvSpPr>
            <p:spPr>
              <a:xfrm>
                <a:off x="4917044" y="3600671"/>
                <a:ext cx="5495" cy="1286"/>
              </a:xfrm>
              <a:custGeom>
                <a:avLst/>
                <a:gdLst/>
                <a:ahLst/>
                <a:cxnLst/>
                <a:rect l="l" t="t" r="r" b="b"/>
                <a:pathLst>
                  <a:path w="94" h="22" extrusionOk="0">
                    <a:moveTo>
                      <a:pt x="94" y="1"/>
                    </a:moveTo>
                    <a:cubicBezTo>
                      <a:pt x="63" y="1"/>
                      <a:pt x="32" y="11"/>
                      <a:pt x="1" y="22"/>
                    </a:cubicBezTo>
                    <a:lnTo>
                      <a:pt x="22" y="22"/>
                    </a:lnTo>
                    <a:cubicBezTo>
                      <a:pt x="52" y="22"/>
                      <a:pt x="73" y="11"/>
                      <a:pt x="94" y="1"/>
                    </a:cubicBezTo>
                    <a:close/>
                  </a:path>
                </a:pathLst>
              </a:custGeom>
              <a:solidFill>
                <a:srgbClr val="F6B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4"/>
              <p:cNvSpPr/>
              <p:nvPr/>
            </p:nvSpPr>
            <p:spPr>
              <a:xfrm>
                <a:off x="4910381" y="3527314"/>
                <a:ext cx="23732" cy="74644"/>
              </a:xfrm>
              <a:custGeom>
                <a:avLst/>
                <a:gdLst/>
                <a:ahLst/>
                <a:cxnLst/>
                <a:rect l="l" t="t" r="r" b="b"/>
                <a:pathLst>
                  <a:path w="406" h="1277" extrusionOk="0">
                    <a:moveTo>
                      <a:pt x="208" y="0"/>
                    </a:moveTo>
                    <a:cubicBezTo>
                      <a:pt x="136" y="0"/>
                      <a:pt x="63" y="53"/>
                      <a:pt x="83" y="146"/>
                    </a:cubicBezTo>
                    <a:cubicBezTo>
                      <a:pt x="166" y="478"/>
                      <a:pt x="136" y="809"/>
                      <a:pt x="21" y="1131"/>
                    </a:cubicBezTo>
                    <a:cubicBezTo>
                      <a:pt x="0" y="1183"/>
                      <a:pt x="42" y="1256"/>
                      <a:pt x="104" y="1277"/>
                    </a:cubicBezTo>
                    <a:lnTo>
                      <a:pt x="115" y="1277"/>
                    </a:lnTo>
                    <a:cubicBezTo>
                      <a:pt x="146" y="1266"/>
                      <a:pt x="177" y="1256"/>
                      <a:pt x="208" y="1256"/>
                    </a:cubicBezTo>
                    <a:cubicBezTo>
                      <a:pt x="229" y="1235"/>
                      <a:pt x="239" y="1214"/>
                      <a:pt x="249" y="1194"/>
                    </a:cubicBezTo>
                    <a:cubicBezTo>
                      <a:pt x="385" y="841"/>
                      <a:pt x="405" y="447"/>
                      <a:pt x="312" y="83"/>
                    </a:cubicBezTo>
                    <a:cubicBezTo>
                      <a:pt x="302" y="21"/>
                      <a:pt x="249"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4"/>
              <p:cNvSpPr/>
              <p:nvPr/>
            </p:nvSpPr>
            <p:spPr>
              <a:xfrm>
                <a:off x="4945569" y="3496393"/>
                <a:ext cx="24901" cy="89199"/>
              </a:xfrm>
              <a:custGeom>
                <a:avLst/>
                <a:gdLst/>
                <a:ahLst/>
                <a:cxnLst/>
                <a:rect l="l" t="t" r="r" b="b"/>
                <a:pathLst>
                  <a:path w="426" h="1526" extrusionOk="0">
                    <a:moveTo>
                      <a:pt x="104" y="1"/>
                    </a:moveTo>
                    <a:cubicBezTo>
                      <a:pt x="52" y="21"/>
                      <a:pt x="0" y="84"/>
                      <a:pt x="21" y="146"/>
                    </a:cubicBezTo>
                    <a:cubicBezTo>
                      <a:pt x="177" y="550"/>
                      <a:pt x="187" y="976"/>
                      <a:pt x="52" y="1380"/>
                    </a:cubicBezTo>
                    <a:cubicBezTo>
                      <a:pt x="21" y="1474"/>
                      <a:pt x="94" y="1525"/>
                      <a:pt x="166" y="1525"/>
                    </a:cubicBezTo>
                    <a:cubicBezTo>
                      <a:pt x="207" y="1525"/>
                      <a:pt x="260" y="1504"/>
                      <a:pt x="280" y="1442"/>
                    </a:cubicBezTo>
                    <a:cubicBezTo>
                      <a:pt x="426" y="1007"/>
                      <a:pt x="415" y="519"/>
                      <a:pt x="249" y="84"/>
                    </a:cubicBezTo>
                    <a:cubicBezTo>
                      <a:pt x="228" y="31"/>
                      <a:pt x="187"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4"/>
              <p:cNvSpPr/>
              <p:nvPr/>
            </p:nvSpPr>
            <p:spPr>
              <a:xfrm>
                <a:off x="3818972" y="2797076"/>
                <a:ext cx="357262" cy="659695"/>
              </a:xfrm>
              <a:custGeom>
                <a:avLst/>
                <a:gdLst/>
                <a:ahLst/>
                <a:cxnLst/>
                <a:rect l="l" t="t" r="r" b="b"/>
                <a:pathLst>
                  <a:path w="6112" h="11286" extrusionOk="0">
                    <a:moveTo>
                      <a:pt x="3430" y="0"/>
                    </a:moveTo>
                    <a:cubicBezTo>
                      <a:pt x="3018" y="0"/>
                      <a:pt x="2588" y="94"/>
                      <a:pt x="2169" y="295"/>
                    </a:cubicBezTo>
                    <a:cubicBezTo>
                      <a:pt x="510" y="1104"/>
                      <a:pt x="1" y="3220"/>
                      <a:pt x="987" y="4776"/>
                    </a:cubicBezTo>
                    <a:cubicBezTo>
                      <a:pt x="1349" y="5347"/>
                      <a:pt x="1640" y="6094"/>
                      <a:pt x="1578" y="6986"/>
                    </a:cubicBezTo>
                    <a:cubicBezTo>
                      <a:pt x="1578" y="6986"/>
                      <a:pt x="1515" y="8344"/>
                      <a:pt x="738" y="9506"/>
                    </a:cubicBezTo>
                    <a:cubicBezTo>
                      <a:pt x="655" y="9630"/>
                      <a:pt x="582" y="9745"/>
                      <a:pt x="520" y="9879"/>
                    </a:cubicBezTo>
                    <a:cubicBezTo>
                      <a:pt x="271" y="10471"/>
                      <a:pt x="374" y="10886"/>
                      <a:pt x="842" y="11124"/>
                    </a:cubicBezTo>
                    <a:cubicBezTo>
                      <a:pt x="1051" y="11238"/>
                      <a:pt x="1281" y="11285"/>
                      <a:pt x="1510" y="11285"/>
                    </a:cubicBezTo>
                    <a:cubicBezTo>
                      <a:pt x="1553" y="11285"/>
                      <a:pt x="1597" y="11283"/>
                      <a:pt x="1640" y="11280"/>
                    </a:cubicBezTo>
                    <a:lnTo>
                      <a:pt x="3248" y="11156"/>
                    </a:lnTo>
                    <a:cubicBezTo>
                      <a:pt x="3248" y="11156"/>
                      <a:pt x="4285" y="10709"/>
                      <a:pt x="4378" y="8261"/>
                    </a:cubicBezTo>
                    <a:cubicBezTo>
                      <a:pt x="4378" y="8261"/>
                      <a:pt x="4212" y="4817"/>
                      <a:pt x="5385" y="3625"/>
                    </a:cubicBezTo>
                    <a:cubicBezTo>
                      <a:pt x="5883" y="3127"/>
                      <a:pt x="6111" y="2401"/>
                      <a:pt x="5872" y="1726"/>
                    </a:cubicBezTo>
                    <a:cubicBezTo>
                      <a:pt x="5510" y="663"/>
                      <a:pt x="4529" y="0"/>
                      <a:pt x="3430" y="0"/>
                    </a:cubicBezTo>
                    <a:close/>
                  </a:path>
                </a:pathLst>
              </a:custGeom>
              <a:solidFill>
                <a:srgbClr val="A1B1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4"/>
              <p:cNvSpPr/>
              <p:nvPr/>
            </p:nvSpPr>
            <p:spPr>
              <a:xfrm>
                <a:off x="3883912" y="3191392"/>
                <a:ext cx="175241" cy="212299"/>
              </a:xfrm>
              <a:custGeom>
                <a:avLst/>
                <a:gdLst/>
                <a:ahLst/>
                <a:cxnLst/>
                <a:rect l="l" t="t" r="r" b="b"/>
                <a:pathLst>
                  <a:path w="2998" h="3632" extrusionOk="0">
                    <a:moveTo>
                      <a:pt x="477" y="1"/>
                    </a:moveTo>
                    <a:cubicBezTo>
                      <a:pt x="477" y="84"/>
                      <a:pt x="477" y="157"/>
                      <a:pt x="467" y="240"/>
                    </a:cubicBezTo>
                    <a:cubicBezTo>
                      <a:pt x="467" y="240"/>
                      <a:pt x="457" y="436"/>
                      <a:pt x="404" y="738"/>
                    </a:cubicBezTo>
                    <a:cubicBezTo>
                      <a:pt x="353" y="1028"/>
                      <a:pt x="270" y="1411"/>
                      <a:pt x="114" y="1816"/>
                    </a:cubicBezTo>
                    <a:cubicBezTo>
                      <a:pt x="72" y="1909"/>
                      <a:pt x="42" y="1992"/>
                      <a:pt x="0" y="2086"/>
                    </a:cubicBezTo>
                    <a:cubicBezTo>
                      <a:pt x="83" y="2283"/>
                      <a:pt x="166" y="2469"/>
                      <a:pt x="249" y="2635"/>
                    </a:cubicBezTo>
                    <a:lnTo>
                      <a:pt x="311" y="2635"/>
                    </a:lnTo>
                    <a:cubicBezTo>
                      <a:pt x="446" y="2635"/>
                      <a:pt x="581" y="2646"/>
                      <a:pt x="716" y="2677"/>
                    </a:cubicBezTo>
                    <a:cubicBezTo>
                      <a:pt x="768" y="2688"/>
                      <a:pt x="809" y="2698"/>
                      <a:pt x="861" y="2708"/>
                    </a:cubicBezTo>
                    <a:cubicBezTo>
                      <a:pt x="1017" y="2750"/>
                      <a:pt x="1162" y="2801"/>
                      <a:pt x="1307" y="2864"/>
                    </a:cubicBezTo>
                    <a:cubicBezTo>
                      <a:pt x="1722" y="3040"/>
                      <a:pt x="2116" y="3269"/>
                      <a:pt x="2510" y="3486"/>
                    </a:cubicBezTo>
                    <a:cubicBezTo>
                      <a:pt x="2603" y="3538"/>
                      <a:pt x="2707" y="3590"/>
                      <a:pt x="2801" y="3631"/>
                    </a:cubicBezTo>
                    <a:cubicBezTo>
                      <a:pt x="2832" y="3590"/>
                      <a:pt x="2852" y="3538"/>
                      <a:pt x="2873" y="3486"/>
                    </a:cubicBezTo>
                    <a:cubicBezTo>
                      <a:pt x="2915" y="3269"/>
                      <a:pt x="2956" y="3009"/>
                      <a:pt x="2998" y="2739"/>
                    </a:cubicBezTo>
                    <a:cubicBezTo>
                      <a:pt x="2593" y="2252"/>
                      <a:pt x="2271" y="1702"/>
                      <a:pt x="2064" y="1090"/>
                    </a:cubicBezTo>
                    <a:cubicBezTo>
                      <a:pt x="1971" y="1464"/>
                      <a:pt x="1867" y="1837"/>
                      <a:pt x="1764" y="2200"/>
                    </a:cubicBezTo>
                    <a:cubicBezTo>
                      <a:pt x="1432" y="1619"/>
                      <a:pt x="1266" y="914"/>
                      <a:pt x="1328" y="219"/>
                    </a:cubicBezTo>
                    <a:lnTo>
                      <a:pt x="1328" y="219"/>
                    </a:lnTo>
                    <a:cubicBezTo>
                      <a:pt x="1276" y="426"/>
                      <a:pt x="1234" y="623"/>
                      <a:pt x="1193" y="831"/>
                    </a:cubicBezTo>
                    <a:cubicBezTo>
                      <a:pt x="872" y="655"/>
                      <a:pt x="623" y="353"/>
                      <a:pt x="477" y="1"/>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4"/>
              <p:cNvSpPr/>
              <p:nvPr/>
            </p:nvSpPr>
            <p:spPr>
              <a:xfrm>
                <a:off x="3962705" y="2177020"/>
                <a:ext cx="234102" cy="232933"/>
              </a:xfrm>
              <a:custGeom>
                <a:avLst/>
                <a:gdLst/>
                <a:ahLst/>
                <a:cxnLst/>
                <a:rect l="l" t="t" r="r" b="b"/>
                <a:pathLst>
                  <a:path w="4005" h="3985" extrusionOk="0">
                    <a:moveTo>
                      <a:pt x="1151" y="0"/>
                    </a:moveTo>
                    <a:cubicBezTo>
                      <a:pt x="1024" y="0"/>
                      <a:pt x="898" y="89"/>
                      <a:pt x="810" y="188"/>
                    </a:cubicBezTo>
                    <a:cubicBezTo>
                      <a:pt x="550" y="457"/>
                      <a:pt x="436" y="831"/>
                      <a:pt x="353" y="1193"/>
                    </a:cubicBezTo>
                    <a:cubicBezTo>
                      <a:pt x="239" y="1702"/>
                      <a:pt x="187" y="2210"/>
                      <a:pt x="125" y="2729"/>
                    </a:cubicBezTo>
                    <a:lnTo>
                      <a:pt x="1" y="3911"/>
                    </a:lnTo>
                    <a:lnTo>
                      <a:pt x="4005" y="3984"/>
                    </a:lnTo>
                    <a:cubicBezTo>
                      <a:pt x="3880" y="3227"/>
                      <a:pt x="3548" y="2511"/>
                      <a:pt x="3102" y="1889"/>
                    </a:cubicBezTo>
                    <a:cubicBezTo>
                      <a:pt x="2656" y="1256"/>
                      <a:pt x="2117" y="706"/>
                      <a:pt x="1536" y="198"/>
                    </a:cubicBezTo>
                    <a:cubicBezTo>
                      <a:pt x="1432" y="105"/>
                      <a:pt x="1318" y="1"/>
                      <a:pt x="1172" y="1"/>
                    </a:cubicBezTo>
                    <a:cubicBezTo>
                      <a:pt x="1165" y="0"/>
                      <a:pt x="1158" y="0"/>
                      <a:pt x="1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4"/>
              <p:cNvSpPr/>
              <p:nvPr/>
            </p:nvSpPr>
            <p:spPr>
              <a:xfrm>
                <a:off x="3982695" y="2219982"/>
                <a:ext cx="167408" cy="166297"/>
              </a:xfrm>
              <a:custGeom>
                <a:avLst/>
                <a:gdLst/>
                <a:ahLst/>
                <a:cxnLst/>
                <a:rect l="l" t="t" r="r" b="b"/>
                <a:pathLst>
                  <a:path w="2864" h="2845" extrusionOk="0">
                    <a:moveTo>
                      <a:pt x="819" y="1"/>
                    </a:moveTo>
                    <a:cubicBezTo>
                      <a:pt x="724" y="1"/>
                      <a:pt x="639" y="60"/>
                      <a:pt x="581" y="137"/>
                    </a:cubicBezTo>
                    <a:cubicBezTo>
                      <a:pt x="395" y="324"/>
                      <a:pt x="312" y="594"/>
                      <a:pt x="250" y="853"/>
                    </a:cubicBezTo>
                    <a:cubicBezTo>
                      <a:pt x="167" y="1205"/>
                      <a:pt x="136" y="1579"/>
                      <a:pt x="94" y="1952"/>
                    </a:cubicBezTo>
                    <a:lnTo>
                      <a:pt x="1" y="2793"/>
                    </a:lnTo>
                    <a:lnTo>
                      <a:pt x="2864" y="2844"/>
                    </a:lnTo>
                    <a:cubicBezTo>
                      <a:pt x="2771" y="2305"/>
                      <a:pt x="2532" y="1797"/>
                      <a:pt x="2220" y="1351"/>
                    </a:cubicBezTo>
                    <a:cubicBezTo>
                      <a:pt x="1899" y="894"/>
                      <a:pt x="1505" y="500"/>
                      <a:pt x="1100" y="137"/>
                    </a:cubicBezTo>
                    <a:cubicBezTo>
                      <a:pt x="1028" y="75"/>
                      <a:pt x="945" y="2"/>
                      <a:pt x="841" y="2"/>
                    </a:cubicBezTo>
                    <a:cubicBezTo>
                      <a:pt x="834" y="1"/>
                      <a:pt x="827" y="1"/>
                      <a:pt x="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4"/>
              <p:cNvSpPr/>
              <p:nvPr/>
            </p:nvSpPr>
            <p:spPr>
              <a:xfrm>
                <a:off x="3659574" y="2295034"/>
                <a:ext cx="289223" cy="219197"/>
              </a:xfrm>
              <a:custGeom>
                <a:avLst/>
                <a:gdLst/>
                <a:ahLst/>
                <a:cxnLst/>
                <a:rect l="l" t="t" r="r" b="b"/>
                <a:pathLst>
                  <a:path w="4948" h="3750" extrusionOk="0">
                    <a:moveTo>
                      <a:pt x="1352" y="1"/>
                    </a:moveTo>
                    <a:cubicBezTo>
                      <a:pt x="1077" y="1"/>
                      <a:pt x="802" y="10"/>
                      <a:pt x="529" y="25"/>
                    </a:cubicBezTo>
                    <a:cubicBezTo>
                      <a:pt x="384" y="36"/>
                      <a:pt x="238" y="46"/>
                      <a:pt x="135" y="140"/>
                    </a:cubicBezTo>
                    <a:cubicBezTo>
                      <a:pt x="31" y="233"/>
                      <a:pt x="0" y="389"/>
                      <a:pt x="0" y="534"/>
                    </a:cubicBezTo>
                    <a:cubicBezTo>
                      <a:pt x="10" y="907"/>
                      <a:pt x="197" y="1249"/>
                      <a:pt x="394" y="1560"/>
                    </a:cubicBezTo>
                    <a:cubicBezTo>
                      <a:pt x="664" y="2007"/>
                      <a:pt x="996" y="2411"/>
                      <a:pt x="1317" y="2816"/>
                    </a:cubicBezTo>
                    <a:lnTo>
                      <a:pt x="2064" y="3749"/>
                    </a:lnTo>
                    <a:lnTo>
                      <a:pt x="4948" y="969"/>
                    </a:lnTo>
                    <a:cubicBezTo>
                      <a:pt x="4325" y="523"/>
                      <a:pt x="3589" y="253"/>
                      <a:pt x="2832" y="119"/>
                    </a:cubicBezTo>
                    <a:cubicBezTo>
                      <a:pt x="2345" y="32"/>
                      <a:pt x="1849" y="1"/>
                      <a:pt x="13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4"/>
              <p:cNvSpPr/>
              <p:nvPr/>
            </p:nvSpPr>
            <p:spPr>
              <a:xfrm>
                <a:off x="3692307" y="2327533"/>
                <a:ext cx="206805" cy="156360"/>
              </a:xfrm>
              <a:custGeom>
                <a:avLst/>
                <a:gdLst/>
                <a:ahLst/>
                <a:cxnLst/>
                <a:rect l="l" t="t" r="r" b="b"/>
                <a:pathLst>
                  <a:path w="3538" h="2675" extrusionOk="0">
                    <a:moveTo>
                      <a:pt x="979" y="0"/>
                    </a:moveTo>
                    <a:cubicBezTo>
                      <a:pt x="777" y="0"/>
                      <a:pt x="575" y="8"/>
                      <a:pt x="374" y="19"/>
                    </a:cubicBezTo>
                    <a:cubicBezTo>
                      <a:pt x="280" y="19"/>
                      <a:pt x="166" y="29"/>
                      <a:pt x="93" y="102"/>
                    </a:cubicBezTo>
                    <a:cubicBezTo>
                      <a:pt x="21" y="164"/>
                      <a:pt x="0" y="278"/>
                      <a:pt x="0" y="382"/>
                    </a:cubicBezTo>
                    <a:cubicBezTo>
                      <a:pt x="10" y="652"/>
                      <a:pt x="135" y="891"/>
                      <a:pt x="280" y="1119"/>
                    </a:cubicBezTo>
                    <a:cubicBezTo>
                      <a:pt x="477" y="1430"/>
                      <a:pt x="706" y="1720"/>
                      <a:pt x="944" y="2011"/>
                    </a:cubicBezTo>
                    <a:cubicBezTo>
                      <a:pt x="1121" y="2228"/>
                      <a:pt x="1297" y="2456"/>
                      <a:pt x="1473" y="2675"/>
                    </a:cubicBezTo>
                    <a:lnTo>
                      <a:pt x="3537" y="693"/>
                    </a:lnTo>
                    <a:cubicBezTo>
                      <a:pt x="3091" y="372"/>
                      <a:pt x="2562" y="174"/>
                      <a:pt x="2023" y="81"/>
                    </a:cubicBezTo>
                    <a:cubicBezTo>
                      <a:pt x="1675" y="22"/>
                      <a:pt x="1327" y="0"/>
                      <a:pt x="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4"/>
              <p:cNvSpPr/>
              <p:nvPr/>
            </p:nvSpPr>
            <p:spPr>
              <a:xfrm>
                <a:off x="3885081" y="2722725"/>
                <a:ext cx="710081" cy="771339"/>
              </a:xfrm>
              <a:custGeom>
                <a:avLst/>
                <a:gdLst/>
                <a:ahLst/>
                <a:cxnLst/>
                <a:rect l="l" t="t" r="r" b="b"/>
                <a:pathLst>
                  <a:path w="12148" h="13196" extrusionOk="0">
                    <a:moveTo>
                      <a:pt x="5955" y="1"/>
                    </a:moveTo>
                    <a:lnTo>
                      <a:pt x="1" y="2532"/>
                    </a:lnTo>
                    <a:lnTo>
                      <a:pt x="1474" y="7449"/>
                    </a:lnTo>
                    <a:cubicBezTo>
                      <a:pt x="1484" y="7459"/>
                      <a:pt x="1484" y="7479"/>
                      <a:pt x="1484" y="7490"/>
                    </a:cubicBezTo>
                    <a:cubicBezTo>
                      <a:pt x="2148" y="9678"/>
                      <a:pt x="3455" y="11608"/>
                      <a:pt x="5208" y="13071"/>
                    </a:cubicBezTo>
                    <a:lnTo>
                      <a:pt x="5353" y="13195"/>
                    </a:lnTo>
                    <a:lnTo>
                      <a:pt x="12147" y="9917"/>
                    </a:lnTo>
                    <a:cubicBezTo>
                      <a:pt x="11463" y="5508"/>
                      <a:pt x="9554" y="2075"/>
                      <a:pt x="59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4"/>
              <p:cNvSpPr/>
              <p:nvPr/>
            </p:nvSpPr>
            <p:spPr>
              <a:xfrm>
                <a:off x="4290735" y="2763992"/>
                <a:ext cx="29168" cy="26070"/>
              </a:xfrm>
              <a:custGeom>
                <a:avLst/>
                <a:gdLst/>
                <a:ahLst/>
                <a:cxnLst/>
                <a:rect l="l" t="t" r="r" b="b"/>
                <a:pathLst>
                  <a:path w="499" h="446" extrusionOk="0">
                    <a:moveTo>
                      <a:pt x="104" y="0"/>
                    </a:moveTo>
                    <a:cubicBezTo>
                      <a:pt x="73" y="31"/>
                      <a:pt x="32" y="52"/>
                      <a:pt x="0" y="83"/>
                    </a:cubicBezTo>
                    <a:cubicBezTo>
                      <a:pt x="94" y="197"/>
                      <a:pt x="177" y="311"/>
                      <a:pt x="249" y="446"/>
                    </a:cubicBezTo>
                    <a:cubicBezTo>
                      <a:pt x="291" y="394"/>
                      <a:pt x="343" y="363"/>
                      <a:pt x="405" y="332"/>
                    </a:cubicBezTo>
                    <a:lnTo>
                      <a:pt x="498" y="300"/>
                    </a:lnTo>
                    <a:cubicBezTo>
                      <a:pt x="374" y="197"/>
                      <a:pt x="239" y="104"/>
                      <a:pt x="104" y="0"/>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4"/>
              <p:cNvSpPr/>
              <p:nvPr/>
            </p:nvSpPr>
            <p:spPr>
              <a:xfrm>
                <a:off x="4297983" y="2996806"/>
                <a:ext cx="211715" cy="135259"/>
              </a:xfrm>
              <a:custGeom>
                <a:avLst/>
                <a:gdLst/>
                <a:ahLst/>
                <a:cxnLst/>
                <a:rect l="l" t="t" r="r" b="b"/>
                <a:pathLst>
                  <a:path w="3622" h="2314" extrusionOk="0">
                    <a:moveTo>
                      <a:pt x="3424" y="0"/>
                    </a:moveTo>
                    <a:cubicBezTo>
                      <a:pt x="3195" y="114"/>
                      <a:pt x="2947" y="187"/>
                      <a:pt x="2718" y="259"/>
                    </a:cubicBezTo>
                    <a:cubicBezTo>
                      <a:pt x="2335" y="374"/>
                      <a:pt x="1951" y="487"/>
                      <a:pt x="1588" y="653"/>
                    </a:cubicBezTo>
                    <a:cubicBezTo>
                      <a:pt x="1235" y="809"/>
                      <a:pt x="903" y="1017"/>
                      <a:pt x="592" y="1266"/>
                    </a:cubicBezTo>
                    <a:cubicBezTo>
                      <a:pt x="395" y="1432"/>
                      <a:pt x="198" y="1619"/>
                      <a:pt x="21" y="1805"/>
                    </a:cubicBezTo>
                    <a:cubicBezTo>
                      <a:pt x="11" y="1815"/>
                      <a:pt x="11" y="1826"/>
                      <a:pt x="1" y="1847"/>
                    </a:cubicBezTo>
                    <a:cubicBezTo>
                      <a:pt x="53" y="1992"/>
                      <a:pt x="94" y="2147"/>
                      <a:pt x="125" y="2313"/>
                    </a:cubicBezTo>
                    <a:cubicBezTo>
                      <a:pt x="312" y="2116"/>
                      <a:pt x="498" y="1930"/>
                      <a:pt x="696" y="1753"/>
                    </a:cubicBezTo>
                    <a:cubicBezTo>
                      <a:pt x="966" y="1504"/>
                      <a:pt x="1277" y="1287"/>
                      <a:pt x="1609" y="1121"/>
                    </a:cubicBezTo>
                    <a:cubicBezTo>
                      <a:pt x="1971" y="944"/>
                      <a:pt x="2356" y="819"/>
                      <a:pt x="2739" y="706"/>
                    </a:cubicBezTo>
                    <a:cubicBezTo>
                      <a:pt x="3030" y="623"/>
                      <a:pt x="3341" y="519"/>
                      <a:pt x="3621" y="384"/>
                    </a:cubicBezTo>
                    <a:cubicBezTo>
                      <a:pt x="3559" y="259"/>
                      <a:pt x="3497" y="125"/>
                      <a:pt x="3424" y="0"/>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4"/>
              <p:cNvSpPr/>
              <p:nvPr/>
            </p:nvSpPr>
            <p:spPr>
              <a:xfrm>
                <a:off x="4318032" y="3126569"/>
                <a:ext cx="243162" cy="144319"/>
              </a:xfrm>
              <a:custGeom>
                <a:avLst/>
                <a:gdLst/>
                <a:ahLst/>
                <a:cxnLst/>
                <a:rect l="l" t="t" r="r" b="b"/>
                <a:pathLst>
                  <a:path w="4160" h="2469" extrusionOk="0">
                    <a:moveTo>
                      <a:pt x="4035" y="0"/>
                    </a:moveTo>
                    <a:cubicBezTo>
                      <a:pt x="3848" y="31"/>
                      <a:pt x="3672" y="62"/>
                      <a:pt x="3486" y="83"/>
                    </a:cubicBezTo>
                    <a:cubicBezTo>
                      <a:pt x="3081" y="145"/>
                      <a:pt x="2656" y="155"/>
                      <a:pt x="2262" y="280"/>
                    </a:cubicBezTo>
                    <a:cubicBezTo>
                      <a:pt x="2054" y="353"/>
                      <a:pt x="1867" y="457"/>
                      <a:pt x="1701" y="602"/>
                    </a:cubicBezTo>
                    <a:cubicBezTo>
                      <a:pt x="1545" y="747"/>
                      <a:pt x="1432" y="913"/>
                      <a:pt x="1317" y="1079"/>
                    </a:cubicBezTo>
                    <a:cubicBezTo>
                      <a:pt x="1110" y="1369"/>
                      <a:pt x="892" y="1618"/>
                      <a:pt x="581" y="1794"/>
                    </a:cubicBezTo>
                    <a:cubicBezTo>
                      <a:pt x="415" y="1888"/>
                      <a:pt x="208" y="1960"/>
                      <a:pt x="10" y="2023"/>
                    </a:cubicBezTo>
                    <a:cubicBezTo>
                      <a:pt x="10" y="2168"/>
                      <a:pt x="10" y="2313"/>
                      <a:pt x="0" y="2469"/>
                    </a:cubicBezTo>
                    <a:cubicBezTo>
                      <a:pt x="570" y="2334"/>
                      <a:pt x="1100" y="2064"/>
                      <a:pt x="1473" y="1608"/>
                    </a:cubicBezTo>
                    <a:cubicBezTo>
                      <a:pt x="1701" y="1317"/>
                      <a:pt x="1877" y="944"/>
                      <a:pt x="2220" y="768"/>
                    </a:cubicBezTo>
                    <a:cubicBezTo>
                      <a:pt x="2552" y="602"/>
                      <a:pt x="2967" y="591"/>
                      <a:pt x="3340" y="540"/>
                    </a:cubicBezTo>
                    <a:cubicBezTo>
                      <a:pt x="3610" y="508"/>
                      <a:pt x="3890" y="467"/>
                      <a:pt x="4159" y="415"/>
                    </a:cubicBezTo>
                    <a:cubicBezTo>
                      <a:pt x="4118" y="280"/>
                      <a:pt x="4077" y="145"/>
                      <a:pt x="4035" y="0"/>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4"/>
              <p:cNvSpPr/>
              <p:nvPr/>
            </p:nvSpPr>
            <p:spPr>
              <a:xfrm>
                <a:off x="4284656" y="3245986"/>
                <a:ext cx="305648" cy="131635"/>
              </a:xfrm>
              <a:custGeom>
                <a:avLst/>
                <a:gdLst/>
                <a:ahLst/>
                <a:cxnLst/>
                <a:rect l="l" t="t" r="r" b="b"/>
                <a:pathLst>
                  <a:path w="5229" h="2252" extrusionOk="0">
                    <a:moveTo>
                      <a:pt x="5145" y="0"/>
                    </a:moveTo>
                    <a:cubicBezTo>
                      <a:pt x="5083" y="11"/>
                      <a:pt x="5032" y="11"/>
                      <a:pt x="4979" y="21"/>
                    </a:cubicBezTo>
                    <a:cubicBezTo>
                      <a:pt x="4700" y="53"/>
                      <a:pt x="4461" y="177"/>
                      <a:pt x="4264" y="353"/>
                    </a:cubicBezTo>
                    <a:cubicBezTo>
                      <a:pt x="4409" y="343"/>
                      <a:pt x="4617" y="332"/>
                      <a:pt x="4804" y="332"/>
                    </a:cubicBezTo>
                    <a:cubicBezTo>
                      <a:pt x="5011" y="332"/>
                      <a:pt x="5187" y="353"/>
                      <a:pt x="5208" y="405"/>
                    </a:cubicBezTo>
                    <a:lnTo>
                      <a:pt x="5208" y="436"/>
                    </a:lnTo>
                    <a:lnTo>
                      <a:pt x="5228" y="436"/>
                    </a:lnTo>
                    <a:cubicBezTo>
                      <a:pt x="5198" y="291"/>
                      <a:pt x="5177" y="145"/>
                      <a:pt x="5145" y="0"/>
                    </a:cubicBezTo>
                    <a:close/>
                    <a:moveTo>
                      <a:pt x="187" y="2148"/>
                    </a:moveTo>
                    <a:cubicBezTo>
                      <a:pt x="146" y="2148"/>
                      <a:pt x="104" y="2148"/>
                      <a:pt x="73" y="2158"/>
                    </a:cubicBezTo>
                    <a:cubicBezTo>
                      <a:pt x="53" y="2189"/>
                      <a:pt x="21" y="2220"/>
                      <a:pt x="0" y="2252"/>
                    </a:cubicBezTo>
                    <a:cubicBezTo>
                      <a:pt x="63" y="2220"/>
                      <a:pt x="125" y="2179"/>
                      <a:pt x="187" y="2148"/>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4"/>
              <p:cNvSpPr/>
              <p:nvPr/>
            </p:nvSpPr>
            <p:spPr>
              <a:xfrm>
                <a:off x="4328319" y="2865172"/>
                <a:ext cx="96447" cy="78326"/>
              </a:xfrm>
              <a:custGeom>
                <a:avLst/>
                <a:gdLst/>
                <a:ahLst/>
                <a:cxnLst/>
                <a:rect l="l" t="t" r="r" b="b"/>
                <a:pathLst>
                  <a:path w="1650" h="1340" extrusionOk="0">
                    <a:moveTo>
                      <a:pt x="1360" y="1"/>
                    </a:moveTo>
                    <a:cubicBezTo>
                      <a:pt x="924" y="281"/>
                      <a:pt x="488" y="551"/>
                      <a:pt x="42" y="810"/>
                    </a:cubicBezTo>
                    <a:cubicBezTo>
                      <a:pt x="32" y="987"/>
                      <a:pt x="21" y="1163"/>
                      <a:pt x="0" y="1340"/>
                    </a:cubicBezTo>
                    <a:lnTo>
                      <a:pt x="903" y="810"/>
                    </a:lnTo>
                    <a:lnTo>
                      <a:pt x="1650" y="344"/>
                    </a:lnTo>
                    <a:cubicBezTo>
                      <a:pt x="1556" y="229"/>
                      <a:pt x="1463" y="115"/>
                      <a:pt x="1360" y="1"/>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4"/>
              <p:cNvSpPr/>
              <p:nvPr/>
            </p:nvSpPr>
            <p:spPr>
              <a:xfrm>
                <a:off x="3803248" y="2797310"/>
                <a:ext cx="517246" cy="650050"/>
              </a:xfrm>
              <a:custGeom>
                <a:avLst/>
                <a:gdLst/>
                <a:ahLst/>
                <a:cxnLst/>
                <a:rect l="l" t="t" r="r" b="b"/>
                <a:pathLst>
                  <a:path w="8849" h="11121" extrusionOk="0">
                    <a:moveTo>
                      <a:pt x="311" y="0"/>
                    </a:moveTo>
                    <a:lnTo>
                      <a:pt x="311" y="0"/>
                    </a:lnTo>
                    <a:cubicBezTo>
                      <a:pt x="94" y="1484"/>
                      <a:pt x="0" y="4596"/>
                      <a:pt x="1286" y="6940"/>
                    </a:cubicBezTo>
                    <a:cubicBezTo>
                      <a:pt x="1401" y="6639"/>
                      <a:pt x="1608" y="6203"/>
                      <a:pt x="1712" y="5892"/>
                    </a:cubicBezTo>
                    <a:lnTo>
                      <a:pt x="1712" y="5892"/>
                    </a:lnTo>
                    <a:cubicBezTo>
                      <a:pt x="1660" y="6567"/>
                      <a:pt x="2013" y="7261"/>
                      <a:pt x="2573" y="7573"/>
                    </a:cubicBezTo>
                    <a:cubicBezTo>
                      <a:pt x="2614" y="7365"/>
                      <a:pt x="2656" y="7168"/>
                      <a:pt x="2708" y="6961"/>
                    </a:cubicBezTo>
                    <a:lnTo>
                      <a:pt x="2708" y="6961"/>
                    </a:lnTo>
                    <a:cubicBezTo>
                      <a:pt x="2646" y="7656"/>
                      <a:pt x="2812" y="8361"/>
                      <a:pt x="3144" y="8942"/>
                    </a:cubicBezTo>
                    <a:cubicBezTo>
                      <a:pt x="3247" y="8579"/>
                      <a:pt x="3351" y="8206"/>
                      <a:pt x="3444" y="7832"/>
                    </a:cubicBezTo>
                    <a:cubicBezTo>
                      <a:pt x="4025" y="9502"/>
                      <a:pt x="5456" y="10799"/>
                      <a:pt x="7085" y="11120"/>
                    </a:cubicBezTo>
                    <a:cubicBezTo>
                      <a:pt x="7604" y="10664"/>
                      <a:pt x="8143" y="10187"/>
                      <a:pt x="8465" y="9543"/>
                    </a:cubicBezTo>
                    <a:cubicBezTo>
                      <a:pt x="8787" y="8890"/>
                      <a:pt x="8849" y="8112"/>
                      <a:pt x="8807" y="7365"/>
                    </a:cubicBezTo>
                    <a:cubicBezTo>
                      <a:pt x="8734" y="5675"/>
                      <a:pt x="8206" y="3983"/>
                      <a:pt x="7178" y="2708"/>
                    </a:cubicBezTo>
                    <a:cubicBezTo>
                      <a:pt x="6205" y="1489"/>
                      <a:pt x="4756" y="688"/>
                      <a:pt x="3265" y="688"/>
                    </a:cubicBezTo>
                    <a:cubicBezTo>
                      <a:pt x="3183" y="688"/>
                      <a:pt x="3101" y="691"/>
                      <a:pt x="3019" y="696"/>
                    </a:cubicBezTo>
                    <a:lnTo>
                      <a:pt x="3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4"/>
              <p:cNvSpPr/>
              <p:nvPr/>
            </p:nvSpPr>
            <p:spPr>
              <a:xfrm>
                <a:off x="3678980" y="2489854"/>
                <a:ext cx="642101" cy="539107"/>
              </a:xfrm>
              <a:custGeom>
                <a:avLst/>
                <a:gdLst/>
                <a:ahLst/>
                <a:cxnLst/>
                <a:rect l="l" t="t" r="r" b="b"/>
                <a:pathLst>
                  <a:path w="10985" h="9223" extrusionOk="0">
                    <a:moveTo>
                      <a:pt x="9188" y="1"/>
                    </a:moveTo>
                    <a:cubicBezTo>
                      <a:pt x="8870" y="1"/>
                      <a:pt x="8552" y="45"/>
                      <a:pt x="8246" y="136"/>
                    </a:cubicBezTo>
                    <a:cubicBezTo>
                      <a:pt x="7756" y="278"/>
                      <a:pt x="7275" y="538"/>
                      <a:pt x="6771" y="538"/>
                    </a:cubicBezTo>
                    <a:cubicBezTo>
                      <a:pt x="6721" y="538"/>
                      <a:pt x="6669" y="536"/>
                      <a:pt x="6618" y="530"/>
                    </a:cubicBezTo>
                    <a:cubicBezTo>
                      <a:pt x="6274" y="491"/>
                      <a:pt x="5949" y="321"/>
                      <a:pt x="5615" y="321"/>
                    </a:cubicBezTo>
                    <a:cubicBezTo>
                      <a:pt x="5597" y="321"/>
                      <a:pt x="5579" y="322"/>
                      <a:pt x="5560" y="323"/>
                    </a:cubicBezTo>
                    <a:cubicBezTo>
                      <a:pt x="5062" y="364"/>
                      <a:pt x="4668" y="790"/>
                      <a:pt x="4170" y="811"/>
                    </a:cubicBezTo>
                    <a:cubicBezTo>
                      <a:pt x="4159" y="811"/>
                      <a:pt x="4149" y="811"/>
                      <a:pt x="4138" y="811"/>
                    </a:cubicBezTo>
                    <a:cubicBezTo>
                      <a:pt x="3849" y="811"/>
                      <a:pt x="3579" y="682"/>
                      <a:pt x="3309" y="582"/>
                    </a:cubicBezTo>
                    <a:cubicBezTo>
                      <a:pt x="2986" y="466"/>
                      <a:pt x="2645" y="411"/>
                      <a:pt x="2304" y="411"/>
                    </a:cubicBezTo>
                    <a:cubicBezTo>
                      <a:pt x="1637" y="411"/>
                      <a:pt x="968" y="623"/>
                      <a:pt x="425" y="1007"/>
                    </a:cubicBezTo>
                    <a:cubicBezTo>
                      <a:pt x="394" y="1069"/>
                      <a:pt x="363" y="1132"/>
                      <a:pt x="321" y="1205"/>
                    </a:cubicBezTo>
                    <a:cubicBezTo>
                      <a:pt x="321" y="1205"/>
                      <a:pt x="0" y="2076"/>
                      <a:pt x="321" y="2584"/>
                    </a:cubicBezTo>
                    <a:cubicBezTo>
                      <a:pt x="321" y="2584"/>
                      <a:pt x="321" y="2221"/>
                      <a:pt x="457" y="1941"/>
                    </a:cubicBezTo>
                    <a:cubicBezTo>
                      <a:pt x="457" y="1941"/>
                      <a:pt x="466" y="2688"/>
                      <a:pt x="840" y="2989"/>
                    </a:cubicBezTo>
                    <a:lnTo>
                      <a:pt x="861" y="2615"/>
                    </a:lnTo>
                    <a:cubicBezTo>
                      <a:pt x="861" y="2615"/>
                      <a:pt x="915" y="3752"/>
                      <a:pt x="2243" y="3752"/>
                    </a:cubicBezTo>
                    <a:cubicBezTo>
                      <a:pt x="2333" y="3752"/>
                      <a:pt x="2429" y="3747"/>
                      <a:pt x="2531" y="3736"/>
                    </a:cubicBezTo>
                    <a:lnTo>
                      <a:pt x="2666" y="3995"/>
                    </a:lnTo>
                    <a:cubicBezTo>
                      <a:pt x="2292" y="4317"/>
                      <a:pt x="1711" y="5032"/>
                      <a:pt x="1971" y="6101"/>
                    </a:cubicBezTo>
                    <a:lnTo>
                      <a:pt x="2147" y="5634"/>
                    </a:lnTo>
                    <a:cubicBezTo>
                      <a:pt x="2147" y="5634"/>
                      <a:pt x="2188" y="6567"/>
                      <a:pt x="2614" y="6993"/>
                    </a:cubicBezTo>
                    <a:lnTo>
                      <a:pt x="2583" y="6433"/>
                    </a:lnTo>
                    <a:lnTo>
                      <a:pt x="2583" y="6433"/>
                    </a:lnTo>
                    <a:cubicBezTo>
                      <a:pt x="2583" y="6433"/>
                      <a:pt x="3081" y="8642"/>
                      <a:pt x="6182" y="9223"/>
                    </a:cubicBezTo>
                    <a:cubicBezTo>
                      <a:pt x="6182" y="9223"/>
                      <a:pt x="5622" y="5758"/>
                      <a:pt x="9470" y="4337"/>
                    </a:cubicBezTo>
                    <a:lnTo>
                      <a:pt x="9470" y="4337"/>
                    </a:lnTo>
                    <a:lnTo>
                      <a:pt x="9336" y="4628"/>
                    </a:lnTo>
                    <a:cubicBezTo>
                      <a:pt x="9336" y="4628"/>
                      <a:pt x="9947" y="4534"/>
                      <a:pt x="9917" y="3953"/>
                    </a:cubicBezTo>
                    <a:lnTo>
                      <a:pt x="9917" y="3953"/>
                    </a:lnTo>
                    <a:lnTo>
                      <a:pt x="10207" y="4181"/>
                    </a:lnTo>
                    <a:cubicBezTo>
                      <a:pt x="10207" y="4181"/>
                      <a:pt x="10259" y="3414"/>
                      <a:pt x="9595" y="3176"/>
                    </a:cubicBezTo>
                    <a:lnTo>
                      <a:pt x="9802" y="2636"/>
                    </a:lnTo>
                    <a:lnTo>
                      <a:pt x="9802" y="3113"/>
                    </a:lnTo>
                    <a:cubicBezTo>
                      <a:pt x="9802" y="3113"/>
                      <a:pt x="10145" y="2927"/>
                      <a:pt x="10352" y="2138"/>
                    </a:cubicBezTo>
                    <a:lnTo>
                      <a:pt x="10352" y="2459"/>
                    </a:lnTo>
                    <a:cubicBezTo>
                      <a:pt x="10352" y="2459"/>
                      <a:pt x="10933" y="2024"/>
                      <a:pt x="10767" y="1111"/>
                    </a:cubicBezTo>
                    <a:lnTo>
                      <a:pt x="10767" y="1111"/>
                    </a:lnTo>
                    <a:lnTo>
                      <a:pt x="10964" y="1173"/>
                    </a:lnTo>
                    <a:cubicBezTo>
                      <a:pt x="10964" y="1173"/>
                      <a:pt x="10985" y="811"/>
                      <a:pt x="10684" y="333"/>
                    </a:cubicBezTo>
                    <a:cubicBezTo>
                      <a:pt x="10217" y="116"/>
                      <a:pt x="9702" y="1"/>
                      <a:pt x="9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4"/>
              <p:cNvSpPr/>
              <p:nvPr/>
            </p:nvSpPr>
            <p:spPr>
              <a:xfrm>
                <a:off x="3815348" y="2736052"/>
                <a:ext cx="47347" cy="92823"/>
              </a:xfrm>
              <a:custGeom>
                <a:avLst/>
                <a:gdLst/>
                <a:ahLst/>
                <a:cxnLst/>
                <a:rect l="l" t="t" r="r" b="b"/>
                <a:pathLst>
                  <a:path w="810" h="1588" extrusionOk="0">
                    <a:moveTo>
                      <a:pt x="696" y="1"/>
                    </a:moveTo>
                    <a:cubicBezTo>
                      <a:pt x="675" y="1"/>
                      <a:pt x="655" y="1"/>
                      <a:pt x="644" y="11"/>
                    </a:cubicBezTo>
                    <a:cubicBezTo>
                      <a:pt x="198" y="364"/>
                      <a:pt x="1" y="997"/>
                      <a:pt x="177" y="1536"/>
                    </a:cubicBezTo>
                    <a:cubicBezTo>
                      <a:pt x="187" y="1578"/>
                      <a:pt x="219" y="1588"/>
                      <a:pt x="250" y="1588"/>
                    </a:cubicBezTo>
                    <a:cubicBezTo>
                      <a:pt x="291" y="1588"/>
                      <a:pt x="343" y="1557"/>
                      <a:pt x="323" y="1495"/>
                    </a:cubicBezTo>
                    <a:cubicBezTo>
                      <a:pt x="157" y="1007"/>
                      <a:pt x="333" y="437"/>
                      <a:pt x="748" y="115"/>
                    </a:cubicBezTo>
                    <a:cubicBezTo>
                      <a:pt x="810" y="73"/>
                      <a:pt x="748" y="1"/>
                      <a:pt x="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4"/>
              <p:cNvSpPr/>
              <p:nvPr/>
            </p:nvSpPr>
            <p:spPr>
              <a:xfrm>
                <a:off x="3846912" y="2906439"/>
                <a:ext cx="59446" cy="181378"/>
              </a:xfrm>
              <a:custGeom>
                <a:avLst/>
                <a:gdLst/>
                <a:ahLst/>
                <a:cxnLst/>
                <a:rect l="l" t="t" r="r" b="b"/>
                <a:pathLst>
                  <a:path w="1017" h="3103" extrusionOk="0">
                    <a:moveTo>
                      <a:pt x="11" y="0"/>
                    </a:moveTo>
                    <a:lnTo>
                      <a:pt x="11" y="0"/>
                    </a:lnTo>
                    <a:cubicBezTo>
                      <a:pt x="0" y="685"/>
                      <a:pt x="115" y="1370"/>
                      <a:pt x="353" y="2013"/>
                    </a:cubicBezTo>
                    <a:cubicBezTo>
                      <a:pt x="488" y="2386"/>
                      <a:pt x="654" y="2739"/>
                      <a:pt x="861" y="3071"/>
                    </a:cubicBezTo>
                    <a:cubicBezTo>
                      <a:pt x="871" y="3092"/>
                      <a:pt x="903" y="3102"/>
                      <a:pt x="924" y="3102"/>
                    </a:cubicBezTo>
                    <a:cubicBezTo>
                      <a:pt x="975" y="3102"/>
                      <a:pt x="1017" y="3050"/>
                      <a:pt x="986" y="2988"/>
                    </a:cubicBezTo>
                    <a:cubicBezTo>
                      <a:pt x="467" y="2169"/>
                      <a:pt x="187" y="1204"/>
                      <a:pt x="156" y="229"/>
                    </a:cubicBezTo>
                    <a:cubicBezTo>
                      <a:pt x="104" y="156"/>
                      <a:pt x="52" y="73"/>
                      <a:pt x="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4"/>
              <p:cNvSpPr/>
              <p:nvPr/>
            </p:nvSpPr>
            <p:spPr>
              <a:xfrm>
                <a:off x="3847496" y="2784567"/>
                <a:ext cx="33376" cy="135259"/>
              </a:xfrm>
              <a:custGeom>
                <a:avLst/>
                <a:gdLst/>
                <a:ahLst/>
                <a:cxnLst/>
                <a:rect l="l" t="t" r="r" b="b"/>
                <a:pathLst>
                  <a:path w="571" h="2314" extrusionOk="0">
                    <a:moveTo>
                      <a:pt x="478" y="1"/>
                    </a:moveTo>
                    <a:cubicBezTo>
                      <a:pt x="446" y="1"/>
                      <a:pt x="416" y="11"/>
                      <a:pt x="405" y="52"/>
                    </a:cubicBezTo>
                    <a:cubicBezTo>
                      <a:pt x="146" y="695"/>
                      <a:pt x="11" y="1391"/>
                      <a:pt x="1" y="2085"/>
                    </a:cubicBezTo>
                    <a:cubicBezTo>
                      <a:pt x="42" y="2158"/>
                      <a:pt x="94" y="2241"/>
                      <a:pt x="146" y="2314"/>
                    </a:cubicBezTo>
                    <a:cubicBezTo>
                      <a:pt x="135" y="1940"/>
                      <a:pt x="167" y="1557"/>
                      <a:pt x="229" y="1173"/>
                    </a:cubicBezTo>
                    <a:cubicBezTo>
                      <a:pt x="291" y="799"/>
                      <a:pt x="405" y="436"/>
                      <a:pt x="550" y="84"/>
                    </a:cubicBezTo>
                    <a:cubicBezTo>
                      <a:pt x="571" y="31"/>
                      <a:pt x="519" y="1"/>
                      <a:pt x="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4"/>
              <p:cNvSpPr/>
              <p:nvPr/>
            </p:nvSpPr>
            <p:spPr>
              <a:xfrm>
                <a:off x="3829318" y="2996806"/>
                <a:ext cx="46119" cy="138299"/>
              </a:xfrm>
              <a:custGeom>
                <a:avLst/>
                <a:gdLst/>
                <a:ahLst/>
                <a:cxnLst/>
                <a:rect l="l" t="t" r="r" b="b"/>
                <a:pathLst>
                  <a:path w="789" h="2366" extrusionOk="0">
                    <a:moveTo>
                      <a:pt x="177" y="0"/>
                    </a:moveTo>
                    <a:cubicBezTo>
                      <a:pt x="146" y="0"/>
                      <a:pt x="125" y="21"/>
                      <a:pt x="114" y="52"/>
                    </a:cubicBezTo>
                    <a:cubicBezTo>
                      <a:pt x="1" y="851"/>
                      <a:pt x="187" y="1660"/>
                      <a:pt x="623" y="2324"/>
                    </a:cubicBezTo>
                    <a:cubicBezTo>
                      <a:pt x="644" y="2355"/>
                      <a:pt x="665" y="2365"/>
                      <a:pt x="685" y="2365"/>
                    </a:cubicBezTo>
                    <a:cubicBezTo>
                      <a:pt x="737" y="2365"/>
                      <a:pt x="789" y="2313"/>
                      <a:pt x="757" y="2251"/>
                    </a:cubicBezTo>
                    <a:cubicBezTo>
                      <a:pt x="333" y="1619"/>
                      <a:pt x="156" y="851"/>
                      <a:pt x="260" y="93"/>
                    </a:cubicBezTo>
                    <a:cubicBezTo>
                      <a:pt x="260" y="42"/>
                      <a:pt x="218" y="0"/>
                      <a:pt x="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4"/>
              <p:cNvSpPr/>
              <p:nvPr/>
            </p:nvSpPr>
            <p:spPr>
              <a:xfrm>
                <a:off x="3919041" y="2981608"/>
                <a:ext cx="65584" cy="214112"/>
              </a:xfrm>
              <a:custGeom>
                <a:avLst/>
                <a:gdLst/>
                <a:ahLst/>
                <a:cxnLst/>
                <a:rect l="l" t="t" r="r" b="b"/>
                <a:pathLst>
                  <a:path w="1122" h="3663" extrusionOk="0">
                    <a:moveTo>
                      <a:pt x="1" y="1"/>
                    </a:moveTo>
                    <a:lnTo>
                      <a:pt x="1" y="1"/>
                    </a:lnTo>
                    <a:cubicBezTo>
                      <a:pt x="32" y="913"/>
                      <a:pt x="208" y="1826"/>
                      <a:pt x="540" y="2688"/>
                    </a:cubicBezTo>
                    <a:cubicBezTo>
                      <a:pt x="665" y="3009"/>
                      <a:pt x="810" y="3320"/>
                      <a:pt x="965" y="3631"/>
                    </a:cubicBezTo>
                    <a:cubicBezTo>
                      <a:pt x="976" y="3652"/>
                      <a:pt x="1007" y="3663"/>
                      <a:pt x="1027" y="3663"/>
                    </a:cubicBezTo>
                    <a:cubicBezTo>
                      <a:pt x="1069" y="3663"/>
                      <a:pt x="1121" y="3610"/>
                      <a:pt x="1090" y="3559"/>
                    </a:cubicBezTo>
                    <a:cubicBezTo>
                      <a:pt x="529" y="2490"/>
                      <a:pt x="208" y="1298"/>
                      <a:pt x="156" y="94"/>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4"/>
              <p:cNvSpPr/>
              <p:nvPr/>
            </p:nvSpPr>
            <p:spPr>
              <a:xfrm>
                <a:off x="3918457" y="2922221"/>
                <a:ext cx="10931" cy="64941"/>
              </a:xfrm>
              <a:custGeom>
                <a:avLst/>
                <a:gdLst/>
                <a:ahLst/>
                <a:cxnLst/>
                <a:rect l="l" t="t" r="r" b="b"/>
                <a:pathLst>
                  <a:path w="187" h="1111" extrusionOk="0">
                    <a:moveTo>
                      <a:pt x="115" y="0"/>
                    </a:moveTo>
                    <a:cubicBezTo>
                      <a:pt x="83" y="0"/>
                      <a:pt x="42" y="32"/>
                      <a:pt x="42" y="73"/>
                    </a:cubicBezTo>
                    <a:cubicBezTo>
                      <a:pt x="11" y="384"/>
                      <a:pt x="0" y="705"/>
                      <a:pt x="11" y="1017"/>
                    </a:cubicBezTo>
                    <a:lnTo>
                      <a:pt x="166" y="1110"/>
                    </a:lnTo>
                    <a:lnTo>
                      <a:pt x="166" y="1090"/>
                    </a:lnTo>
                    <a:cubicBezTo>
                      <a:pt x="145" y="747"/>
                      <a:pt x="156" y="415"/>
                      <a:pt x="187" y="73"/>
                    </a:cubicBezTo>
                    <a:cubicBezTo>
                      <a:pt x="187" y="32"/>
                      <a:pt x="156" y="0"/>
                      <a:pt x="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4"/>
              <p:cNvSpPr/>
              <p:nvPr/>
            </p:nvSpPr>
            <p:spPr>
              <a:xfrm>
                <a:off x="3992398" y="3016796"/>
                <a:ext cx="40098" cy="117080"/>
              </a:xfrm>
              <a:custGeom>
                <a:avLst/>
                <a:gdLst/>
                <a:ahLst/>
                <a:cxnLst/>
                <a:rect l="l" t="t" r="r" b="b"/>
                <a:pathLst>
                  <a:path w="686" h="2003" extrusionOk="0">
                    <a:moveTo>
                      <a:pt x="1" y="0"/>
                    </a:moveTo>
                    <a:cubicBezTo>
                      <a:pt x="63" y="675"/>
                      <a:pt x="250" y="1339"/>
                      <a:pt x="540" y="1961"/>
                    </a:cubicBezTo>
                    <a:cubicBezTo>
                      <a:pt x="551" y="1992"/>
                      <a:pt x="572" y="2003"/>
                      <a:pt x="592" y="2003"/>
                    </a:cubicBezTo>
                    <a:cubicBezTo>
                      <a:pt x="644" y="2003"/>
                      <a:pt x="685" y="1950"/>
                      <a:pt x="664" y="1888"/>
                    </a:cubicBezTo>
                    <a:cubicBezTo>
                      <a:pt x="395" y="1307"/>
                      <a:pt x="219" y="685"/>
                      <a:pt x="157" y="42"/>
                    </a:cubicBezTo>
                    <a:cubicBezTo>
                      <a:pt x="104" y="32"/>
                      <a:pt x="53" y="1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4"/>
              <p:cNvSpPr/>
              <p:nvPr/>
            </p:nvSpPr>
            <p:spPr>
              <a:xfrm>
                <a:off x="3991170" y="2974360"/>
                <a:ext cx="10405" cy="44892"/>
              </a:xfrm>
              <a:custGeom>
                <a:avLst/>
                <a:gdLst/>
                <a:ahLst/>
                <a:cxnLst/>
                <a:rect l="l" t="t" r="r" b="b"/>
                <a:pathLst>
                  <a:path w="178" h="768" extrusionOk="0">
                    <a:moveTo>
                      <a:pt x="74" y="0"/>
                    </a:moveTo>
                    <a:cubicBezTo>
                      <a:pt x="42" y="0"/>
                      <a:pt x="1" y="32"/>
                      <a:pt x="1" y="73"/>
                    </a:cubicBezTo>
                    <a:cubicBezTo>
                      <a:pt x="1" y="291"/>
                      <a:pt x="1" y="509"/>
                      <a:pt x="22" y="726"/>
                    </a:cubicBezTo>
                    <a:cubicBezTo>
                      <a:pt x="74" y="737"/>
                      <a:pt x="125" y="758"/>
                      <a:pt x="178" y="768"/>
                    </a:cubicBezTo>
                    <a:cubicBezTo>
                      <a:pt x="157" y="540"/>
                      <a:pt x="146" y="311"/>
                      <a:pt x="146" y="73"/>
                    </a:cubicBezTo>
                    <a:cubicBezTo>
                      <a:pt x="146" y="32"/>
                      <a:pt x="115" y="0"/>
                      <a:pt x="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4"/>
              <p:cNvSpPr/>
              <p:nvPr/>
            </p:nvSpPr>
            <p:spPr>
              <a:xfrm>
                <a:off x="4182190" y="2675438"/>
                <a:ext cx="44950" cy="50971"/>
              </a:xfrm>
              <a:custGeom>
                <a:avLst/>
                <a:gdLst/>
                <a:ahLst/>
                <a:cxnLst/>
                <a:rect l="l" t="t" r="r" b="b"/>
                <a:pathLst>
                  <a:path w="769" h="872" extrusionOk="0">
                    <a:moveTo>
                      <a:pt x="104" y="1"/>
                    </a:moveTo>
                    <a:cubicBezTo>
                      <a:pt x="31" y="1"/>
                      <a:pt x="1" y="114"/>
                      <a:pt x="84" y="146"/>
                    </a:cubicBezTo>
                    <a:cubicBezTo>
                      <a:pt x="395" y="229"/>
                      <a:pt x="602" y="529"/>
                      <a:pt x="592" y="840"/>
                    </a:cubicBezTo>
                    <a:cubicBezTo>
                      <a:pt x="623" y="840"/>
                      <a:pt x="654" y="851"/>
                      <a:pt x="685" y="861"/>
                    </a:cubicBezTo>
                    <a:cubicBezTo>
                      <a:pt x="706" y="861"/>
                      <a:pt x="727" y="861"/>
                      <a:pt x="737" y="872"/>
                    </a:cubicBezTo>
                    <a:cubicBezTo>
                      <a:pt x="768" y="488"/>
                      <a:pt x="499" y="104"/>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4"/>
              <p:cNvSpPr/>
              <p:nvPr/>
            </p:nvSpPr>
            <p:spPr>
              <a:xfrm>
                <a:off x="3836624" y="2674211"/>
                <a:ext cx="118892" cy="73416"/>
              </a:xfrm>
              <a:custGeom>
                <a:avLst/>
                <a:gdLst/>
                <a:ahLst/>
                <a:cxnLst/>
                <a:rect l="l" t="t" r="r" b="b"/>
                <a:pathLst>
                  <a:path w="2034" h="1256" extrusionOk="0">
                    <a:moveTo>
                      <a:pt x="83" y="1"/>
                    </a:moveTo>
                    <a:cubicBezTo>
                      <a:pt x="42" y="1"/>
                      <a:pt x="0" y="42"/>
                      <a:pt x="21" y="94"/>
                    </a:cubicBezTo>
                    <a:cubicBezTo>
                      <a:pt x="208" y="550"/>
                      <a:pt x="540" y="924"/>
                      <a:pt x="975" y="1163"/>
                    </a:cubicBezTo>
                    <a:cubicBezTo>
                      <a:pt x="985" y="1173"/>
                      <a:pt x="996" y="1173"/>
                      <a:pt x="1006" y="1173"/>
                    </a:cubicBezTo>
                    <a:cubicBezTo>
                      <a:pt x="1047" y="1173"/>
                      <a:pt x="1089" y="1131"/>
                      <a:pt x="1079" y="1080"/>
                    </a:cubicBezTo>
                    <a:cubicBezTo>
                      <a:pt x="1058" y="976"/>
                      <a:pt x="1037" y="872"/>
                      <a:pt x="1006" y="758"/>
                    </a:cubicBezTo>
                    <a:lnTo>
                      <a:pt x="1006" y="758"/>
                    </a:lnTo>
                    <a:cubicBezTo>
                      <a:pt x="1276" y="986"/>
                      <a:pt x="1587" y="1152"/>
                      <a:pt x="1919" y="1246"/>
                    </a:cubicBezTo>
                    <a:cubicBezTo>
                      <a:pt x="1930" y="1256"/>
                      <a:pt x="1930" y="1256"/>
                      <a:pt x="1939" y="1256"/>
                    </a:cubicBezTo>
                    <a:cubicBezTo>
                      <a:pt x="2002" y="1256"/>
                      <a:pt x="2033" y="1173"/>
                      <a:pt x="1992" y="1131"/>
                    </a:cubicBezTo>
                    <a:cubicBezTo>
                      <a:pt x="1773" y="914"/>
                      <a:pt x="1660" y="603"/>
                      <a:pt x="1711" y="301"/>
                    </a:cubicBezTo>
                    <a:cubicBezTo>
                      <a:pt x="1722" y="250"/>
                      <a:pt x="1681" y="208"/>
                      <a:pt x="1639" y="208"/>
                    </a:cubicBezTo>
                    <a:cubicBezTo>
                      <a:pt x="1608" y="208"/>
                      <a:pt x="1577" y="229"/>
                      <a:pt x="1577" y="260"/>
                    </a:cubicBezTo>
                    <a:cubicBezTo>
                      <a:pt x="1525" y="529"/>
                      <a:pt x="1577" y="799"/>
                      <a:pt x="1722" y="1027"/>
                    </a:cubicBezTo>
                    <a:cubicBezTo>
                      <a:pt x="1432" y="903"/>
                      <a:pt x="1172" y="727"/>
                      <a:pt x="944" y="509"/>
                    </a:cubicBezTo>
                    <a:cubicBezTo>
                      <a:pt x="923" y="488"/>
                      <a:pt x="913" y="488"/>
                      <a:pt x="892" y="488"/>
                    </a:cubicBezTo>
                    <a:cubicBezTo>
                      <a:pt x="851" y="488"/>
                      <a:pt x="809" y="529"/>
                      <a:pt x="819" y="582"/>
                    </a:cubicBezTo>
                    <a:cubicBezTo>
                      <a:pt x="851" y="706"/>
                      <a:pt x="871" y="831"/>
                      <a:pt x="902" y="955"/>
                    </a:cubicBezTo>
                    <a:cubicBezTo>
                      <a:pt x="570" y="737"/>
                      <a:pt x="311" y="416"/>
                      <a:pt x="155" y="52"/>
                    </a:cubicBezTo>
                    <a:cubicBezTo>
                      <a:pt x="145" y="22"/>
                      <a:pt x="114" y="1"/>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4"/>
              <p:cNvSpPr/>
              <p:nvPr/>
            </p:nvSpPr>
            <p:spPr>
              <a:xfrm>
                <a:off x="3936051" y="2770013"/>
                <a:ext cx="37643" cy="105565"/>
              </a:xfrm>
              <a:custGeom>
                <a:avLst/>
                <a:gdLst/>
                <a:ahLst/>
                <a:cxnLst/>
                <a:rect l="l" t="t" r="r" b="b"/>
                <a:pathLst>
                  <a:path w="644" h="1806" extrusionOk="0">
                    <a:moveTo>
                      <a:pt x="540" y="1"/>
                    </a:moveTo>
                    <a:cubicBezTo>
                      <a:pt x="519" y="1"/>
                      <a:pt x="498" y="11"/>
                      <a:pt x="487" y="32"/>
                    </a:cubicBezTo>
                    <a:cubicBezTo>
                      <a:pt x="218" y="561"/>
                      <a:pt x="52" y="1142"/>
                      <a:pt x="10" y="1733"/>
                    </a:cubicBezTo>
                    <a:cubicBezTo>
                      <a:pt x="0" y="1785"/>
                      <a:pt x="42" y="1806"/>
                      <a:pt x="72" y="1806"/>
                    </a:cubicBezTo>
                    <a:cubicBezTo>
                      <a:pt x="114" y="1806"/>
                      <a:pt x="146" y="1785"/>
                      <a:pt x="155" y="1733"/>
                    </a:cubicBezTo>
                    <a:cubicBezTo>
                      <a:pt x="197" y="1173"/>
                      <a:pt x="353" y="612"/>
                      <a:pt x="612" y="105"/>
                    </a:cubicBezTo>
                    <a:cubicBezTo>
                      <a:pt x="643" y="52"/>
                      <a:pt x="591" y="1"/>
                      <a:pt x="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4"/>
              <p:cNvSpPr/>
              <p:nvPr/>
            </p:nvSpPr>
            <p:spPr>
              <a:xfrm>
                <a:off x="4033022" y="2723076"/>
                <a:ext cx="301381" cy="740769"/>
              </a:xfrm>
              <a:custGeom>
                <a:avLst/>
                <a:gdLst/>
                <a:ahLst/>
                <a:cxnLst/>
                <a:rect l="l" t="t" r="r" b="b"/>
                <a:pathLst>
                  <a:path w="5156" h="12673" extrusionOk="0">
                    <a:moveTo>
                      <a:pt x="2797" y="0"/>
                    </a:moveTo>
                    <a:cubicBezTo>
                      <a:pt x="2102" y="0"/>
                      <a:pt x="1393" y="327"/>
                      <a:pt x="965" y="866"/>
                    </a:cubicBezTo>
                    <a:cubicBezTo>
                      <a:pt x="1" y="2069"/>
                      <a:pt x="115" y="3522"/>
                      <a:pt x="437" y="4631"/>
                    </a:cubicBezTo>
                    <a:cubicBezTo>
                      <a:pt x="882" y="6166"/>
                      <a:pt x="945" y="7775"/>
                      <a:pt x="686" y="9351"/>
                    </a:cubicBezTo>
                    <a:cubicBezTo>
                      <a:pt x="623" y="9693"/>
                      <a:pt x="561" y="10046"/>
                      <a:pt x="509" y="10378"/>
                    </a:cubicBezTo>
                    <a:cubicBezTo>
                      <a:pt x="416" y="10938"/>
                      <a:pt x="333" y="11447"/>
                      <a:pt x="271" y="11809"/>
                    </a:cubicBezTo>
                    <a:cubicBezTo>
                      <a:pt x="239" y="12007"/>
                      <a:pt x="208" y="12235"/>
                      <a:pt x="333" y="12401"/>
                    </a:cubicBezTo>
                    <a:cubicBezTo>
                      <a:pt x="457" y="12546"/>
                      <a:pt x="686" y="12577"/>
                      <a:pt x="882" y="12588"/>
                    </a:cubicBezTo>
                    <a:cubicBezTo>
                      <a:pt x="1214" y="12618"/>
                      <a:pt x="1567" y="12639"/>
                      <a:pt x="1910" y="12660"/>
                    </a:cubicBezTo>
                    <a:cubicBezTo>
                      <a:pt x="1977" y="12667"/>
                      <a:pt x="2046" y="12672"/>
                      <a:pt x="2115" y="12672"/>
                    </a:cubicBezTo>
                    <a:cubicBezTo>
                      <a:pt x="2258" y="12672"/>
                      <a:pt x="2399" y="12648"/>
                      <a:pt x="2511" y="12556"/>
                    </a:cubicBezTo>
                    <a:cubicBezTo>
                      <a:pt x="2636" y="12463"/>
                      <a:pt x="2687" y="12297"/>
                      <a:pt x="2739" y="12141"/>
                    </a:cubicBezTo>
                    <a:lnTo>
                      <a:pt x="3559" y="9662"/>
                    </a:lnTo>
                    <a:cubicBezTo>
                      <a:pt x="3994" y="8355"/>
                      <a:pt x="4420" y="7038"/>
                      <a:pt x="4731" y="5700"/>
                    </a:cubicBezTo>
                    <a:cubicBezTo>
                      <a:pt x="4845" y="5170"/>
                      <a:pt x="4949" y="4631"/>
                      <a:pt x="5022" y="4092"/>
                    </a:cubicBezTo>
                    <a:cubicBezTo>
                      <a:pt x="5125" y="3283"/>
                      <a:pt x="5156" y="2443"/>
                      <a:pt x="4897" y="1675"/>
                    </a:cubicBezTo>
                    <a:cubicBezTo>
                      <a:pt x="4648" y="908"/>
                      <a:pt x="4036" y="212"/>
                      <a:pt x="3237" y="46"/>
                    </a:cubicBezTo>
                    <a:cubicBezTo>
                      <a:pt x="3093" y="15"/>
                      <a:pt x="2945" y="0"/>
                      <a:pt x="27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4"/>
              <p:cNvSpPr/>
              <p:nvPr/>
            </p:nvSpPr>
            <p:spPr>
              <a:xfrm>
                <a:off x="4297983" y="2967697"/>
                <a:ext cx="37643" cy="135844"/>
              </a:xfrm>
              <a:custGeom>
                <a:avLst/>
                <a:gdLst/>
                <a:ahLst/>
                <a:cxnLst/>
                <a:rect l="l" t="t" r="r" b="b"/>
                <a:pathLst>
                  <a:path w="644" h="2324" extrusionOk="0">
                    <a:moveTo>
                      <a:pt x="644" y="0"/>
                    </a:moveTo>
                    <a:lnTo>
                      <a:pt x="644" y="0"/>
                    </a:lnTo>
                    <a:cubicBezTo>
                      <a:pt x="530" y="384"/>
                      <a:pt x="406" y="768"/>
                      <a:pt x="281" y="1131"/>
                    </a:cubicBezTo>
                    <a:cubicBezTo>
                      <a:pt x="250" y="1255"/>
                      <a:pt x="219" y="1390"/>
                      <a:pt x="198" y="1515"/>
                    </a:cubicBezTo>
                    <a:cubicBezTo>
                      <a:pt x="136" y="1785"/>
                      <a:pt x="63" y="2044"/>
                      <a:pt x="1" y="2313"/>
                    </a:cubicBezTo>
                    <a:lnTo>
                      <a:pt x="1" y="2324"/>
                    </a:lnTo>
                    <a:cubicBezTo>
                      <a:pt x="1" y="2313"/>
                      <a:pt x="11" y="2303"/>
                      <a:pt x="21" y="2303"/>
                    </a:cubicBezTo>
                    <a:cubicBezTo>
                      <a:pt x="281" y="1421"/>
                      <a:pt x="509" y="571"/>
                      <a:pt x="644" y="0"/>
                    </a:cubicBezTo>
                    <a:close/>
                  </a:path>
                </a:pathLst>
              </a:custGeom>
              <a:solidFill>
                <a:srgbClr val="82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4"/>
              <p:cNvSpPr/>
              <p:nvPr/>
            </p:nvSpPr>
            <p:spPr>
              <a:xfrm>
                <a:off x="4297983" y="3102311"/>
                <a:ext cx="1286" cy="2455"/>
              </a:xfrm>
              <a:custGeom>
                <a:avLst/>
                <a:gdLst/>
                <a:ahLst/>
                <a:cxnLst/>
                <a:rect l="l" t="t" r="r" b="b"/>
                <a:pathLst>
                  <a:path w="22" h="42" extrusionOk="0">
                    <a:moveTo>
                      <a:pt x="21" y="0"/>
                    </a:moveTo>
                    <a:cubicBezTo>
                      <a:pt x="11" y="0"/>
                      <a:pt x="1" y="10"/>
                      <a:pt x="1" y="21"/>
                    </a:cubicBezTo>
                    <a:lnTo>
                      <a:pt x="1" y="42"/>
                    </a:lnTo>
                    <a:cubicBezTo>
                      <a:pt x="11" y="21"/>
                      <a:pt x="11" y="10"/>
                      <a:pt x="21" y="0"/>
                    </a:cubicBezTo>
                    <a:close/>
                  </a:path>
                </a:pathLst>
              </a:custGeom>
              <a:solidFill>
                <a:srgbClr val="526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4"/>
              <p:cNvSpPr/>
              <p:nvPr/>
            </p:nvSpPr>
            <p:spPr>
              <a:xfrm>
                <a:off x="4288280" y="3102896"/>
                <a:ext cx="9762" cy="34604"/>
              </a:xfrm>
              <a:custGeom>
                <a:avLst/>
                <a:gdLst/>
                <a:ahLst/>
                <a:cxnLst/>
                <a:rect l="l" t="t" r="r" b="b"/>
                <a:pathLst>
                  <a:path w="167" h="592" extrusionOk="0">
                    <a:moveTo>
                      <a:pt x="167" y="0"/>
                    </a:moveTo>
                    <a:cubicBezTo>
                      <a:pt x="115" y="198"/>
                      <a:pt x="63" y="394"/>
                      <a:pt x="1" y="592"/>
                    </a:cubicBezTo>
                    <a:cubicBezTo>
                      <a:pt x="63" y="405"/>
                      <a:pt x="115" y="218"/>
                      <a:pt x="167" y="32"/>
                    </a:cubicBezTo>
                    <a:lnTo>
                      <a:pt x="167" y="11"/>
                    </a:lnTo>
                    <a:lnTo>
                      <a:pt x="167" y="0"/>
                    </a:lnTo>
                    <a:close/>
                  </a:path>
                </a:pathLst>
              </a:custGeom>
              <a:solidFill>
                <a:srgbClr val="CE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4"/>
              <p:cNvSpPr/>
              <p:nvPr/>
            </p:nvSpPr>
            <p:spPr>
              <a:xfrm>
                <a:off x="4065813" y="3033747"/>
                <a:ext cx="248657" cy="391164"/>
              </a:xfrm>
              <a:custGeom>
                <a:avLst/>
                <a:gdLst/>
                <a:ahLst/>
                <a:cxnLst/>
                <a:rect l="l" t="t" r="r" b="b"/>
                <a:pathLst>
                  <a:path w="4254" h="6692" extrusionOk="0">
                    <a:moveTo>
                      <a:pt x="4253" y="1"/>
                    </a:moveTo>
                    <a:lnTo>
                      <a:pt x="4253" y="1"/>
                    </a:lnTo>
                    <a:cubicBezTo>
                      <a:pt x="2956" y="3652"/>
                      <a:pt x="913" y="6121"/>
                      <a:pt x="0" y="6464"/>
                    </a:cubicBezTo>
                    <a:cubicBezTo>
                      <a:pt x="145" y="6526"/>
                      <a:pt x="291" y="6567"/>
                      <a:pt x="436" y="6609"/>
                    </a:cubicBezTo>
                    <a:cubicBezTo>
                      <a:pt x="685" y="6671"/>
                      <a:pt x="934" y="6692"/>
                      <a:pt x="1183" y="6692"/>
                    </a:cubicBezTo>
                    <a:cubicBezTo>
                      <a:pt x="1286" y="6692"/>
                      <a:pt x="1390" y="6692"/>
                      <a:pt x="1494" y="6681"/>
                    </a:cubicBezTo>
                    <a:cubicBezTo>
                      <a:pt x="1681" y="6660"/>
                      <a:pt x="1877" y="6629"/>
                      <a:pt x="2064" y="6588"/>
                    </a:cubicBezTo>
                    <a:lnTo>
                      <a:pt x="2282" y="6526"/>
                    </a:lnTo>
                    <a:lnTo>
                      <a:pt x="2998" y="4347"/>
                    </a:lnTo>
                    <a:cubicBezTo>
                      <a:pt x="3205" y="3725"/>
                      <a:pt x="3506" y="2760"/>
                      <a:pt x="3807" y="1775"/>
                    </a:cubicBezTo>
                    <a:cubicBezTo>
                      <a:pt x="3869" y="1577"/>
                      <a:pt x="3921" y="1381"/>
                      <a:pt x="3973" y="1183"/>
                    </a:cubicBezTo>
                    <a:cubicBezTo>
                      <a:pt x="4035" y="914"/>
                      <a:pt x="4108" y="655"/>
                      <a:pt x="4170" y="385"/>
                    </a:cubicBezTo>
                    <a:cubicBezTo>
                      <a:pt x="4191" y="260"/>
                      <a:pt x="4222" y="125"/>
                      <a:pt x="4253" y="1"/>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4"/>
              <p:cNvSpPr/>
              <p:nvPr/>
            </p:nvSpPr>
            <p:spPr>
              <a:xfrm>
                <a:off x="4058507" y="2905855"/>
                <a:ext cx="178339" cy="146774"/>
              </a:xfrm>
              <a:custGeom>
                <a:avLst/>
                <a:gdLst/>
                <a:ahLst/>
                <a:cxnLst/>
                <a:rect l="l" t="t" r="r" b="b"/>
                <a:pathLst>
                  <a:path w="3051" h="2511" extrusionOk="0">
                    <a:moveTo>
                      <a:pt x="2884" y="0"/>
                    </a:moveTo>
                    <a:cubicBezTo>
                      <a:pt x="2811" y="0"/>
                      <a:pt x="2749" y="52"/>
                      <a:pt x="2728" y="114"/>
                    </a:cubicBezTo>
                    <a:cubicBezTo>
                      <a:pt x="2583" y="757"/>
                      <a:pt x="2283" y="1359"/>
                      <a:pt x="1857" y="1857"/>
                    </a:cubicBezTo>
                    <a:cubicBezTo>
                      <a:pt x="1836" y="1660"/>
                      <a:pt x="1795" y="1473"/>
                      <a:pt x="1723" y="1287"/>
                    </a:cubicBezTo>
                    <a:cubicBezTo>
                      <a:pt x="1702" y="1224"/>
                      <a:pt x="1650" y="1172"/>
                      <a:pt x="1577" y="1172"/>
                    </a:cubicBezTo>
                    <a:cubicBezTo>
                      <a:pt x="1504" y="1172"/>
                      <a:pt x="1432" y="1224"/>
                      <a:pt x="1421" y="1287"/>
                    </a:cubicBezTo>
                    <a:cubicBezTo>
                      <a:pt x="1359" y="1577"/>
                      <a:pt x="1225" y="1836"/>
                      <a:pt x="1027" y="2043"/>
                    </a:cubicBezTo>
                    <a:cubicBezTo>
                      <a:pt x="996" y="1743"/>
                      <a:pt x="965" y="1442"/>
                      <a:pt x="934" y="1151"/>
                    </a:cubicBezTo>
                    <a:cubicBezTo>
                      <a:pt x="923" y="1048"/>
                      <a:pt x="851" y="996"/>
                      <a:pt x="778" y="996"/>
                    </a:cubicBezTo>
                    <a:cubicBezTo>
                      <a:pt x="716" y="996"/>
                      <a:pt x="654" y="1027"/>
                      <a:pt x="623" y="1100"/>
                    </a:cubicBezTo>
                    <a:cubicBezTo>
                      <a:pt x="571" y="1245"/>
                      <a:pt x="519" y="1380"/>
                      <a:pt x="467" y="1515"/>
                    </a:cubicBezTo>
                    <a:cubicBezTo>
                      <a:pt x="374" y="1193"/>
                      <a:pt x="343" y="861"/>
                      <a:pt x="374" y="529"/>
                    </a:cubicBezTo>
                    <a:cubicBezTo>
                      <a:pt x="384" y="446"/>
                      <a:pt x="301" y="374"/>
                      <a:pt x="218" y="374"/>
                    </a:cubicBezTo>
                    <a:cubicBezTo>
                      <a:pt x="125" y="374"/>
                      <a:pt x="73" y="446"/>
                      <a:pt x="63" y="529"/>
                    </a:cubicBezTo>
                    <a:cubicBezTo>
                      <a:pt x="1" y="1048"/>
                      <a:pt x="104" y="1566"/>
                      <a:pt x="333" y="2023"/>
                    </a:cubicBezTo>
                    <a:cubicBezTo>
                      <a:pt x="353" y="2075"/>
                      <a:pt x="416" y="2106"/>
                      <a:pt x="467" y="2106"/>
                    </a:cubicBezTo>
                    <a:lnTo>
                      <a:pt x="488" y="2106"/>
                    </a:lnTo>
                    <a:cubicBezTo>
                      <a:pt x="550" y="2096"/>
                      <a:pt x="592" y="2054"/>
                      <a:pt x="623" y="1992"/>
                    </a:cubicBezTo>
                    <a:cubicBezTo>
                      <a:pt x="644" y="1930"/>
                      <a:pt x="665" y="1877"/>
                      <a:pt x="685" y="1815"/>
                    </a:cubicBezTo>
                    <a:cubicBezTo>
                      <a:pt x="706" y="1992"/>
                      <a:pt x="727" y="2168"/>
                      <a:pt x="737" y="2345"/>
                    </a:cubicBezTo>
                    <a:cubicBezTo>
                      <a:pt x="748" y="2428"/>
                      <a:pt x="820" y="2511"/>
                      <a:pt x="903" y="2511"/>
                    </a:cubicBezTo>
                    <a:cubicBezTo>
                      <a:pt x="923" y="2511"/>
                      <a:pt x="955" y="2500"/>
                      <a:pt x="976" y="2490"/>
                    </a:cubicBezTo>
                    <a:cubicBezTo>
                      <a:pt x="1214" y="2334"/>
                      <a:pt x="1401" y="2116"/>
                      <a:pt x="1536" y="1877"/>
                    </a:cubicBezTo>
                    <a:cubicBezTo>
                      <a:pt x="1546" y="2002"/>
                      <a:pt x="1557" y="2116"/>
                      <a:pt x="1557" y="2241"/>
                    </a:cubicBezTo>
                    <a:cubicBezTo>
                      <a:pt x="1546" y="2334"/>
                      <a:pt x="1629" y="2396"/>
                      <a:pt x="1712" y="2396"/>
                    </a:cubicBezTo>
                    <a:cubicBezTo>
                      <a:pt x="1753" y="2396"/>
                      <a:pt x="1795" y="2375"/>
                      <a:pt x="1826" y="2355"/>
                    </a:cubicBezTo>
                    <a:cubicBezTo>
                      <a:pt x="2428" y="1774"/>
                      <a:pt x="2853" y="1017"/>
                      <a:pt x="3040" y="197"/>
                    </a:cubicBezTo>
                    <a:cubicBezTo>
                      <a:pt x="3050" y="114"/>
                      <a:pt x="3009" y="31"/>
                      <a:pt x="2926" y="10"/>
                    </a:cubicBezTo>
                    <a:cubicBezTo>
                      <a:pt x="2915" y="0"/>
                      <a:pt x="2894" y="0"/>
                      <a:pt x="2884" y="0"/>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4"/>
              <p:cNvSpPr/>
              <p:nvPr/>
            </p:nvSpPr>
            <p:spPr>
              <a:xfrm>
                <a:off x="3703822" y="2319058"/>
                <a:ext cx="599723" cy="229718"/>
              </a:xfrm>
              <a:custGeom>
                <a:avLst/>
                <a:gdLst/>
                <a:ahLst/>
                <a:cxnLst/>
                <a:rect l="l" t="t" r="r" b="b"/>
                <a:pathLst>
                  <a:path w="10260" h="3930" extrusionOk="0">
                    <a:moveTo>
                      <a:pt x="5282" y="0"/>
                    </a:moveTo>
                    <a:cubicBezTo>
                      <a:pt x="4007" y="0"/>
                      <a:pt x="2735" y="508"/>
                      <a:pt x="1774" y="1450"/>
                    </a:cubicBezTo>
                    <a:cubicBezTo>
                      <a:pt x="1152" y="2062"/>
                      <a:pt x="519" y="2871"/>
                      <a:pt x="0" y="3929"/>
                    </a:cubicBezTo>
                    <a:cubicBezTo>
                      <a:pt x="543" y="3545"/>
                      <a:pt x="1212" y="3333"/>
                      <a:pt x="1879" y="3333"/>
                    </a:cubicBezTo>
                    <a:cubicBezTo>
                      <a:pt x="2220" y="3333"/>
                      <a:pt x="2561" y="3388"/>
                      <a:pt x="2884" y="3504"/>
                    </a:cubicBezTo>
                    <a:cubicBezTo>
                      <a:pt x="3154" y="3604"/>
                      <a:pt x="3424" y="3733"/>
                      <a:pt x="3713" y="3733"/>
                    </a:cubicBezTo>
                    <a:cubicBezTo>
                      <a:pt x="3724" y="3733"/>
                      <a:pt x="3734" y="3733"/>
                      <a:pt x="3745" y="3733"/>
                    </a:cubicBezTo>
                    <a:cubicBezTo>
                      <a:pt x="4243" y="3712"/>
                      <a:pt x="4637" y="3286"/>
                      <a:pt x="5135" y="3245"/>
                    </a:cubicBezTo>
                    <a:cubicBezTo>
                      <a:pt x="5154" y="3244"/>
                      <a:pt x="5172" y="3243"/>
                      <a:pt x="5190" y="3243"/>
                    </a:cubicBezTo>
                    <a:cubicBezTo>
                      <a:pt x="5524" y="3243"/>
                      <a:pt x="5849" y="3413"/>
                      <a:pt x="6193" y="3452"/>
                    </a:cubicBezTo>
                    <a:cubicBezTo>
                      <a:pt x="6244" y="3458"/>
                      <a:pt x="6296" y="3460"/>
                      <a:pt x="6346" y="3460"/>
                    </a:cubicBezTo>
                    <a:cubicBezTo>
                      <a:pt x="6850" y="3460"/>
                      <a:pt x="7331" y="3200"/>
                      <a:pt x="7821" y="3058"/>
                    </a:cubicBezTo>
                    <a:cubicBezTo>
                      <a:pt x="8127" y="2967"/>
                      <a:pt x="8445" y="2923"/>
                      <a:pt x="8763" y="2923"/>
                    </a:cubicBezTo>
                    <a:cubicBezTo>
                      <a:pt x="9277" y="2923"/>
                      <a:pt x="9792" y="3038"/>
                      <a:pt x="10259" y="3255"/>
                    </a:cubicBezTo>
                    <a:cubicBezTo>
                      <a:pt x="10145" y="3079"/>
                      <a:pt x="9990" y="2892"/>
                      <a:pt x="9782" y="2695"/>
                    </a:cubicBezTo>
                    <a:cubicBezTo>
                      <a:pt x="9481" y="2426"/>
                      <a:pt x="9201" y="2114"/>
                      <a:pt x="8962" y="1792"/>
                    </a:cubicBezTo>
                    <a:cubicBezTo>
                      <a:pt x="8651" y="1377"/>
                      <a:pt x="8257" y="1025"/>
                      <a:pt x="7801" y="734"/>
                    </a:cubicBezTo>
                    <a:cubicBezTo>
                      <a:pt x="7026" y="237"/>
                      <a:pt x="6153" y="0"/>
                      <a:pt x="52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4"/>
              <p:cNvSpPr/>
              <p:nvPr/>
            </p:nvSpPr>
            <p:spPr>
              <a:xfrm>
                <a:off x="3861408" y="2418367"/>
                <a:ext cx="63772" cy="30980"/>
              </a:xfrm>
              <a:custGeom>
                <a:avLst/>
                <a:gdLst/>
                <a:ahLst/>
                <a:cxnLst/>
                <a:rect l="l" t="t" r="r" b="b"/>
                <a:pathLst>
                  <a:path w="1091" h="530" extrusionOk="0">
                    <a:moveTo>
                      <a:pt x="717" y="0"/>
                    </a:moveTo>
                    <a:cubicBezTo>
                      <a:pt x="634" y="0"/>
                      <a:pt x="551" y="10"/>
                      <a:pt x="489" y="31"/>
                    </a:cubicBezTo>
                    <a:cubicBezTo>
                      <a:pt x="291" y="93"/>
                      <a:pt x="116" y="229"/>
                      <a:pt x="33" y="415"/>
                    </a:cubicBezTo>
                    <a:cubicBezTo>
                      <a:pt x="1" y="478"/>
                      <a:pt x="53" y="529"/>
                      <a:pt x="95" y="529"/>
                    </a:cubicBezTo>
                    <a:cubicBezTo>
                      <a:pt x="116" y="529"/>
                      <a:pt x="136" y="519"/>
                      <a:pt x="157" y="498"/>
                    </a:cubicBezTo>
                    <a:cubicBezTo>
                      <a:pt x="219" y="353"/>
                      <a:pt x="344" y="239"/>
                      <a:pt x="499" y="176"/>
                    </a:cubicBezTo>
                    <a:cubicBezTo>
                      <a:pt x="561" y="156"/>
                      <a:pt x="634" y="146"/>
                      <a:pt x="706" y="146"/>
                    </a:cubicBezTo>
                    <a:lnTo>
                      <a:pt x="727" y="146"/>
                    </a:lnTo>
                    <a:cubicBezTo>
                      <a:pt x="800" y="146"/>
                      <a:pt x="893" y="156"/>
                      <a:pt x="925" y="218"/>
                    </a:cubicBezTo>
                    <a:cubicBezTo>
                      <a:pt x="945" y="249"/>
                      <a:pt x="966" y="259"/>
                      <a:pt x="987" y="259"/>
                    </a:cubicBezTo>
                    <a:cubicBezTo>
                      <a:pt x="1038" y="259"/>
                      <a:pt x="1091" y="208"/>
                      <a:pt x="1049" y="146"/>
                    </a:cubicBezTo>
                    <a:cubicBezTo>
                      <a:pt x="987" y="31"/>
                      <a:pt x="852" y="0"/>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4"/>
              <p:cNvSpPr/>
              <p:nvPr/>
            </p:nvSpPr>
            <p:spPr>
              <a:xfrm>
                <a:off x="4047576" y="2396565"/>
                <a:ext cx="65584" cy="21861"/>
              </a:xfrm>
              <a:custGeom>
                <a:avLst/>
                <a:gdLst/>
                <a:ahLst/>
                <a:cxnLst/>
                <a:rect l="l" t="t" r="r" b="b"/>
                <a:pathLst>
                  <a:path w="1122" h="374" extrusionOk="0">
                    <a:moveTo>
                      <a:pt x="520" y="0"/>
                    </a:moveTo>
                    <a:cubicBezTo>
                      <a:pt x="333" y="0"/>
                      <a:pt x="63" y="72"/>
                      <a:pt x="11" y="280"/>
                    </a:cubicBezTo>
                    <a:cubicBezTo>
                      <a:pt x="1" y="332"/>
                      <a:pt x="42" y="373"/>
                      <a:pt x="84" y="373"/>
                    </a:cubicBezTo>
                    <a:cubicBezTo>
                      <a:pt x="115" y="373"/>
                      <a:pt x="146" y="353"/>
                      <a:pt x="156" y="311"/>
                    </a:cubicBezTo>
                    <a:cubicBezTo>
                      <a:pt x="167" y="238"/>
                      <a:pt x="250" y="207"/>
                      <a:pt x="322" y="176"/>
                    </a:cubicBezTo>
                    <a:cubicBezTo>
                      <a:pt x="384" y="155"/>
                      <a:pt x="457" y="145"/>
                      <a:pt x="520" y="145"/>
                    </a:cubicBezTo>
                    <a:lnTo>
                      <a:pt x="550" y="145"/>
                    </a:lnTo>
                    <a:cubicBezTo>
                      <a:pt x="716" y="155"/>
                      <a:pt x="861" y="228"/>
                      <a:pt x="976" y="342"/>
                    </a:cubicBezTo>
                    <a:cubicBezTo>
                      <a:pt x="986" y="363"/>
                      <a:pt x="1007" y="363"/>
                      <a:pt x="1017" y="363"/>
                    </a:cubicBezTo>
                    <a:cubicBezTo>
                      <a:pt x="1069" y="363"/>
                      <a:pt x="1121" y="290"/>
                      <a:pt x="1069" y="238"/>
                    </a:cubicBezTo>
                    <a:cubicBezTo>
                      <a:pt x="935" y="83"/>
                      <a:pt x="727" y="0"/>
                      <a:pt x="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4"/>
              <p:cNvSpPr/>
              <p:nvPr/>
            </p:nvSpPr>
            <p:spPr>
              <a:xfrm>
                <a:off x="3768061" y="3265450"/>
                <a:ext cx="844054" cy="342590"/>
              </a:xfrm>
              <a:custGeom>
                <a:avLst/>
                <a:gdLst/>
                <a:ahLst/>
                <a:cxnLst/>
                <a:rect l="l" t="t" r="r" b="b"/>
                <a:pathLst>
                  <a:path w="14440" h="5861" extrusionOk="0">
                    <a:moveTo>
                      <a:pt x="13632" y="1"/>
                    </a:moveTo>
                    <a:cubicBezTo>
                      <a:pt x="13436" y="1"/>
                      <a:pt x="13216" y="16"/>
                      <a:pt x="13081" y="31"/>
                    </a:cubicBezTo>
                    <a:cubicBezTo>
                      <a:pt x="13029" y="31"/>
                      <a:pt x="12988" y="31"/>
                      <a:pt x="12967" y="41"/>
                    </a:cubicBezTo>
                    <a:cubicBezTo>
                      <a:pt x="12801" y="51"/>
                      <a:pt x="12625" y="82"/>
                      <a:pt x="12448" y="134"/>
                    </a:cubicBezTo>
                    <a:cubicBezTo>
                      <a:pt x="12252" y="176"/>
                      <a:pt x="12054" y="238"/>
                      <a:pt x="11867" y="310"/>
                    </a:cubicBezTo>
                    <a:cubicBezTo>
                      <a:pt x="11535" y="425"/>
                      <a:pt x="11214" y="580"/>
                      <a:pt x="10903" y="736"/>
                    </a:cubicBezTo>
                    <a:cubicBezTo>
                      <a:pt x="10726" y="829"/>
                      <a:pt x="10550" y="933"/>
                      <a:pt x="10374" y="1027"/>
                    </a:cubicBezTo>
                    <a:cubicBezTo>
                      <a:pt x="10166" y="1151"/>
                      <a:pt x="9969" y="1265"/>
                      <a:pt x="9762" y="1389"/>
                    </a:cubicBezTo>
                    <a:lnTo>
                      <a:pt x="9170" y="1732"/>
                    </a:lnTo>
                    <a:cubicBezTo>
                      <a:pt x="9004" y="1836"/>
                      <a:pt x="8828" y="1929"/>
                      <a:pt x="8662" y="2022"/>
                    </a:cubicBezTo>
                    <a:cubicBezTo>
                      <a:pt x="8175" y="2271"/>
                      <a:pt x="7677" y="2489"/>
                      <a:pt x="7158" y="2624"/>
                    </a:cubicBezTo>
                    <a:cubicBezTo>
                      <a:pt x="6971" y="2665"/>
                      <a:pt x="6775" y="2696"/>
                      <a:pt x="6588" y="2717"/>
                    </a:cubicBezTo>
                    <a:cubicBezTo>
                      <a:pt x="6484" y="2726"/>
                      <a:pt x="6381" y="2731"/>
                      <a:pt x="6277" y="2731"/>
                    </a:cubicBezTo>
                    <a:cubicBezTo>
                      <a:pt x="6028" y="2731"/>
                      <a:pt x="5779" y="2703"/>
                      <a:pt x="5530" y="2645"/>
                    </a:cubicBezTo>
                    <a:cubicBezTo>
                      <a:pt x="5353" y="2603"/>
                      <a:pt x="5198" y="2541"/>
                      <a:pt x="5032" y="2479"/>
                    </a:cubicBezTo>
                    <a:cubicBezTo>
                      <a:pt x="4845" y="2396"/>
                      <a:pt x="4668" y="2313"/>
                      <a:pt x="4492" y="2219"/>
                    </a:cubicBezTo>
                    <a:cubicBezTo>
                      <a:pt x="4098" y="2002"/>
                      <a:pt x="3704" y="1773"/>
                      <a:pt x="3289" y="1597"/>
                    </a:cubicBezTo>
                    <a:cubicBezTo>
                      <a:pt x="3144" y="1534"/>
                      <a:pt x="2999" y="1483"/>
                      <a:pt x="2843" y="1441"/>
                    </a:cubicBezTo>
                    <a:cubicBezTo>
                      <a:pt x="2791" y="1431"/>
                      <a:pt x="2750" y="1421"/>
                      <a:pt x="2698" y="1410"/>
                    </a:cubicBezTo>
                    <a:cubicBezTo>
                      <a:pt x="2565" y="1385"/>
                      <a:pt x="2431" y="1373"/>
                      <a:pt x="2296" y="1373"/>
                    </a:cubicBezTo>
                    <a:cubicBezTo>
                      <a:pt x="1427" y="1373"/>
                      <a:pt x="548" y="1879"/>
                      <a:pt x="198" y="2696"/>
                    </a:cubicBezTo>
                    <a:cubicBezTo>
                      <a:pt x="32" y="3070"/>
                      <a:pt x="1" y="3526"/>
                      <a:pt x="187" y="3899"/>
                    </a:cubicBezTo>
                    <a:cubicBezTo>
                      <a:pt x="291" y="4097"/>
                      <a:pt x="447" y="4263"/>
                      <a:pt x="623" y="4408"/>
                    </a:cubicBezTo>
                    <a:cubicBezTo>
                      <a:pt x="779" y="4522"/>
                      <a:pt x="945" y="4626"/>
                      <a:pt x="1121" y="4709"/>
                    </a:cubicBezTo>
                    <a:cubicBezTo>
                      <a:pt x="1204" y="4750"/>
                      <a:pt x="1277" y="4782"/>
                      <a:pt x="1360" y="4823"/>
                    </a:cubicBezTo>
                    <a:cubicBezTo>
                      <a:pt x="1858" y="5041"/>
                      <a:pt x="2376" y="5227"/>
                      <a:pt x="2905" y="5383"/>
                    </a:cubicBezTo>
                    <a:cubicBezTo>
                      <a:pt x="3112" y="5435"/>
                      <a:pt x="3331" y="5497"/>
                      <a:pt x="3538" y="5538"/>
                    </a:cubicBezTo>
                    <a:cubicBezTo>
                      <a:pt x="4253" y="5715"/>
                      <a:pt x="4990" y="5808"/>
                      <a:pt x="5717" y="5850"/>
                    </a:cubicBezTo>
                    <a:cubicBezTo>
                      <a:pt x="5955" y="5860"/>
                      <a:pt x="6183" y="5860"/>
                      <a:pt x="6411" y="5860"/>
                    </a:cubicBezTo>
                    <a:cubicBezTo>
                      <a:pt x="7314" y="5850"/>
                      <a:pt x="8206" y="5736"/>
                      <a:pt x="9067" y="5518"/>
                    </a:cubicBezTo>
                    <a:cubicBezTo>
                      <a:pt x="9295" y="5466"/>
                      <a:pt x="9513" y="5404"/>
                      <a:pt x="9730" y="5342"/>
                    </a:cubicBezTo>
                    <a:cubicBezTo>
                      <a:pt x="10353" y="5134"/>
                      <a:pt x="10954" y="4885"/>
                      <a:pt x="11546" y="4563"/>
                    </a:cubicBezTo>
                    <a:cubicBezTo>
                      <a:pt x="11754" y="4450"/>
                      <a:pt x="11971" y="4325"/>
                      <a:pt x="12179" y="4201"/>
                    </a:cubicBezTo>
                    <a:cubicBezTo>
                      <a:pt x="12552" y="3962"/>
                      <a:pt x="12915" y="3692"/>
                      <a:pt x="13268" y="3392"/>
                    </a:cubicBezTo>
                    <a:cubicBezTo>
                      <a:pt x="13310" y="3360"/>
                      <a:pt x="13351" y="3329"/>
                      <a:pt x="13382" y="3298"/>
                    </a:cubicBezTo>
                    <a:cubicBezTo>
                      <a:pt x="13568" y="3143"/>
                      <a:pt x="13734" y="2966"/>
                      <a:pt x="13880" y="2779"/>
                    </a:cubicBezTo>
                    <a:cubicBezTo>
                      <a:pt x="14066" y="2551"/>
                      <a:pt x="14212" y="2302"/>
                      <a:pt x="14285" y="2022"/>
                    </a:cubicBezTo>
                    <a:cubicBezTo>
                      <a:pt x="14440" y="1514"/>
                      <a:pt x="14046" y="72"/>
                      <a:pt x="14046" y="72"/>
                    </a:cubicBezTo>
                    <a:cubicBezTo>
                      <a:pt x="14030" y="18"/>
                      <a:pt x="13845" y="1"/>
                      <a:pt x="13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4"/>
              <p:cNvSpPr/>
              <p:nvPr/>
            </p:nvSpPr>
            <p:spPr>
              <a:xfrm>
                <a:off x="3905071" y="3347809"/>
                <a:ext cx="55296" cy="45593"/>
              </a:xfrm>
              <a:custGeom>
                <a:avLst/>
                <a:gdLst/>
                <a:ahLst/>
                <a:cxnLst/>
                <a:rect l="l" t="t" r="r" b="b"/>
                <a:pathLst>
                  <a:path w="946" h="780" extrusionOk="0">
                    <a:moveTo>
                      <a:pt x="354" y="1"/>
                    </a:moveTo>
                    <a:cubicBezTo>
                      <a:pt x="333" y="22"/>
                      <a:pt x="312" y="42"/>
                      <a:pt x="281" y="63"/>
                    </a:cubicBezTo>
                    <a:cubicBezTo>
                      <a:pt x="271" y="74"/>
                      <a:pt x="250" y="84"/>
                      <a:pt x="240" y="95"/>
                    </a:cubicBezTo>
                    <a:cubicBezTo>
                      <a:pt x="219" y="115"/>
                      <a:pt x="188" y="125"/>
                      <a:pt x="167" y="146"/>
                    </a:cubicBezTo>
                    <a:cubicBezTo>
                      <a:pt x="115" y="178"/>
                      <a:pt x="53" y="208"/>
                      <a:pt x="1" y="229"/>
                    </a:cubicBezTo>
                    <a:cubicBezTo>
                      <a:pt x="74" y="416"/>
                      <a:pt x="146" y="593"/>
                      <a:pt x="208" y="779"/>
                    </a:cubicBezTo>
                    <a:cubicBezTo>
                      <a:pt x="240" y="759"/>
                      <a:pt x="271" y="748"/>
                      <a:pt x="302" y="727"/>
                    </a:cubicBezTo>
                    <a:cubicBezTo>
                      <a:pt x="561" y="603"/>
                      <a:pt x="800" y="427"/>
                      <a:pt x="945" y="188"/>
                    </a:cubicBezTo>
                    <a:cubicBezTo>
                      <a:pt x="800" y="125"/>
                      <a:pt x="655" y="74"/>
                      <a:pt x="499" y="32"/>
                    </a:cubicBezTo>
                    <a:cubicBezTo>
                      <a:pt x="447" y="22"/>
                      <a:pt x="406" y="12"/>
                      <a:pt x="354" y="1"/>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4"/>
              <p:cNvSpPr/>
              <p:nvPr/>
            </p:nvSpPr>
            <p:spPr>
              <a:xfrm>
                <a:off x="3937863" y="3395155"/>
                <a:ext cx="124328" cy="194062"/>
              </a:xfrm>
              <a:custGeom>
                <a:avLst/>
                <a:gdLst/>
                <a:ahLst/>
                <a:cxnLst/>
                <a:rect l="l" t="t" r="r" b="b"/>
                <a:pathLst>
                  <a:path w="2127" h="3320" extrusionOk="0">
                    <a:moveTo>
                      <a:pt x="1587" y="0"/>
                    </a:moveTo>
                    <a:cubicBezTo>
                      <a:pt x="1577" y="21"/>
                      <a:pt x="1577" y="52"/>
                      <a:pt x="1567" y="83"/>
                    </a:cubicBezTo>
                    <a:cubicBezTo>
                      <a:pt x="1514" y="343"/>
                      <a:pt x="1452" y="612"/>
                      <a:pt x="1359" y="871"/>
                    </a:cubicBezTo>
                    <a:cubicBezTo>
                      <a:pt x="1276" y="1141"/>
                      <a:pt x="1193" y="1349"/>
                      <a:pt x="1079" y="1588"/>
                    </a:cubicBezTo>
                    <a:cubicBezTo>
                      <a:pt x="965" y="1826"/>
                      <a:pt x="830" y="2065"/>
                      <a:pt x="685" y="2282"/>
                    </a:cubicBezTo>
                    <a:cubicBezTo>
                      <a:pt x="622" y="2386"/>
                      <a:pt x="550" y="2490"/>
                      <a:pt x="477" y="2593"/>
                    </a:cubicBezTo>
                    <a:cubicBezTo>
                      <a:pt x="456" y="2614"/>
                      <a:pt x="436" y="2646"/>
                      <a:pt x="426" y="2666"/>
                    </a:cubicBezTo>
                    <a:lnTo>
                      <a:pt x="394" y="2697"/>
                    </a:lnTo>
                    <a:lnTo>
                      <a:pt x="394" y="2708"/>
                    </a:lnTo>
                    <a:cubicBezTo>
                      <a:pt x="353" y="2759"/>
                      <a:pt x="311" y="2812"/>
                      <a:pt x="270" y="2853"/>
                    </a:cubicBezTo>
                    <a:cubicBezTo>
                      <a:pt x="187" y="2957"/>
                      <a:pt x="94" y="3061"/>
                      <a:pt x="0" y="3164"/>
                    </a:cubicBezTo>
                    <a:cubicBezTo>
                      <a:pt x="207" y="3216"/>
                      <a:pt x="426" y="3278"/>
                      <a:pt x="633" y="3319"/>
                    </a:cubicBezTo>
                    <a:cubicBezTo>
                      <a:pt x="1339" y="2500"/>
                      <a:pt x="1836" y="1505"/>
                      <a:pt x="2085" y="446"/>
                    </a:cubicBezTo>
                    <a:cubicBezTo>
                      <a:pt x="2106" y="384"/>
                      <a:pt x="2116" y="322"/>
                      <a:pt x="2127" y="260"/>
                    </a:cubicBezTo>
                    <a:cubicBezTo>
                      <a:pt x="2065" y="228"/>
                      <a:pt x="1992" y="198"/>
                      <a:pt x="1919" y="166"/>
                    </a:cubicBezTo>
                    <a:cubicBezTo>
                      <a:pt x="1805" y="115"/>
                      <a:pt x="1701" y="62"/>
                      <a:pt x="1587" y="0"/>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4"/>
              <p:cNvSpPr/>
              <p:nvPr/>
            </p:nvSpPr>
            <p:spPr>
              <a:xfrm>
                <a:off x="4102170" y="3418828"/>
                <a:ext cx="90368" cy="189211"/>
              </a:xfrm>
              <a:custGeom>
                <a:avLst/>
                <a:gdLst/>
                <a:ahLst/>
                <a:cxnLst/>
                <a:rect l="l" t="t" r="r" b="b"/>
                <a:pathLst>
                  <a:path w="1546" h="3237" extrusionOk="0">
                    <a:moveTo>
                      <a:pt x="1442" y="0"/>
                    </a:moveTo>
                    <a:lnTo>
                      <a:pt x="1442" y="0"/>
                    </a:lnTo>
                    <a:cubicBezTo>
                      <a:pt x="1255" y="41"/>
                      <a:pt x="1059" y="72"/>
                      <a:pt x="872" y="93"/>
                    </a:cubicBezTo>
                    <a:cubicBezTo>
                      <a:pt x="882" y="217"/>
                      <a:pt x="882" y="342"/>
                      <a:pt x="893" y="466"/>
                    </a:cubicBezTo>
                    <a:cubicBezTo>
                      <a:pt x="893" y="581"/>
                      <a:pt x="882" y="695"/>
                      <a:pt x="882" y="809"/>
                    </a:cubicBezTo>
                    <a:cubicBezTo>
                      <a:pt x="872" y="881"/>
                      <a:pt x="872" y="944"/>
                      <a:pt x="861" y="996"/>
                    </a:cubicBezTo>
                    <a:cubicBezTo>
                      <a:pt x="861" y="1037"/>
                      <a:pt x="861" y="1058"/>
                      <a:pt x="851" y="1089"/>
                    </a:cubicBezTo>
                    <a:lnTo>
                      <a:pt x="851" y="1141"/>
                    </a:lnTo>
                    <a:cubicBezTo>
                      <a:pt x="851" y="1141"/>
                      <a:pt x="851" y="1151"/>
                      <a:pt x="840" y="1172"/>
                    </a:cubicBezTo>
                    <a:cubicBezTo>
                      <a:pt x="810" y="1411"/>
                      <a:pt x="747" y="1649"/>
                      <a:pt x="674" y="1888"/>
                    </a:cubicBezTo>
                    <a:cubicBezTo>
                      <a:pt x="654" y="1992"/>
                      <a:pt x="612" y="2085"/>
                      <a:pt x="581" y="2178"/>
                    </a:cubicBezTo>
                    <a:cubicBezTo>
                      <a:pt x="571" y="2209"/>
                      <a:pt x="561" y="2230"/>
                      <a:pt x="550" y="2261"/>
                    </a:cubicBezTo>
                    <a:cubicBezTo>
                      <a:pt x="550" y="2261"/>
                      <a:pt x="529" y="2292"/>
                      <a:pt x="529" y="2303"/>
                    </a:cubicBezTo>
                    <a:cubicBezTo>
                      <a:pt x="508" y="2354"/>
                      <a:pt x="488" y="2407"/>
                      <a:pt x="467" y="2448"/>
                    </a:cubicBezTo>
                    <a:cubicBezTo>
                      <a:pt x="363" y="2656"/>
                      <a:pt x="259" y="2852"/>
                      <a:pt x="135" y="3039"/>
                    </a:cubicBezTo>
                    <a:cubicBezTo>
                      <a:pt x="93" y="3101"/>
                      <a:pt x="52" y="3163"/>
                      <a:pt x="1" y="3226"/>
                    </a:cubicBezTo>
                    <a:cubicBezTo>
                      <a:pt x="187" y="3236"/>
                      <a:pt x="374" y="3236"/>
                      <a:pt x="550" y="3236"/>
                    </a:cubicBezTo>
                    <a:lnTo>
                      <a:pt x="695" y="3236"/>
                    </a:lnTo>
                    <a:cubicBezTo>
                      <a:pt x="768" y="3122"/>
                      <a:pt x="830" y="3008"/>
                      <a:pt x="893" y="2894"/>
                    </a:cubicBezTo>
                    <a:cubicBezTo>
                      <a:pt x="1349" y="2002"/>
                      <a:pt x="1546" y="985"/>
                      <a:pt x="1442" y="0"/>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4"/>
              <p:cNvSpPr/>
              <p:nvPr/>
            </p:nvSpPr>
            <p:spPr>
              <a:xfrm>
                <a:off x="4274369" y="3366630"/>
                <a:ext cx="73416" cy="221360"/>
              </a:xfrm>
              <a:custGeom>
                <a:avLst/>
                <a:gdLst/>
                <a:ahLst/>
                <a:cxnLst/>
                <a:rect l="l" t="t" r="r" b="b"/>
                <a:pathLst>
                  <a:path w="1256" h="3787" extrusionOk="0">
                    <a:moveTo>
                      <a:pt x="508" y="1"/>
                    </a:moveTo>
                    <a:cubicBezTo>
                      <a:pt x="395" y="63"/>
                      <a:pt x="291" y="125"/>
                      <a:pt x="176" y="188"/>
                    </a:cubicBezTo>
                    <a:cubicBezTo>
                      <a:pt x="125" y="218"/>
                      <a:pt x="63" y="250"/>
                      <a:pt x="0" y="291"/>
                    </a:cubicBezTo>
                    <a:cubicBezTo>
                      <a:pt x="73" y="405"/>
                      <a:pt x="146" y="540"/>
                      <a:pt x="208" y="665"/>
                    </a:cubicBezTo>
                    <a:cubicBezTo>
                      <a:pt x="229" y="706"/>
                      <a:pt x="249" y="748"/>
                      <a:pt x="270" y="799"/>
                    </a:cubicBezTo>
                    <a:cubicBezTo>
                      <a:pt x="280" y="810"/>
                      <a:pt x="291" y="831"/>
                      <a:pt x="291" y="852"/>
                    </a:cubicBezTo>
                    <a:cubicBezTo>
                      <a:pt x="301" y="861"/>
                      <a:pt x="312" y="903"/>
                      <a:pt x="322" y="903"/>
                    </a:cubicBezTo>
                    <a:cubicBezTo>
                      <a:pt x="363" y="1017"/>
                      <a:pt x="405" y="1131"/>
                      <a:pt x="436" y="1256"/>
                    </a:cubicBezTo>
                    <a:cubicBezTo>
                      <a:pt x="508" y="1474"/>
                      <a:pt x="561" y="1691"/>
                      <a:pt x="591" y="1910"/>
                    </a:cubicBezTo>
                    <a:lnTo>
                      <a:pt x="591" y="1930"/>
                    </a:lnTo>
                    <a:cubicBezTo>
                      <a:pt x="602" y="1961"/>
                      <a:pt x="602" y="1982"/>
                      <a:pt x="602" y="2003"/>
                    </a:cubicBezTo>
                    <a:cubicBezTo>
                      <a:pt x="612" y="2065"/>
                      <a:pt x="612" y="2117"/>
                      <a:pt x="612" y="2179"/>
                    </a:cubicBezTo>
                    <a:cubicBezTo>
                      <a:pt x="623" y="2314"/>
                      <a:pt x="623" y="2438"/>
                      <a:pt x="623" y="2563"/>
                    </a:cubicBezTo>
                    <a:cubicBezTo>
                      <a:pt x="623" y="2677"/>
                      <a:pt x="612" y="2781"/>
                      <a:pt x="602" y="2895"/>
                    </a:cubicBezTo>
                    <a:cubicBezTo>
                      <a:pt x="602" y="2915"/>
                      <a:pt x="602" y="2947"/>
                      <a:pt x="591" y="2978"/>
                    </a:cubicBezTo>
                    <a:lnTo>
                      <a:pt x="591" y="3030"/>
                    </a:lnTo>
                    <a:cubicBezTo>
                      <a:pt x="581" y="3092"/>
                      <a:pt x="571" y="3154"/>
                      <a:pt x="561" y="3227"/>
                    </a:cubicBezTo>
                    <a:cubicBezTo>
                      <a:pt x="519" y="3413"/>
                      <a:pt x="467" y="3611"/>
                      <a:pt x="405" y="3787"/>
                    </a:cubicBezTo>
                    <a:cubicBezTo>
                      <a:pt x="633" y="3735"/>
                      <a:pt x="851" y="3673"/>
                      <a:pt x="1068" y="3611"/>
                    </a:cubicBezTo>
                    <a:cubicBezTo>
                      <a:pt x="1131" y="3320"/>
                      <a:pt x="1183" y="3040"/>
                      <a:pt x="1204" y="2739"/>
                    </a:cubicBezTo>
                    <a:cubicBezTo>
                      <a:pt x="1255" y="1785"/>
                      <a:pt x="1006" y="820"/>
                      <a:pt x="508" y="1"/>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4"/>
              <p:cNvSpPr/>
              <p:nvPr/>
            </p:nvSpPr>
            <p:spPr>
              <a:xfrm>
                <a:off x="4374379" y="3308471"/>
                <a:ext cx="106208" cy="223756"/>
              </a:xfrm>
              <a:custGeom>
                <a:avLst/>
                <a:gdLst/>
                <a:ahLst/>
                <a:cxnLst/>
                <a:rect l="l" t="t" r="r" b="b"/>
                <a:pathLst>
                  <a:path w="1817" h="3828" extrusionOk="0">
                    <a:moveTo>
                      <a:pt x="530" y="0"/>
                    </a:moveTo>
                    <a:cubicBezTo>
                      <a:pt x="353" y="93"/>
                      <a:pt x="177" y="197"/>
                      <a:pt x="1" y="291"/>
                    </a:cubicBezTo>
                    <a:cubicBezTo>
                      <a:pt x="21" y="311"/>
                      <a:pt x="32" y="332"/>
                      <a:pt x="53" y="342"/>
                    </a:cubicBezTo>
                    <a:cubicBezTo>
                      <a:pt x="136" y="425"/>
                      <a:pt x="219" y="508"/>
                      <a:pt x="291" y="602"/>
                    </a:cubicBezTo>
                    <a:cubicBezTo>
                      <a:pt x="333" y="643"/>
                      <a:pt x="364" y="685"/>
                      <a:pt x="406" y="726"/>
                    </a:cubicBezTo>
                    <a:cubicBezTo>
                      <a:pt x="406" y="736"/>
                      <a:pt x="416" y="747"/>
                      <a:pt x="416" y="757"/>
                    </a:cubicBezTo>
                    <a:lnTo>
                      <a:pt x="426" y="757"/>
                    </a:lnTo>
                    <a:cubicBezTo>
                      <a:pt x="436" y="778"/>
                      <a:pt x="457" y="809"/>
                      <a:pt x="478" y="830"/>
                    </a:cubicBezTo>
                    <a:cubicBezTo>
                      <a:pt x="613" y="1017"/>
                      <a:pt x="737" y="1213"/>
                      <a:pt x="841" y="1421"/>
                    </a:cubicBezTo>
                    <a:lnTo>
                      <a:pt x="903" y="1577"/>
                    </a:lnTo>
                    <a:cubicBezTo>
                      <a:pt x="924" y="1598"/>
                      <a:pt x="934" y="1618"/>
                      <a:pt x="934" y="1639"/>
                    </a:cubicBezTo>
                    <a:cubicBezTo>
                      <a:pt x="945" y="1660"/>
                      <a:pt x="955" y="1670"/>
                      <a:pt x="955" y="1690"/>
                    </a:cubicBezTo>
                    <a:cubicBezTo>
                      <a:pt x="996" y="1794"/>
                      <a:pt x="1038" y="1909"/>
                      <a:pt x="1069" y="2012"/>
                    </a:cubicBezTo>
                    <a:cubicBezTo>
                      <a:pt x="1111" y="2126"/>
                      <a:pt x="1142" y="2251"/>
                      <a:pt x="1162" y="2365"/>
                    </a:cubicBezTo>
                    <a:cubicBezTo>
                      <a:pt x="1173" y="2427"/>
                      <a:pt x="1183" y="2479"/>
                      <a:pt x="1194" y="2541"/>
                    </a:cubicBezTo>
                    <a:cubicBezTo>
                      <a:pt x="1194" y="2552"/>
                      <a:pt x="1194" y="2573"/>
                      <a:pt x="1204" y="2583"/>
                    </a:cubicBezTo>
                    <a:lnTo>
                      <a:pt x="1204" y="2603"/>
                    </a:lnTo>
                    <a:lnTo>
                      <a:pt x="1204" y="2624"/>
                    </a:lnTo>
                    <a:cubicBezTo>
                      <a:pt x="1204" y="2645"/>
                      <a:pt x="1204" y="2666"/>
                      <a:pt x="1215" y="2676"/>
                    </a:cubicBezTo>
                    <a:cubicBezTo>
                      <a:pt x="1235" y="2925"/>
                      <a:pt x="1235" y="3174"/>
                      <a:pt x="1225" y="3423"/>
                    </a:cubicBezTo>
                    <a:cubicBezTo>
                      <a:pt x="1215" y="3485"/>
                      <a:pt x="1215" y="3548"/>
                      <a:pt x="1204" y="3599"/>
                    </a:cubicBezTo>
                    <a:lnTo>
                      <a:pt x="1204" y="3651"/>
                    </a:lnTo>
                    <a:cubicBezTo>
                      <a:pt x="1194" y="3682"/>
                      <a:pt x="1194" y="3714"/>
                      <a:pt x="1183" y="3744"/>
                    </a:cubicBezTo>
                    <a:cubicBezTo>
                      <a:pt x="1183" y="3776"/>
                      <a:pt x="1173" y="3807"/>
                      <a:pt x="1173" y="3827"/>
                    </a:cubicBezTo>
                    <a:cubicBezTo>
                      <a:pt x="1381" y="3714"/>
                      <a:pt x="1598" y="3589"/>
                      <a:pt x="1806" y="3465"/>
                    </a:cubicBezTo>
                    <a:cubicBezTo>
                      <a:pt x="1816" y="3257"/>
                      <a:pt x="1816" y="3060"/>
                      <a:pt x="1806" y="2852"/>
                    </a:cubicBezTo>
                    <a:cubicBezTo>
                      <a:pt x="1743" y="1815"/>
                      <a:pt x="1308" y="840"/>
                      <a:pt x="602" y="83"/>
                    </a:cubicBezTo>
                    <a:cubicBezTo>
                      <a:pt x="581" y="52"/>
                      <a:pt x="561" y="31"/>
                      <a:pt x="530" y="0"/>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4"/>
              <p:cNvSpPr/>
              <p:nvPr/>
            </p:nvSpPr>
            <p:spPr>
              <a:xfrm>
                <a:off x="4495666" y="3267204"/>
                <a:ext cx="83704" cy="196517"/>
              </a:xfrm>
              <a:custGeom>
                <a:avLst/>
                <a:gdLst/>
                <a:ahLst/>
                <a:cxnLst/>
                <a:rect l="l" t="t" r="r" b="b"/>
                <a:pathLst>
                  <a:path w="1432" h="3362" extrusionOk="0">
                    <a:moveTo>
                      <a:pt x="633" y="1"/>
                    </a:moveTo>
                    <a:cubicBezTo>
                      <a:pt x="581" y="1"/>
                      <a:pt x="540" y="1"/>
                      <a:pt x="519" y="11"/>
                    </a:cubicBezTo>
                    <a:cubicBezTo>
                      <a:pt x="353" y="21"/>
                      <a:pt x="177" y="52"/>
                      <a:pt x="0" y="104"/>
                    </a:cubicBezTo>
                    <a:cubicBezTo>
                      <a:pt x="42" y="156"/>
                      <a:pt x="83" y="208"/>
                      <a:pt x="115" y="270"/>
                    </a:cubicBezTo>
                    <a:cubicBezTo>
                      <a:pt x="228" y="446"/>
                      <a:pt x="332" y="623"/>
                      <a:pt x="415" y="810"/>
                    </a:cubicBezTo>
                    <a:lnTo>
                      <a:pt x="477" y="944"/>
                    </a:lnTo>
                    <a:cubicBezTo>
                      <a:pt x="477" y="955"/>
                      <a:pt x="488" y="965"/>
                      <a:pt x="488" y="965"/>
                    </a:cubicBezTo>
                    <a:cubicBezTo>
                      <a:pt x="488" y="976"/>
                      <a:pt x="488" y="976"/>
                      <a:pt x="498" y="986"/>
                    </a:cubicBezTo>
                    <a:cubicBezTo>
                      <a:pt x="509" y="1007"/>
                      <a:pt x="519" y="1027"/>
                      <a:pt x="519" y="1059"/>
                    </a:cubicBezTo>
                    <a:cubicBezTo>
                      <a:pt x="560" y="1152"/>
                      <a:pt x="592" y="1246"/>
                      <a:pt x="623" y="1349"/>
                    </a:cubicBezTo>
                    <a:cubicBezTo>
                      <a:pt x="758" y="1764"/>
                      <a:pt x="830" y="2138"/>
                      <a:pt x="851" y="2542"/>
                    </a:cubicBezTo>
                    <a:cubicBezTo>
                      <a:pt x="862" y="2770"/>
                      <a:pt x="851" y="2988"/>
                      <a:pt x="830" y="3216"/>
                    </a:cubicBezTo>
                    <a:cubicBezTo>
                      <a:pt x="830" y="3268"/>
                      <a:pt x="820" y="3320"/>
                      <a:pt x="820" y="3362"/>
                    </a:cubicBezTo>
                    <a:cubicBezTo>
                      <a:pt x="862" y="3330"/>
                      <a:pt x="903" y="3299"/>
                      <a:pt x="934" y="3268"/>
                    </a:cubicBezTo>
                    <a:cubicBezTo>
                      <a:pt x="1120" y="3113"/>
                      <a:pt x="1286" y="2936"/>
                      <a:pt x="1432" y="2749"/>
                    </a:cubicBezTo>
                    <a:lnTo>
                      <a:pt x="1432" y="2728"/>
                    </a:lnTo>
                    <a:cubicBezTo>
                      <a:pt x="1432" y="1816"/>
                      <a:pt x="1173" y="914"/>
                      <a:pt x="716" y="125"/>
                    </a:cubicBezTo>
                    <a:cubicBezTo>
                      <a:pt x="685" y="84"/>
                      <a:pt x="664" y="42"/>
                      <a:pt x="633" y="1"/>
                    </a:cubicBezTo>
                    <a:close/>
                  </a:path>
                </a:pathLst>
              </a:custGeom>
              <a:solidFill>
                <a:srgbClr val="B8C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4"/>
              <p:cNvSpPr/>
              <p:nvPr/>
            </p:nvSpPr>
            <p:spPr>
              <a:xfrm>
                <a:off x="3903376" y="2529192"/>
                <a:ext cx="207565" cy="55121"/>
              </a:xfrm>
              <a:custGeom>
                <a:avLst/>
                <a:gdLst/>
                <a:ahLst/>
                <a:cxnLst/>
                <a:rect l="l" t="t" r="r" b="b"/>
                <a:pathLst>
                  <a:path w="3551" h="943" extrusionOk="0">
                    <a:moveTo>
                      <a:pt x="3465" y="1"/>
                    </a:moveTo>
                    <a:cubicBezTo>
                      <a:pt x="3435" y="1"/>
                      <a:pt x="3403" y="17"/>
                      <a:pt x="3391" y="55"/>
                    </a:cubicBezTo>
                    <a:cubicBezTo>
                      <a:pt x="3277" y="324"/>
                      <a:pt x="2955" y="407"/>
                      <a:pt x="2685" y="417"/>
                    </a:cubicBezTo>
                    <a:cubicBezTo>
                      <a:pt x="2668" y="417"/>
                      <a:pt x="2649" y="417"/>
                      <a:pt x="2629" y="417"/>
                    </a:cubicBezTo>
                    <a:cubicBezTo>
                      <a:pt x="2377" y="417"/>
                      <a:pt x="2003" y="408"/>
                      <a:pt x="1897" y="148"/>
                    </a:cubicBezTo>
                    <a:cubicBezTo>
                      <a:pt x="1883" y="115"/>
                      <a:pt x="1854" y="99"/>
                      <a:pt x="1826" y="99"/>
                    </a:cubicBezTo>
                    <a:cubicBezTo>
                      <a:pt x="1792" y="99"/>
                      <a:pt x="1758" y="123"/>
                      <a:pt x="1752" y="168"/>
                    </a:cubicBezTo>
                    <a:cubicBezTo>
                      <a:pt x="1731" y="511"/>
                      <a:pt x="1306" y="687"/>
                      <a:pt x="1016" y="760"/>
                    </a:cubicBezTo>
                    <a:cubicBezTo>
                      <a:pt x="928" y="783"/>
                      <a:pt x="837" y="796"/>
                      <a:pt x="746" y="796"/>
                    </a:cubicBezTo>
                    <a:cubicBezTo>
                      <a:pt x="517" y="796"/>
                      <a:pt x="293" y="714"/>
                      <a:pt x="144" y="521"/>
                    </a:cubicBezTo>
                    <a:cubicBezTo>
                      <a:pt x="132" y="504"/>
                      <a:pt x="116" y="497"/>
                      <a:pt x="101" y="497"/>
                    </a:cubicBezTo>
                    <a:cubicBezTo>
                      <a:pt x="51" y="497"/>
                      <a:pt x="1" y="570"/>
                      <a:pt x="41" y="625"/>
                    </a:cubicBezTo>
                    <a:cubicBezTo>
                      <a:pt x="215" y="850"/>
                      <a:pt x="480" y="943"/>
                      <a:pt x="748" y="943"/>
                    </a:cubicBezTo>
                    <a:cubicBezTo>
                      <a:pt x="863" y="943"/>
                      <a:pt x="979" y="926"/>
                      <a:pt x="1088" y="894"/>
                    </a:cubicBezTo>
                    <a:cubicBezTo>
                      <a:pt x="1389" y="811"/>
                      <a:pt x="1742" y="645"/>
                      <a:pt x="1866" y="345"/>
                    </a:cubicBezTo>
                    <a:cubicBezTo>
                      <a:pt x="2053" y="552"/>
                      <a:pt x="2416" y="562"/>
                      <a:pt x="2685" y="562"/>
                    </a:cubicBezTo>
                    <a:cubicBezTo>
                      <a:pt x="3038" y="552"/>
                      <a:pt x="3391" y="428"/>
                      <a:pt x="3526" y="85"/>
                    </a:cubicBezTo>
                    <a:cubicBezTo>
                      <a:pt x="3551" y="36"/>
                      <a:pt x="3509" y="1"/>
                      <a:pt x="3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4"/>
              <p:cNvSpPr/>
              <p:nvPr/>
            </p:nvSpPr>
            <p:spPr>
              <a:xfrm>
                <a:off x="3979071" y="2578993"/>
                <a:ext cx="78852" cy="31038"/>
              </a:xfrm>
              <a:custGeom>
                <a:avLst/>
                <a:gdLst/>
                <a:ahLst/>
                <a:cxnLst/>
                <a:rect l="l" t="t" r="r" b="b"/>
                <a:pathLst>
                  <a:path w="1349" h="531" extrusionOk="0">
                    <a:moveTo>
                      <a:pt x="1245" y="1"/>
                    </a:moveTo>
                    <a:cubicBezTo>
                      <a:pt x="1224" y="1"/>
                      <a:pt x="1204" y="12"/>
                      <a:pt x="1194" y="42"/>
                    </a:cubicBezTo>
                    <a:cubicBezTo>
                      <a:pt x="1090" y="208"/>
                      <a:pt x="924" y="333"/>
                      <a:pt x="726" y="374"/>
                    </a:cubicBezTo>
                    <a:cubicBezTo>
                      <a:pt x="685" y="385"/>
                      <a:pt x="643" y="385"/>
                      <a:pt x="602" y="385"/>
                    </a:cubicBezTo>
                    <a:cubicBezTo>
                      <a:pt x="436" y="385"/>
                      <a:pt x="281" y="323"/>
                      <a:pt x="156" y="219"/>
                    </a:cubicBezTo>
                    <a:cubicBezTo>
                      <a:pt x="136" y="208"/>
                      <a:pt x="125" y="198"/>
                      <a:pt x="104" y="198"/>
                    </a:cubicBezTo>
                    <a:cubicBezTo>
                      <a:pt x="53" y="198"/>
                      <a:pt x="0" y="271"/>
                      <a:pt x="53" y="323"/>
                    </a:cubicBezTo>
                    <a:cubicBezTo>
                      <a:pt x="208" y="457"/>
                      <a:pt x="405" y="530"/>
                      <a:pt x="602" y="530"/>
                    </a:cubicBezTo>
                    <a:cubicBezTo>
                      <a:pt x="654" y="530"/>
                      <a:pt x="706" y="520"/>
                      <a:pt x="747" y="520"/>
                    </a:cubicBezTo>
                    <a:cubicBezTo>
                      <a:pt x="986" y="478"/>
                      <a:pt x="1194" y="323"/>
                      <a:pt x="1318" y="115"/>
                    </a:cubicBezTo>
                    <a:cubicBezTo>
                      <a:pt x="1349" y="53"/>
                      <a:pt x="1297" y="1"/>
                      <a:pt x="1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4"/>
              <p:cNvSpPr/>
              <p:nvPr/>
            </p:nvSpPr>
            <p:spPr>
              <a:xfrm>
                <a:off x="3966329" y="2491490"/>
                <a:ext cx="80138" cy="57283"/>
              </a:xfrm>
              <a:custGeom>
                <a:avLst/>
                <a:gdLst/>
                <a:ahLst/>
                <a:cxnLst/>
                <a:rect l="l" t="t" r="r" b="b"/>
                <a:pathLst>
                  <a:path w="1371" h="980" extrusionOk="0">
                    <a:moveTo>
                      <a:pt x="980" y="1"/>
                    </a:moveTo>
                    <a:cubicBezTo>
                      <a:pt x="813" y="1"/>
                      <a:pt x="639" y="16"/>
                      <a:pt x="478" y="56"/>
                    </a:cubicBezTo>
                    <a:cubicBezTo>
                      <a:pt x="322" y="98"/>
                      <a:pt x="1" y="191"/>
                      <a:pt x="73" y="419"/>
                    </a:cubicBezTo>
                    <a:cubicBezTo>
                      <a:pt x="94" y="471"/>
                      <a:pt x="125" y="523"/>
                      <a:pt x="167" y="564"/>
                    </a:cubicBezTo>
                    <a:cubicBezTo>
                      <a:pt x="281" y="700"/>
                      <a:pt x="416" y="813"/>
                      <a:pt x="561" y="907"/>
                    </a:cubicBezTo>
                    <a:cubicBezTo>
                      <a:pt x="623" y="949"/>
                      <a:pt x="686" y="979"/>
                      <a:pt x="758" y="979"/>
                    </a:cubicBezTo>
                    <a:cubicBezTo>
                      <a:pt x="852" y="979"/>
                      <a:pt x="924" y="938"/>
                      <a:pt x="986" y="876"/>
                    </a:cubicBezTo>
                    <a:cubicBezTo>
                      <a:pt x="1173" y="720"/>
                      <a:pt x="1308" y="492"/>
                      <a:pt x="1359" y="253"/>
                    </a:cubicBezTo>
                    <a:cubicBezTo>
                      <a:pt x="1370" y="202"/>
                      <a:pt x="1370" y="139"/>
                      <a:pt x="1349" y="98"/>
                    </a:cubicBezTo>
                    <a:cubicBezTo>
                      <a:pt x="1349" y="87"/>
                      <a:pt x="1339" y="77"/>
                      <a:pt x="1339" y="77"/>
                    </a:cubicBezTo>
                    <a:cubicBezTo>
                      <a:pt x="1287" y="15"/>
                      <a:pt x="1204" y="4"/>
                      <a:pt x="1121" y="4"/>
                    </a:cubicBezTo>
                    <a:cubicBezTo>
                      <a:pt x="1075" y="2"/>
                      <a:pt x="1028" y="1"/>
                      <a:pt x="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4"/>
              <p:cNvSpPr/>
              <p:nvPr/>
            </p:nvSpPr>
            <p:spPr>
              <a:xfrm>
                <a:off x="4057864" y="2441689"/>
                <a:ext cx="52198" cy="49685"/>
              </a:xfrm>
              <a:custGeom>
                <a:avLst/>
                <a:gdLst/>
                <a:ahLst/>
                <a:cxnLst/>
                <a:rect l="l" t="t" r="r" b="b"/>
                <a:pathLst>
                  <a:path w="893" h="850" extrusionOk="0">
                    <a:moveTo>
                      <a:pt x="445" y="0"/>
                    </a:moveTo>
                    <a:cubicBezTo>
                      <a:pt x="249" y="0"/>
                      <a:pt x="56" y="117"/>
                      <a:pt x="22" y="369"/>
                    </a:cubicBezTo>
                    <a:cubicBezTo>
                      <a:pt x="1" y="597"/>
                      <a:pt x="178" y="825"/>
                      <a:pt x="406" y="846"/>
                    </a:cubicBezTo>
                    <a:cubicBezTo>
                      <a:pt x="422" y="849"/>
                      <a:pt x="439" y="850"/>
                      <a:pt x="456" y="850"/>
                    </a:cubicBezTo>
                    <a:cubicBezTo>
                      <a:pt x="657" y="850"/>
                      <a:pt x="854" y="684"/>
                      <a:pt x="883" y="483"/>
                    </a:cubicBezTo>
                    <a:cubicBezTo>
                      <a:pt x="893" y="462"/>
                      <a:pt x="893" y="441"/>
                      <a:pt x="893" y="421"/>
                    </a:cubicBezTo>
                    <a:cubicBezTo>
                      <a:pt x="893" y="150"/>
                      <a:pt x="667" y="0"/>
                      <a:pt x="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4"/>
              <p:cNvSpPr/>
              <p:nvPr/>
            </p:nvSpPr>
            <p:spPr>
              <a:xfrm>
                <a:off x="3878417" y="2458231"/>
                <a:ext cx="52198" cy="50035"/>
              </a:xfrm>
              <a:custGeom>
                <a:avLst/>
                <a:gdLst/>
                <a:ahLst/>
                <a:cxnLst/>
                <a:rect l="l" t="t" r="r" b="b"/>
                <a:pathLst>
                  <a:path w="893" h="856" extrusionOk="0">
                    <a:moveTo>
                      <a:pt x="436" y="1"/>
                    </a:moveTo>
                    <a:cubicBezTo>
                      <a:pt x="241" y="1"/>
                      <a:pt x="50" y="115"/>
                      <a:pt x="21" y="366"/>
                    </a:cubicBezTo>
                    <a:cubicBezTo>
                      <a:pt x="0" y="594"/>
                      <a:pt x="177" y="822"/>
                      <a:pt x="395" y="854"/>
                    </a:cubicBezTo>
                    <a:cubicBezTo>
                      <a:pt x="407" y="855"/>
                      <a:pt x="419" y="855"/>
                      <a:pt x="431" y="855"/>
                    </a:cubicBezTo>
                    <a:cubicBezTo>
                      <a:pt x="647" y="855"/>
                      <a:pt x="853" y="686"/>
                      <a:pt x="883" y="480"/>
                    </a:cubicBezTo>
                    <a:cubicBezTo>
                      <a:pt x="883" y="459"/>
                      <a:pt x="893" y="439"/>
                      <a:pt x="893" y="418"/>
                    </a:cubicBezTo>
                    <a:cubicBezTo>
                      <a:pt x="893" y="152"/>
                      <a:pt x="661" y="1"/>
                      <a:pt x="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4"/>
              <p:cNvSpPr/>
              <p:nvPr/>
            </p:nvSpPr>
            <p:spPr>
              <a:xfrm>
                <a:off x="4151620" y="2424329"/>
                <a:ext cx="149697" cy="78911"/>
              </a:xfrm>
              <a:custGeom>
                <a:avLst/>
                <a:gdLst/>
                <a:ahLst/>
                <a:cxnLst/>
                <a:rect l="l" t="t" r="r" b="b"/>
                <a:pathLst>
                  <a:path w="2561" h="1350" extrusionOk="0">
                    <a:moveTo>
                      <a:pt x="2451" y="0"/>
                    </a:moveTo>
                    <a:cubicBezTo>
                      <a:pt x="2445" y="0"/>
                      <a:pt x="2439" y="1"/>
                      <a:pt x="2432" y="2"/>
                    </a:cubicBezTo>
                    <a:cubicBezTo>
                      <a:pt x="1561" y="199"/>
                      <a:pt x="731" y="625"/>
                      <a:pt x="57" y="1226"/>
                    </a:cubicBezTo>
                    <a:cubicBezTo>
                      <a:pt x="0" y="1275"/>
                      <a:pt x="51" y="1349"/>
                      <a:pt x="111" y="1349"/>
                    </a:cubicBezTo>
                    <a:cubicBezTo>
                      <a:pt x="127" y="1349"/>
                      <a:pt x="145" y="1343"/>
                      <a:pt x="160" y="1330"/>
                    </a:cubicBezTo>
                    <a:cubicBezTo>
                      <a:pt x="824" y="749"/>
                      <a:pt x="1623" y="334"/>
                      <a:pt x="2474" y="137"/>
                    </a:cubicBezTo>
                    <a:cubicBezTo>
                      <a:pt x="2560" y="117"/>
                      <a:pt x="2531" y="0"/>
                      <a:pt x="2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4"/>
              <p:cNvSpPr/>
              <p:nvPr/>
            </p:nvSpPr>
            <p:spPr>
              <a:xfrm>
                <a:off x="4149925" y="2473487"/>
                <a:ext cx="185704" cy="41560"/>
              </a:xfrm>
              <a:custGeom>
                <a:avLst/>
                <a:gdLst/>
                <a:ahLst/>
                <a:cxnLst/>
                <a:rect l="l" t="t" r="r" b="b"/>
                <a:pathLst>
                  <a:path w="3177" h="711" extrusionOk="0">
                    <a:moveTo>
                      <a:pt x="3084" y="1"/>
                    </a:moveTo>
                    <a:cubicBezTo>
                      <a:pt x="2056" y="1"/>
                      <a:pt x="1040" y="198"/>
                      <a:pt x="76" y="561"/>
                    </a:cubicBezTo>
                    <a:cubicBezTo>
                      <a:pt x="1" y="590"/>
                      <a:pt x="18" y="711"/>
                      <a:pt x="92" y="711"/>
                    </a:cubicBezTo>
                    <a:cubicBezTo>
                      <a:pt x="100" y="711"/>
                      <a:pt x="108" y="709"/>
                      <a:pt x="117" y="706"/>
                    </a:cubicBezTo>
                    <a:cubicBezTo>
                      <a:pt x="1061" y="344"/>
                      <a:pt x="2067" y="146"/>
                      <a:pt x="3084" y="146"/>
                    </a:cubicBezTo>
                    <a:cubicBezTo>
                      <a:pt x="3177" y="146"/>
                      <a:pt x="3177" y="1"/>
                      <a:pt x="3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4"/>
              <p:cNvSpPr/>
              <p:nvPr/>
            </p:nvSpPr>
            <p:spPr>
              <a:xfrm>
                <a:off x="4159160" y="2518963"/>
                <a:ext cx="157822" cy="42787"/>
              </a:xfrm>
              <a:custGeom>
                <a:avLst/>
                <a:gdLst/>
                <a:ahLst/>
                <a:cxnLst/>
                <a:rect l="l" t="t" r="r" b="b"/>
                <a:pathLst>
                  <a:path w="2700" h="732" extrusionOk="0">
                    <a:moveTo>
                      <a:pt x="84" y="1"/>
                    </a:moveTo>
                    <a:cubicBezTo>
                      <a:pt x="1" y="1"/>
                      <a:pt x="4" y="136"/>
                      <a:pt x="94" y="147"/>
                    </a:cubicBezTo>
                    <a:cubicBezTo>
                      <a:pt x="944" y="240"/>
                      <a:pt x="1785" y="426"/>
                      <a:pt x="2583" y="727"/>
                    </a:cubicBezTo>
                    <a:cubicBezTo>
                      <a:pt x="2591" y="730"/>
                      <a:pt x="2598" y="732"/>
                      <a:pt x="2605" y="732"/>
                    </a:cubicBezTo>
                    <a:cubicBezTo>
                      <a:pt x="2673" y="732"/>
                      <a:pt x="2700" y="610"/>
                      <a:pt x="2625" y="582"/>
                    </a:cubicBezTo>
                    <a:cubicBezTo>
                      <a:pt x="1805" y="281"/>
                      <a:pt x="955" y="94"/>
                      <a:pt x="94" y="1"/>
                    </a:cubicBezTo>
                    <a:cubicBezTo>
                      <a:pt x="90" y="1"/>
                      <a:pt x="87"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4"/>
              <p:cNvSpPr/>
              <p:nvPr/>
            </p:nvSpPr>
            <p:spPr>
              <a:xfrm>
                <a:off x="3695931" y="2478982"/>
                <a:ext cx="161855" cy="44190"/>
              </a:xfrm>
              <a:custGeom>
                <a:avLst/>
                <a:gdLst/>
                <a:ahLst/>
                <a:cxnLst/>
                <a:rect l="l" t="t" r="r" b="b"/>
                <a:pathLst>
                  <a:path w="2769" h="756" extrusionOk="0">
                    <a:moveTo>
                      <a:pt x="168" y="0"/>
                    </a:moveTo>
                    <a:cubicBezTo>
                      <a:pt x="147" y="0"/>
                      <a:pt x="126" y="0"/>
                      <a:pt x="104" y="1"/>
                    </a:cubicBezTo>
                    <a:cubicBezTo>
                      <a:pt x="11" y="1"/>
                      <a:pt x="1" y="146"/>
                      <a:pt x="94" y="146"/>
                    </a:cubicBezTo>
                    <a:cubicBezTo>
                      <a:pt x="115" y="146"/>
                      <a:pt x="137" y="146"/>
                      <a:pt x="159" y="146"/>
                    </a:cubicBezTo>
                    <a:cubicBezTo>
                      <a:pt x="1019" y="146"/>
                      <a:pt x="1866" y="353"/>
                      <a:pt x="2625" y="748"/>
                    </a:cubicBezTo>
                    <a:cubicBezTo>
                      <a:pt x="2636" y="753"/>
                      <a:pt x="2648" y="756"/>
                      <a:pt x="2658" y="756"/>
                    </a:cubicBezTo>
                    <a:cubicBezTo>
                      <a:pt x="2725" y="756"/>
                      <a:pt x="2769" y="659"/>
                      <a:pt x="2698" y="623"/>
                    </a:cubicBezTo>
                    <a:cubicBezTo>
                      <a:pt x="1917" y="218"/>
                      <a:pt x="1048"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4"/>
              <p:cNvSpPr/>
              <p:nvPr/>
            </p:nvSpPr>
            <p:spPr>
              <a:xfrm>
                <a:off x="3673252" y="2521593"/>
                <a:ext cx="188860" cy="21861"/>
              </a:xfrm>
              <a:custGeom>
                <a:avLst/>
                <a:gdLst/>
                <a:ahLst/>
                <a:cxnLst/>
                <a:rect l="l" t="t" r="r" b="b"/>
                <a:pathLst>
                  <a:path w="3231" h="374" extrusionOk="0">
                    <a:moveTo>
                      <a:pt x="2070" y="0"/>
                    </a:moveTo>
                    <a:cubicBezTo>
                      <a:pt x="1403" y="0"/>
                      <a:pt x="736" y="81"/>
                      <a:pt x="87" y="236"/>
                    </a:cubicBezTo>
                    <a:cubicBezTo>
                      <a:pt x="1" y="255"/>
                      <a:pt x="21" y="373"/>
                      <a:pt x="100" y="373"/>
                    </a:cubicBezTo>
                    <a:cubicBezTo>
                      <a:pt x="106" y="373"/>
                      <a:pt x="112" y="373"/>
                      <a:pt x="119" y="371"/>
                    </a:cubicBezTo>
                    <a:cubicBezTo>
                      <a:pt x="758" y="223"/>
                      <a:pt x="1414" y="145"/>
                      <a:pt x="2071" y="145"/>
                    </a:cubicBezTo>
                    <a:cubicBezTo>
                      <a:pt x="2427" y="145"/>
                      <a:pt x="2784" y="168"/>
                      <a:pt x="3137" y="215"/>
                    </a:cubicBezTo>
                    <a:cubicBezTo>
                      <a:pt x="3140" y="216"/>
                      <a:pt x="3144" y="216"/>
                      <a:pt x="3147" y="216"/>
                    </a:cubicBezTo>
                    <a:cubicBezTo>
                      <a:pt x="3231" y="216"/>
                      <a:pt x="3227" y="80"/>
                      <a:pt x="3137" y="70"/>
                    </a:cubicBezTo>
                    <a:cubicBezTo>
                      <a:pt x="2783" y="23"/>
                      <a:pt x="2427" y="0"/>
                      <a:pt x="2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4"/>
              <p:cNvSpPr/>
              <p:nvPr/>
            </p:nvSpPr>
            <p:spPr>
              <a:xfrm>
                <a:off x="3710603" y="2539947"/>
                <a:ext cx="146131" cy="76807"/>
              </a:xfrm>
              <a:custGeom>
                <a:avLst/>
                <a:gdLst/>
                <a:ahLst/>
                <a:cxnLst/>
                <a:rect l="l" t="t" r="r" b="b"/>
                <a:pathLst>
                  <a:path w="2500" h="1314" extrusionOk="0">
                    <a:moveTo>
                      <a:pt x="2409" y="1"/>
                    </a:moveTo>
                    <a:cubicBezTo>
                      <a:pt x="2401" y="1"/>
                      <a:pt x="2393" y="2"/>
                      <a:pt x="2384" y="5"/>
                    </a:cubicBezTo>
                    <a:cubicBezTo>
                      <a:pt x="1564" y="295"/>
                      <a:pt x="787" y="690"/>
                      <a:pt x="71" y="1167"/>
                    </a:cubicBezTo>
                    <a:cubicBezTo>
                      <a:pt x="1" y="1211"/>
                      <a:pt x="42" y="1314"/>
                      <a:pt x="100" y="1314"/>
                    </a:cubicBezTo>
                    <a:cubicBezTo>
                      <a:pt x="110" y="1314"/>
                      <a:pt x="122" y="1310"/>
                      <a:pt x="133" y="1302"/>
                    </a:cubicBezTo>
                    <a:cubicBezTo>
                      <a:pt x="849" y="825"/>
                      <a:pt x="1617" y="431"/>
                      <a:pt x="2415" y="150"/>
                    </a:cubicBezTo>
                    <a:cubicBezTo>
                      <a:pt x="2500" y="122"/>
                      <a:pt x="2482" y="1"/>
                      <a:pt x="2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4"/>
              <p:cNvSpPr/>
              <p:nvPr/>
            </p:nvSpPr>
            <p:spPr>
              <a:xfrm>
                <a:off x="5585789" y="3488035"/>
                <a:ext cx="62077" cy="78852"/>
              </a:xfrm>
              <a:custGeom>
                <a:avLst/>
                <a:gdLst/>
                <a:ahLst/>
                <a:cxnLst/>
                <a:rect l="l" t="t" r="r" b="b"/>
                <a:pathLst>
                  <a:path w="1062" h="1349" extrusionOk="0">
                    <a:moveTo>
                      <a:pt x="542" y="0"/>
                    </a:moveTo>
                    <a:cubicBezTo>
                      <a:pt x="501" y="0"/>
                      <a:pt x="458" y="6"/>
                      <a:pt x="416" y="19"/>
                    </a:cubicBezTo>
                    <a:lnTo>
                      <a:pt x="333" y="40"/>
                    </a:lnTo>
                    <a:cubicBezTo>
                      <a:pt x="198" y="82"/>
                      <a:pt x="84" y="185"/>
                      <a:pt x="42" y="320"/>
                    </a:cubicBezTo>
                    <a:cubicBezTo>
                      <a:pt x="1" y="444"/>
                      <a:pt x="1" y="579"/>
                      <a:pt x="42" y="704"/>
                    </a:cubicBezTo>
                    <a:cubicBezTo>
                      <a:pt x="95" y="911"/>
                      <a:pt x="240" y="1087"/>
                      <a:pt x="416" y="1212"/>
                    </a:cubicBezTo>
                    <a:cubicBezTo>
                      <a:pt x="499" y="1274"/>
                      <a:pt x="603" y="1326"/>
                      <a:pt x="706" y="1347"/>
                    </a:cubicBezTo>
                    <a:cubicBezTo>
                      <a:pt x="719" y="1348"/>
                      <a:pt x="732" y="1349"/>
                      <a:pt x="745" y="1349"/>
                    </a:cubicBezTo>
                    <a:cubicBezTo>
                      <a:pt x="837" y="1349"/>
                      <a:pt x="933" y="1317"/>
                      <a:pt x="997" y="1253"/>
                    </a:cubicBezTo>
                    <a:cubicBezTo>
                      <a:pt x="914" y="1170"/>
                      <a:pt x="831" y="1067"/>
                      <a:pt x="821" y="953"/>
                    </a:cubicBezTo>
                    <a:cubicBezTo>
                      <a:pt x="810" y="828"/>
                      <a:pt x="883" y="714"/>
                      <a:pt x="935" y="600"/>
                    </a:cubicBezTo>
                    <a:lnTo>
                      <a:pt x="935" y="589"/>
                    </a:lnTo>
                    <a:cubicBezTo>
                      <a:pt x="1062" y="299"/>
                      <a:pt x="831" y="0"/>
                      <a:pt x="5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4"/>
              <p:cNvSpPr/>
              <p:nvPr/>
            </p:nvSpPr>
            <p:spPr>
              <a:xfrm>
                <a:off x="5627699" y="3549993"/>
                <a:ext cx="114625" cy="20458"/>
              </a:xfrm>
              <a:custGeom>
                <a:avLst/>
                <a:gdLst/>
                <a:ahLst/>
                <a:cxnLst/>
                <a:rect l="l" t="t" r="r" b="b"/>
                <a:pathLst>
                  <a:path w="1961" h="350" extrusionOk="0">
                    <a:moveTo>
                      <a:pt x="1162" y="1"/>
                    </a:moveTo>
                    <a:cubicBezTo>
                      <a:pt x="1098" y="1"/>
                      <a:pt x="1035" y="3"/>
                      <a:pt x="975" y="7"/>
                    </a:cubicBezTo>
                    <a:cubicBezTo>
                      <a:pt x="643" y="17"/>
                      <a:pt x="301" y="38"/>
                      <a:pt x="0" y="163"/>
                    </a:cubicBezTo>
                    <a:lnTo>
                      <a:pt x="280" y="349"/>
                    </a:lnTo>
                    <a:cubicBezTo>
                      <a:pt x="840" y="308"/>
                      <a:pt x="1400" y="276"/>
                      <a:pt x="1960" y="246"/>
                    </a:cubicBezTo>
                    <a:cubicBezTo>
                      <a:pt x="1836" y="121"/>
                      <a:pt x="1670" y="59"/>
                      <a:pt x="1494" y="27"/>
                    </a:cubicBezTo>
                    <a:cubicBezTo>
                      <a:pt x="1388" y="8"/>
                      <a:pt x="1274" y="1"/>
                      <a:pt x="1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4"/>
              <p:cNvSpPr/>
              <p:nvPr/>
            </p:nvSpPr>
            <p:spPr>
              <a:xfrm>
                <a:off x="5533650" y="3556365"/>
                <a:ext cx="181378" cy="25018"/>
              </a:xfrm>
              <a:custGeom>
                <a:avLst/>
                <a:gdLst/>
                <a:ahLst/>
                <a:cxnLst/>
                <a:rect l="l" t="t" r="r" b="b"/>
                <a:pathLst>
                  <a:path w="3103" h="428" extrusionOk="0">
                    <a:moveTo>
                      <a:pt x="949" y="0"/>
                    </a:moveTo>
                    <a:cubicBezTo>
                      <a:pt x="704" y="0"/>
                      <a:pt x="459" y="26"/>
                      <a:pt x="219" y="84"/>
                    </a:cubicBezTo>
                    <a:cubicBezTo>
                      <a:pt x="167" y="95"/>
                      <a:pt x="115" y="116"/>
                      <a:pt x="74" y="137"/>
                    </a:cubicBezTo>
                    <a:cubicBezTo>
                      <a:pt x="32" y="167"/>
                      <a:pt x="1" y="220"/>
                      <a:pt x="1" y="271"/>
                    </a:cubicBezTo>
                    <a:cubicBezTo>
                      <a:pt x="212" y="298"/>
                      <a:pt x="425" y="304"/>
                      <a:pt x="639" y="304"/>
                    </a:cubicBezTo>
                    <a:cubicBezTo>
                      <a:pt x="773" y="304"/>
                      <a:pt x="908" y="302"/>
                      <a:pt x="1043" y="302"/>
                    </a:cubicBezTo>
                    <a:cubicBezTo>
                      <a:pt x="1179" y="302"/>
                      <a:pt x="1316" y="304"/>
                      <a:pt x="1453" y="312"/>
                    </a:cubicBezTo>
                    <a:cubicBezTo>
                      <a:pt x="1890" y="337"/>
                      <a:pt x="2325" y="427"/>
                      <a:pt x="2762" y="427"/>
                    </a:cubicBezTo>
                    <a:cubicBezTo>
                      <a:pt x="2875" y="427"/>
                      <a:pt x="2989" y="421"/>
                      <a:pt x="3103" y="406"/>
                    </a:cubicBezTo>
                    <a:cubicBezTo>
                      <a:pt x="2819" y="154"/>
                      <a:pt x="2439" y="9"/>
                      <a:pt x="2059" y="9"/>
                    </a:cubicBezTo>
                    <a:cubicBezTo>
                      <a:pt x="1939" y="9"/>
                      <a:pt x="1819" y="24"/>
                      <a:pt x="1702" y="54"/>
                    </a:cubicBezTo>
                    <a:lnTo>
                      <a:pt x="1640" y="64"/>
                    </a:lnTo>
                    <a:cubicBezTo>
                      <a:pt x="1413" y="23"/>
                      <a:pt x="1181"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4"/>
              <p:cNvSpPr/>
              <p:nvPr/>
            </p:nvSpPr>
            <p:spPr>
              <a:xfrm>
                <a:off x="4995252" y="2872771"/>
                <a:ext cx="807697" cy="712536"/>
              </a:xfrm>
              <a:custGeom>
                <a:avLst/>
                <a:gdLst/>
                <a:ahLst/>
                <a:cxnLst/>
                <a:rect l="l" t="t" r="r" b="b"/>
                <a:pathLst>
                  <a:path w="13818" h="12190" extrusionOk="0">
                    <a:moveTo>
                      <a:pt x="10970" y="1"/>
                    </a:moveTo>
                    <a:cubicBezTo>
                      <a:pt x="9736" y="1"/>
                      <a:pt x="8855" y="777"/>
                      <a:pt x="8683" y="991"/>
                    </a:cubicBezTo>
                    <a:cubicBezTo>
                      <a:pt x="8414" y="1323"/>
                      <a:pt x="8299" y="1749"/>
                      <a:pt x="8248" y="2164"/>
                    </a:cubicBezTo>
                    <a:cubicBezTo>
                      <a:pt x="8216" y="2413"/>
                      <a:pt x="8206" y="2672"/>
                      <a:pt x="8133" y="2911"/>
                    </a:cubicBezTo>
                    <a:cubicBezTo>
                      <a:pt x="8061" y="3149"/>
                      <a:pt x="7916" y="3388"/>
                      <a:pt x="7687" y="3502"/>
                    </a:cubicBezTo>
                    <a:cubicBezTo>
                      <a:pt x="7757" y="3546"/>
                      <a:pt x="7837" y="3566"/>
                      <a:pt x="7917" y="3566"/>
                    </a:cubicBezTo>
                    <a:cubicBezTo>
                      <a:pt x="8063" y="3566"/>
                      <a:pt x="8209" y="3498"/>
                      <a:pt x="8289" y="3377"/>
                    </a:cubicBezTo>
                    <a:lnTo>
                      <a:pt x="8289" y="3377"/>
                    </a:lnTo>
                    <a:cubicBezTo>
                      <a:pt x="8289" y="3575"/>
                      <a:pt x="8216" y="3771"/>
                      <a:pt x="8071" y="3907"/>
                    </a:cubicBezTo>
                    <a:cubicBezTo>
                      <a:pt x="8101" y="3911"/>
                      <a:pt x="8131" y="3913"/>
                      <a:pt x="8161" y="3913"/>
                    </a:cubicBezTo>
                    <a:cubicBezTo>
                      <a:pt x="8275" y="3913"/>
                      <a:pt x="8387" y="3883"/>
                      <a:pt x="8486" y="3833"/>
                    </a:cubicBezTo>
                    <a:lnTo>
                      <a:pt x="8486" y="3833"/>
                    </a:lnTo>
                    <a:cubicBezTo>
                      <a:pt x="8476" y="4114"/>
                      <a:pt x="8455" y="4394"/>
                      <a:pt x="8424" y="4663"/>
                    </a:cubicBezTo>
                    <a:cubicBezTo>
                      <a:pt x="8248" y="5950"/>
                      <a:pt x="7656" y="7143"/>
                      <a:pt x="7075" y="8294"/>
                    </a:cubicBezTo>
                    <a:cubicBezTo>
                      <a:pt x="6754" y="8937"/>
                      <a:pt x="6422" y="9580"/>
                      <a:pt x="6100" y="10223"/>
                    </a:cubicBezTo>
                    <a:cubicBezTo>
                      <a:pt x="5913" y="10597"/>
                      <a:pt x="5717" y="10991"/>
                      <a:pt x="5353" y="11188"/>
                    </a:cubicBezTo>
                    <a:cubicBezTo>
                      <a:pt x="5171" y="11295"/>
                      <a:pt x="4971" y="11340"/>
                      <a:pt x="4766" y="11340"/>
                    </a:cubicBezTo>
                    <a:cubicBezTo>
                      <a:pt x="4354" y="11340"/>
                      <a:pt x="3919" y="11158"/>
                      <a:pt x="3559" y="10929"/>
                    </a:cubicBezTo>
                    <a:cubicBezTo>
                      <a:pt x="3527" y="10908"/>
                      <a:pt x="3497" y="10887"/>
                      <a:pt x="3465" y="10856"/>
                    </a:cubicBezTo>
                    <a:cubicBezTo>
                      <a:pt x="3299" y="10742"/>
                      <a:pt x="3154" y="10608"/>
                      <a:pt x="3020" y="10452"/>
                    </a:cubicBezTo>
                    <a:cubicBezTo>
                      <a:pt x="2812" y="10213"/>
                      <a:pt x="2635" y="9944"/>
                      <a:pt x="2386" y="9757"/>
                    </a:cubicBezTo>
                    <a:cubicBezTo>
                      <a:pt x="2276" y="9684"/>
                      <a:pt x="2143" y="9618"/>
                      <a:pt x="2013" y="9618"/>
                    </a:cubicBezTo>
                    <a:cubicBezTo>
                      <a:pt x="1996" y="9618"/>
                      <a:pt x="1978" y="9619"/>
                      <a:pt x="1962" y="9622"/>
                    </a:cubicBezTo>
                    <a:cubicBezTo>
                      <a:pt x="1816" y="9642"/>
                      <a:pt x="1692" y="9746"/>
                      <a:pt x="1671" y="9871"/>
                    </a:cubicBezTo>
                    <a:lnTo>
                      <a:pt x="1577" y="9871"/>
                    </a:lnTo>
                    <a:cubicBezTo>
                      <a:pt x="1411" y="9757"/>
                      <a:pt x="1225" y="9674"/>
                      <a:pt x="1028" y="9653"/>
                    </a:cubicBezTo>
                    <a:cubicBezTo>
                      <a:pt x="997" y="9649"/>
                      <a:pt x="965" y="9647"/>
                      <a:pt x="933" y="9647"/>
                    </a:cubicBezTo>
                    <a:cubicBezTo>
                      <a:pt x="733" y="9647"/>
                      <a:pt x="532" y="9732"/>
                      <a:pt x="416" y="9902"/>
                    </a:cubicBezTo>
                    <a:cubicBezTo>
                      <a:pt x="323" y="10037"/>
                      <a:pt x="323" y="10234"/>
                      <a:pt x="406" y="10379"/>
                    </a:cubicBezTo>
                    <a:lnTo>
                      <a:pt x="395" y="10379"/>
                    </a:lnTo>
                    <a:cubicBezTo>
                      <a:pt x="385" y="10389"/>
                      <a:pt x="385" y="10400"/>
                      <a:pt x="374" y="10410"/>
                    </a:cubicBezTo>
                    <a:cubicBezTo>
                      <a:pt x="323" y="10410"/>
                      <a:pt x="260" y="10410"/>
                      <a:pt x="219" y="10431"/>
                    </a:cubicBezTo>
                    <a:cubicBezTo>
                      <a:pt x="104" y="10483"/>
                      <a:pt x="42" y="10597"/>
                      <a:pt x="21" y="10711"/>
                    </a:cubicBezTo>
                    <a:cubicBezTo>
                      <a:pt x="1" y="10836"/>
                      <a:pt x="32" y="10949"/>
                      <a:pt x="84" y="11053"/>
                    </a:cubicBezTo>
                    <a:cubicBezTo>
                      <a:pt x="208" y="11344"/>
                      <a:pt x="457" y="11551"/>
                      <a:pt x="747" y="11686"/>
                    </a:cubicBezTo>
                    <a:cubicBezTo>
                      <a:pt x="934" y="11790"/>
                      <a:pt x="1162" y="11852"/>
                      <a:pt x="1381" y="11904"/>
                    </a:cubicBezTo>
                    <a:cubicBezTo>
                      <a:pt x="2281" y="12110"/>
                      <a:pt x="3191" y="12189"/>
                      <a:pt x="4105" y="12189"/>
                    </a:cubicBezTo>
                    <a:cubicBezTo>
                      <a:pt x="4527" y="12189"/>
                      <a:pt x="4951" y="12172"/>
                      <a:pt x="5374" y="12143"/>
                    </a:cubicBezTo>
                    <a:cubicBezTo>
                      <a:pt x="6235" y="12080"/>
                      <a:pt x="7086" y="11977"/>
                      <a:pt x="7936" y="11873"/>
                    </a:cubicBezTo>
                    <a:cubicBezTo>
                      <a:pt x="8787" y="11759"/>
                      <a:pt x="9648" y="11800"/>
                      <a:pt x="10447" y="11479"/>
                    </a:cubicBezTo>
                    <a:cubicBezTo>
                      <a:pt x="11235" y="11157"/>
                      <a:pt x="11971" y="10659"/>
                      <a:pt x="12448" y="9944"/>
                    </a:cubicBezTo>
                    <a:cubicBezTo>
                      <a:pt x="12936" y="9227"/>
                      <a:pt x="13029" y="8377"/>
                      <a:pt x="13081" y="7496"/>
                    </a:cubicBezTo>
                    <a:cubicBezTo>
                      <a:pt x="13102" y="7132"/>
                      <a:pt x="13133" y="6769"/>
                      <a:pt x="13174" y="6396"/>
                    </a:cubicBezTo>
                    <a:cubicBezTo>
                      <a:pt x="13237" y="5825"/>
                      <a:pt x="13320" y="5255"/>
                      <a:pt x="13434" y="4684"/>
                    </a:cubicBezTo>
                    <a:lnTo>
                      <a:pt x="13465" y="4529"/>
                    </a:lnTo>
                    <a:cubicBezTo>
                      <a:pt x="13600" y="3833"/>
                      <a:pt x="13817" y="3128"/>
                      <a:pt x="13755" y="2423"/>
                    </a:cubicBezTo>
                    <a:cubicBezTo>
                      <a:pt x="13693" y="1717"/>
                      <a:pt x="13413" y="981"/>
                      <a:pt x="12822" y="597"/>
                    </a:cubicBezTo>
                    <a:cubicBezTo>
                      <a:pt x="12154" y="159"/>
                      <a:pt x="11526" y="1"/>
                      <a:pt x="10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4"/>
              <p:cNvSpPr/>
              <p:nvPr/>
            </p:nvSpPr>
            <p:spPr>
              <a:xfrm>
                <a:off x="5309313" y="3228333"/>
                <a:ext cx="456046" cy="354222"/>
              </a:xfrm>
              <a:custGeom>
                <a:avLst/>
                <a:gdLst/>
                <a:ahLst/>
                <a:cxnLst/>
                <a:rect l="l" t="t" r="r" b="b"/>
                <a:pathLst>
                  <a:path w="7802" h="6060" extrusionOk="0">
                    <a:moveTo>
                      <a:pt x="6984" y="0"/>
                    </a:moveTo>
                    <a:cubicBezTo>
                      <a:pt x="6578" y="0"/>
                      <a:pt x="6168" y="180"/>
                      <a:pt x="5924" y="500"/>
                    </a:cubicBezTo>
                    <a:cubicBezTo>
                      <a:pt x="5613" y="894"/>
                      <a:pt x="5551" y="1413"/>
                      <a:pt x="5489" y="1911"/>
                    </a:cubicBezTo>
                    <a:cubicBezTo>
                      <a:pt x="5353" y="2865"/>
                      <a:pt x="5094" y="3891"/>
                      <a:pt x="4337" y="4493"/>
                    </a:cubicBezTo>
                    <a:cubicBezTo>
                      <a:pt x="3663" y="5022"/>
                      <a:pt x="2760" y="5115"/>
                      <a:pt x="1920" y="5261"/>
                    </a:cubicBezTo>
                    <a:cubicBezTo>
                      <a:pt x="1236" y="5375"/>
                      <a:pt x="489" y="5583"/>
                      <a:pt x="1" y="6060"/>
                    </a:cubicBezTo>
                    <a:cubicBezTo>
                      <a:pt x="862" y="5997"/>
                      <a:pt x="1713" y="5894"/>
                      <a:pt x="2563" y="5790"/>
                    </a:cubicBezTo>
                    <a:cubicBezTo>
                      <a:pt x="3414" y="5676"/>
                      <a:pt x="4275" y="5717"/>
                      <a:pt x="5074" y="5396"/>
                    </a:cubicBezTo>
                    <a:cubicBezTo>
                      <a:pt x="5862" y="5074"/>
                      <a:pt x="6598" y="4576"/>
                      <a:pt x="7075" y="3861"/>
                    </a:cubicBezTo>
                    <a:cubicBezTo>
                      <a:pt x="7563" y="3144"/>
                      <a:pt x="7656" y="2294"/>
                      <a:pt x="7708" y="1413"/>
                    </a:cubicBezTo>
                    <a:cubicBezTo>
                      <a:pt x="7729" y="1049"/>
                      <a:pt x="7760" y="686"/>
                      <a:pt x="7801" y="313"/>
                    </a:cubicBezTo>
                    <a:cubicBezTo>
                      <a:pt x="7688" y="219"/>
                      <a:pt x="7552" y="136"/>
                      <a:pt x="7418" y="74"/>
                    </a:cubicBezTo>
                    <a:cubicBezTo>
                      <a:pt x="7279" y="24"/>
                      <a:pt x="7132" y="0"/>
                      <a:pt x="6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4"/>
              <p:cNvSpPr/>
              <p:nvPr/>
            </p:nvSpPr>
            <p:spPr>
              <a:xfrm>
                <a:off x="5523071" y="2920994"/>
                <a:ext cx="130115" cy="173545"/>
              </a:xfrm>
              <a:custGeom>
                <a:avLst/>
                <a:gdLst/>
                <a:ahLst/>
                <a:cxnLst/>
                <a:rect l="l" t="t" r="r" b="b"/>
                <a:pathLst>
                  <a:path w="2226" h="2969" extrusionOk="0">
                    <a:moveTo>
                      <a:pt x="1129" y="1"/>
                    </a:moveTo>
                    <a:cubicBezTo>
                      <a:pt x="572" y="1"/>
                      <a:pt x="0" y="528"/>
                      <a:pt x="6" y="1453"/>
                    </a:cubicBezTo>
                    <a:cubicBezTo>
                      <a:pt x="6" y="1526"/>
                      <a:pt x="6" y="1598"/>
                      <a:pt x="16" y="1681"/>
                    </a:cubicBezTo>
                    <a:cubicBezTo>
                      <a:pt x="93" y="2400"/>
                      <a:pt x="622" y="2969"/>
                      <a:pt x="1160" y="2969"/>
                    </a:cubicBezTo>
                    <a:cubicBezTo>
                      <a:pt x="1204" y="2969"/>
                      <a:pt x="1248" y="2965"/>
                      <a:pt x="1292" y="2957"/>
                    </a:cubicBezTo>
                    <a:cubicBezTo>
                      <a:pt x="1883" y="2863"/>
                      <a:pt x="2226" y="2033"/>
                      <a:pt x="2153" y="1256"/>
                    </a:cubicBezTo>
                    <a:cubicBezTo>
                      <a:pt x="2076" y="392"/>
                      <a:pt x="1608" y="1"/>
                      <a:pt x="1129" y="1"/>
                    </a:cubicBezTo>
                    <a:close/>
                  </a:path>
                </a:pathLst>
              </a:custGeom>
              <a:solidFill>
                <a:srgbClr val="FFF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4"/>
              <p:cNvSpPr/>
              <p:nvPr/>
            </p:nvSpPr>
            <p:spPr>
              <a:xfrm>
                <a:off x="5673116" y="3082262"/>
                <a:ext cx="136487" cy="109189"/>
              </a:xfrm>
              <a:custGeom>
                <a:avLst/>
                <a:gdLst/>
                <a:ahLst/>
                <a:cxnLst/>
                <a:rect l="l" t="t" r="r" b="b"/>
                <a:pathLst>
                  <a:path w="2335" h="1868" extrusionOk="0">
                    <a:moveTo>
                      <a:pt x="63" y="1"/>
                    </a:moveTo>
                    <a:lnTo>
                      <a:pt x="63" y="1"/>
                    </a:lnTo>
                    <a:cubicBezTo>
                      <a:pt x="1" y="270"/>
                      <a:pt x="21" y="592"/>
                      <a:pt x="125" y="862"/>
                    </a:cubicBezTo>
                    <a:cubicBezTo>
                      <a:pt x="250" y="1194"/>
                      <a:pt x="468" y="1464"/>
                      <a:pt x="717" y="1639"/>
                    </a:cubicBezTo>
                    <a:cubicBezTo>
                      <a:pt x="924" y="1785"/>
                      <a:pt x="1152" y="1868"/>
                      <a:pt x="1381" y="1868"/>
                    </a:cubicBezTo>
                    <a:cubicBezTo>
                      <a:pt x="1650" y="1858"/>
                      <a:pt x="1899" y="1722"/>
                      <a:pt x="2086" y="1494"/>
                    </a:cubicBezTo>
                    <a:cubicBezTo>
                      <a:pt x="2200" y="1349"/>
                      <a:pt x="2294" y="1152"/>
                      <a:pt x="2335" y="955"/>
                    </a:cubicBezTo>
                    <a:cubicBezTo>
                      <a:pt x="2260" y="915"/>
                      <a:pt x="2183" y="900"/>
                      <a:pt x="2104" y="900"/>
                    </a:cubicBezTo>
                    <a:cubicBezTo>
                      <a:pt x="2040" y="900"/>
                      <a:pt x="1974" y="910"/>
                      <a:pt x="1909" y="924"/>
                    </a:cubicBezTo>
                    <a:cubicBezTo>
                      <a:pt x="1754" y="966"/>
                      <a:pt x="1598" y="1038"/>
                      <a:pt x="1432" y="1090"/>
                    </a:cubicBezTo>
                    <a:cubicBezTo>
                      <a:pt x="1352" y="1109"/>
                      <a:pt x="1268" y="1120"/>
                      <a:pt x="1184" y="1120"/>
                    </a:cubicBezTo>
                    <a:cubicBezTo>
                      <a:pt x="997" y="1120"/>
                      <a:pt x="805" y="1069"/>
                      <a:pt x="634" y="955"/>
                    </a:cubicBezTo>
                    <a:cubicBezTo>
                      <a:pt x="353" y="768"/>
                      <a:pt x="157" y="415"/>
                      <a:pt x="74" y="32"/>
                    </a:cubicBezTo>
                    <a:cubicBezTo>
                      <a:pt x="63" y="21"/>
                      <a:pt x="63" y="1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4"/>
              <p:cNvSpPr/>
              <p:nvPr/>
            </p:nvSpPr>
            <p:spPr>
              <a:xfrm>
                <a:off x="5671888" y="2921988"/>
                <a:ext cx="200784" cy="249475"/>
              </a:xfrm>
              <a:custGeom>
                <a:avLst/>
                <a:gdLst/>
                <a:ahLst/>
                <a:cxnLst/>
                <a:rect l="l" t="t" r="r" b="b"/>
                <a:pathLst>
                  <a:path w="3435" h="4268" extrusionOk="0">
                    <a:moveTo>
                      <a:pt x="1650" y="1"/>
                    </a:moveTo>
                    <a:cubicBezTo>
                      <a:pt x="1588" y="1"/>
                      <a:pt x="1526" y="5"/>
                      <a:pt x="1464" y="15"/>
                    </a:cubicBezTo>
                    <a:cubicBezTo>
                      <a:pt x="1183" y="56"/>
                      <a:pt x="904" y="160"/>
                      <a:pt x="686" y="357"/>
                    </a:cubicBezTo>
                    <a:cubicBezTo>
                      <a:pt x="354" y="647"/>
                      <a:pt x="167" y="1124"/>
                      <a:pt x="84" y="1622"/>
                    </a:cubicBezTo>
                    <a:cubicBezTo>
                      <a:pt x="12" y="1986"/>
                      <a:pt x="1" y="2369"/>
                      <a:pt x="84" y="2743"/>
                    </a:cubicBezTo>
                    <a:cubicBezTo>
                      <a:pt x="84" y="2753"/>
                      <a:pt x="84" y="2763"/>
                      <a:pt x="95" y="2774"/>
                    </a:cubicBezTo>
                    <a:cubicBezTo>
                      <a:pt x="178" y="3157"/>
                      <a:pt x="374" y="3510"/>
                      <a:pt x="655" y="3697"/>
                    </a:cubicBezTo>
                    <a:cubicBezTo>
                      <a:pt x="826" y="3811"/>
                      <a:pt x="1018" y="3862"/>
                      <a:pt x="1205" y="3862"/>
                    </a:cubicBezTo>
                    <a:cubicBezTo>
                      <a:pt x="1289" y="3862"/>
                      <a:pt x="1373" y="3851"/>
                      <a:pt x="1453" y="3832"/>
                    </a:cubicBezTo>
                    <a:cubicBezTo>
                      <a:pt x="1619" y="3780"/>
                      <a:pt x="1775" y="3708"/>
                      <a:pt x="1930" y="3666"/>
                    </a:cubicBezTo>
                    <a:cubicBezTo>
                      <a:pt x="1995" y="3652"/>
                      <a:pt x="2061" y="3642"/>
                      <a:pt x="2125" y="3642"/>
                    </a:cubicBezTo>
                    <a:cubicBezTo>
                      <a:pt x="2204" y="3642"/>
                      <a:pt x="2281" y="3657"/>
                      <a:pt x="2356" y="3697"/>
                    </a:cubicBezTo>
                    <a:cubicBezTo>
                      <a:pt x="2387" y="3708"/>
                      <a:pt x="2407" y="3718"/>
                      <a:pt x="2428" y="3728"/>
                    </a:cubicBezTo>
                    <a:cubicBezTo>
                      <a:pt x="2573" y="3842"/>
                      <a:pt x="2688" y="4070"/>
                      <a:pt x="2626" y="4268"/>
                    </a:cubicBezTo>
                    <a:cubicBezTo>
                      <a:pt x="3061" y="3842"/>
                      <a:pt x="3373" y="3210"/>
                      <a:pt x="3424" y="2504"/>
                    </a:cubicBezTo>
                    <a:cubicBezTo>
                      <a:pt x="3435" y="2369"/>
                      <a:pt x="3435" y="2245"/>
                      <a:pt x="3435" y="2110"/>
                    </a:cubicBezTo>
                    <a:lnTo>
                      <a:pt x="3403" y="1861"/>
                    </a:lnTo>
                    <a:cubicBezTo>
                      <a:pt x="3249" y="819"/>
                      <a:pt x="2475" y="1"/>
                      <a:pt x="16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4"/>
              <p:cNvSpPr/>
              <p:nvPr/>
            </p:nvSpPr>
            <p:spPr>
              <a:xfrm>
                <a:off x="5639155" y="3032520"/>
                <a:ext cx="72247" cy="90894"/>
              </a:xfrm>
              <a:custGeom>
                <a:avLst/>
                <a:gdLst/>
                <a:ahLst/>
                <a:cxnLst/>
                <a:rect l="l" t="t" r="r" b="b"/>
                <a:pathLst>
                  <a:path w="1236" h="1555" extrusionOk="0">
                    <a:moveTo>
                      <a:pt x="406" y="1"/>
                    </a:moveTo>
                    <a:cubicBezTo>
                      <a:pt x="385" y="1"/>
                      <a:pt x="364" y="12"/>
                      <a:pt x="343" y="32"/>
                    </a:cubicBezTo>
                    <a:cubicBezTo>
                      <a:pt x="333" y="32"/>
                      <a:pt x="323" y="42"/>
                      <a:pt x="323" y="53"/>
                    </a:cubicBezTo>
                    <a:cubicBezTo>
                      <a:pt x="125" y="157"/>
                      <a:pt x="1" y="364"/>
                      <a:pt x="1" y="582"/>
                    </a:cubicBezTo>
                    <a:cubicBezTo>
                      <a:pt x="1" y="607"/>
                      <a:pt x="29" y="625"/>
                      <a:pt x="55" y="625"/>
                    </a:cubicBezTo>
                    <a:cubicBezTo>
                      <a:pt x="71" y="625"/>
                      <a:pt x="87" y="618"/>
                      <a:pt x="95" y="603"/>
                    </a:cubicBezTo>
                    <a:cubicBezTo>
                      <a:pt x="146" y="499"/>
                      <a:pt x="208" y="395"/>
                      <a:pt x="270" y="312"/>
                    </a:cubicBezTo>
                    <a:cubicBezTo>
                      <a:pt x="291" y="354"/>
                      <a:pt x="323" y="406"/>
                      <a:pt x="343" y="437"/>
                    </a:cubicBezTo>
                    <a:cubicBezTo>
                      <a:pt x="385" y="520"/>
                      <a:pt x="436" y="593"/>
                      <a:pt x="478" y="676"/>
                    </a:cubicBezTo>
                    <a:cubicBezTo>
                      <a:pt x="551" y="789"/>
                      <a:pt x="623" y="904"/>
                      <a:pt x="706" y="1008"/>
                    </a:cubicBezTo>
                    <a:cubicBezTo>
                      <a:pt x="738" y="1059"/>
                      <a:pt x="758" y="1100"/>
                      <a:pt x="789" y="1153"/>
                    </a:cubicBezTo>
                    <a:cubicBezTo>
                      <a:pt x="800" y="1174"/>
                      <a:pt x="810" y="1174"/>
                      <a:pt x="831" y="1174"/>
                    </a:cubicBezTo>
                    <a:cubicBezTo>
                      <a:pt x="924" y="1298"/>
                      <a:pt x="1028" y="1422"/>
                      <a:pt x="1132" y="1536"/>
                    </a:cubicBezTo>
                    <a:cubicBezTo>
                      <a:pt x="1142" y="1549"/>
                      <a:pt x="1154" y="1554"/>
                      <a:pt x="1166" y="1554"/>
                    </a:cubicBezTo>
                    <a:cubicBezTo>
                      <a:pt x="1202" y="1554"/>
                      <a:pt x="1235" y="1503"/>
                      <a:pt x="1204" y="1464"/>
                    </a:cubicBezTo>
                    <a:cubicBezTo>
                      <a:pt x="1059" y="1298"/>
                      <a:pt x="914" y="1132"/>
                      <a:pt x="789" y="955"/>
                    </a:cubicBezTo>
                    <a:cubicBezTo>
                      <a:pt x="727" y="842"/>
                      <a:pt x="665" y="738"/>
                      <a:pt x="613" y="623"/>
                    </a:cubicBezTo>
                    <a:cubicBezTo>
                      <a:pt x="561" y="530"/>
                      <a:pt x="519" y="447"/>
                      <a:pt x="489" y="354"/>
                    </a:cubicBezTo>
                    <a:cubicBezTo>
                      <a:pt x="478" y="344"/>
                      <a:pt x="436" y="261"/>
                      <a:pt x="416" y="198"/>
                    </a:cubicBezTo>
                    <a:cubicBezTo>
                      <a:pt x="426" y="198"/>
                      <a:pt x="426" y="198"/>
                      <a:pt x="436" y="188"/>
                    </a:cubicBezTo>
                    <a:cubicBezTo>
                      <a:pt x="468" y="188"/>
                      <a:pt x="489" y="157"/>
                      <a:pt x="499" y="136"/>
                    </a:cubicBezTo>
                    <a:cubicBezTo>
                      <a:pt x="509" y="105"/>
                      <a:pt x="509" y="84"/>
                      <a:pt x="499" y="53"/>
                    </a:cubicBezTo>
                    <a:cubicBezTo>
                      <a:pt x="478" y="12"/>
                      <a:pt x="457" y="1"/>
                      <a:pt x="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4"/>
              <p:cNvSpPr/>
              <p:nvPr/>
            </p:nvSpPr>
            <p:spPr>
              <a:xfrm>
                <a:off x="5328134" y="3360610"/>
                <a:ext cx="250469" cy="109540"/>
              </a:xfrm>
              <a:custGeom>
                <a:avLst/>
                <a:gdLst/>
                <a:ahLst/>
                <a:cxnLst/>
                <a:rect l="l" t="t" r="r" b="b"/>
                <a:pathLst>
                  <a:path w="4285" h="1874" extrusionOk="0">
                    <a:moveTo>
                      <a:pt x="3351" y="0"/>
                    </a:moveTo>
                    <a:cubicBezTo>
                      <a:pt x="3226" y="218"/>
                      <a:pt x="3019" y="394"/>
                      <a:pt x="2781" y="487"/>
                    </a:cubicBezTo>
                    <a:cubicBezTo>
                      <a:pt x="2682" y="530"/>
                      <a:pt x="2566" y="557"/>
                      <a:pt x="2453" y="557"/>
                    </a:cubicBezTo>
                    <a:cubicBezTo>
                      <a:pt x="2316" y="557"/>
                      <a:pt x="2182" y="517"/>
                      <a:pt x="2085" y="415"/>
                    </a:cubicBezTo>
                    <a:cubicBezTo>
                      <a:pt x="2013" y="747"/>
                      <a:pt x="1640" y="955"/>
                      <a:pt x="1349" y="1068"/>
                    </a:cubicBezTo>
                    <a:cubicBezTo>
                      <a:pt x="1236" y="1109"/>
                      <a:pt x="1111" y="1132"/>
                      <a:pt x="988" y="1132"/>
                    </a:cubicBezTo>
                    <a:cubicBezTo>
                      <a:pt x="761" y="1132"/>
                      <a:pt x="539" y="1052"/>
                      <a:pt x="405" y="851"/>
                    </a:cubicBezTo>
                    <a:cubicBezTo>
                      <a:pt x="374" y="809"/>
                      <a:pt x="353" y="757"/>
                      <a:pt x="333" y="706"/>
                    </a:cubicBezTo>
                    <a:cubicBezTo>
                      <a:pt x="218" y="881"/>
                      <a:pt x="105" y="1068"/>
                      <a:pt x="1" y="1245"/>
                    </a:cubicBezTo>
                    <a:cubicBezTo>
                      <a:pt x="52" y="1317"/>
                      <a:pt x="135" y="1369"/>
                      <a:pt x="218" y="1390"/>
                    </a:cubicBezTo>
                    <a:cubicBezTo>
                      <a:pt x="252" y="1397"/>
                      <a:pt x="286" y="1400"/>
                      <a:pt x="320" y="1400"/>
                    </a:cubicBezTo>
                    <a:cubicBezTo>
                      <a:pt x="483" y="1400"/>
                      <a:pt x="643" y="1327"/>
                      <a:pt x="789" y="1276"/>
                    </a:cubicBezTo>
                    <a:cubicBezTo>
                      <a:pt x="795" y="1273"/>
                      <a:pt x="800" y="1272"/>
                      <a:pt x="806" y="1272"/>
                    </a:cubicBezTo>
                    <a:cubicBezTo>
                      <a:pt x="838" y="1272"/>
                      <a:pt x="857" y="1322"/>
                      <a:pt x="831" y="1349"/>
                    </a:cubicBezTo>
                    <a:cubicBezTo>
                      <a:pt x="727" y="1462"/>
                      <a:pt x="851" y="1618"/>
                      <a:pt x="965" y="1670"/>
                    </a:cubicBezTo>
                    <a:cubicBezTo>
                      <a:pt x="1026" y="1690"/>
                      <a:pt x="1091" y="1698"/>
                      <a:pt x="1157" y="1698"/>
                    </a:cubicBezTo>
                    <a:cubicBezTo>
                      <a:pt x="1263" y="1698"/>
                      <a:pt x="1372" y="1679"/>
                      <a:pt x="1474" y="1660"/>
                    </a:cubicBezTo>
                    <a:cubicBezTo>
                      <a:pt x="1774" y="1608"/>
                      <a:pt x="2106" y="1442"/>
                      <a:pt x="2189" y="1110"/>
                    </a:cubicBezTo>
                    <a:cubicBezTo>
                      <a:pt x="2197" y="1089"/>
                      <a:pt x="2216" y="1080"/>
                      <a:pt x="2234" y="1080"/>
                    </a:cubicBezTo>
                    <a:cubicBezTo>
                      <a:pt x="2262" y="1080"/>
                      <a:pt x="2289" y="1100"/>
                      <a:pt x="2283" y="1130"/>
                    </a:cubicBezTo>
                    <a:cubicBezTo>
                      <a:pt x="2231" y="1400"/>
                      <a:pt x="2397" y="1670"/>
                      <a:pt x="2625" y="1784"/>
                    </a:cubicBezTo>
                    <a:cubicBezTo>
                      <a:pt x="2741" y="1842"/>
                      <a:pt x="2869" y="1874"/>
                      <a:pt x="3001" y="1874"/>
                    </a:cubicBezTo>
                    <a:cubicBezTo>
                      <a:pt x="3035" y="1874"/>
                      <a:pt x="3068" y="1872"/>
                      <a:pt x="3102" y="1867"/>
                    </a:cubicBezTo>
                    <a:cubicBezTo>
                      <a:pt x="3362" y="1711"/>
                      <a:pt x="3600" y="1504"/>
                      <a:pt x="3797" y="1266"/>
                    </a:cubicBezTo>
                    <a:cubicBezTo>
                      <a:pt x="4056" y="955"/>
                      <a:pt x="4233" y="560"/>
                      <a:pt x="4284" y="155"/>
                    </a:cubicBezTo>
                    <a:lnTo>
                      <a:pt x="4284" y="155"/>
                    </a:lnTo>
                    <a:cubicBezTo>
                      <a:pt x="4233" y="208"/>
                      <a:pt x="4171" y="249"/>
                      <a:pt x="4088" y="280"/>
                    </a:cubicBezTo>
                    <a:cubicBezTo>
                      <a:pt x="4012" y="315"/>
                      <a:pt x="3932" y="333"/>
                      <a:pt x="3853" y="333"/>
                    </a:cubicBezTo>
                    <a:cubicBezTo>
                      <a:pt x="3769" y="333"/>
                      <a:pt x="3686" y="313"/>
                      <a:pt x="3611" y="270"/>
                    </a:cubicBezTo>
                    <a:cubicBezTo>
                      <a:pt x="3496" y="218"/>
                      <a:pt x="3403" y="114"/>
                      <a:pt x="3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4"/>
              <p:cNvSpPr/>
              <p:nvPr/>
            </p:nvSpPr>
            <p:spPr>
              <a:xfrm>
                <a:off x="5347540" y="3260190"/>
                <a:ext cx="231706" cy="166648"/>
              </a:xfrm>
              <a:custGeom>
                <a:avLst/>
                <a:gdLst/>
                <a:ahLst/>
                <a:cxnLst/>
                <a:rect l="l" t="t" r="r" b="b"/>
                <a:pathLst>
                  <a:path w="3964" h="2851" extrusionOk="0">
                    <a:moveTo>
                      <a:pt x="2354" y="1"/>
                    </a:moveTo>
                    <a:cubicBezTo>
                      <a:pt x="2236" y="1"/>
                      <a:pt x="2118" y="16"/>
                      <a:pt x="2002" y="48"/>
                    </a:cubicBezTo>
                    <a:cubicBezTo>
                      <a:pt x="1370" y="224"/>
                      <a:pt x="1048" y="847"/>
                      <a:pt x="706" y="1355"/>
                    </a:cubicBezTo>
                    <a:cubicBezTo>
                      <a:pt x="633" y="1458"/>
                      <a:pt x="571" y="1562"/>
                      <a:pt x="499" y="1666"/>
                    </a:cubicBezTo>
                    <a:cubicBezTo>
                      <a:pt x="478" y="1687"/>
                      <a:pt x="457" y="1718"/>
                      <a:pt x="446" y="1739"/>
                    </a:cubicBezTo>
                    <a:lnTo>
                      <a:pt x="104" y="2268"/>
                    </a:lnTo>
                    <a:cubicBezTo>
                      <a:pt x="94" y="2288"/>
                      <a:pt x="84" y="2299"/>
                      <a:pt x="73" y="2320"/>
                    </a:cubicBezTo>
                    <a:cubicBezTo>
                      <a:pt x="52" y="2351"/>
                      <a:pt x="21" y="2392"/>
                      <a:pt x="1" y="2424"/>
                    </a:cubicBezTo>
                    <a:cubicBezTo>
                      <a:pt x="21" y="2475"/>
                      <a:pt x="42" y="2527"/>
                      <a:pt x="73" y="2569"/>
                    </a:cubicBezTo>
                    <a:cubicBezTo>
                      <a:pt x="207" y="2770"/>
                      <a:pt x="429" y="2850"/>
                      <a:pt x="656" y="2850"/>
                    </a:cubicBezTo>
                    <a:cubicBezTo>
                      <a:pt x="779" y="2850"/>
                      <a:pt x="904" y="2827"/>
                      <a:pt x="1017" y="2786"/>
                    </a:cubicBezTo>
                    <a:cubicBezTo>
                      <a:pt x="1308" y="2673"/>
                      <a:pt x="1681" y="2465"/>
                      <a:pt x="1753" y="2133"/>
                    </a:cubicBezTo>
                    <a:cubicBezTo>
                      <a:pt x="1850" y="2235"/>
                      <a:pt x="1984" y="2275"/>
                      <a:pt x="2121" y="2275"/>
                    </a:cubicBezTo>
                    <a:cubicBezTo>
                      <a:pt x="2234" y="2275"/>
                      <a:pt x="2350" y="2248"/>
                      <a:pt x="2449" y="2205"/>
                    </a:cubicBezTo>
                    <a:cubicBezTo>
                      <a:pt x="2687" y="2112"/>
                      <a:pt x="2894" y="1936"/>
                      <a:pt x="3019" y="1718"/>
                    </a:cubicBezTo>
                    <a:cubicBezTo>
                      <a:pt x="3071" y="1832"/>
                      <a:pt x="3164" y="1936"/>
                      <a:pt x="3279" y="1988"/>
                    </a:cubicBezTo>
                    <a:cubicBezTo>
                      <a:pt x="3354" y="2031"/>
                      <a:pt x="3437" y="2051"/>
                      <a:pt x="3521" y="2051"/>
                    </a:cubicBezTo>
                    <a:cubicBezTo>
                      <a:pt x="3600" y="2051"/>
                      <a:pt x="3680" y="2033"/>
                      <a:pt x="3756" y="1998"/>
                    </a:cubicBezTo>
                    <a:cubicBezTo>
                      <a:pt x="3839" y="1967"/>
                      <a:pt x="3901" y="1926"/>
                      <a:pt x="3952" y="1873"/>
                    </a:cubicBezTo>
                    <a:cubicBezTo>
                      <a:pt x="3963" y="1822"/>
                      <a:pt x="3963" y="1780"/>
                      <a:pt x="3963" y="1728"/>
                    </a:cubicBezTo>
                    <a:lnTo>
                      <a:pt x="3963" y="1583"/>
                    </a:lnTo>
                    <a:cubicBezTo>
                      <a:pt x="3943" y="930"/>
                      <a:pt x="3507" y="349"/>
                      <a:pt x="2905" y="110"/>
                    </a:cubicBezTo>
                    <a:cubicBezTo>
                      <a:pt x="2732" y="40"/>
                      <a:pt x="2544" y="1"/>
                      <a:pt x="23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4"/>
              <p:cNvSpPr/>
              <p:nvPr/>
            </p:nvSpPr>
            <p:spPr>
              <a:xfrm>
                <a:off x="5282659" y="3423679"/>
                <a:ext cx="226796" cy="110884"/>
              </a:xfrm>
              <a:custGeom>
                <a:avLst/>
                <a:gdLst/>
                <a:ahLst/>
                <a:cxnLst/>
                <a:rect l="l" t="t" r="r" b="b"/>
                <a:pathLst>
                  <a:path w="3880" h="1897" extrusionOk="0">
                    <a:moveTo>
                      <a:pt x="3012" y="1"/>
                    </a:moveTo>
                    <a:cubicBezTo>
                      <a:pt x="2994" y="1"/>
                      <a:pt x="2975" y="10"/>
                      <a:pt x="2967" y="31"/>
                    </a:cubicBezTo>
                    <a:cubicBezTo>
                      <a:pt x="2884" y="363"/>
                      <a:pt x="2552" y="529"/>
                      <a:pt x="2252" y="581"/>
                    </a:cubicBezTo>
                    <a:cubicBezTo>
                      <a:pt x="2150" y="600"/>
                      <a:pt x="2041" y="619"/>
                      <a:pt x="1935" y="619"/>
                    </a:cubicBezTo>
                    <a:cubicBezTo>
                      <a:pt x="1869" y="619"/>
                      <a:pt x="1804" y="611"/>
                      <a:pt x="1743" y="591"/>
                    </a:cubicBezTo>
                    <a:cubicBezTo>
                      <a:pt x="1629" y="539"/>
                      <a:pt x="1505" y="383"/>
                      <a:pt x="1609" y="270"/>
                    </a:cubicBezTo>
                    <a:cubicBezTo>
                      <a:pt x="1635" y="243"/>
                      <a:pt x="1616" y="193"/>
                      <a:pt x="1584" y="193"/>
                    </a:cubicBezTo>
                    <a:cubicBezTo>
                      <a:pt x="1578" y="193"/>
                      <a:pt x="1573" y="194"/>
                      <a:pt x="1567" y="197"/>
                    </a:cubicBezTo>
                    <a:cubicBezTo>
                      <a:pt x="1421" y="248"/>
                      <a:pt x="1261" y="321"/>
                      <a:pt x="1098" y="321"/>
                    </a:cubicBezTo>
                    <a:cubicBezTo>
                      <a:pt x="1064" y="321"/>
                      <a:pt x="1030" y="318"/>
                      <a:pt x="996" y="311"/>
                    </a:cubicBezTo>
                    <a:cubicBezTo>
                      <a:pt x="913" y="290"/>
                      <a:pt x="830" y="238"/>
                      <a:pt x="779" y="166"/>
                    </a:cubicBezTo>
                    <a:cubicBezTo>
                      <a:pt x="758" y="197"/>
                      <a:pt x="737" y="217"/>
                      <a:pt x="727" y="249"/>
                    </a:cubicBezTo>
                    <a:cubicBezTo>
                      <a:pt x="498" y="612"/>
                      <a:pt x="281" y="964"/>
                      <a:pt x="63" y="1328"/>
                    </a:cubicBezTo>
                    <a:cubicBezTo>
                      <a:pt x="32" y="1379"/>
                      <a:pt x="0" y="1441"/>
                      <a:pt x="21" y="1494"/>
                    </a:cubicBezTo>
                    <a:cubicBezTo>
                      <a:pt x="42" y="1556"/>
                      <a:pt x="104" y="1577"/>
                      <a:pt x="166" y="1577"/>
                    </a:cubicBezTo>
                    <a:lnTo>
                      <a:pt x="177" y="1577"/>
                    </a:lnTo>
                    <a:cubicBezTo>
                      <a:pt x="146" y="1587"/>
                      <a:pt x="125" y="1607"/>
                      <a:pt x="104" y="1628"/>
                    </a:cubicBezTo>
                    <a:cubicBezTo>
                      <a:pt x="42" y="1690"/>
                      <a:pt x="21" y="1805"/>
                      <a:pt x="83" y="1856"/>
                    </a:cubicBezTo>
                    <a:cubicBezTo>
                      <a:pt x="114" y="1887"/>
                      <a:pt x="156" y="1896"/>
                      <a:pt x="200" y="1896"/>
                    </a:cubicBezTo>
                    <a:cubicBezTo>
                      <a:pt x="230" y="1896"/>
                      <a:pt x="261" y="1892"/>
                      <a:pt x="291" y="1888"/>
                    </a:cubicBezTo>
                    <a:cubicBezTo>
                      <a:pt x="462" y="1857"/>
                      <a:pt x="632" y="1798"/>
                      <a:pt x="783" y="1720"/>
                    </a:cubicBezTo>
                    <a:lnTo>
                      <a:pt x="783" y="1720"/>
                    </a:lnTo>
                    <a:cubicBezTo>
                      <a:pt x="742" y="1752"/>
                      <a:pt x="763" y="1839"/>
                      <a:pt x="810" y="1867"/>
                    </a:cubicBezTo>
                    <a:cubicBezTo>
                      <a:pt x="840" y="1888"/>
                      <a:pt x="874" y="1895"/>
                      <a:pt x="908" y="1895"/>
                    </a:cubicBezTo>
                    <a:cubicBezTo>
                      <a:pt x="942" y="1895"/>
                      <a:pt x="976" y="1888"/>
                      <a:pt x="1007" y="1877"/>
                    </a:cubicBezTo>
                    <a:cubicBezTo>
                      <a:pt x="1773" y="1722"/>
                      <a:pt x="2487" y="1360"/>
                      <a:pt x="3150" y="936"/>
                    </a:cubicBezTo>
                    <a:lnTo>
                      <a:pt x="3150" y="936"/>
                    </a:lnTo>
                    <a:cubicBezTo>
                      <a:pt x="3104" y="968"/>
                      <a:pt x="3134" y="1038"/>
                      <a:pt x="3175" y="1058"/>
                    </a:cubicBezTo>
                    <a:cubicBezTo>
                      <a:pt x="3194" y="1066"/>
                      <a:pt x="3214" y="1069"/>
                      <a:pt x="3234" y="1069"/>
                    </a:cubicBezTo>
                    <a:cubicBezTo>
                      <a:pt x="3266" y="1069"/>
                      <a:pt x="3298" y="1060"/>
                      <a:pt x="3331" y="1047"/>
                    </a:cubicBezTo>
                    <a:cubicBezTo>
                      <a:pt x="3465" y="996"/>
                      <a:pt x="3589" y="944"/>
                      <a:pt x="3704" y="881"/>
                    </a:cubicBezTo>
                    <a:cubicBezTo>
                      <a:pt x="3766" y="851"/>
                      <a:pt x="3818" y="819"/>
                      <a:pt x="3880" y="788"/>
                    </a:cubicBezTo>
                    <a:lnTo>
                      <a:pt x="3880" y="788"/>
                    </a:lnTo>
                    <a:cubicBezTo>
                      <a:pt x="3846" y="793"/>
                      <a:pt x="3813" y="795"/>
                      <a:pt x="3779" y="795"/>
                    </a:cubicBezTo>
                    <a:cubicBezTo>
                      <a:pt x="3647" y="795"/>
                      <a:pt x="3519" y="763"/>
                      <a:pt x="3403" y="705"/>
                    </a:cubicBezTo>
                    <a:cubicBezTo>
                      <a:pt x="3175" y="591"/>
                      <a:pt x="3009" y="321"/>
                      <a:pt x="3061" y="51"/>
                    </a:cubicBezTo>
                    <a:cubicBezTo>
                      <a:pt x="3067" y="21"/>
                      <a:pt x="3040" y="1"/>
                      <a:pt x="3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4"/>
              <p:cNvSpPr/>
              <p:nvPr/>
            </p:nvSpPr>
            <p:spPr>
              <a:xfrm>
                <a:off x="5575560" y="2976172"/>
                <a:ext cx="38228" cy="36591"/>
              </a:xfrm>
              <a:custGeom>
                <a:avLst/>
                <a:gdLst/>
                <a:ahLst/>
                <a:cxnLst/>
                <a:rect l="l" t="t" r="r" b="b"/>
                <a:pathLst>
                  <a:path w="654" h="626" extrusionOk="0">
                    <a:moveTo>
                      <a:pt x="325" y="1"/>
                    </a:moveTo>
                    <a:cubicBezTo>
                      <a:pt x="164" y="1"/>
                      <a:pt x="0" y="109"/>
                      <a:pt x="0" y="301"/>
                    </a:cubicBezTo>
                    <a:lnTo>
                      <a:pt x="0" y="353"/>
                    </a:lnTo>
                    <a:cubicBezTo>
                      <a:pt x="28" y="507"/>
                      <a:pt x="173" y="625"/>
                      <a:pt x="318" y="625"/>
                    </a:cubicBezTo>
                    <a:cubicBezTo>
                      <a:pt x="330" y="625"/>
                      <a:pt x="341" y="625"/>
                      <a:pt x="353" y="623"/>
                    </a:cubicBezTo>
                    <a:cubicBezTo>
                      <a:pt x="519" y="602"/>
                      <a:pt x="653" y="436"/>
                      <a:pt x="632" y="270"/>
                    </a:cubicBezTo>
                    <a:cubicBezTo>
                      <a:pt x="608" y="85"/>
                      <a:pt x="467"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4"/>
              <p:cNvSpPr/>
              <p:nvPr/>
            </p:nvSpPr>
            <p:spPr>
              <a:xfrm>
                <a:off x="5397867" y="3514689"/>
                <a:ext cx="62077" cy="78911"/>
              </a:xfrm>
              <a:custGeom>
                <a:avLst/>
                <a:gdLst/>
                <a:ahLst/>
                <a:cxnLst/>
                <a:rect l="l" t="t" r="r" b="b"/>
                <a:pathLst>
                  <a:path w="1062" h="1350" extrusionOk="0">
                    <a:moveTo>
                      <a:pt x="541" y="1"/>
                    </a:moveTo>
                    <a:cubicBezTo>
                      <a:pt x="500" y="1"/>
                      <a:pt x="458" y="7"/>
                      <a:pt x="415" y="20"/>
                    </a:cubicBezTo>
                    <a:lnTo>
                      <a:pt x="332" y="40"/>
                    </a:lnTo>
                    <a:cubicBezTo>
                      <a:pt x="187" y="82"/>
                      <a:pt x="73" y="186"/>
                      <a:pt x="32" y="320"/>
                    </a:cubicBezTo>
                    <a:cubicBezTo>
                      <a:pt x="0" y="445"/>
                      <a:pt x="0" y="580"/>
                      <a:pt x="32" y="704"/>
                    </a:cubicBezTo>
                    <a:cubicBezTo>
                      <a:pt x="94" y="912"/>
                      <a:pt x="239" y="1088"/>
                      <a:pt x="415" y="1212"/>
                    </a:cubicBezTo>
                    <a:cubicBezTo>
                      <a:pt x="498" y="1274"/>
                      <a:pt x="592" y="1327"/>
                      <a:pt x="706" y="1347"/>
                    </a:cubicBezTo>
                    <a:cubicBezTo>
                      <a:pt x="718" y="1349"/>
                      <a:pt x="731" y="1349"/>
                      <a:pt x="744" y="1349"/>
                    </a:cubicBezTo>
                    <a:cubicBezTo>
                      <a:pt x="837" y="1349"/>
                      <a:pt x="933" y="1318"/>
                      <a:pt x="996" y="1254"/>
                    </a:cubicBezTo>
                    <a:cubicBezTo>
                      <a:pt x="913" y="1171"/>
                      <a:pt x="830" y="1067"/>
                      <a:pt x="820" y="953"/>
                    </a:cubicBezTo>
                    <a:cubicBezTo>
                      <a:pt x="809" y="829"/>
                      <a:pt x="882" y="714"/>
                      <a:pt x="934" y="601"/>
                    </a:cubicBezTo>
                    <a:lnTo>
                      <a:pt x="934" y="590"/>
                    </a:lnTo>
                    <a:cubicBezTo>
                      <a:pt x="1061" y="299"/>
                      <a:pt x="831" y="1"/>
                      <a:pt x="5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4"/>
              <p:cNvSpPr/>
              <p:nvPr/>
            </p:nvSpPr>
            <p:spPr>
              <a:xfrm>
                <a:off x="5439719" y="3576706"/>
                <a:ext cx="114625" cy="20400"/>
              </a:xfrm>
              <a:custGeom>
                <a:avLst/>
                <a:gdLst/>
                <a:ahLst/>
                <a:cxnLst/>
                <a:rect l="l" t="t" r="r" b="b"/>
                <a:pathLst>
                  <a:path w="1961" h="349" extrusionOk="0">
                    <a:moveTo>
                      <a:pt x="1157" y="0"/>
                    </a:moveTo>
                    <a:cubicBezTo>
                      <a:pt x="1093" y="0"/>
                      <a:pt x="1029" y="2"/>
                      <a:pt x="965" y="6"/>
                    </a:cubicBezTo>
                    <a:cubicBezTo>
                      <a:pt x="644" y="17"/>
                      <a:pt x="301" y="37"/>
                      <a:pt x="0" y="162"/>
                    </a:cubicBezTo>
                    <a:lnTo>
                      <a:pt x="280" y="349"/>
                    </a:lnTo>
                    <a:cubicBezTo>
                      <a:pt x="840" y="307"/>
                      <a:pt x="1400" y="276"/>
                      <a:pt x="1961" y="245"/>
                    </a:cubicBezTo>
                    <a:cubicBezTo>
                      <a:pt x="1836" y="120"/>
                      <a:pt x="1670" y="58"/>
                      <a:pt x="1494" y="27"/>
                    </a:cubicBezTo>
                    <a:cubicBezTo>
                      <a:pt x="1382" y="7"/>
                      <a:pt x="1269" y="0"/>
                      <a:pt x="1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4"/>
              <p:cNvSpPr/>
              <p:nvPr/>
            </p:nvSpPr>
            <p:spPr>
              <a:xfrm>
                <a:off x="5345728" y="3583019"/>
                <a:ext cx="181378" cy="25018"/>
              </a:xfrm>
              <a:custGeom>
                <a:avLst/>
                <a:gdLst/>
                <a:ahLst/>
                <a:cxnLst/>
                <a:rect l="l" t="t" r="r" b="b"/>
                <a:pathLst>
                  <a:path w="3103" h="428" extrusionOk="0">
                    <a:moveTo>
                      <a:pt x="949" y="0"/>
                    </a:moveTo>
                    <a:cubicBezTo>
                      <a:pt x="703" y="0"/>
                      <a:pt x="458" y="26"/>
                      <a:pt x="218" y="85"/>
                    </a:cubicBezTo>
                    <a:cubicBezTo>
                      <a:pt x="166" y="95"/>
                      <a:pt x="115" y="116"/>
                      <a:pt x="73" y="137"/>
                    </a:cubicBezTo>
                    <a:cubicBezTo>
                      <a:pt x="32" y="168"/>
                      <a:pt x="0" y="220"/>
                      <a:pt x="0" y="271"/>
                    </a:cubicBezTo>
                    <a:cubicBezTo>
                      <a:pt x="211" y="299"/>
                      <a:pt x="424" y="304"/>
                      <a:pt x="637" y="304"/>
                    </a:cubicBezTo>
                    <a:cubicBezTo>
                      <a:pt x="771" y="304"/>
                      <a:pt x="905" y="302"/>
                      <a:pt x="1038" y="302"/>
                    </a:cubicBezTo>
                    <a:cubicBezTo>
                      <a:pt x="1174" y="302"/>
                      <a:pt x="1308" y="304"/>
                      <a:pt x="1442" y="313"/>
                    </a:cubicBezTo>
                    <a:cubicBezTo>
                      <a:pt x="1887" y="338"/>
                      <a:pt x="2324" y="428"/>
                      <a:pt x="2761" y="428"/>
                    </a:cubicBezTo>
                    <a:cubicBezTo>
                      <a:pt x="2875" y="428"/>
                      <a:pt x="2988" y="422"/>
                      <a:pt x="3102" y="407"/>
                    </a:cubicBezTo>
                    <a:cubicBezTo>
                      <a:pt x="2818" y="154"/>
                      <a:pt x="2432" y="10"/>
                      <a:pt x="2049" y="10"/>
                    </a:cubicBezTo>
                    <a:cubicBezTo>
                      <a:pt x="1928" y="10"/>
                      <a:pt x="1808" y="24"/>
                      <a:pt x="1691" y="54"/>
                    </a:cubicBezTo>
                    <a:lnTo>
                      <a:pt x="1639" y="64"/>
                    </a:lnTo>
                    <a:cubicBezTo>
                      <a:pt x="1412" y="24"/>
                      <a:pt x="1181"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4"/>
              <p:cNvSpPr/>
              <p:nvPr/>
            </p:nvSpPr>
            <p:spPr>
              <a:xfrm>
                <a:off x="3651040" y="2960390"/>
                <a:ext cx="96447" cy="105799"/>
              </a:xfrm>
              <a:custGeom>
                <a:avLst/>
                <a:gdLst/>
                <a:ahLst/>
                <a:cxnLst/>
                <a:rect l="l" t="t" r="r" b="b"/>
                <a:pathLst>
                  <a:path w="1650" h="1810" extrusionOk="0">
                    <a:moveTo>
                      <a:pt x="1036" y="0"/>
                    </a:moveTo>
                    <a:cubicBezTo>
                      <a:pt x="1030" y="0"/>
                      <a:pt x="1024" y="0"/>
                      <a:pt x="1018" y="1"/>
                    </a:cubicBezTo>
                    <a:cubicBezTo>
                      <a:pt x="882" y="11"/>
                      <a:pt x="810" y="146"/>
                      <a:pt x="748" y="250"/>
                    </a:cubicBezTo>
                    <a:cubicBezTo>
                      <a:pt x="550" y="633"/>
                      <a:pt x="291" y="997"/>
                      <a:pt x="1" y="1308"/>
                    </a:cubicBezTo>
                    <a:lnTo>
                      <a:pt x="146" y="1774"/>
                    </a:lnTo>
                    <a:cubicBezTo>
                      <a:pt x="216" y="1798"/>
                      <a:pt x="298" y="1810"/>
                      <a:pt x="379" y="1810"/>
                    </a:cubicBezTo>
                    <a:cubicBezTo>
                      <a:pt x="405" y="1810"/>
                      <a:pt x="432" y="1808"/>
                      <a:pt x="457" y="1806"/>
                    </a:cubicBezTo>
                    <a:cubicBezTo>
                      <a:pt x="644" y="1795"/>
                      <a:pt x="820" y="1712"/>
                      <a:pt x="976" y="1619"/>
                    </a:cubicBezTo>
                    <a:cubicBezTo>
                      <a:pt x="1173" y="1505"/>
                      <a:pt x="1359" y="1359"/>
                      <a:pt x="1484" y="1173"/>
                    </a:cubicBezTo>
                    <a:cubicBezTo>
                      <a:pt x="1608" y="976"/>
                      <a:pt x="1650" y="727"/>
                      <a:pt x="1567" y="509"/>
                    </a:cubicBezTo>
                    <a:cubicBezTo>
                      <a:pt x="1557" y="488"/>
                      <a:pt x="1536" y="457"/>
                      <a:pt x="1525" y="426"/>
                    </a:cubicBezTo>
                    <a:cubicBezTo>
                      <a:pt x="1463" y="333"/>
                      <a:pt x="1380" y="239"/>
                      <a:pt x="1297" y="156"/>
                    </a:cubicBezTo>
                    <a:cubicBezTo>
                      <a:pt x="1229" y="78"/>
                      <a:pt x="1133" y="0"/>
                      <a:pt x="10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4"/>
              <p:cNvSpPr/>
              <p:nvPr/>
            </p:nvSpPr>
            <p:spPr>
              <a:xfrm>
                <a:off x="3676525" y="2984999"/>
                <a:ext cx="70961" cy="80957"/>
              </a:xfrm>
              <a:custGeom>
                <a:avLst/>
                <a:gdLst/>
                <a:ahLst/>
                <a:cxnLst/>
                <a:rect l="l" t="t" r="r" b="b"/>
                <a:pathLst>
                  <a:path w="1214" h="1385" extrusionOk="0">
                    <a:moveTo>
                      <a:pt x="1038" y="0"/>
                    </a:moveTo>
                    <a:cubicBezTo>
                      <a:pt x="1031" y="0"/>
                      <a:pt x="1024" y="2"/>
                      <a:pt x="1017" y="5"/>
                    </a:cubicBezTo>
                    <a:cubicBezTo>
                      <a:pt x="893" y="16"/>
                      <a:pt x="810" y="140"/>
                      <a:pt x="757" y="254"/>
                    </a:cubicBezTo>
                    <a:cubicBezTo>
                      <a:pt x="550" y="638"/>
                      <a:pt x="291" y="991"/>
                      <a:pt x="1" y="1312"/>
                    </a:cubicBezTo>
                    <a:lnTo>
                      <a:pt x="21" y="1385"/>
                    </a:lnTo>
                    <a:cubicBezTo>
                      <a:pt x="208" y="1374"/>
                      <a:pt x="384" y="1291"/>
                      <a:pt x="540" y="1198"/>
                    </a:cubicBezTo>
                    <a:cubicBezTo>
                      <a:pt x="737" y="1084"/>
                      <a:pt x="923" y="938"/>
                      <a:pt x="1048" y="752"/>
                    </a:cubicBezTo>
                    <a:cubicBezTo>
                      <a:pt x="1172" y="555"/>
                      <a:pt x="1214" y="306"/>
                      <a:pt x="1131" y="88"/>
                    </a:cubicBezTo>
                    <a:cubicBezTo>
                      <a:pt x="1121" y="67"/>
                      <a:pt x="1100" y="36"/>
                      <a:pt x="1089" y="5"/>
                    </a:cubicBezTo>
                    <a:cubicBezTo>
                      <a:pt x="1069" y="5"/>
                      <a:pt x="1053" y="0"/>
                      <a:pt x="10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4"/>
              <p:cNvSpPr/>
              <p:nvPr/>
            </p:nvSpPr>
            <p:spPr>
              <a:xfrm>
                <a:off x="3438861" y="3061454"/>
                <a:ext cx="119477" cy="71371"/>
              </a:xfrm>
              <a:custGeom>
                <a:avLst/>
                <a:gdLst/>
                <a:ahLst/>
                <a:cxnLst/>
                <a:rect l="l" t="t" r="r" b="b"/>
                <a:pathLst>
                  <a:path w="2044" h="1221" extrusionOk="0">
                    <a:moveTo>
                      <a:pt x="488" y="0"/>
                    </a:moveTo>
                    <a:cubicBezTo>
                      <a:pt x="416" y="0"/>
                      <a:pt x="343" y="5"/>
                      <a:pt x="270" y="15"/>
                    </a:cubicBezTo>
                    <a:cubicBezTo>
                      <a:pt x="176" y="25"/>
                      <a:pt x="83" y="45"/>
                      <a:pt x="42" y="118"/>
                    </a:cubicBezTo>
                    <a:cubicBezTo>
                      <a:pt x="0" y="191"/>
                      <a:pt x="10" y="284"/>
                      <a:pt x="42" y="367"/>
                    </a:cubicBezTo>
                    <a:cubicBezTo>
                      <a:pt x="73" y="450"/>
                      <a:pt x="114" y="523"/>
                      <a:pt x="156" y="596"/>
                    </a:cubicBezTo>
                    <a:cubicBezTo>
                      <a:pt x="249" y="730"/>
                      <a:pt x="363" y="844"/>
                      <a:pt x="498" y="937"/>
                    </a:cubicBezTo>
                    <a:cubicBezTo>
                      <a:pt x="706" y="1073"/>
                      <a:pt x="944" y="1166"/>
                      <a:pt x="1183" y="1197"/>
                    </a:cubicBezTo>
                    <a:cubicBezTo>
                      <a:pt x="1262" y="1211"/>
                      <a:pt x="1345" y="1221"/>
                      <a:pt x="1428" y="1221"/>
                    </a:cubicBezTo>
                    <a:cubicBezTo>
                      <a:pt x="1530" y="1221"/>
                      <a:pt x="1631" y="1206"/>
                      <a:pt x="1722" y="1166"/>
                    </a:cubicBezTo>
                    <a:cubicBezTo>
                      <a:pt x="1743" y="1156"/>
                      <a:pt x="1774" y="1145"/>
                      <a:pt x="1795" y="1135"/>
                    </a:cubicBezTo>
                    <a:cubicBezTo>
                      <a:pt x="1930" y="1052"/>
                      <a:pt x="2034" y="917"/>
                      <a:pt x="2043" y="761"/>
                    </a:cubicBezTo>
                    <a:lnTo>
                      <a:pt x="1847" y="357"/>
                    </a:lnTo>
                    <a:cubicBezTo>
                      <a:pt x="1407" y="186"/>
                      <a:pt x="952" y="0"/>
                      <a:pt x="4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4"/>
              <p:cNvSpPr/>
              <p:nvPr/>
            </p:nvSpPr>
            <p:spPr>
              <a:xfrm>
                <a:off x="3447921" y="3095765"/>
                <a:ext cx="95862" cy="37059"/>
              </a:xfrm>
              <a:custGeom>
                <a:avLst/>
                <a:gdLst/>
                <a:ahLst/>
                <a:cxnLst/>
                <a:rect l="l" t="t" r="r" b="b"/>
                <a:pathLst>
                  <a:path w="1640" h="634" extrusionOk="0">
                    <a:moveTo>
                      <a:pt x="176" y="0"/>
                    </a:moveTo>
                    <a:cubicBezTo>
                      <a:pt x="117" y="0"/>
                      <a:pt x="59" y="3"/>
                      <a:pt x="1" y="9"/>
                    </a:cubicBezTo>
                    <a:cubicBezTo>
                      <a:pt x="94" y="143"/>
                      <a:pt x="208" y="257"/>
                      <a:pt x="343" y="350"/>
                    </a:cubicBezTo>
                    <a:cubicBezTo>
                      <a:pt x="551" y="486"/>
                      <a:pt x="789" y="579"/>
                      <a:pt x="1028" y="610"/>
                    </a:cubicBezTo>
                    <a:cubicBezTo>
                      <a:pt x="1107" y="624"/>
                      <a:pt x="1190" y="634"/>
                      <a:pt x="1273" y="634"/>
                    </a:cubicBezTo>
                    <a:cubicBezTo>
                      <a:pt x="1375" y="634"/>
                      <a:pt x="1476" y="619"/>
                      <a:pt x="1567" y="579"/>
                    </a:cubicBezTo>
                    <a:cubicBezTo>
                      <a:pt x="1588" y="569"/>
                      <a:pt x="1619" y="558"/>
                      <a:pt x="1640" y="548"/>
                    </a:cubicBezTo>
                    <a:lnTo>
                      <a:pt x="1547" y="361"/>
                    </a:lnTo>
                    <a:cubicBezTo>
                      <a:pt x="1104" y="177"/>
                      <a:pt x="644" y="0"/>
                      <a:pt x="1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4"/>
              <p:cNvSpPr/>
              <p:nvPr/>
            </p:nvSpPr>
            <p:spPr>
              <a:xfrm>
                <a:off x="3495208" y="3567178"/>
                <a:ext cx="118892" cy="40917"/>
              </a:xfrm>
              <a:custGeom>
                <a:avLst/>
                <a:gdLst/>
                <a:ahLst/>
                <a:cxnLst/>
                <a:rect l="l" t="t" r="r" b="b"/>
                <a:pathLst>
                  <a:path w="2034" h="700" extrusionOk="0">
                    <a:moveTo>
                      <a:pt x="1512" y="0"/>
                    </a:moveTo>
                    <a:cubicBezTo>
                      <a:pt x="1327" y="0"/>
                      <a:pt x="1147" y="30"/>
                      <a:pt x="976" y="97"/>
                    </a:cubicBezTo>
                    <a:lnTo>
                      <a:pt x="966" y="86"/>
                    </a:lnTo>
                    <a:cubicBezTo>
                      <a:pt x="951" y="85"/>
                      <a:pt x="935" y="85"/>
                      <a:pt x="920" y="85"/>
                    </a:cubicBezTo>
                    <a:cubicBezTo>
                      <a:pt x="655" y="85"/>
                      <a:pt x="393" y="167"/>
                      <a:pt x="167" y="304"/>
                    </a:cubicBezTo>
                    <a:cubicBezTo>
                      <a:pt x="115" y="335"/>
                      <a:pt x="74" y="366"/>
                      <a:pt x="42" y="408"/>
                    </a:cubicBezTo>
                    <a:cubicBezTo>
                      <a:pt x="11" y="449"/>
                      <a:pt x="1" y="512"/>
                      <a:pt x="21" y="563"/>
                    </a:cubicBezTo>
                    <a:cubicBezTo>
                      <a:pt x="53" y="636"/>
                      <a:pt x="146" y="667"/>
                      <a:pt x="229" y="678"/>
                    </a:cubicBezTo>
                    <a:cubicBezTo>
                      <a:pt x="339" y="693"/>
                      <a:pt x="450" y="700"/>
                      <a:pt x="561" y="700"/>
                    </a:cubicBezTo>
                    <a:cubicBezTo>
                      <a:pt x="900" y="700"/>
                      <a:pt x="1242" y="639"/>
                      <a:pt x="1577" y="584"/>
                    </a:cubicBezTo>
                    <a:cubicBezTo>
                      <a:pt x="1702" y="553"/>
                      <a:pt x="1837" y="532"/>
                      <a:pt x="1930" y="439"/>
                    </a:cubicBezTo>
                    <a:cubicBezTo>
                      <a:pt x="2003" y="366"/>
                      <a:pt x="2034" y="252"/>
                      <a:pt x="1992" y="159"/>
                    </a:cubicBezTo>
                    <a:cubicBezTo>
                      <a:pt x="1941" y="65"/>
                      <a:pt x="1826" y="35"/>
                      <a:pt x="1733" y="14"/>
                    </a:cubicBezTo>
                    <a:cubicBezTo>
                      <a:pt x="1659" y="5"/>
                      <a:pt x="1585" y="0"/>
                      <a:pt x="1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4"/>
              <p:cNvSpPr/>
              <p:nvPr/>
            </p:nvSpPr>
            <p:spPr>
              <a:xfrm>
                <a:off x="3815348" y="3567178"/>
                <a:ext cx="118892" cy="40917"/>
              </a:xfrm>
              <a:custGeom>
                <a:avLst/>
                <a:gdLst/>
                <a:ahLst/>
                <a:cxnLst/>
                <a:rect l="l" t="t" r="r" b="b"/>
                <a:pathLst>
                  <a:path w="2034" h="700" extrusionOk="0">
                    <a:moveTo>
                      <a:pt x="523" y="0"/>
                    </a:moveTo>
                    <a:cubicBezTo>
                      <a:pt x="450" y="0"/>
                      <a:pt x="376" y="5"/>
                      <a:pt x="302" y="14"/>
                    </a:cubicBezTo>
                    <a:cubicBezTo>
                      <a:pt x="208" y="35"/>
                      <a:pt x="94" y="65"/>
                      <a:pt x="42" y="159"/>
                    </a:cubicBezTo>
                    <a:cubicBezTo>
                      <a:pt x="1" y="252"/>
                      <a:pt x="32" y="366"/>
                      <a:pt x="104" y="439"/>
                    </a:cubicBezTo>
                    <a:cubicBezTo>
                      <a:pt x="198" y="532"/>
                      <a:pt x="333" y="553"/>
                      <a:pt x="468" y="584"/>
                    </a:cubicBezTo>
                    <a:cubicBezTo>
                      <a:pt x="796" y="639"/>
                      <a:pt x="1136" y="700"/>
                      <a:pt x="1474" y="700"/>
                    </a:cubicBezTo>
                    <a:cubicBezTo>
                      <a:pt x="1585" y="700"/>
                      <a:pt x="1696" y="693"/>
                      <a:pt x="1806" y="678"/>
                    </a:cubicBezTo>
                    <a:cubicBezTo>
                      <a:pt x="1889" y="667"/>
                      <a:pt x="1982" y="636"/>
                      <a:pt x="2013" y="563"/>
                    </a:cubicBezTo>
                    <a:cubicBezTo>
                      <a:pt x="2034" y="512"/>
                      <a:pt x="2024" y="449"/>
                      <a:pt x="1992" y="408"/>
                    </a:cubicBezTo>
                    <a:cubicBezTo>
                      <a:pt x="1962" y="366"/>
                      <a:pt x="1920" y="335"/>
                      <a:pt x="1868" y="304"/>
                    </a:cubicBezTo>
                    <a:cubicBezTo>
                      <a:pt x="1643" y="167"/>
                      <a:pt x="1379" y="85"/>
                      <a:pt x="1115" y="85"/>
                    </a:cubicBezTo>
                    <a:cubicBezTo>
                      <a:pt x="1100" y="85"/>
                      <a:pt x="1085" y="85"/>
                      <a:pt x="1069" y="86"/>
                    </a:cubicBezTo>
                    <a:lnTo>
                      <a:pt x="1059" y="97"/>
                    </a:lnTo>
                    <a:cubicBezTo>
                      <a:pt x="889" y="30"/>
                      <a:pt x="707" y="0"/>
                      <a:pt x="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4"/>
              <p:cNvSpPr/>
              <p:nvPr/>
            </p:nvSpPr>
            <p:spPr>
              <a:xfrm>
                <a:off x="3472178" y="3028370"/>
                <a:ext cx="465691" cy="573828"/>
              </a:xfrm>
              <a:custGeom>
                <a:avLst/>
                <a:gdLst/>
                <a:ahLst/>
                <a:cxnLst/>
                <a:rect l="l" t="t" r="r" b="b"/>
                <a:pathLst>
                  <a:path w="7967" h="9817" extrusionOk="0">
                    <a:moveTo>
                      <a:pt x="3201" y="1"/>
                    </a:moveTo>
                    <a:cubicBezTo>
                      <a:pt x="2752" y="1"/>
                      <a:pt x="2305" y="125"/>
                      <a:pt x="1899" y="311"/>
                    </a:cubicBezTo>
                    <a:cubicBezTo>
                      <a:pt x="1152" y="653"/>
                      <a:pt x="551" y="1307"/>
                      <a:pt x="322" y="2095"/>
                    </a:cubicBezTo>
                    <a:cubicBezTo>
                      <a:pt x="166" y="2614"/>
                      <a:pt x="177" y="3174"/>
                      <a:pt x="198" y="3723"/>
                    </a:cubicBezTo>
                    <a:lnTo>
                      <a:pt x="198" y="3796"/>
                    </a:lnTo>
                    <a:cubicBezTo>
                      <a:pt x="208" y="4159"/>
                      <a:pt x="239" y="4543"/>
                      <a:pt x="457" y="4834"/>
                    </a:cubicBezTo>
                    <a:cubicBezTo>
                      <a:pt x="540" y="4937"/>
                      <a:pt x="1038" y="5134"/>
                      <a:pt x="1038" y="5134"/>
                    </a:cubicBezTo>
                    <a:cubicBezTo>
                      <a:pt x="1038" y="5134"/>
                      <a:pt x="447" y="5560"/>
                      <a:pt x="104" y="7323"/>
                    </a:cubicBezTo>
                    <a:cubicBezTo>
                      <a:pt x="1" y="7852"/>
                      <a:pt x="42" y="8423"/>
                      <a:pt x="281" y="8910"/>
                    </a:cubicBezTo>
                    <a:cubicBezTo>
                      <a:pt x="519" y="9387"/>
                      <a:pt x="996" y="9781"/>
                      <a:pt x="1536" y="9813"/>
                    </a:cubicBezTo>
                    <a:cubicBezTo>
                      <a:pt x="1571" y="9815"/>
                      <a:pt x="1606" y="9817"/>
                      <a:pt x="1641" y="9817"/>
                    </a:cubicBezTo>
                    <a:cubicBezTo>
                      <a:pt x="2008" y="9817"/>
                      <a:pt x="2358" y="9678"/>
                      <a:pt x="2718" y="9574"/>
                    </a:cubicBezTo>
                    <a:cubicBezTo>
                      <a:pt x="3126" y="9464"/>
                      <a:pt x="3547" y="9406"/>
                      <a:pt x="3969" y="9406"/>
                    </a:cubicBezTo>
                    <a:cubicBezTo>
                      <a:pt x="4223" y="9406"/>
                      <a:pt x="4477" y="9427"/>
                      <a:pt x="4731" y="9470"/>
                    </a:cubicBezTo>
                    <a:cubicBezTo>
                      <a:pt x="5215" y="9549"/>
                      <a:pt x="5718" y="9705"/>
                      <a:pt x="6201" y="9705"/>
                    </a:cubicBezTo>
                    <a:cubicBezTo>
                      <a:pt x="6422" y="9705"/>
                      <a:pt x="6638" y="9672"/>
                      <a:pt x="6847" y="9584"/>
                    </a:cubicBezTo>
                    <a:cubicBezTo>
                      <a:pt x="7469" y="9336"/>
                      <a:pt x="7822" y="8651"/>
                      <a:pt x="7884" y="7987"/>
                    </a:cubicBezTo>
                    <a:cubicBezTo>
                      <a:pt x="7967" y="7157"/>
                      <a:pt x="7677" y="6327"/>
                      <a:pt x="7345" y="5560"/>
                    </a:cubicBezTo>
                    <a:cubicBezTo>
                      <a:pt x="7231" y="5279"/>
                      <a:pt x="7075" y="4947"/>
                      <a:pt x="6930" y="4636"/>
                    </a:cubicBezTo>
                    <a:cubicBezTo>
                      <a:pt x="6619" y="3962"/>
                      <a:pt x="6432" y="3246"/>
                      <a:pt x="6411" y="2510"/>
                    </a:cubicBezTo>
                    <a:cubicBezTo>
                      <a:pt x="6401" y="2365"/>
                      <a:pt x="6390" y="2240"/>
                      <a:pt x="6349" y="2137"/>
                    </a:cubicBezTo>
                    <a:cubicBezTo>
                      <a:pt x="6204" y="1794"/>
                      <a:pt x="5913" y="1535"/>
                      <a:pt x="5633" y="1286"/>
                    </a:cubicBezTo>
                    <a:cubicBezTo>
                      <a:pt x="5633" y="1275"/>
                      <a:pt x="5623" y="1275"/>
                      <a:pt x="5623" y="1275"/>
                    </a:cubicBezTo>
                    <a:cubicBezTo>
                      <a:pt x="5000" y="715"/>
                      <a:pt x="4378" y="134"/>
                      <a:pt x="3507" y="20"/>
                    </a:cubicBezTo>
                    <a:cubicBezTo>
                      <a:pt x="3405" y="7"/>
                      <a:pt x="3303" y="1"/>
                      <a:pt x="3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4"/>
              <p:cNvSpPr/>
              <p:nvPr/>
            </p:nvSpPr>
            <p:spPr>
              <a:xfrm>
                <a:off x="3472178" y="3103539"/>
                <a:ext cx="465691" cy="498658"/>
              </a:xfrm>
              <a:custGeom>
                <a:avLst/>
                <a:gdLst/>
                <a:ahLst/>
                <a:cxnLst/>
                <a:rect l="l" t="t" r="r" b="b"/>
                <a:pathLst>
                  <a:path w="7967" h="8531" extrusionOk="0">
                    <a:moveTo>
                      <a:pt x="5633" y="0"/>
                    </a:moveTo>
                    <a:cubicBezTo>
                      <a:pt x="5083" y="155"/>
                      <a:pt x="4596" y="508"/>
                      <a:pt x="4306" y="985"/>
                    </a:cubicBezTo>
                    <a:cubicBezTo>
                      <a:pt x="4204" y="1161"/>
                      <a:pt x="4003" y="1270"/>
                      <a:pt x="3800" y="1270"/>
                    </a:cubicBezTo>
                    <a:cubicBezTo>
                      <a:pt x="3775" y="1270"/>
                      <a:pt x="3750" y="1269"/>
                      <a:pt x="3725" y="1266"/>
                    </a:cubicBezTo>
                    <a:cubicBezTo>
                      <a:pt x="3664" y="1256"/>
                      <a:pt x="3602" y="1252"/>
                      <a:pt x="3541" y="1252"/>
                    </a:cubicBezTo>
                    <a:cubicBezTo>
                      <a:pt x="3183" y="1252"/>
                      <a:pt x="2822" y="1403"/>
                      <a:pt x="2584" y="1660"/>
                    </a:cubicBezTo>
                    <a:cubicBezTo>
                      <a:pt x="2459" y="1794"/>
                      <a:pt x="2293" y="1867"/>
                      <a:pt x="2117" y="1867"/>
                    </a:cubicBezTo>
                    <a:cubicBezTo>
                      <a:pt x="2089" y="1866"/>
                      <a:pt x="2061" y="1866"/>
                      <a:pt x="2034" y="1866"/>
                    </a:cubicBezTo>
                    <a:cubicBezTo>
                      <a:pt x="1376" y="1866"/>
                      <a:pt x="716" y="2102"/>
                      <a:pt x="198" y="2510"/>
                    </a:cubicBezTo>
                    <a:cubicBezTo>
                      <a:pt x="208" y="2873"/>
                      <a:pt x="239" y="3257"/>
                      <a:pt x="457" y="3548"/>
                    </a:cubicBezTo>
                    <a:cubicBezTo>
                      <a:pt x="540" y="3651"/>
                      <a:pt x="1038" y="3848"/>
                      <a:pt x="1038" y="3848"/>
                    </a:cubicBezTo>
                    <a:cubicBezTo>
                      <a:pt x="1038" y="3848"/>
                      <a:pt x="447" y="4274"/>
                      <a:pt x="104" y="6037"/>
                    </a:cubicBezTo>
                    <a:cubicBezTo>
                      <a:pt x="1" y="6566"/>
                      <a:pt x="42" y="7137"/>
                      <a:pt x="281" y="7624"/>
                    </a:cubicBezTo>
                    <a:cubicBezTo>
                      <a:pt x="519" y="8101"/>
                      <a:pt x="996" y="8495"/>
                      <a:pt x="1536" y="8527"/>
                    </a:cubicBezTo>
                    <a:cubicBezTo>
                      <a:pt x="1571" y="8529"/>
                      <a:pt x="1606" y="8531"/>
                      <a:pt x="1641" y="8531"/>
                    </a:cubicBezTo>
                    <a:cubicBezTo>
                      <a:pt x="2008" y="8531"/>
                      <a:pt x="2358" y="8392"/>
                      <a:pt x="2718" y="8288"/>
                    </a:cubicBezTo>
                    <a:cubicBezTo>
                      <a:pt x="3126" y="8178"/>
                      <a:pt x="3547" y="8120"/>
                      <a:pt x="3969" y="8120"/>
                    </a:cubicBezTo>
                    <a:cubicBezTo>
                      <a:pt x="4223" y="8120"/>
                      <a:pt x="4477" y="8141"/>
                      <a:pt x="4731" y="8184"/>
                    </a:cubicBezTo>
                    <a:cubicBezTo>
                      <a:pt x="5215" y="8263"/>
                      <a:pt x="5718" y="8419"/>
                      <a:pt x="6201" y="8419"/>
                    </a:cubicBezTo>
                    <a:cubicBezTo>
                      <a:pt x="6422" y="8419"/>
                      <a:pt x="6638" y="8386"/>
                      <a:pt x="6847" y="8298"/>
                    </a:cubicBezTo>
                    <a:cubicBezTo>
                      <a:pt x="7469" y="8050"/>
                      <a:pt x="7822" y="7365"/>
                      <a:pt x="7884" y="6701"/>
                    </a:cubicBezTo>
                    <a:cubicBezTo>
                      <a:pt x="7967" y="5871"/>
                      <a:pt x="7677" y="5041"/>
                      <a:pt x="7345" y="4274"/>
                    </a:cubicBezTo>
                    <a:cubicBezTo>
                      <a:pt x="7231" y="3993"/>
                      <a:pt x="7075" y="3661"/>
                      <a:pt x="6930" y="3350"/>
                    </a:cubicBezTo>
                    <a:cubicBezTo>
                      <a:pt x="6619" y="2676"/>
                      <a:pt x="6432" y="1960"/>
                      <a:pt x="6411" y="1224"/>
                    </a:cubicBezTo>
                    <a:cubicBezTo>
                      <a:pt x="6401" y="1079"/>
                      <a:pt x="6390" y="954"/>
                      <a:pt x="6349" y="851"/>
                    </a:cubicBezTo>
                    <a:cubicBezTo>
                      <a:pt x="6204" y="508"/>
                      <a:pt x="5913" y="249"/>
                      <a:pt x="56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4"/>
              <p:cNvSpPr/>
              <p:nvPr/>
            </p:nvSpPr>
            <p:spPr>
              <a:xfrm>
                <a:off x="3675882" y="3119730"/>
                <a:ext cx="43138" cy="41560"/>
              </a:xfrm>
              <a:custGeom>
                <a:avLst/>
                <a:gdLst/>
                <a:ahLst/>
                <a:cxnLst/>
                <a:rect l="l" t="t" r="r" b="b"/>
                <a:pathLst>
                  <a:path w="738" h="711" extrusionOk="0">
                    <a:moveTo>
                      <a:pt x="365" y="0"/>
                    </a:moveTo>
                    <a:cubicBezTo>
                      <a:pt x="204" y="0"/>
                      <a:pt x="46" y="95"/>
                      <a:pt x="22" y="304"/>
                    </a:cubicBezTo>
                    <a:cubicBezTo>
                      <a:pt x="1" y="491"/>
                      <a:pt x="146" y="677"/>
                      <a:pt x="333" y="708"/>
                    </a:cubicBezTo>
                    <a:cubicBezTo>
                      <a:pt x="345" y="709"/>
                      <a:pt x="357" y="710"/>
                      <a:pt x="369" y="710"/>
                    </a:cubicBezTo>
                    <a:cubicBezTo>
                      <a:pt x="543" y="710"/>
                      <a:pt x="708" y="572"/>
                      <a:pt x="738" y="397"/>
                    </a:cubicBezTo>
                    <a:lnTo>
                      <a:pt x="738" y="345"/>
                    </a:lnTo>
                    <a:cubicBezTo>
                      <a:pt x="738" y="124"/>
                      <a:pt x="549" y="0"/>
                      <a:pt x="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4"/>
              <p:cNvSpPr/>
              <p:nvPr/>
            </p:nvSpPr>
            <p:spPr>
              <a:xfrm>
                <a:off x="3562545" y="3162750"/>
                <a:ext cx="43722" cy="41092"/>
              </a:xfrm>
              <a:custGeom>
                <a:avLst/>
                <a:gdLst/>
                <a:ahLst/>
                <a:cxnLst/>
                <a:rect l="l" t="t" r="r" b="b"/>
                <a:pathLst>
                  <a:path w="748" h="703" extrusionOk="0">
                    <a:moveTo>
                      <a:pt x="375" y="1"/>
                    </a:moveTo>
                    <a:cubicBezTo>
                      <a:pt x="214" y="1"/>
                      <a:pt x="56" y="96"/>
                      <a:pt x="31" y="304"/>
                    </a:cubicBezTo>
                    <a:cubicBezTo>
                      <a:pt x="1" y="491"/>
                      <a:pt x="156" y="677"/>
                      <a:pt x="332" y="698"/>
                    </a:cubicBezTo>
                    <a:cubicBezTo>
                      <a:pt x="350" y="701"/>
                      <a:pt x="367" y="702"/>
                      <a:pt x="384" y="702"/>
                    </a:cubicBezTo>
                    <a:cubicBezTo>
                      <a:pt x="554" y="702"/>
                      <a:pt x="718" y="567"/>
                      <a:pt x="737" y="398"/>
                    </a:cubicBezTo>
                    <a:cubicBezTo>
                      <a:pt x="737" y="377"/>
                      <a:pt x="747" y="366"/>
                      <a:pt x="747" y="345"/>
                    </a:cubicBezTo>
                    <a:cubicBezTo>
                      <a:pt x="747" y="124"/>
                      <a:pt x="559" y="1"/>
                      <a:pt x="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4"/>
              <p:cNvSpPr/>
              <p:nvPr/>
            </p:nvSpPr>
            <p:spPr>
              <a:xfrm>
                <a:off x="3623159" y="3194431"/>
                <a:ext cx="84990" cy="45885"/>
              </a:xfrm>
              <a:custGeom>
                <a:avLst/>
                <a:gdLst/>
                <a:ahLst/>
                <a:cxnLst/>
                <a:rect l="l" t="t" r="r" b="b"/>
                <a:pathLst>
                  <a:path w="1454" h="785" extrusionOk="0">
                    <a:moveTo>
                      <a:pt x="1370" y="1"/>
                    </a:moveTo>
                    <a:cubicBezTo>
                      <a:pt x="1329" y="1"/>
                      <a:pt x="1308" y="42"/>
                      <a:pt x="1308" y="73"/>
                    </a:cubicBezTo>
                    <a:cubicBezTo>
                      <a:pt x="1287" y="198"/>
                      <a:pt x="1204" y="312"/>
                      <a:pt x="1090" y="354"/>
                    </a:cubicBezTo>
                    <a:cubicBezTo>
                      <a:pt x="1047" y="369"/>
                      <a:pt x="1001" y="377"/>
                      <a:pt x="954" y="377"/>
                    </a:cubicBezTo>
                    <a:cubicBezTo>
                      <a:pt x="875" y="377"/>
                      <a:pt x="796" y="354"/>
                      <a:pt x="737" y="301"/>
                    </a:cubicBezTo>
                    <a:cubicBezTo>
                      <a:pt x="721" y="292"/>
                      <a:pt x="704" y="287"/>
                      <a:pt x="688" y="287"/>
                    </a:cubicBezTo>
                    <a:cubicBezTo>
                      <a:pt x="652" y="287"/>
                      <a:pt x="620" y="311"/>
                      <a:pt x="612" y="354"/>
                    </a:cubicBezTo>
                    <a:cubicBezTo>
                      <a:pt x="605" y="528"/>
                      <a:pt x="459" y="641"/>
                      <a:pt x="304" y="641"/>
                    </a:cubicBezTo>
                    <a:cubicBezTo>
                      <a:pt x="247" y="641"/>
                      <a:pt x="189" y="625"/>
                      <a:pt x="135" y="592"/>
                    </a:cubicBezTo>
                    <a:cubicBezTo>
                      <a:pt x="125" y="586"/>
                      <a:pt x="115" y="583"/>
                      <a:pt x="105" y="583"/>
                    </a:cubicBezTo>
                    <a:cubicBezTo>
                      <a:pt x="45" y="583"/>
                      <a:pt x="0" y="681"/>
                      <a:pt x="63" y="716"/>
                    </a:cubicBezTo>
                    <a:cubicBezTo>
                      <a:pt x="140" y="760"/>
                      <a:pt x="226" y="784"/>
                      <a:pt x="312" y="784"/>
                    </a:cubicBezTo>
                    <a:cubicBezTo>
                      <a:pt x="387" y="784"/>
                      <a:pt x="462" y="766"/>
                      <a:pt x="529" y="727"/>
                    </a:cubicBezTo>
                    <a:cubicBezTo>
                      <a:pt x="633" y="665"/>
                      <a:pt x="706" y="571"/>
                      <a:pt x="737" y="467"/>
                    </a:cubicBezTo>
                    <a:cubicBezTo>
                      <a:pt x="804" y="501"/>
                      <a:pt x="881" y="520"/>
                      <a:pt x="959" y="520"/>
                    </a:cubicBezTo>
                    <a:cubicBezTo>
                      <a:pt x="1024" y="520"/>
                      <a:pt x="1090" y="507"/>
                      <a:pt x="1152" y="478"/>
                    </a:cubicBezTo>
                    <a:cubicBezTo>
                      <a:pt x="1318" y="405"/>
                      <a:pt x="1421" y="250"/>
                      <a:pt x="1442" y="73"/>
                    </a:cubicBezTo>
                    <a:cubicBezTo>
                      <a:pt x="1453" y="42"/>
                      <a:pt x="1412" y="1"/>
                      <a:pt x="1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4"/>
              <p:cNvSpPr/>
              <p:nvPr/>
            </p:nvSpPr>
            <p:spPr>
              <a:xfrm>
                <a:off x="3632862" y="3173856"/>
                <a:ext cx="36474" cy="32675"/>
              </a:xfrm>
              <a:custGeom>
                <a:avLst/>
                <a:gdLst/>
                <a:ahLst/>
                <a:cxnLst/>
                <a:rect l="l" t="t" r="r" b="b"/>
                <a:pathLst>
                  <a:path w="624" h="559" extrusionOk="0">
                    <a:moveTo>
                      <a:pt x="457" y="0"/>
                    </a:moveTo>
                    <a:cubicBezTo>
                      <a:pt x="395" y="0"/>
                      <a:pt x="343" y="10"/>
                      <a:pt x="291" y="31"/>
                    </a:cubicBezTo>
                    <a:cubicBezTo>
                      <a:pt x="239" y="42"/>
                      <a:pt x="177" y="72"/>
                      <a:pt x="135" y="93"/>
                    </a:cubicBezTo>
                    <a:cubicBezTo>
                      <a:pt x="94" y="125"/>
                      <a:pt x="42" y="146"/>
                      <a:pt x="22" y="197"/>
                    </a:cubicBezTo>
                    <a:cubicBezTo>
                      <a:pt x="1" y="238"/>
                      <a:pt x="1" y="291"/>
                      <a:pt x="22" y="332"/>
                    </a:cubicBezTo>
                    <a:cubicBezTo>
                      <a:pt x="42" y="384"/>
                      <a:pt x="73" y="415"/>
                      <a:pt x="114" y="446"/>
                    </a:cubicBezTo>
                    <a:cubicBezTo>
                      <a:pt x="156" y="477"/>
                      <a:pt x="208" y="508"/>
                      <a:pt x="250" y="529"/>
                    </a:cubicBezTo>
                    <a:cubicBezTo>
                      <a:pt x="286" y="544"/>
                      <a:pt x="323" y="558"/>
                      <a:pt x="363" y="558"/>
                    </a:cubicBezTo>
                    <a:cubicBezTo>
                      <a:pt x="380" y="558"/>
                      <a:pt x="397" y="556"/>
                      <a:pt x="416" y="550"/>
                    </a:cubicBezTo>
                    <a:cubicBezTo>
                      <a:pt x="457" y="540"/>
                      <a:pt x="488" y="519"/>
                      <a:pt x="519" y="477"/>
                    </a:cubicBezTo>
                    <a:cubicBezTo>
                      <a:pt x="540" y="446"/>
                      <a:pt x="561" y="404"/>
                      <a:pt x="582" y="363"/>
                    </a:cubicBezTo>
                    <a:cubicBezTo>
                      <a:pt x="602" y="311"/>
                      <a:pt x="623" y="270"/>
                      <a:pt x="623" y="208"/>
                    </a:cubicBezTo>
                    <a:cubicBezTo>
                      <a:pt x="623" y="187"/>
                      <a:pt x="623" y="166"/>
                      <a:pt x="612" y="146"/>
                    </a:cubicBezTo>
                    <a:cubicBezTo>
                      <a:pt x="592" y="72"/>
                      <a:pt x="540" y="10"/>
                      <a:pt x="4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4"/>
              <p:cNvSpPr/>
              <p:nvPr/>
            </p:nvSpPr>
            <p:spPr>
              <a:xfrm>
                <a:off x="3707446" y="3117567"/>
                <a:ext cx="71020" cy="69675"/>
              </a:xfrm>
              <a:custGeom>
                <a:avLst/>
                <a:gdLst/>
                <a:ahLst/>
                <a:cxnLst/>
                <a:rect l="l" t="t" r="r" b="b"/>
                <a:pathLst>
                  <a:path w="1215" h="1192" extrusionOk="0">
                    <a:moveTo>
                      <a:pt x="921" y="0"/>
                    </a:moveTo>
                    <a:cubicBezTo>
                      <a:pt x="915" y="0"/>
                      <a:pt x="909" y="3"/>
                      <a:pt x="903" y="9"/>
                    </a:cubicBezTo>
                    <a:cubicBezTo>
                      <a:pt x="498" y="268"/>
                      <a:pt x="187" y="652"/>
                      <a:pt x="0" y="1088"/>
                    </a:cubicBezTo>
                    <a:cubicBezTo>
                      <a:pt x="0" y="1109"/>
                      <a:pt x="0" y="1118"/>
                      <a:pt x="11" y="1118"/>
                    </a:cubicBezTo>
                    <a:cubicBezTo>
                      <a:pt x="0" y="1139"/>
                      <a:pt x="11" y="1171"/>
                      <a:pt x="21" y="1171"/>
                    </a:cubicBezTo>
                    <a:cubicBezTo>
                      <a:pt x="32" y="1181"/>
                      <a:pt x="42" y="1191"/>
                      <a:pt x="53" y="1191"/>
                    </a:cubicBezTo>
                    <a:cubicBezTo>
                      <a:pt x="426" y="1129"/>
                      <a:pt x="799" y="1109"/>
                      <a:pt x="1173" y="1109"/>
                    </a:cubicBezTo>
                    <a:cubicBezTo>
                      <a:pt x="1214" y="1109"/>
                      <a:pt x="1214" y="1035"/>
                      <a:pt x="1173" y="1035"/>
                    </a:cubicBezTo>
                    <a:cubicBezTo>
                      <a:pt x="830" y="1035"/>
                      <a:pt x="488" y="1056"/>
                      <a:pt x="156" y="1109"/>
                    </a:cubicBezTo>
                    <a:cubicBezTo>
                      <a:pt x="436" y="901"/>
                      <a:pt x="737" y="735"/>
                      <a:pt x="1058" y="579"/>
                    </a:cubicBezTo>
                    <a:cubicBezTo>
                      <a:pt x="1097" y="570"/>
                      <a:pt x="1073" y="516"/>
                      <a:pt x="1037" y="516"/>
                    </a:cubicBezTo>
                    <a:cubicBezTo>
                      <a:pt x="1034" y="516"/>
                      <a:pt x="1031" y="516"/>
                      <a:pt x="1028" y="517"/>
                    </a:cubicBezTo>
                    <a:cubicBezTo>
                      <a:pt x="696" y="673"/>
                      <a:pt x="394" y="849"/>
                      <a:pt x="94" y="1056"/>
                    </a:cubicBezTo>
                    <a:cubicBezTo>
                      <a:pt x="281" y="662"/>
                      <a:pt x="571" y="309"/>
                      <a:pt x="934" y="71"/>
                    </a:cubicBezTo>
                    <a:cubicBezTo>
                      <a:pt x="959" y="46"/>
                      <a:pt x="944" y="0"/>
                      <a:pt x="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4"/>
              <p:cNvSpPr/>
              <p:nvPr/>
            </p:nvSpPr>
            <p:spPr>
              <a:xfrm>
                <a:off x="3529520" y="3209395"/>
                <a:ext cx="89432" cy="63129"/>
              </a:xfrm>
              <a:custGeom>
                <a:avLst/>
                <a:gdLst/>
                <a:ahLst/>
                <a:cxnLst/>
                <a:rect l="l" t="t" r="r" b="b"/>
                <a:pathLst>
                  <a:path w="1530" h="1080" extrusionOk="0">
                    <a:moveTo>
                      <a:pt x="1008" y="0"/>
                    </a:moveTo>
                    <a:cubicBezTo>
                      <a:pt x="681" y="0"/>
                      <a:pt x="351" y="65"/>
                      <a:pt x="36" y="191"/>
                    </a:cubicBezTo>
                    <a:cubicBezTo>
                      <a:pt x="0" y="208"/>
                      <a:pt x="19" y="257"/>
                      <a:pt x="51" y="257"/>
                    </a:cubicBezTo>
                    <a:cubicBezTo>
                      <a:pt x="56" y="257"/>
                      <a:pt x="62" y="256"/>
                      <a:pt x="68" y="253"/>
                    </a:cubicBezTo>
                    <a:cubicBezTo>
                      <a:pt x="361" y="131"/>
                      <a:pt x="670" y="74"/>
                      <a:pt x="977" y="74"/>
                    </a:cubicBezTo>
                    <a:cubicBezTo>
                      <a:pt x="1113" y="74"/>
                      <a:pt x="1250" y="85"/>
                      <a:pt x="1385" y="108"/>
                    </a:cubicBezTo>
                    <a:cubicBezTo>
                      <a:pt x="1043" y="243"/>
                      <a:pt x="700" y="409"/>
                      <a:pt x="379" y="596"/>
                    </a:cubicBezTo>
                    <a:cubicBezTo>
                      <a:pt x="343" y="622"/>
                      <a:pt x="361" y="672"/>
                      <a:pt x="393" y="672"/>
                    </a:cubicBezTo>
                    <a:cubicBezTo>
                      <a:pt x="398" y="672"/>
                      <a:pt x="404" y="671"/>
                      <a:pt x="409" y="668"/>
                    </a:cubicBezTo>
                    <a:cubicBezTo>
                      <a:pt x="731" y="471"/>
                      <a:pt x="1053" y="315"/>
                      <a:pt x="1395" y="181"/>
                    </a:cubicBezTo>
                    <a:lnTo>
                      <a:pt x="1395" y="181"/>
                    </a:lnTo>
                    <a:cubicBezTo>
                      <a:pt x="1146" y="450"/>
                      <a:pt x="918" y="730"/>
                      <a:pt x="711" y="1031"/>
                    </a:cubicBezTo>
                    <a:cubicBezTo>
                      <a:pt x="689" y="1053"/>
                      <a:pt x="712" y="1079"/>
                      <a:pt x="740" y="1079"/>
                    </a:cubicBezTo>
                    <a:cubicBezTo>
                      <a:pt x="751" y="1079"/>
                      <a:pt x="763" y="1074"/>
                      <a:pt x="773" y="1062"/>
                    </a:cubicBezTo>
                    <a:cubicBezTo>
                      <a:pt x="1001" y="741"/>
                      <a:pt x="1250" y="430"/>
                      <a:pt x="1520" y="149"/>
                    </a:cubicBezTo>
                    <a:cubicBezTo>
                      <a:pt x="1530" y="139"/>
                      <a:pt x="1530" y="118"/>
                      <a:pt x="1530" y="108"/>
                    </a:cubicBezTo>
                    <a:cubicBezTo>
                      <a:pt x="1530" y="98"/>
                      <a:pt x="1520" y="66"/>
                      <a:pt x="1499" y="66"/>
                    </a:cubicBezTo>
                    <a:cubicBezTo>
                      <a:pt x="1499" y="56"/>
                      <a:pt x="1488" y="45"/>
                      <a:pt x="1478" y="45"/>
                    </a:cubicBezTo>
                    <a:cubicBezTo>
                      <a:pt x="1323" y="15"/>
                      <a:pt x="1166" y="0"/>
                      <a:pt x="1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4"/>
              <p:cNvSpPr/>
              <p:nvPr/>
            </p:nvSpPr>
            <p:spPr>
              <a:xfrm>
                <a:off x="3547990" y="3133174"/>
                <a:ext cx="30395" cy="40098"/>
              </a:xfrm>
              <a:custGeom>
                <a:avLst/>
                <a:gdLst/>
                <a:ahLst/>
                <a:cxnLst/>
                <a:rect l="l" t="t" r="r" b="b"/>
                <a:pathLst>
                  <a:path w="520" h="686" extrusionOk="0">
                    <a:moveTo>
                      <a:pt x="415" y="1"/>
                    </a:moveTo>
                    <a:cubicBezTo>
                      <a:pt x="167" y="95"/>
                      <a:pt x="1" y="344"/>
                      <a:pt x="42" y="613"/>
                    </a:cubicBezTo>
                    <a:cubicBezTo>
                      <a:pt x="42" y="655"/>
                      <a:pt x="73" y="685"/>
                      <a:pt x="104" y="685"/>
                    </a:cubicBezTo>
                    <a:lnTo>
                      <a:pt x="114" y="685"/>
                    </a:lnTo>
                    <a:cubicBezTo>
                      <a:pt x="146" y="676"/>
                      <a:pt x="187" y="644"/>
                      <a:pt x="176" y="603"/>
                    </a:cubicBezTo>
                    <a:cubicBezTo>
                      <a:pt x="167" y="499"/>
                      <a:pt x="176" y="406"/>
                      <a:pt x="229" y="323"/>
                    </a:cubicBezTo>
                    <a:cubicBezTo>
                      <a:pt x="280" y="240"/>
                      <a:pt x="363" y="167"/>
                      <a:pt x="457" y="136"/>
                    </a:cubicBezTo>
                    <a:cubicBezTo>
                      <a:pt x="498" y="125"/>
                      <a:pt x="519" y="84"/>
                      <a:pt x="508" y="42"/>
                    </a:cubicBezTo>
                    <a:cubicBezTo>
                      <a:pt x="498" y="22"/>
                      <a:pt x="467" y="1"/>
                      <a:pt x="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4"/>
              <p:cNvSpPr/>
              <p:nvPr/>
            </p:nvSpPr>
            <p:spPr>
              <a:xfrm>
                <a:off x="3665010" y="3087757"/>
                <a:ext cx="46119" cy="17010"/>
              </a:xfrm>
              <a:custGeom>
                <a:avLst/>
                <a:gdLst/>
                <a:ahLst/>
                <a:cxnLst/>
                <a:rect l="l" t="t" r="r" b="b"/>
                <a:pathLst>
                  <a:path w="789" h="291" extrusionOk="0">
                    <a:moveTo>
                      <a:pt x="436" y="0"/>
                    </a:moveTo>
                    <a:cubicBezTo>
                      <a:pt x="291" y="0"/>
                      <a:pt x="135" y="52"/>
                      <a:pt x="32" y="166"/>
                    </a:cubicBezTo>
                    <a:cubicBezTo>
                      <a:pt x="0" y="197"/>
                      <a:pt x="0" y="238"/>
                      <a:pt x="21" y="270"/>
                    </a:cubicBezTo>
                    <a:cubicBezTo>
                      <a:pt x="42" y="280"/>
                      <a:pt x="62" y="291"/>
                      <a:pt x="83" y="291"/>
                    </a:cubicBezTo>
                    <a:cubicBezTo>
                      <a:pt x="94" y="291"/>
                      <a:pt x="115" y="291"/>
                      <a:pt x="125" y="270"/>
                    </a:cubicBezTo>
                    <a:cubicBezTo>
                      <a:pt x="198" y="197"/>
                      <a:pt x="281" y="155"/>
                      <a:pt x="384" y="135"/>
                    </a:cubicBezTo>
                    <a:lnTo>
                      <a:pt x="436" y="135"/>
                    </a:lnTo>
                    <a:cubicBezTo>
                      <a:pt x="519" y="135"/>
                      <a:pt x="602" y="155"/>
                      <a:pt x="664" y="208"/>
                    </a:cubicBezTo>
                    <a:cubicBezTo>
                      <a:pt x="685" y="208"/>
                      <a:pt x="696" y="218"/>
                      <a:pt x="705" y="218"/>
                    </a:cubicBezTo>
                    <a:cubicBezTo>
                      <a:pt x="726" y="218"/>
                      <a:pt x="758" y="208"/>
                      <a:pt x="768" y="187"/>
                    </a:cubicBezTo>
                    <a:cubicBezTo>
                      <a:pt x="788" y="155"/>
                      <a:pt x="779" y="104"/>
                      <a:pt x="747" y="83"/>
                    </a:cubicBezTo>
                    <a:cubicBezTo>
                      <a:pt x="654" y="31"/>
                      <a:pt x="550"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4"/>
              <p:cNvSpPr/>
              <p:nvPr/>
            </p:nvSpPr>
            <p:spPr>
              <a:xfrm>
                <a:off x="3728664" y="3315426"/>
                <a:ext cx="78911" cy="91478"/>
              </a:xfrm>
              <a:custGeom>
                <a:avLst/>
                <a:gdLst/>
                <a:ahLst/>
                <a:cxnLst/>
                <a:rect l="l" t="t" r="r" b="b"/>
                <a:pathLst>
                  <a:path w="1350" h="1565" extrusionOk="0">
                    <a:moveTo>
                      <a:pt x="768" y="0"/>
                    </a:moveTo>
                    <a:cubicBezTo>
                      <a:pt x="685" y="0"/>
                      <a:pt x="603" y="19"/>
                      <a:pt x="529" y="57"/>
                    </a:cubicBezTo>
                    <a:cubicBezTo>
                      <a:pt x="374" y="140"/>
                      <a:pt x="270" y="285"/>
                      <a:pt x="197" y="441"/>
                    </a:cubicBezTo>
                    <a:cubicBezTo>
                      <a:pt x="63" y="711"/>
                      <a:pt x="1" y="1022"/>
                      <a:pt x="21" y="1323"/>
                    </a:cubicBezTo>
                    <a:cubicBezTo>
                      <a:pt x="21" y="1406"/>
                      <a:pt x="42" y="1489"/>
                      <a:pt x="104" y="1541"/>
                    </a:cubicBezTo>
                    <a:cubicBezTo>
                      <a:pt x="132" y="1558"/>
                      <a:pt x="162" y="1565"/>
                      <a:pt x="192" y="1565"/>
                    </a:cubicBezTo>
                    <a:cubicBezTo>
                      <a:pt x="254" y="1565"/>
                      <a:pt x="319" y="1537"/>
                      <a:pt x="374" y="1509"/>
                    </a:cubicBezTo>
                    <a:cubicBezTo>
                      <a:pt x="685" y="1343"/>
                      <a:pt x="1152" y="898"/>
                      <a:pt x="1152" y="898"/>
                    </a:cubicBezTo>
                    <a:cubicBezTo>
                      <a:pt x="1328" y="711"/>
                      <a:pt x="1349" y="410"/>
                      <a:pt x="1193" y="202"/>
                    </a:cubicBezTo>
                    <a:cubicBezTo>
                      <a:pt x="1097" y="72"/>
                      <a:pt x="93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4"/>
              <p:cNvSpPr/>
              <p:nvPr/>
            </p:nvSpPr>
            <p:spPr>
              <a:xfrm>
                <a:off x="3727144" y="3345880"/>
                <a:ext cx="20458" cy="43839"/>
              </a:xfrm>
              <a:custGeom>
                <a:avLst/>
                <a:gdLst/>
                <a:ahLst/>
                <a:cxnLst/>
                <a:rect l="l" t="t" r="r" b="b"/>
                <a:pathLst>
                  <a:path w="350" h="750" extrusionOk="0">
                    <a:moveTo>
                      <a:pt x="300" y="1"/>
                    </a:moveTo>
                    <a:cubicBezTo>
                      <a:pt x="291" y="1"/>
                      <a:pt x="282" y="5"/>
                      <a:pt x="276" y="13"/>
                    </a:cubicBezTo>
                    <a:cubicBezTo>
                      <a:pt x="120" y="221"/>
                      <a:pt x="27" y="460"/>
                      <a:pt x="6" y="719"/>
                    </a:cubicBezTo>
                    <a:cubicBezTo>
                      <a:pt x="1" y="739"/>
                      <a:pt x="16" y="750"/>
                      <a:pt x="33" y="750"/>
                    </a:cubicBezTo>
                    <a:cubicBezTo>
                      <a:pt x="50" y="750"/>
                      <a:pt x="68" y="739"/>
                      <a:pt x="68" y="719"/>
                    </a:cubicBezTo>
                    <a:cubicBezTo>
                      <a:pt x="99" y="470"/>
                      <a:pt x="193" y="241"/>
                      <a:pt x="327" y="55"/>
                    </a:cubicBezTo>
                    <a:cubicBezTo>
                      <a:pt x="350" y="25"/>
                      <a:pt x="324" y="1"/>
                      <a:pt x="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4"/>
              <p:cNvSpPr/>
              <p:nvPr/>
            </p:nvSpPr>
            <p:spPr>
              <a:xfrm>
                <a:off x="3746375" y="3343483"/>
                <a:ext cx="66987" cy="59680"/>
              </a:xfrm>
              <a:custGeom>
                <a:avLst/>
                <a:gdLst/>
                <a:ahLst/>
                <a:cxnLst/>
                <a:rect l="l" t="t" r="r" b="b"/>
                <a:pathLst>
                  <a:path w="1146" h="1021" extrusionOk="0">
                    <a:moveTo>
                      <a:pt x="1103" y="1"/>
                    </a:moveTo>
                    <a:cubicBezTo>
                      <a:pt x="1089" y="1"/>
                      <a:pt x="1075" y="8"/>
                      <a:pt x="1067" y="23"/>
                    </a:cubicBezTo>
                    <a:cubicBezTo>
                      <a:pt x="901" y="469"/>
                      <a:pt x="507" y="822"/>
                      <a:pt x="40" y="946"/>
                    </a:cubicBezTo>
                    <a:cubicBezTo>
                      <a:pt x="1" y="956"/>
                      <a:pt x="16" y="1020"/>
                      <a:pt x="53" y="1020"/>
                    </a:cubicBezTo>
                    <a:cubicBezTo>
                      <a:pt x="55" y="1020"/>
                      <a:pt x="58" y="1020"/>
                      <a:pt x="60" y="1019"/>
                    </a:cubicBezTo>
                    <a:cubicBezTo>
                      <a:pt x="548" y="884"/>
                      <a:pt x="952" y="511"/>
                      <a:pt x="1139" y="44"/>
                    </a:cubicBezTo>
                    <a:cubicBezTo>
                      <a:pt x="1146" y="19"/>
                      <a:pt x="1125"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4"/>
              <p:cNvSpPr/>
              <p:nvPr/>
            </p:nvSpPr>
            <p:spPr>
              <a:xfrm>
                <a:off x="3708615" y="3384341"/>
                <a:ext cx="45593" cy="55705"/>
              </a:xfrm>
              <a:custGeom>
                <a:avLst/>
                <a:gdLst/>
                <a:ahLst/>
                <a:cxnLst/>
                <a:rect l="l" t="t" r="r" b="b"/>
                <a:pathLst>
                  <a:path w="780" h="953" extrusionOk="0">
                    <a:moveTo>
                      <a:pt x="459" y="1"/>
                    </a:moveTo>
                    <a:cubicBezTo>
                      <a:pt x="366" y="1"/>
                      <a:pt x="279" y="57"/>
                      <a:pt x="219" y="134"/>
                    </a:cubicBezTo>
                    <a:cubicBezTo>
                      <a:pt x="74" y="279"/>
                      <a:pt x="1" y="507"/>
                      <a:pt x="42" y="714"/>
                    </a:cubicBezTo>
                    <a:cubicBezTo>
                      <a:pt x="53" y="756"/>
                      <a:pt x="63" y="807"/>
                      <a:pt x="105" y="828"/>
                    </a:cubicBezTo>
                    <a:cubicBezTo>
                      <a:pt x="116" y="836"/>
                      <a:pt x="130" y="839"/>
                      <a:pt x="144" y="839"/>
                    </a:cubicBezTo>
                    <a:cubicBezTo>
                      <a:pt x="169" y="839"/>
                      <a:pt x="195" y="828"/>
                      <a:pt x="208" y="807"/>
                    </a:cubicBezTo>
                    <a:lnTo>
                      <a:pt x="208" y="807"/>
                    </a:lnTo>
                    <a:cubicBezTo>
                      <a:pt x="198" y="849"/>
                      <a:pt x="240" y="890"/>
                      <a:pt x="281" y="901"/>
                    </a:cubicBezTo>
                    <a:cubicBezTo>
                      <a:pt x="323" y="901"/>
                      <a:pt x="364" y="870"/>
                      <a:pt x="374" y="828"/>
                    </a:cubicBezTo>
                    <a:cubicBezTo>
                      <a:pt x="374" y="870"/>
                      <a:pt x="395" y="911"/>
                      <a:pt x="437" y="932"/>
                    </a:cubicBezTo>
                    <a:cubicBezTo>
                      <a:pt x="444" y="934"/>
                      <a:pt x="452" y="935"/>
                      <a:pt x="459" y="935"/>
                    </a:cubicBezTo>
                    <a:cubicBezTo>
                      <a:pt x="496" y="935"/>
                      <a:pt x="534" y="915"/>
                      <a:pt x="551" y="880"/>
                    </a:cubicBezTo>
                    <a:cubicBezTo>
                      <a:pt x="551" y="922"/>
                      <a:pt x="593" y="953"/>
                      <a:pt x="634" y="953"/>
                    </a:cubicBezTo>
                    <a:cubicBezTo>
                      <a:pt x="686" y="953"/>
                      <a:pt x="727" y="911"/>
                      <a:pt x="748" y="860"/>
                    </a:cubicBezTo>
                    <a:cubicBezTo>
                      <a:pt x="759" y="807"/>
                      <a:pt x="759" y="756"/>
                      <a:pt x="748" y="704"/>
                    </a:cubicBezTo>
                    <a:lnTo>
                      <a:pt x="748" y="673"/>
                    </a:lnTo>
                    <a:cubicBezTo>
                      <a:pt x="779" y="538"/>
                      <a:pt x="779" y="403"/>
                      <a:pt x="738" y="268"/>
                    </a:cubicBezTo>
                    <a:cubicBezTo>
                      <a:pt x="706" y="154"/>
                      <a:pt x="634" y="40"/>
                      <a:pt x="520" y="9"/>
                    </a:cubicBezTo>
                    <a:cubicBezTo>
                      <a:pt x="499" y="3"/>
                      <a:pt x="479" y="1"/>
                      <a:pt x="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4"/>
              <p:cNvSpPr/>
              <p:nvPr/>
            </p:nvSpPr>
            <p:spPr>
              <a:xfrm>
                <a:off x="3738952" y="3435779"/>
                <a:ext cx="3098" cy="3683"/>
              </a:xfrm>
              <a:custGeom>
                <a:avLst/>
                <a:gdLst/>
                <a:ahLst/>
                <a:cxnLst/>
                <a:rect l="l" t="t" r="r" b="b"/>
                <a:pathLst>
                  <a:path w="53" h="63" extrusionOk="0">
                    <a:moveTo>
                      <a:pt x="32" y="0"/>
                    </a:moveTo>
                    <a:cubicBezTo>
                      <a:pt x="21" y="21"/>
                      <a:pt x="11" y="31"/>
                      <a:pt x="1" y="42"/>
                    </a:cubicBezTo>
                    <a:cubicBezTo>
                      <a:pt x="1" y="52"/>
                      <a:pt x="21" y="63"/>
                      <a:pt x="32" y="63"/>
                    </a:cubicBezTo>
                    <a:cubicBezTo>
                      <a:pt x="42" y="63"/>
                      <a:pt x="53" y="63"/>
                      <a:pt x="53" y="52"/>
                    </a:cubicBezTo>
                    <a:cubicBezTo>
                      <a:pt x="42" y="42"/>
                      <a:pt x="32" y="21"/>
                      <a:pt x="32" y="0"/>
                    </a:cubicBezTo>
                    <a:close/>
                  </a:path>
                </a:pathLst>
              </a:custGeom>
              <a:solidFill>
                <a:srgbClr val="FFB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4"/>
              <p:cNvSpPr/>
              <p:nvPr/>
            </p:nvSpPr>
            <p:spPr>
              <a:xfrm>
                <a:off x="3737140" y="3411521"/>
                <a:ext cx="6138" cy="27297"/>
              </a:xfrm>
              <a:custGeom>
                <a:avLst/>
                <a:gdLst/>
                <a:ahLst/>
                <a:cxnLst/>
                <a:rect l="l" t="t" r="r" b="b"/>
                <a:pathLst>
                  <a:path w="105" h="467" extrusionOk="0">
                    <a:moveTo>
                      <a:pt x="63" y="1"/>
                    </a:moveTo>
                    <a:cubicBezTo>
                      <a:pt x="52" y="1"/>
                      <a:pt x="32" y="10"/>
                      <a:pt x="32" y="21"/>
                    </a:cubicBezTo>
                    <a:cubicBezTo>
                      <a:pt x="1" y="166"/>
                      <a:pt x="1" y="312"/>
                      <a:pt x="32" y="446"/>
                    </a:cubicBezTo>
                    <a:lnTo>
                      <a:pt x="32" y="457"/>
                    </a:lnTo>
                    <a:cubicBezTo>
                      <a:pt x="42" y="446"/>
                      <a:pt x="52" y="436"/>
                      <a:pt x="63" y="415"/>
                    </a:cubicBezTo>
                    <a:cubicBezTo>
                      <a:pt x="63" y="436"/>
                      <a:pt x="73" y="457"/>
                      <a:pt x="84" y="467"/>
                    </a:cubicBezTo>
                    <a:cubicBezTo>
                      <a:pt x="94" y="457"/>
                      <a:pt x="105" y="446"/>
                      <a:pt x="105" y="436"/>
                    </a:cubicBezTo>
                    <a:cubicBezTo>
                      <a:pt x="73" y="301"/>
                      <a:pt x="63" y="166"/>
                      <a:pt x="94" y="42"/>
                    </a:cubicBezTo>
                    <a:cubicBezTo>
                      <a:pt x="105" y="21"/>
                      <a:pt x="84" y="1"/>
                      <a:pt x="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4"/>
              <p:cNvSpPr/>
              <p:nvPr/>
            </p:nvSpPr>
            <p:spPr>
              <a:xfrm>
                <a:off x="3728664" y="3432739"/>
                <a:ext cx="3098" cy="3683"/>
              </a:xfrm>
              <a:custGeom>
                <a:avLst/>
                <a:gdLst/>
                <a:ahLst/>
                <a:cxnLst/>
                <a:rect l="l" t="t" r="r" b="b"/>
                <a:pathLst>
                  <a:path w="53" h="63" extrusionOk="0">
                    <a:moveTo>
                      <a:pt x="31" y="0"/>
                    </a:moveTo>
                    <a:cubicBezTo>
                      <a:pt x="21" y="11"/>
                      <a:pt x="21" y="32"/>
                      <a:pt x="1" y="42"/>
                    </a:cubicBezTo>
                    <a:cubicBezTo>
                      <a:pt x="11" y="52"/>
                      <a:pt x="21" y="62"/>
                      <a:pt x="42" y="62"/>
                    </a:cubicBezTo>
                    <a:lnTo>
                      <a:pt x="52" y="62"/>
                    </a:lnTo>
                    <a:cubicBezTo>
                      <a:pt x="42" y="42"/>
                      <a:pt x="31" y="21"/>
                      <a:pt x="31" y="0"/>
                    </a:cubicBezTo>
                    <a:close/>
                  </a:path>
                </a:pathLst>
              </a:custGeom>
              <a:solidFill>
                <a:srgbClr val="FFB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4"/>
              <p:cNvSpPr/>
              <p:nvPr/>
            </p:nvSpPr>
            <p:spPr>
              <a:xfrm>
                <a:off x="3727437" y="3418185"/>
                <a:ext cx="5495" cy="18237"/>
              </a:xfrm>
              <a:custGeom>
                <a:avLst/>
                <a:gdLst/>
                <a:ahLst/>
                <a:cxnLst/>
                <a:rect l="l" t="t" r="r" b="b"/>
                <a:pathLst>
                  <a:path w="94" h="312" extrusionOk="0">
                    <a:moveTo>
                      <a:pt x="42" y="0"/>
                    </a:moveTo>
                    <a:cubicBezTo>
                      <a:pt x="22" y="0"/>
                      <a:pt x="11" y="11"/>
                      <a:pt x="11" y="32"/>
                    </a:cubicBezTo>
                    <a:cubicBezTo>
                      <a:pt x="1" y="115"/>
                      <a:pt x="11" y="208"/>
                      <a:pt x="22" y="291"/>
                    </a:cubicBezTo>
                    <a:cubicBezTo>
                      <a:pt x="42" y="281"/>
                      <a:pt x="42" y="260"/>
                      <a:pt x="52" y="249"/>
                    </a:cubicBezTo>
                    <a:cubicBezTo>
                      <a:pt x="52" y="270"/>
                      <a:pt x="63" y="291"/>
                      <a:pt x="73" y="311"/>
                    </a:cubicBezTo>
                    <a:cubicBezTo>
                      <a:pt x="94" y="311"/>
                      <a:pt x="94" y="291"/>
                      <a:pt x="94" y="270"/>
                    </a:cubicBezTo>
                    <a:cubicBezTo>
                      <a:pt x="73" y="187"/>
                      <a:pt x="73" y="115"/>
                      <a:pt x="84" y="32"/>
                    </a:cubicBezTo>
                    <a:cubicBezTo>
                      <a:pt x="84" y="11"/>
                      <a:pt x="63" y="0"/>
                      <a:pt x="42" y="0"/>
                    </a:cubicBezTo>
                    <a:close/>
                  </a:path>
                </a:pathLst>
              </a:custGeom>
              <a:solidFill>
                <a:srgbClr val="F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4"/>
              <p:cNvSpPr/>
              <p:nvPr/>
            </p:nvSpPr>
            <p:spPr>
              <a:xfrm>
                <a:off x="3720189" y="3431512"/>
                <a:ext cx="643" cy="1870"/>
              </a:xfrm>
              <a:custGeom>
                <a:avLst/>
                <a:gdLst/>
                <a:ahLst/>
                <a:cxnLst/>
                <a:rect l="l" t="t" r="r" b="b"/>
                <a:pathLst>
                  <a:path w="11" h="32" extrusionOk="0">
                    <a:moveTo>
                      <a:pt x="10" y="0"/>
                    </a:moveTo>
                    <a:cubicBezTo>
                      <a:pt x="10" y="0"/>
                      <a:pt x="0" y="0"/>
                      <a:pt x="0" y="11"/>
                    </a:cubicBezTo>
                    <a:cubicBezTo>
                      <a:pt x="0" y="21"/>
                      <a:pt x="10" y="32"/>
                      <a:pt x="10" y="32"/>
                    </a:cubicBezTo>
                    <a:lnTo>
                      <a:pt x="10" y="0"/>
                    </a:lnTo>
                    <a:close/>
                  </a:path>
                </a:pathLst>
              </a:custGeom>
              <a:solidFill>
                <a:srgbClr val="FFB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4"/>
              <p:cNvSpPr/>
              <p:nvPr/>
            </p:nvSpPr>
            <p:spPr>
              <a:xfrm>
                <a:off x="3719546" y="3410878"/>
                <a:ext cx="7365" cy="23089"/>
              </a:xfrm>
              <a:custGeom>
                <a:avLst/>
                <a:gdLst/>
                <a:ahLst/>
                <a:cxnLst/>
                <a:rect l="l" t="t" r="r" b="b"/>
                <a:pathLst>
                  <a:path w="126" h="395" extrusionOk="0">
                    <a:moveTo>
                      <a:pt x="84" y="1"/>
                    </a:moveTo>
                    <a:cubicBezTo>
                      <a:pt x="74" y="1"/>
                      <a:pt x="53" y="12"/>
                      <a:pt x="53" y="32"/>
                    </a:cubicBezTo>
                    <a:cubicBezTo>
                      <a:pt x="11" y="136"/>
                      <a:pt x="1" y="250"/>
                      <a:pt x="11" y="364"/>
                    </a:cubicBezTo>
                    <a:cubicBezTo>
                      <a:pt x="11" y="353"/>
                      <a:pt x="21" y="353"/>
                      <a:pt x="21" y="353"/>
                    </a:cubicBezTo>
                    <a:lnTo>
                      <a:pt x="21" y="385"/>
                    </a:lnTo>
                    <a:cubicBezTo>
                      <a:pt x="32" y="395"/>
                      <a:pt x="42" y="395"/>
                      <a:pt x="53" y="395"/>
                    </a:cubicBezTo>
                    <a:cubicBezTo>
                      <a:pt x="74" y="385"/>
                      <a:pt x="84" y="364"/>
                      <a:pt x="84" y="353"/>
                    </a:cubicBezTo>
                    <a:cubicBezTo>
                      <a:pt x="63" y="250"/>
                      <a:pt x="84" y="146"/>
                      <a:pt x="115" y="53"/>
                    </a:cubicBezTo>
                    <a:cubicBezTo>
                      <a:pt x="125" y="32"/>
                      <a:pt x="115" y="12"/>
                      <a:pt x="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4"/>
              <p:cNvSpPr/>
              <p:nvPr/>
            </p:nvSpPr>
            <p:spPr>
              <a:xfrm>
                <a:off x="3589783" y="3315426"/>
                <a:ext cx="78911" cy="91478"/>
              </a:xfrm>
              <a:custGeom>
                <a:avLst/>
                <a:gdLst/>
                <a:ahLst/>
                <a:cxnLst/>
                <a:rect l="l" t="t" r="r" b="b"/>
                <a:pathLst>
                  <a:path w="1350" h="1565" extrusionOk="0">
                    <a:moveTo>
                      <a:pt x="581" y="0"/>
                    </a:moveTo>
                    <a:cubicBezTo>
                      <a:pt x="417" y="0"/>
                      <a:pt x="250" y="72"/>
                      <a:pt x="146" y="202"/>
                    </a:cubicBezTo>
                    <a:cubicBezTo>
                      <a:pt x="1" y="410"/>
                      <a:pt x="22" y="711"/>
                      <a:pt x="198" y="898"/>
                    </a:cubicBezTo>
                    <a:cubicBezTo>
                      <a:pt x="198" y="898"/>
                      <a:pt x="665" y="1343"/>
                      <a:pt x="976" y="1509"/>
                    </a:cubicBezTo>
                    <a:cubicBezTo>
                      <a:pt x="1031" y="1537"/>
                      <a:pt x="1096" y="1565"/>
                      <a:pt x="1158" y="1565"/>
                    </a:cubicBezTo>
                    <a:cubicBezTo>
                      <a:pt x="1188" y="1565"/>
                      <a:pt x="1218" y="1558"/>
                      <a:pt x="1246" y="1541"/>
                    </a:cubicBezTo>
                    <a:cubicBezTo>
                      <a:pt x="1308" y="1489"/>
                      <a:pt x="1329" y="1406"/>
                      <a:pt x="1329" y="1323"/>
                    </a:cubicBezTo>
                    <a:cubicBezTo>
                      <a:pt x="1349" y="1022"/>
                      <a:pt x="1287" y="711"/>
                      <a:pt x="1153" y="441"/>
                    </a:cubicBezTo>
                    <a:cubicBezTo>
                      <a:pt x="1080" y="285"/>
                      <a:pt x="976" y="140"/>
                      <a:pt x="821" y="57"/>
                    </a:cubicBezTo>
                    <a:cubicBezTo>
                      <a:pt x="747" y="19"/>
                      <a:pt x="665" y="0"/>
                      <a:pt x="5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4"/>
              <p:cNvSpPr/>
              <p:nvPr/>
            </p:nvSpPr>
            <p:spPr>
              <a:xfrm>
                <a:off x="3649579" y="3345880"/>
                <a:ext cx="20634" cy="43839"/>
              </a:xfrm>
              <a:custGeom>
                <a:avLst/>
                <a:gdLst/>
                <a:ahLst/>
                <a:cxnLst/>
                <a:rect l="l" t="t" r="r" b="b"/>
                <a:pathLst>
                  <a:path w="353" h="750" extrusionOk="0">
                    <a:moveTo>
                      <a:pt x="53" y="1"/>
                    </a:moveTo>
                    <a:cubicBezTo>
                      <a:pt x="28" y="1"/>
                      <a:pt x="0" y="25"/>
                      <a:pt x="15" y="55"/>
                    </a:cubicBezTo>
                    <a:cubicBezTo>
                      <a:pt x="160" y="241"/>
                      <a:pt x="254" y="470"/>
                      <a:pt x="275" y="719"/>
                    </a:cubicBezTo>
                    <a:cubicBezTo>
                      <a:pt x="280" y="739"/>
                      <a:pt x="301" y="750"/>
                      <a:pt x="319" y="750"/>
                    </a:cubicBezTo>
                    <a:cubicBezTo>
                      <a:pt x="337" y="750"/>
                      <a:pt x="353" y="739"/>
                      <a:pt x="347" y="719"/>
                    </a:cubicBezTo>
                    <a:cubicBezTo>
                      <a:pt x="316" y="460"/>
                      <a:pt x="223" y="221"/>
                      <a:pt x="77" y="13"/>
                    </a:cubicBezTo>
                    <a:cubicBezTo>
                      <a:pt x="72" y="5"/>
                      <a:pt x="62"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4"/>
              <p:cNvSpPr/>
              <p:nvPr/>
            </p:nvSpPr>
            <p:spPr>
              <a:xfrm>
                <a:off x="3583996" y="3343483"/>
                <a:ext cx="66928" cy="59680"/>
              </a:xfrm>
              <a:custGeom>
                <a:avLst/>
                <a:gdLst/>
                <a:ahLst/>
                <a:cxnLst/>
                <a:rect l="l" t="t" r="r" b="b"/>
                <a:pathLst>
                  <a:path w="1145" h="1021" extrusionOk="0">
                    <a:moveTo>
                      <a:pt x="44" y="1"/>
                    </a:moveTo>
                    <a:cubicBezTo>
                      <a:pt x="21" y="1"/>
                      <a:pt x="0" y="19"/>
                      <a:pt x="7" y="44"/>
                    </a:cubicBezTo>
                    <a:cubicBezTo>
                      <a:pt x="183" y="511"/>
                      <a:pt x="598" y="884"/>
                      <a:pt x="1086" y="1019"/>
                    </a:cubicBezTo>
                    <a:cubicBezTo>
                      <a:pt x="1088" y="1020"/>
                      <a:pt x="1091" y="1020"/>
                      <a:pt x="1093" y="1020"/>
                    </a:cubicBezTo>
                    <a:cubicBezTo>
                      <a:pt x="1130" y="1020"/>
                      <a:pt x="1145" y="956"/>
                      <a:pt x="1096" y="946"/>
                    </a:cubicBezTo>
                    <a:cubicBezTo>
                      <a:pt x="639" y="822"/>
                      <a:pt x="245" y="469"/>
                      <a:pt x="79" y="23"/>
                    </a:cubicBezTo>
                    <a:cubicBezTo>
                      <a:pt x="71" y="8"/>
                      <a:pt x="57"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4"/>
              <p:cNvSpPr/>
              <p:nvPr/>
            </p:nvSpPr>
            <p:spPr>
              <a:xfrm>
                <a:off x="3643149" y="3384341"/>
                <a:ext cx="45593" cy="55705"/>
              </a:xfrm>
              <a:custGeom>
                <a:avLst/>
                <a:gdLst/>
                <a:ahLst/>
                <a:cxnLst/>
                <a:rect l="l" t="t" r="r" b="b"/>
                <a:pathLst>
                  <a:path w="780" h="953" extrusionOk="0">
                    <a:moveTo>
                      <a:pt x="318" y="1"/>
                    </a:moveTo>
                    <a:cubicBezTo>
                      <a:pt x="298" y="1"/>
                      <a:pt x="279" y="3"/>
                      <a:pt x="260" y="9"/>
                    </a:cubicBezTo>
                    <a:cubicBezTo>
                      <a:pt x="136" y="40"/>
                      <a:pt x="74" y="154"/>
                      <a:pt x="42" y="268"/>
                    </a:cubicBezTo>
                    <a:cubicBezTo>
                      <a:pt x="1" y="403"/>
                      <a:pt x="1" y="538"/>
                      <a:pt x="32" y="673"/>
                    </a:cubicBezTo>
                    <a:cubicBezTo>
                      <a:pt x="21" y="683"/>
                      <a:pt x="21" y="694"/>
                      <a:pt x="21" y="704"/>
                    </a:cubicBezTo>
                    <a:cubicBezTo>
                      <a:pt x="21" y="756"/>
                      <a:pt x="11" y="807"/>
                      <a:pt x="32" y="860"/>
                    </a:cubicBezTo>
                    <a:cubicBezTo>
                      <a:pt x="42" y="911"/>
                      <a:pt x="94" y="953"/>
                      <a:pt x="146" y="953"/>
                    </a:cubicBezTo>
                    <a:cubicBezTo>
                      <a:pt x="187" y="953"/>
                      <a:pt x="229" y="922"/>
                      <a:pt x="229" y="880"/>
                    </a:cubicBezTo>
                    <a:cubicBezTo>
                      <a:pt x="246" y="915"/>
                      <a:pt x="277" y="935"/>
                      <a:pt x="311" y="935"/>
                    </a:cubicBezTo>
                    <a:cubicBezTo>
                      <a:pt x="318" y="935"/>
                      <a:pt x="325" y="934"/>
                      <a:pt x="333" y="932"/>
                    </a:cubicBezTo>
                    <a:cubicBezTo>
                      <a:pt x="374" y="911"/>
                      <a:pt x="406" y="870"/>
                      <a:pt x="406" y="828"/>
                    </a:cubicBezTo>
                    <a:cubicBezTo>
                      <a:pt x="416" y="870"/>
                      <a:pt x="457" y="901"/>
                      <a:pt x="499" y="901"/>
                    </a:cubicBezTo>
                    <a:cubicBezTo>
                      <a:pt x="540" y="890"/>
                      <a:pt x="572" y="849"/>
                      <a:pt x="572" y="807"/>
                    </a:cubicBezTo>
                    <a:cubicBezTo>
                      <a:pt x="585" y="828"/>
                      <a:pt x="607" y="839"/>
                      <a:pt x="632" y="839"/>
                    </a:cubicBezTo>
                    <a:cubicBezTo>
                      <a:pt x="646" y="839"/>
                      <a:pt x="661" y="836"/>
                      <a:pt x="675" y="828"/>
                    </a:cubicBezTo>
                    <a:cubicBezTo>
                      <a:pt x="717" y="807"/>
                      <a:pt x="727" y="756"/>
                      <a:pt x="738" y="714"/>
                    </a:cubicBezTo>
                    <a:cubicBezTo>
                      <a:pt x="779" y="507"/>
                      <a:pt x="706" y="279"/>
                      <a:pt x="561" y="134"/>
                    </a:cubicBezTo>
                    <a:cubicBezTo>
                      <a:pt x="502" y="57"/>
                      <a:pt x="407"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4"/>
              <p:cNvSpPr/>
              <p:nvPr/>
            </p:nvSpPr>
            <p:spPr>
              <a:xfrm>
                <a:off x="3654723" y="3435779"/>
                <a:ext cx="3683" cy="3683"/>
              </a:xfrm>
              <a:custGeom>
                <a:avLst/>
                <a:gdLst/>
                <a:ahLst/>
                <a:cxnLst/>
                <a:rect l="l" t="t" r="r" b="b"/>
                <a:pathLst>
                  <a:path w="63" h="63" extrusionOk="0">
                    <a:moveTo>
                      <a:pt x="31" y="0"/>
                    </a:moveTo>
                    <a:cubicBezTo>
                      <a:pt x="31" y="21"/>
                      <a:pt x="21" y="42"/>
                      <a:pt x="0" y="52"/>
                    </a:cubicBezTo>
                    <a:cubicBezTo>
                      <a:pt x="10" y="63"/>
                      <a:pt x="21" y="63"/>
                      <a:pt x="31" y="63"/>
                    </a:cubicBezTo>
                    <a:cubicBezTo>
                      <a:pt x="42" y="63"/>
                      <a:pt x="52" y="52"/>
                      <a:pt x="62" y="42"/>
                    </a:cubicBezTo>
                    <a:cubicBezTo>
                      <a:pt x="52" y="31"/>
                      <a:pt x="42" y="21"/>
                      <a:pt x="31" y="0"/>
                    </a:cubicBezTo>
                    <a:close/>
                  </a:path>
                </a:pathLst>
              </a:custGeom>
              <a:solidFill>
                <a:srgbClr val="FFB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4"/>
              <p:cNvSpPr/>
              <p:nvPr/>
            </p:nvSpPr>
            <p:spPr>
              <a:xfrm>
                <a:off x="3654080" y="3411521"/>
                <a:ext cx="6138" cy="27297"/>
              </a:xfrm>
              <a:custGeom>
                <a:avLst/>
                <a:gdLst/>
                <a:ahLst/>
                <a:cxnLst/>
                <a:rect l="l" t="t" r="r" b="b"/>
                <a:pathLst>
                  <a:path w="105" h="467" extrusionOk="0">
                    <a:moveTo>
                      <a:pt x="42" y="1"/>
                    </a:moveTo>
                    <a:cubicBezTo>
                      <a:pt x="21" y="1"/>
                      <a:pt x="0" y="21"/>
                      <a:pt x="0" y="42"/>
                    </a:cubicBezTo>
                    <a:cubicBezTo>
                      <a:pt x="32" y="166"/>
                      <a:pt x="32" y="301"/>
                      <a:pt x="0" y="436"/>
                    </a:cubicBezTo>
                    <a:cubicBezTo>
                      <a:pt x="0" y="446"/>
                      <a:pt x="0" y="457"/>
                      <a:pt x="11" y="467"/>
                    </a:cubicBezTo>
                    <a:cubicBezTo>
                      <a:pt x="32" y="457"/>
                      <a:pt x="42" y="436"/>
                      <a:pt x="42" y="415"/>
                    </a:cubicBezTo>
                    <a:cubicBezTo>
                      <a:pt x="53" y="436"/>
                      <a:pt x="63" y="446"/>
                      <a:pt x="73" y="457"/>
                    </a:cubicBezTo>
                    <a:lnTo>
                      <a:pt x="73" y="446"/>
                    </a:lnTo>
                    <a:cubicBezTo>
                      <a:pt x="104" y="312"/>
                      <a:pt x="104" y="166"/>
                      <a:pt x="73" y="21"/>
                    </a:cubicBezTo>
                    <a:cubicBezTo>
                      <a:pt x="73" y="10"/>
                      <a:pt x="53" y="1"/>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4"/>
              <p:cNvSpPr/>
              <p:nvPr/>
            </p:nvSpPr>
            <p:spPr>
              <a:xfrm>
                <a:off x="3665595" y="3432739"/>
                <a:ext cx="2513" cy="3683"/>
              </a:xfrm>
              <a:custGeom>
                <a:avLst/>
                <a:gdLst/>
                <a:ahLst/>
                <a:cxnLst/>
                <a:rect l="l" t="t" r="r" b="b"/>
                <a:pathLst>
                  <a:path w="43" h="63" extrusionOk="0">
                    <a:moveTo>
                      <a:pt x="22" y="0"/>
                    </a:moveTo>
                    <a:cubicBezTo>
                      <a:pt x="22" y="21"/>
                      <a:pt x="11" y="42"/>
                      <a:pt x="1" y="62"/>
                    </a:cubicBezTo>
                    <a:lnTo>
                      <a:pt x="11" y="62"/>
                    </a:lnTo>
                    <a:cubicBezTo>
                      <a:pt x="22" y="62"/>
                      <a:pt x="42" y="52"/>
                      <a:pt x="42" y="42"/>
                    </a:cubicBezTo>
                    <a:cubicBezTo>
                      <a:pt x="32" y="32"/>
                      <a:pt x="22" y="11"/>
                      <a:pt x="22" y="0"/>
                    </a:cubicBezTo>
                    <a:close/>
                  </a:path>
                </a:pathLst>
              </a:custGeom>
              <a:solidFill>
                <a:srgbClr val="FFB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4"/>
              <p:cNvSpPr/>
              <p:nvPr/>
            </p:nvSpPr>
            <p:spPr>
              <a:xfrm>
                <a:off x="3663783" y="3418185"/>
                <a:ext cx="6138" cy="18237"/>
              </a:xfrm>
              <a:custGeom>
                <a:avLst/>
                <a:gdLst/>
                <a:ahLst/>
                <a:cxnLst/>
                <a:rect l="l" t="t" r="r" b="b"/>
                <a:pathLst>
                  <a:path w="105" h="312" extrusionOk="0">
                    <a:moveTo>
                      <a:pt x="53" y="0"/>
                    </a:moveTo>
                    <a:cubicBezTo>
                      <a:pt x="42" y="0"/>
                      <a:pt x="21" y="11"/>
                      <a:pt x="21" y="32"/>
                    </a:cubicBezTo>
                    <a:cubicBezTo>
                      <a:pt x="32" y="115"/>
                      <a:pt x="21" y="187"/>
                      <a:pt x="11" y="270"/>
                    </a:cubicBezTo>
                    <a:cubicBezTo>
                      <a:pt x="0" y="291"/>
                      <a:pt x="11" y="311"/>
                      <a:pt x="32" y="311"/>
                    </a:cubicBezTo>
                    <a:cubicBezTo>
                      <a:pt x="42" y="291"/>
                      <a:pt x="53" y="270"/>
                      <a:pt x="53" y="249"/>
                    </a:cubicBezTo>
                    <a:cubicBezTo>
                      <a:pt x="53" y="260"/>
                      <a:pt x="63" y="281"/>
                      <a:pt x="73" y="291"/>
                    </a:cubicBezTo>
                    <a:cubicBezTo>
                      <a:pt x="94" y="208"/>
                      <a:pt x="104" y="115"/>
                      <a:pt x="94" y="32"/>
                    </a:cubicBezTo>
                    <a:cubicBezTo>
                      <a:pt x="94" y="11"/>
                      <a:pt x="73" y="0"/>
                      <a:pt x="53" y="0"/>
                    </a:cubicBezTo>
                    <a:close/>
                  </a:path>
                </a:pathLst>
              </a:custGeom>
              <a:solidFill>
                <a:srgbClr val="F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4"/>
              <p:cNvSpPr/>
              <p:nvPr/>
            </p:nvSpPr>
            <p:spPr>
              <a:xfrm>
                <a:off x="3676525" y="3431512"/>
                <a:ext cx="643" cy="701"/>
              </a:xfrm>
              <a:custGeom>
                <a:avLst/>
                <a:gdLst/>
                <a:ahLst/>
                <a:cxnLst/>
                <a:rect l="l" t="t" r="r" b="b"/>
                <a:pathLst>
                  <a:path w="11" h="12" extrusionOk="0">
                    <a:moveTo>
                      <a:pt x="1" y="0"/>
                    </a:moveTo>
                    <a:lnTo>
                      <a:pt x="1" y="11"/>
                    </a:lnTo>
                    <a:lnTo>
                      <a:pt x="11" y="11"/>
                    </a:lnTo>
                    <a:lnTo>
                      <a:pt x="1" y="0"/>
                    </a:lnTo>
                    <a:close/>
                  </a:path>
                </a:pathLst>
              </a:custGeom>
              <a:solidFill>
                <a:srgbClr val="FFB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4"/>
              <p:cNvSpPr/>
              <p:nvPr/>
            </p:nvSpPr>
            <p:spPr>
              <a:xfrm>
                <a:off x="3670446" y="3410878"/>
                <a:ext cx="7365" cy="23089"/>
              </a:xfrm>
              <a:custGeom>
                <a:avLst/>
                <a:gdLst/>
                <a:ahLst/>
                <a:cxnLst/>
                <a:rect l="l" t="t" r="r" b="b"/>
                <a:pathLst>
                  <a:path w="126" h="395" extrusionOk="0">
                    <a:moveTo>
                      <a:pt x="32" y="1"/>
                    </a:moveTo>
                    <a:cubicBezTo>
                      <a:pt x="11" y="12"/>
                      <a:pt x="1" y="32"/>
                      <a:pt x="1" y="53"/>
                    </a:cubicBezTo>
                    <a:cubicBezTo>
                      <a:pt x="42" y="146"/>
                      <a:pt x="52" y="250"/>
                      <a:pt x="42" y="353"/>
                    </a:cubicBezTo>
                    <a:cubicBezTo>
                      <a:pt x="42" y="364"/>
                      <a:pt x="42" y="385"/>
                      <a:pt x="63" y="395"/>
                    </a:cubicBezTo>
                    <a:lnTo>
                      <a:pt x="73" y="395"/>
                    </a:lnTo>
                    <a:cubicBezTo>
                      <a:pt x="84" y="395"/>
                      <a:pt x="94" y="395"/>
                      <a:pt x="105" y="385"/>
                    </a:cubicBezTo>
                    <a:lnTo>
                      <a:pt x="105" y="353"/>
                    </a:lnTo>
                    <a:lnTo>
                      <a:pt x="115" y="364"/>
                    </a:lnTo>
                    <a:cubicBezTo>
                      <a:pt x="125" y="250"/>
                      <a:pt x="115" y="136"/>
                      <a:pt x="73" y="32"/>
                    </a:cubicBezTo>
                    <a:cubicBezTo>
                      <a:pt x="63" y="12"/>
                      <a:pt x="52" y="1"/>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 name="Rectangle: Rounded Corners 19">
            <a:extLst>
              <a:ext uri="{FF2B5EF4-FFF2-40B4-BE49-F238E27FC236}">
                <a16:creationId xmlns:a16="http://schemas.microsoft.com/office/drawing/2014/main" id="{DCE51B6F-69B6-EE26-5F8C-542ADA09B863}"/>
              </a:ext>
            </a:extLst>
          </p:cNvPr>
          <p:cNvSpPr/>
          <p:nvPr/>
        </p:nvSpPr>
        <p:spPr>
          <a:xfrm>
            <a:off x="225754" y="167470"/>
            <a:ext cx="8408948" cy="2036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1F10A91-1A44-7ACF-B0BB-0B57927AE71F}"/>
              </a:ext>
            </a:extLst>
          </p:cNvPr>
          <p:cNvSpPr txBox="1"/>
          <p:nvPr/>
        </p:nvSpPr>
        <p:spPr>
          <a:xfrm>
            <a:off x="338275" y="279977"/>
            <a:ext cx="8092862" cy="1697901"/>
          </a:xfrm>
          <a:prstGeom prst="rect">
            <a:avLst/>
          </a:prstGeom>
          <a:noFill/>
        </p:spPr>
        <p:txBody>
          <a:bodyPr wrap="square" rtlCol="0">
            <a:spAutoFit/>
          </a:bodyPr>
          <a:lstStyle/>
          <a:p>
            <a:pPr marL="285750" marR="0" indent="-285750" algn="just">
              <a:lnSpc>
                <a:spcPct val="150000"/>
              </a:lnSpc>
              <a:spcBef>
                <a:spcPts val="600"/>
              </a:spcBef>
              <a:spcAft>
                <a:spcPts val="1000"/>
              </a:spcAft>
              <a:buFont typeface="Wingdings" panose="05000000000000000000" pitchFamily="2" charset="2"/>
              <a:buChar char="§"/>
            </a:pPr>
            <a:r>
              <a:rPr lang="en-US" sz="1800" b="1">
                <a:effectLst/>
                <a:latin typeface="+mj-lt"/>
                <a:ea typeface="Times New Roman" panose="02020603050405020304" pitchFamily="18" charset="0"/>
              </a:rPr>
              <a:t>Hàm lượng khí oxygen</a:t>
            </a:r>
            <a:r>
              <a:rPr lang="en-US" sz="1800">
                <a:effectLst/>
                <a:latin typeface="+mj-lt"/>
                <a:ea typeface="Times New Roman" panose="02020603050405020304" pitchFamily="18" charset="0"/>
              </a:rPr>
              <a:t>:</a:t>
            </a:r>
            <a:endParaRPr lang="en-US" sz="1800">
              <a:effectLst/>
              <a:latin typeface="+mj-lt"/>
              <a:ea typeface="Calibri" panose="020F0502020204030204" pitchFamily="34"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Hô hấp tế bào xảy ra chậm nếu hàm lượng oxygen của không khí là 5%.</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Khi thiếu oxygen, hô hấp tế bào giảm.</a:t>
            </a:r>
            <a:endParaRPr lang="en-US" sz="1800">
              <a:effectLst/>
              <a:latin typeface="+mj-lt"/>
              <a:ea typeface="Calibri" panose="020F0502020204030204" pitchFamily="34" charset="0"/>
            </a:endParaRPr>
          </a:p>
        </p:txBody>
      </p:sp>
      <p:sp>
        <p:nvSpPr>
          <p:cNvPr id="23" name="Rectangle: Rounded Corners 22">
            <a:extLst>
              <a:ext uri="{FF2B5EF4-FFF2-40B4-BE49-F238E27FC236}">
                <a16:creationId xmlns:a16="http://schemas.microsoft.com/office/drawing/2014/main" id="{879C454A-0769-58FE-D511-1FF46CE442DC}"/>
              </a:ext>
            </a:extLst>
          </p:cNvPr>
          <p:cNvSpPr/>
          <p:nvPr/>
        </p:nvSpPr>
        <p:spPr>
          <a:xfrm>
            <a:off x="1356408" y="2490628"/>
            <a:ext cx="7371794" cy="2221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F70873B-A34F-2542-7E62-75512E930173}"/>
              </a:ext>
            </a:extLst>
          </p:cNvPr>
          <p:cNvSpPr txBox="1"/>
          <p:nvPr/>
        </p:nvSpPr>
        <p:spPr>
          <a:xfrm>
            <a:off x="1570105" y="2467233"/>
            <a:ext cx="6993324" cy="2508379"/>
          </a:xfrm>
          <a:prstGeom prst="rect">
            <a:avLst/>
          </a:prstGeom>
          <a:noFill/>
        </p:spPr>
        <p:txBody>
          <a:bodyPr wrap="square" rtlCol="0">
            <a:spAutoFit/>
          </a:bodyPr>
          <a:lstStyle/>
          <a:p>
            <a:pPr marL="285750" marR="0" indent="-285750" algn="just">
              <a:lnSpc>
                <a:spcPct val="150000"/>
              </a:lnSpc>
              <a:spcBef>
                <a:spcPts val="600"/>
              </a:spcBef>
              <a:spcAft>
                <a:spcPts val="1000"/>
              </a:spcAft>
              <a:buFont typeface="Wingdings" panose="05000000000000000000" pitchFamily="2" charset="2"/>
              <a:buChar char="§"/>
            </a:pPr>
            <a:r>
              <a:rPr lang="en-US" sz="1800" b="1">
                <a:effectLst/>
                <a:latin typeface="+mj-lt"/>
                <a:ea typeface="Times New Roman" panose="02020603050405020304" pitchFamily="18" charset="0"/>
              </a:rPr>
              <a:t>Hàm lượng khí carbon dioxide</a:t>
            </a:r>
            <a:r>
              <a:rPr lang="en-US" sz="1800">
                <a:effectLst/>
                <a:latin typeface="+mj-lt"/>
                <a:ea typeface="Times New Roman" panose="02020603050405020304" pitchFamily="18" charset="0"/>
              </a:rPr>
              <a:t>:</a:t>
            </a:r>
            <a:endParaRPr lang="en-US" sz="1800">
              <a:effectLst/>
              <a:latin typeface="+mj-lt"/>
              <a:ea typeface="Calibri" panose="020F0502020204030204" pitchFamily="34"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Hàm lượng carbon dioxide khoảng 0,03% thuận lợi cho hô hấp tế bào.</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Hàm lượng carbon dioxide cao gây ức chế hô hấp.</a:t>
            </a:r>
            <a:endParaRPr lang="en-US" sz="1800">
              <a:effectLst/>
              <a:latin typeface="+mj-lt"/>
              <a:ea typeface="Calibri" panose="020F0502020204030204" pitchFamily="34" charset="0"/>
            </a:endParaRPr>
          </a:p>
          <a:p>
            <a:endParaRPr lang="en-US"/>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heel(1)">
                                      <p:cBhvr>
                                        <p:cTn id="14" dur="75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Effect transition="in" filter="wheel(1)">
                                      <p:cBhvr>
                                        <p:cTn id="19" dur="750"/>
                                        <p:tgtEl>
                                          <p:spTgt spid="2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1">
                                            <p:txEl>
                                              <p:pRg st="2" end="2"/>
                                            </p:txEl>
                                          </p:spTgt>
                                        </p:tgtEl>
                                        <p:attrNameLst>
                                          <p:attrName>style.visibility</p:attrName>
                                        </p:attrNameLst>
                                      </p:cBhvr>
                                      <p:to>
                                        <p:strVal val="visible"/>
                                      </p:to>
                                    </p:set>
                                    <p:animEffect transition="in" filter="wheel(1)">
                                      <p:cBhvr>
                                        <p:cTn id="24" dur="750"/>
                                        <p:tgtEl>
                                          <p:spTgt spid="2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750"/>
                                        <p:tgtEl>
                                          <p:spTgt spid="23"/>
                                        </p:tgtEl>
                                      </p:cBhvr>
                                    </p:animEffect>
                                    <p:anim calcmode="lin" valueType="num">
                                      <p:cBhvr>
                                        <p:cTn id="30" dur="750" fill="hold"/>
                                        <p:tgtEl>
                                          <p:spTgt spid="23"/>
                                        </p:tgtEl>
                                        <p:attrNameLst>
                                          <p:attrName>ppt_x</p:attrName>
                                        </p:attrNameLst>
                                      </p:cBhvr>
                                      <p:tavLst>
                                        <p:tav tm="0">
                                          <p:val>
                                            <p:strVal val="#ppt_x"/>
                                          </p:val>
                                        </p:tav>
                                        <p:tav tm="100000">
                                          <p:val>
                                            <p:strVal val="#ppt_x"/>
                                          </p:val>
                                        </p:tav>
                                      </p:tavLst>
                                    </p:anim>
                                    <p:anim calcmode="lin" valueType="num">
                                      <p:cBhvr>
                                        <p:cTn id="31" dur="7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4">
                                            <p:txEl>
                                              <p:pRg st="0" end="0"/>
                                            </p:txEl>
                                          </p:spTgt>
                                        </p:tgtEl>
                                        <p:attrNameLst>
                                          <p:attrName>style.visibility</p:attrName>
                                        </p:attrNameLst>
                                      </p:cBhvr>
                                      <p:to>
                                        <p:strVal val="visible"/>
                                      </p:to>
                                    </p:set>
                                    <p:animEffect transition="in" filter="wheel(1)">
                                      <p:cBhvr>
                                        <p:cTn id="36" dur="750"/>
                                        <p:tgtEl>
                                          <p:spTgt spid="2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4">
                                            <p:txEl>
                                              <p:pRg st="1" end="1"/>
                                            </p:txEl>
                                          </p:spTgt>
                                        </p:tgtEl>
                                        <p:attrNameLst>
                                          <p:attrName>style.visibility</p:attrName>
                                        </p:attrNameLst>
                                      </p:cBhvr>
                                      <p:to>
                                        <p:strVal val="visible"/>
                                      </p:to>
                                    </p:set>
                                    <p:animEffect transition="in" filter="wheel(1)">
                                      <p:cBhvr>
                                        <p:cTn id="41" dur="750"/>
                                        <p:tgtEl>
                                          <p:spTgt spid="2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24">
                                            <p:txEl>
                                              <p:pRg st="2" end="2"/>
                                            </p:txEl>
                                          </p:spTgt>
                                        </p:tgtEl>
                                        <p:attrNameLst>
                                          <p:attrName>style.visibility</p:attrName>
                                        </p:attrNameLst>
                                      </p:cBhvr>
                                      <p:to>
                                        <p:strVal val="visible"/>
                                      </p:to>
                                    </p:set>
                                    <p:animEffect transition="in" filter="wheel(1)">
                                      <p:cBhvr>
                                        <p:cTn id="46" dur="75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build="p"/>
      <p:bldP spid="23" grpId="0" animBg="1"/>
      <p:bldP spid="2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1"/>
        <p:cNvGrpSpPr/>
        <p:nvPr/>
      </p:nvGrpSpPr>
      <p:grpSpPr>
        <a:xfrm>
          <a:off x="0" y="0"/>
          <a:ext cx="0" cy="0"/>
          <a:chOff x="0" y="0"/>
          <a:chExt cx="0" cy="0"/>
        </a:xfrm>
      </p:grpSpPr>
      <p:sp>
        <p:nvSpPr>
          <p:cNvPr id="28" name="Arrow: Right 27">
            <a:extLst>
              <a:ext uri="{FF2B5EF4-FFF2-40B4-BE49-F238E27FC236}">
                <a16:creationId xmlns:a16="http://schemas.microsoft.com/office/drawing/2014/main" id="{182FE72C-DE95-E239-EABF-BAC7312D2B47}"/>
              </a:ext>
            </a:extLst>
          </p:cNvPr>
          <p:cNvSpPr/>
          <p:nvPr/>
        </p:nvSpPr>
        <p:spPr>
          <a:xfrm>
            <a:off x="163285" y="1933121"/>
            <a:ext cx="1415143" cy="638629"/>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B560030-F556-1DF9-3258-ABEF2860ABF1}"/>
              </a:ext>
            </a:extLst>
          </p:cNvPr>
          <p:cNvSpPr/>
          <p:nvPr/>
        </p:nvSpPr>
        <p:spPr>
          <a:xfrm>
            <a:off x="1952171" y="1418149"/>
            <a:ext cx="6320972" cy="1509486"/>
          </a:xfrm>
          <a:prstGeom prst="rect">
            <a:avLst/>
          </a:prstGeom>
          <a:solidFill>
            <a:schemeClr val="tx2">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9C62067-2251-D68B-F33F-6BA7714CC187}"/>
              </a:ext>
            </a:extLst>
          </p:cNvPr>
          <p:cNvSpPr txBox="1"/>
          <p:nvPr/>
        </p:nvSpPr>
        <p:spPr>
          <a:xfrm>
            <a:off x="1952171" y="1529126"/>
            <a:ext cx="6320972" cy="1287532"/>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Hô hấp tế bào giảm ở nhiệt độ thấp, hàm lượng nước trong tế bào giảm, hàm lượng khí oxygen trong tế bào thấp và hàm lượng khí carbon dioxide cao.</a:t>
            </a:r>
            <a:endParaRPr lang="en-US" sz="1800">
              <a:effectLst/>
              <a:latin typeface="+mj-lt"/>
              <a:ea typeface="Calibri" panose="020F0502020204030204" pitchFamily="34" charset="0"/>
            </a:endParaRPr>
          </a:p>
        </p:txBody>
      </p:sp>
      <p:sp>
        <p:nvSpPr>
          <p:cNvPr id="32" name="TextBox 31">
            <a:extLst>
              <a:ext uri="{FF2B5EF4-FFF2-40B4-BE49-F238E27FC236}">
                <a16:creationId xmlns:a16="http://schemas.microsoft.com/office/drawing/2014/main" id="{AC462050-8F62-DF77-E8F8-ADEC5F452847}"/>
              </a:ext>
            </a:extLst>
          </p:cNvPr>
          <p:cNvSpPr txBox="1"/>
          <p:nvPr/>
        </p:nvSpPr>
        <p:spPr>
          <a:xfrm>
            <a:off x="3294743" y="688808"/>
            <a:ext cx="2554514" cy="523220"/>
          </a:xfrm>
          <a:prstGeom prst="rect">
            <a:avLst/>
          </a:prstGeom>
          <a:noFill/>
        </p:spPr>
        <p:txBody>
          <a:bodyPr wrap="square" rtlCol="0">
            <a:spAutoFit/>
          </a:bodyPr>
          <a:lstStyle/>
          <a:p>
            <a:pPr algn="ctr"/>
            <a:r>
              <a:rPr lang="en-US" sz="2800" b="1"/>
              <a:t>KẾT LUẬN</a:t>
            </a:r>
          </a:p>
        </p:txBody>
      </p:sp>
      <p:pic>
        <p:nvPicPr>
          <p:cNvPr id="33" name="Graphic 32">
            <a:extLst>
              <a:ext uri="{FF2B5EF4-FFF2-40B4-BE49-F238E27FC236}">
                <a16:creationId xmlns:a16="http://schemas.microsoft.com/office/drawing/2014/main" id="{AB12EF0B-37F2-410E-989B-5DA661C5C5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13100" y="3245241"/>
            <a:ext cx="2833914" cy="214669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randombar(horizontal)">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4"/>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0A7A8B6-4E4E-1D60-CC28-610A12509ABF}"/>
              </a:ext>
            </a:extLst>
          </p:cNvPr>
          <p:cNvSpPr/>
          <p:nvPr/>
        </p:nvSpPr>
        <p:spPr>
          <a:xfrm>
            <a:off x="2591030" y="1251431"/>
            <a:ext cx="3742660" cy="545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B0C2A99-8D89-0877-85DF-565F25CE9F85}"/>
              </a:ext>
            </a:extLst>
          </p:cNvPr>
          <p:cNvSpPr txBox="1"/>
          <p:nvPr/>
        </p:nvSpPr>
        <p:spPr>
          <a:xfrm>
            <a:off x="3012558" y="1259864"/>
            <a:ext cx="3515832" cy="456535"/>
          </a:xfrm>
          <a:prstGeom prst="rect">
            <a:avLst/>
          </a:prstGeom>
          <a:noFill/>
        </p:spPr>
        <p:txBody>
          <a:bodyPr wrap="square" rtlCol="0">
            <a:spAutoFit/>
          </a:bodyPr>
          <a:lstStyle/>
          <a:p>
            <a:pPr algn="just">
              <a:lnSpc>
                <a:spcPct val="150000"/>
              </a:lnSpc>
            </a:pPr>
            <a:r>
              <a:rPr lang="en-US" sz="1800"/>
              <a:t>Làm thí nghiệm và điền kết quả </a:t>
            </a:r>
          </a:p>
        </p:txBody>
      </p:sp>
      <p:pic>
        <p:nvPicPr>
          <p:cNvPr id="7" name="Picture 6">
            <a:extLst>
              <a:ext uri="{FF2B5EF4-FFF2-40B4-BE49-F238E27FC236}">
                <a16:creationId xmlns:a16="http://schemas.microsoft.com/office/drawing/2014/main" id="{21D08058-F3E8-41DF-A057-0DE9EAE667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414281" y="1160457"/>
            <a:ext cx="651485" cy="697114"/>
          </a:xfrm>
          <a:prstGeom prst="rect">
            <a:avLst/>
          </a:prstGeom>
        </p:spPr>
      </p:pic>
      <p:graphicFrame>
        <p:nvGraphicFramePr>
          <p:cNvPr id="8" name="Table 7">
            <a:extLst>
              <a:ext uri="{FF2B5EF4-FFF2-40B4-BE49-F238E27FC236}">
                <a16:creationId xmlns:a16="http://schemas.microsoft.com/office/drawing/2014/main" id="{A7ED6B67-DDED-0A22-E8E7-F000C8781C07}"/>
              </a:ext>
            </a:extLst>
          </p:cNvPr>
          <p:cNvGraphicFramePr>
            <a:graphicFrameLocks noGrp="1"/>
          </p:cNvGraphicFramePr>
          <p:nvPr>
            <p:extLst>
              <p:ext uri="{D42A27DB-BD31-4B8C-83A1-F6EECF244321}">
                <p14:modId xmlns:p14="http://schemas.microsoft.com/office/powerpoint/2010/main" val="1101418420"/>
              </p:ext>
            </p:extLst>
          </p:nvPr>
        </p:nvGraphicFramePr>
        <p:xfrm>
          <a:off x="575641" y="2117497"/>
          <a:ext cx="7815507" cy="1442720"/>
        </p:xfrm>
        <a:graphic>
          <a:graphicData uri="http://schemas.openxmlformats.org/drawingml/2006/table">
            <a:tbl>
              <a:tblPr bandRow="1">
                <a:tableStyleId>{001AD656-6E99-4044-9306-AFF701C5FEB4}</a:tableStyleId>
              </a:tblPr>
              <a:tblGrid>
                <a:gridCol w="3270131">
                  <a:extLst>
                    <a:ext uri="{9D8B030D-6E8A-4147-A177-3AD203B41FA5}">
                      <a16:colId xmlns:a16="http://schemas.microsoft.com/office/drawing/2014/main" val="3761793668"/>
                    </a:ext>
                  </a:extLst>
                </a:gridCol>
                <a:gridCol w="4545376">
                  <a:extLst>
                    <a:ext uri="{9D8B030D-6E8A-4147-A177-3AD203B41FA5}">
                      <a16:colId xmlns:a16="http://schemas.microsoft.com/office/drawing/2014/main" val="921367138"/>
                    </a:ext>
                  </a:extLst>
                </a:gridCol>
              </a:tblGrid>
              <a:tr h="0">
                <a:tc>
                  <a:txBody>
                    <a:bodyPr/>
                    <a:lstStyle/>
                    <a:p>
                      <a:pPr marL="0" marR="0" algn="ctr">
                        <a:lnSpc>
                          <a:spcPct val="150000"/>
                        </a:lnSpc>
                        <a:spcBef>
                          <a:spcPts val="600"/>
                        </a:spcBef>
                        <a:spcAft>
                          <a:spcPts val="1000"/>
                        </a:spcAft>
                      </a:pPr>
                      <a:r>
                        <a:rPr lang="en-US" sz="1800">
                          <a:effectLst/>
                          <a:latin typeface="+mj-lt"/>
                        </a:rPr>
                        <a:t>Nhiệt độ nước </a:t>
                      </a:r>
                      <a:r>
                        <a:rPr lang="en-US" sz="1800" baseline="30000">
                          <a:effectLst/>
                          <a:latin typeface="+mj-lt"/>
                        </a:rPr>
                        <a:t>o</a:t>
                      </a:r>
                      <a:r>
                        <a:rPr lang="en-US" sz="1800">
                          <a:effectLst/>
                          <a:latin typeface="+mj-lt"/>
                        </a:rPr>
                        <a:t>C</a:t>
                      </a:r>
                      <a:endParaRPr lang="en-US" sz="1800">
                        <a:effectLst/>
                        <a:latin typeface="+mj-lt"/>
                        <a:ea typeface="Calibri" panose="020F0502020204030204" pitchFamily="34" charset="0"/>
                      </a:endParaRPr>
                    </a:p>
                  </a:txBody>
                  <a:tcPr marL="68580" marR="68580" marT="0" marB="0">
                    <a:solidFill>
                      <a:schemeClr val="tx2">
                        <a:lumMod val="75000"/>
                      </a:schemeClr>
                    </a:solidFill>
                  </a:tcPr>
                </a:tc>
                <a:tc>
                  <a:txBody>
                    <a:bodyPr/>
                    <a:lstStyle/>
                    <a:p>
                      <a:pPr marL="0" marR="0" algn="ctr">
                        <a:lnSpc>
                          <a:spcPct val="150000"/>
                        </a:lnSpc>
                        <a:spcBef>
                          <a:spcPts val="600"/>
                        </a:spcBef>
                        <a:spcAft>
                          <a:spcPts val="1000"/>
                        </a:spcAft>
                      </a:pPr>
                      <a:r>
                        <a:rPr lang="en-US" sz="1800">
                          <a:effectLst/>
                          <a:latin typeface="+mj-lt"/>
                        </a:rPr>
                        <a:t>Số lần đóng – mở nắp mang trong 5 phút</a:t>
                      </a:r>
                      <a:endParaRPr lang="en-US" sz="1800">
                        <a:effectLst/>
                        <a:latin typeface="+mj-lt"/>
                        <a:ea typeface="Calibri" panose="020F0502020204030204" pitchFamily="34" charset="0"/>
                      </a:endParaRPr>
                    </a:p>
                  </a:txBody>
                  <a:tcPr marL="68580" marR="68580" marT="0" marB="0">
                    <a:solidFill>
                      <a:schemeClr val="tx2">
                        <a:lumMod val="75000"/>
                      </a:schemeClr>
                    </a:solidFill>
                  </a:tcPr>
                </a:tc>
                <a:extLst>
                  <a:ext uri="{0D108BD9-81ED-4DB2-BD59-A6C34878D82A}">
                    <a16:rowId xmlns:a16="http://schemas.microsoft.com/office/drawing/2014/main" val="950690712"/>
                  </a:ext>
                </a:extLst>
              </a:tr>
              <a:tr h="0">
                <a:tc>
                  <a:txBody>
                    <a:bodyPr/>
                    <a:lstStyle/>
                    <a:p>
                      <a:pPr marL="0" marR="0" algn="ctr">
                        <a:lnSpc>
                          <a:spcPct val="150000"/>
                        </a:lnSpc>
                        <a:spcBef>
                          <a:spcPts val="600"/>
                        </a:spcBef>
                        <a:spcAft>
                          <a:spcPts val="1000"/>
                        </a:spcAft>
                      </a:pPr>
                      <a:r>
                        <a:rPr lang="en-US" sz="1800">
                          <a:effectLst/>
                          <a:latin typeface="+mj-lt"/>
                        </a:rPr>
                        <a:t>26 – 30</a:t>
                      </a:r>
                      <a:endParaRPr lang="en-US" sz="1800">
                        <a:effectLst/>
                        <a:latin typeface="+mj-lt"/>
                        <a:ea typeface="Calibri" panose="020F0502020204030204" pitchFamily="34" charset="0"/>
                      </a:endParaRPr>
                    </a:p>
                  </a:txBody>
                  <a:tcPr marL="68580" marR="68580" marT="0" marB="0"/>
                </a:tc>
                <a:tc>
                  <a:txBody>
                    <a:bodyPr/>
                    <a:lstStyle/>
                    <a:p>
                      <a:pPr marL="0" marR="0" algn="ctr">
                        <a:lnSpc>
                          <a:spcPct val="150000"/>
                        </a:lnSpc>
                        <a:spcBef>
                          <a:spcPts val="600"/>
                        </a:spcBef>
                        <a:spcAft>
                          <a:spcPts val="1000"/>
                        </a:spcAft>
                      </a:pPr>
                      <a:r>
                        <a:rPr lang="en-US" sz="1800">
                          <a:effectLst/>
                          <a:latin typeface="+mj-lt"/>
                        </a:rPr>
                        <a:t> </a:t>
                      </a:r>
                      <a:endParaRPr lang="en-US" sz="180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3966431588"/>
                  </a:ext>
                </a:extLst>
              </a:tr>
              <a:tr h="0">
                <a:tc>
                  <a:txBody>
                    <a:bodyPr/>
                    <a:lstStyle/>
                    <a:p>
                      <a:pPr marL="0" marR="0" algn="ctr">
                        <a:lnSpc>
                          <a:spcPct val="150000"/>
                        </a:lnSpc>
                        <a:spcBef>
                          <a:spcPts val="600"/>
                        </a:spcBef>
                        <a:spcAft>
                          <a:spcPts val="1000"/>
                        </a:spcAft>
                      </a:pPr>
                      <a:r>
                        <a:rPr lang="en-US" sz="1800">
                          <a:effectLst/>
                          <a:latin typeface="+mj-lt"/>
                        </a:rPr>
                        <a:t>16 – 20</a:t>
                      </a:r>
                      <a:endParaRPr lang="en-US" sz="1800">
                        <a:effectLst/>
                        <a:latin typeface="+mj-lt"/>
                        <a:ea typeface="Calibri" panose="020F0502020204030204" pitchFamily="34" charset="0"/>
                      </a:endParaRPr>
                    </a:p>
                  </a:txBody>
                  <a:tcPr marL="68580" marR="68580" marT="0" marB="0"/>
                </a:tc>
                <a:tc>
                  <a:txBody>
                    <a:bodyPr/>
                    <a:lstStyle/>
                    <a:p>
                      <a:pPr marL="0" marR="0" algn="ctr">
                        <a:lnSpc>
                          <a:spcPct val="150000"/>
                        </a:lnSpc>
                        <a:spcBef>
                          <a:spcPts val="600"/>
                        </a:spcBef>
                        <a:spcAft>
                          <a:spcPts val="1000"/>
                        </a:spcAft>
                      </a:pPr>
                      <a:r>
                        <a:rPr lang="en-US" sz="1800">
                          <a:effectLst/>
                          <a:latin typeface="+mj-lt"/>
                        </a:rPr>
                        <a:t> </a:t>
                      </a:r>
                      <a:endParaRPr lang="en-US" sz="18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1587763086"/>
                  </a:ext>
                </a:extLst>
              </a:tr>
              <a:tr h="0">
                <a:tc>
                  <a:txBody>
                    <a:bodyPr/>
                    <a:lstStyle/>
                    <a:p>
                      <a:pPr marL="0" marR="0" algn="ctr">
                        <a:lnSpc>
                          <a:spcPct val="150000"/>
                        </a:lnSpc>
                        <a:spcBef>
                          <a:spcPts val="600"/>
                        </a:spcBef>
                        <a:spcAft>
                          <a:spcPts val="1000"/>
                        </a:spcAft>
                      </a:pPr>
                      <a:r>
                        <a:rPr lang="en-US" sz="1800">
                          <a:effectLst/>
                          <a:latin typeface="+mj-lt"/>
                        </a:rPr>
                        <a:t>6 – 10</a:t>
                      </a:r>
                      <a:endParaRPr lang="en-US" sz="1800">
                        <a:effectLst/>
                        <a:latin typeface="+mj-lt"/>
                        <a:ea typeface="Calibri" panose="020F0502020204030204" pitchFamily="34" charset="0"/>
                      </a:endParaRPr>
                    </a:p>
                  </a:txBody>
                  <a:tcPr marL="68580" marR="68580" marT="0" marB="0"/>
                </a:tc>
                <a:tc>
                  <a:txBody>
                    <a:bodyPr/>
                    <a:lstStyle/>
                    <a:p>
                      <a:pPr marL="0" marR="0" algn="ctr">
                        <a:lnSpc>
                          <a:spcPct val="150000"/>
                        </a:lnSpc>
                        <a:spcBef>
                          <a:spcPts val="600"/>
                        </a:spcBef>
                        <a:spcAft>
                          <a:spcPts val="1000"/>
                        </a:spcAft>
                      </a:pPr>
                      <a:r>
                        <a:rPr lang="en-US" sz="1800">
                          <a:effectLst/>
                          <a:latin typeface="+mj-lt"/>
                        </a:rPr>
                        <a:t> </a:t>
                      </a:r>
                      <a:endParaRPr lang="en-US" sz="18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3238601274"/>
                  </a:ext>
                </a:extLst>
              </a:tr>
            </a:tbl>
          </a:graphicData>
        </a:graphic>
      </p:graphicFrame>
      <p:pic>
        <p:nvPicPr>
          <p:cNvPr id="9" name="Picture 8">
            <a:extLst>
              <a:ext uri="{FF2B5EF4-FFF2-40B4-BE49-F238E27FC236}">
                <a16:creationId xmlns:a16="http://schemas.microsoft.com/office/drawing/2014/main" id="{FDB02219-42A4-4F26-BB4B-6B7B7CD2B0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531010" y="3820143"/>
            <a:ext cx="3862701" cy="1462998"/>
          </a:xfrm>
          <a:prstGeom prst="rect">
            <a:avLst/>
          </a:prstGeom>
        </p:spPr>
      </p:pic>
      <p:sp>
        <p:nvSpPr>
          <p:cNvPr id="2" name="TextBox 1">
            <a:extLst>
              <a:ext uri="{FF2B5EF4-FFF2-40B4-BE49-F238E27FC236}">
                <a16:creationId xmlns:a16="http://schemas.microsoft.com/office/drawing/2014/main" id="{DD5C1560-3E21-634B-F571-9FFF090504D5}"/>
              </a:ext>
            </a:extLst>
          </p:cNvPr>
          <p:cNvSpPr txBox="1"/>
          <p:nvPr/>
        </p:nvSpPr>
        <p:spPr>
          <a:xfrm>
            <a:off x="1453116" y="71834"/>
            <a:ext cx="5862084" cy="958660"/>
          </a:xfrm>
          <a:prstGeom prst="rect">
            <a:avLst/>
          </a:prstGeom>
          <a:noFill/>
        </p:spPr>
        <p:txBody>
          <a:bodyPr wrap="square" rtlCol="0">
            <a:spAutoFit/>
          </a:bodyPr>
          <a:lstStyle/>
          <a:p>
            <a:pPr algn="ctr">
              <a:lnSpc>
                <a:spcPct val="150000"/>
              </a:lnSpc>
            </a:pPr>
            <a:r>
              <a:rPr lang="en-US" sz="2000" b="1">
                <a:effectLst/>
                <a:latin typeface="+mj-lt"/>
                <a:ea typeface="Times New Roman" panose="02020603050405020304" pitchFamily="18" charset="0"/>
              </a:rPr>
              <a:t>2. Thí nghiệm ảnh hưởng của nhiệt độ nước đến tốc độ hô hấp của cá vàng</a:t>
            </a:r>
            <a:endParaRPr lang="en-US" sz="2000" b="1">
              <a:effectLst/>
              <a:latin typeface="+mj-lt"/>
              <a:ea typeface="Calibri" panose="020F0502020204030204"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3"/>
        <p:cNvGrpSpPr/>
        <p:nvPr/>
      </p:nvGrpSpPr>
      <p:grpSpPr>
        <a:xfrm>
          <a:off x="0" y="0"/>
          <a:ext cx="0" cy="0"/>
          <a:chOff x="0" y="0"/>
          <a:chExt cx="0" cy="0"/>
        </a:xfrm>
      </p:grpSpPr>
      <p:grpSp>
        <p:nvGrpSpPr>
          <p:cNvPr id="2865" name="Google Shape;2865;p57"/>
          <p:cNvGrpSpPr/>
          <p:nvPr/>
        </p:nvGrpSpPr>
        <p:grpSpPr>
          <a:xfrm rot="-2394364">
            <a:off x="747813" y="999468"/>
            <a:ext cx="269136" cy="205931"/>
            <a:chOff x="-1165325" y="1368300"/>
            <a:chExt cx="157550" cy="120525"/>
          </a:xfrm>
        </p:grpSpPr>
        <p:sp>
          <p:nvSpPr>
            <p:cNvPr id="2866" name="Google Shape;2866;p57"/>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7"/>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57"/>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57"/>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57"/>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1" name="Google Shape;2871;p57"/>
          <p:cNvGrpSpPr/>
          <p:nvPr/>
        </p:nvGrpSpPr>
        <p:grpSpPr>
          <a:xfrm rot="2579876">
            <a:off x="7434279" y="3601236"/>
            <a:ext cx="269140" cy="205933"/>
            <a:chOff x="-1165325" y="1368300"/>
            <a:chExt cx="157550" cy="120525"/>
          </a:xfrm>
        </p:grpSpPr>
        <p:sp>
          <p:nvSpPr>
            <p:cNvPr id="2872" name="Google Shape;2872;p57"/>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7"/>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7"/>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7"/>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7"/>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Arrow: Right 5">
            <a:extLst>
              <a:ext uri="{FF2B5EF4-FFF2-40B4-BE49-F238E27FC236}">
                <a16:creationId xmlns:a16="http://schemas.microsoft.com/office/drawing/2014/main" id="{9FCE3FE2-B73C-2FBC-1A69-F4CB162FB2FF}"/>
              </a:ext>
            </a:extLst>
          </p:cNvPr>
          <p:cNvSpPr/>
          <p:nvPr/>
        </p:nvSpPr>
        <p:spPr>
          <a:xfrm>
            <a:off x="71502" y="2339892"/>
            <a:ext cx="662915" cy="414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150745D-3035-C88D-59C9-DE8E0AA45DBA}"/>
              </a:ext>
            </a:extLst>
          </p:cNvPr>
          <p:cNvSpPr txBox="1"/>
          <p:nvPr/>
        </p:nvSpPr>
        <p:spPr>
          <a:xfrm>
            <a:off x="2452914" y="255525"/>
            <a:ext cx="4697873" cy="477054"/>
          </a:xfrm>
          <a:prstGeom prst="rect">
            <a:avLst/>
          </a:prstGeom>
          <a:noFill/>
        </p:spPr>
        <p:txBody>
          <a:bodyPr wrap="square" rtlCol="0">
            <a:spAutoFit/>
          </a:bodyPr>
          <a:lstStyle/>
          <a:p>
            <a:pPr algn="ctr"/>
            <a:r>
              <a:rPr lang="en-US" sz="2500" b="1">
                <a:latin typeface="+mj-lt"/>
              </a:rPr>
              <a:t>KẾT QUẢ THÍ NGHIỆM</a:t>
            </a:r>
          </a:p>
        </p:txBody>
      </p:sp>
      <p:sp>
        <p:nvSpPr>
          <p:cNvPr id="11" name="Rectangle: Rounded Corners 10">
            <a:extLst>
              <a:ext uri="{FF2B5EF4-FFF2-40B4-BE49-F238E27FC236}">
                <a16:creationId xmlns:a16="http://schemas.microsoft.com/office/drawing/2014/main" id="{7D182B23-67D7-6C40-4C99-D90C999EB80D}"/>
              </a:ext>
            </a:extLst>
          </p:cNvPr>
          <p:cNvSpPr/>
          <p:nvPr/>
        </p:nvSpPr>
        <p:spPr>
          <a:xfrm>
            <a:off x="905903" y="1079617"/>
            <a:ext cx="7934000" cy="3391636"/>
          </a:xfrm>
          <a:prstGeom prst="round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a:extLst>
              <a:ext uri="{FF2B5EF4-FFF2-40B4-BE49-F238E27FC236}">
                <a16:creationId xmlns:a16="http://schemas.microsoft.com/office/drawing/2014/main" id="{7F70C212-2BAF-2F23-D90A-8E626C1598F7}"/>
              </a:ext>
            </a:extLst>
          </p:cNvPr>
          <p:cNvGraphicFramePr>
            <a:graphicFrameLocks noGrp="1"/>
          </p:cNvGraphicFramePr>
          <p:nvPr>
            <p:extLst>
              <p:ext uri="{D42A27DB-BD31-4B8C-83A1-F6EECF244321}">
                <p14:modId xmlns:p14="http://schemas.microsoft.com/office/powerpoint/2010/main" val="3132940061"/>
              </p:ext>
            </p:extLst>
          </p:nvPr>
        </p:nvGraphicFramePr>
        <p:xfrm>
          <a:off x="1691969" y="1284205"/>
          <a:ext cx="6213617" cy="2111375"/>
        </p:xfrm>
        <a:graphic>
          <a:graphicData uri="http://schemas.openxmlformats.org/drawingml/2006/table">
            <a:tbl>
              <a:tblPr bandRow="1">
                <a:tableStyleId>{001AD656-6E99-4044-9306-AFF701C5FEB4}</a:tableStyleId>
              </a:tblPr>
              <a:tblGrid>
                <a:gridCol w="2789360">
                  <a:extLst>
                    <a:ext uri="{9D8B030D-6E8A-4147-A177-3AD203B41FA5}">
                      <a16:colId xmlns:a16="http://schemas.microsoft.com/office/drawing/2014/main" val="3839886154"/>
                    </a:ext>
                  </a:extLst>
                </a:gridCol>
                <a:gridCol w="3424257">
                  <a:extLst>
                    <a:ext uri="{9D8B030D-6E8A-4147-A177-3AD203B41FA5}">
                      <a16:colId xmlns:a16="http://schemas.microsoft.com/office/drawing/2014/main" val="990970424"/>
                    </a:ext>
                  </a:extLst>
                </a:gridCol>
              </a:tblGrid>
              <a:tr h="977265">
                <a:tc>
                  <a:txBody>
                    <a:bodyPr/>
                    <a:lstStyle/>
                    <a:p>
                      <a:pPr marL="0" marR="0" algn="ctr">
                        <a:lnSpc>
                          <a:spcPct val="150000"/>
                        </a:lnSpc>
                        <a:spcBef>
                          <a:spcPts val="600"/>
                        </a:spcBef>
                        <a:spcAft>
                          <a:spcPts val="1000"/>
                        </a:spcAft>
                      </a:pPr>
                      <a:r>
                        <a:rPr lang="en-US" sz="1800">
                          <a:effectLst/>
                          <a:latin typeface="+mj-lt"/>
                        </a:rPr>
                        <a:t>Nhiệt độ nước </a:t>
                      </a:r>
                      <a:r>
                        <a:rPr lang="en-US" sz="1800" baseline="30000">
                          <a:effectLst/>
                          <a:latin typeface="+mj-lt"/>
                        </a:rPr>
                        <a:t>o</a:t>
                      </a:r>
                      <a:r>
                        <a:rPr lang="en-US" sz="1800">
                          <a:effectLst/>
                          <a:latin typeface="+mj-lt"/>
                        </a:rPr>
                        <a:t>C</a:t>
                      </a:r>
                      <a:endParaRPr lang="en-US" sz="1800">
                        <a:effectLst/>
                        <a:latin typeface="+mj-lt"/>
                        <a:ea typeface="Calibri" panose="020F0502020204030204" pitchFamily="34" charset="0"/>
                      </a:endParaRPr>
                    </a:p>
                  </a:txBody>
                  <a:tcPr marL="68580" marR="68580" marT="0" marB="0" anchor="ctr"/>
                </a:tc>
                <a:tc>
                  <a:txBody>
                    <a:bodyPr/>
                    <a:lstStyle/>
                    <a:p>
                      <a:pPr marL="0" marR="0" algn="ctr">
                        <a:lnSpc>
                          <a:spcPct val="150000"/>
                        </a:lnSpc>
                        <a:spcBef>
                          <a:spcPts val="600"/>
                        </a:spcBef>
                        <a:spcAft>
                          <a:spcPts val="1000"/>
                        </a:spcAft>
                      </a:pPr>
                      <a:r>
                        <a:rPr lang="en-US" sz="1800">
                          <a:effectLst/>
                          <a:latin typeface="+mj-lt"/>
                        </a:rPr>
                        <a:t>Số lần đóng – mở nắp mang trong 5 phút</a:t>
                      </a:r>
                      <a:endParaRPr lang="en-US" sz="180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3711463056"/>
                  </a:ext>
                </a:extLst>
              </a:tr>
              <a:tr h="381635">
                <a:tc>
                  <a:txBody>
                    <a:bodyPr/>
                    <a:lstStyle/>
                    <a:p>
                      <a:pPr marL="0" marR="0" algn="ctr">
                        <a:lnSpc>
                          <a:spcPct val="150000"/>
                        </a:lnSpc>
                        <a:spcBef>
                          <a:spcPts val="600"/>
                        </a:spcBef>
                        <a:spcAft>
                          <a:spcPts val="1000"/>
                        </a:spcAft>
                      </a:pPr>
                      <a:r>
                        <a:rPr lang="en-US" sz="1800">
                          <a:effectLst/>
                          <a:latin typeface="+mj-lt"/>
                        </a:rPr>
                        <a:t>26 – 30</a:t>
                      </a:r>
                      <a:endParaRPr lang="en-US" sz="1800">
                        <a:effectLst/>
                        <a:latin typeface="+mj-lt"/>
                        <a:ea typeface="Calibri" panose="020F0502020204030204" pitchFamily="34" charset="0"/>
                      </a:endParaRPr>
                    </a:p>
                  </a:txBody>
                  <a:tcPr marL="68580" marR="68580" marT="0" marB="0" anchor="ctr"/>
                </a:tc>
                <a:tc>
                  <a:txBody>
                    <a:bodyPr/>
                    <a:lstStyle/>
                    <a:p>
                      <a:pPr marL="0" marR="0" algn="ctr">
                        <a:lnSpc>
                          <a:spcPct val="150000"/>
                        </a:lnSpc>
                        <a:spcBef>
                          <a:spcPts val="600"/>
                        </a:spcBef>
                        <a:spcAft>
                          <a:spcPts val="1000"/>
                        </a:spcAft>
                      </a:pPr>
                      <a:r>
                        <a:rPr lang="en-US" sz="1800">
                          <a:effectLst/>
                          <a:latin typeface="+mj-lt"/>
                        </a:rPr>
                        <a:t>63</a:t>
                      </a:r>
                      <a:endParaRPr lang="en-US" sz="180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3599908593"/>
                  </a:ext>
                </a:extLst>
              </a:tr>
              <a:tr h="370840">
                <a:tc>
                  <a:txBody>
                    <a:bodyPr/>
                    <a:lstStyle/>
                    <a:p>
                      <a:pPr marL="0" marR="0" algn="ctr">
                        <a:lnSpc>
                          <a:spcPct val="150000"/>
                        </a:lnSpc>
                        <a:spcBef>
                          <a:spcPts val="600"/>
                        </a:spcBef>
                        <a:spcAft>
                          <a:spcPts val="1000"/>
                        </a:spcAft>
                      </a:pPr>
                      <a:r>
                        <a:rPr lang="en-US" sz="1800">
                          <a:effectLst/>
                          <a:latin typeface="+mj-lt"/>
                        </a:rPr>
                        <a:t>16 – 20</a:t>
                      </a:r>
                      <a:endParaRPr lang="en-US" sz="1800">
                        <a:effectLst/>
                        <a:latin typeface="+mj-lt"/>
                        <a:ea typeface="Calibri" panose="020F0502020204030204" pitchFamily="34" charset="0"/>
                      </a:endParaRPr>
                    </a:p>
                  </a:txBody>
                  <a:tcPr marL="68580" marR="68580" marT="0" marB="0" anchor="ctr"/>
                </a:tc>
                <a:tc>
                  <a:txBody>
                    <a:bodyPr/>
                    <a:lstStyle/>
                    <a:p>
                      <a:pPr marL="0" marR="0" algn="ctr">
                        <a:lnSpc>
                          <a:spcPct val="150000"/>
                        </a:lnSpc>
                        <a:spcBef>
                          <a:spcPts val="600"/>
                        </a:spcBef>
                        <a:spcAft>
                          <a:spcPts val="1000"/>
                        </a:spcAft>
                      </a:pPr>
                      <a:r>
                        <a:rPr lang="en-US" sz="1800">
                          <a:effectLst/>
                          <a:latin typeface="+mj-lt"/>
                        </a:rPr>
                        <a:t>56</a:t>
                      </a:r>
                      <a:endParaRPr lang="en-US" sz="180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2972963539"/>
                  </a:ext>
                </a:extLst>
              </a:tr>
              <a:tr h="381635">
                <a:tc>
                  <a:txBody>
                    <a:bodyPr/>
                    <a:lstStyle/>
                    <a:p>
                      <a:pPr marL="0" marR="0" algn="ctr">
                        <a:lnSpc>
                          <a:spcPct val="150000"/>
                        </a:lnSpc>
                        <a:spcBef>
                          <a:spcPts val="600"/>
                        </a:spcBef>
                        <a:spcAft>
                          <a:spcPts val="1000"/>
                        </a:spcAft>
                      </a:pPr>
                      <a:r>
                        <a:rPr lang="en-US" sz="1800">
                          <a:effectLst/>
                          <a:latin typeface="+mj-lt"/>
                        </a:rPr>
                        <a:t>6 – 10</a:t>
                      </a:r>
                      <a:endParaRPr lang="en-US" sz="1800">
                        <a:effectLst/>
                        <a:latin typeface="+mj-lt"/>
                        <a:ea typeface="Calibri" panose="020F0502020204030204" pitchFamily="34" charset="0"/>
                      </a:endParaRPr>
                    </a:p>
                  </a:txBody>
                  <a:tcPr marL="68580" marR="68580" marT="0" marB="0" anchor="ctr"/>
                </a:tc>
                <a:tc>
                  <a:txBody>
                    <a:bodyPr/>
                    <a:lstStyle/>
                    <a:p>
                      <a:pPr marL="0" marR="0" algn="ctr">
                        <a:lnSpc>
                          <a:spcPct val="150000"/>
                        </a:lnSpc>
                        <a:spcBef>
                          <a:spcPts val="600"/>
                        </a:spcBef>
                        <a:spcAft>
                          <a:spcPts val="1000"/>
                        </a:spcAft>
                      </a:pPr>
                      <a:r>
                        <a:rPr lang="en-US" sz="1800">
                          <a:effectLst/>
                          <a:latin typeface="+mj-lt"/>
                        </a:rPr>
                        <a:t>45</a:t>
                      </a:r>
                      <a:endParaRPr lang="en-US" sz="180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1923220205"/>
                  </a:ext>
                </a:extLst>
              </a:tr>
            </a:tbl>
          </a:graphicData>
        </a:graphic>
      </p:graphicFrame>
      <p:sp>
        <p:nvSpPr>
          <p:cNvPr id="15" name="TextBox 14">
            <a:extLst>
              <a:ext uri="{FF2B5EF4-FFF2-40B4-BE49-F238E27FC236}">
                <a16:creationId xmlns:a16="http://schemas.microsoft.com/office/drawing/2014/main" id="{8879FA78-BD28-9CCD-791A-96B0356101FC}"/>
              </a:ext>
            </a:extLst>
          </p:cNvPr>
          <p:cNvSpPr txBox="1"/>
          <p:nvPr/>
        </p:nvSpPr>
        <p:spPr>
          <a:xfrm>
            <a:off x="1076364" y="3483893"/>
            <a:ext cx="7523349" cy="872034"/>
          </a:xfrm>
          <a:prstGeom prst="rect">
            <a:avLst/>
          </a:prstGeom>
          <a:noFill/>
        </p:spPr>
        <p:txBody>
          <a:bodyPr wrap="square" rtlCol="0">
            <a:spAutoFit/>
          </a:bodyPr>
          <a:lstStyle/>
          <a:p>
            <a:pPr algn="just">
              <a:lnSpc>
                <a:spcPct val="150000"/>
              </a:lnSpc>
            </a:pPr>
            <a:r>
              <a:rPr lang="en-US" sz="1800">
                <a:latin typeface="+mj-lt"/>
                <a:ea typeface="Times New Roman" panose="02020603050405020304" pitchFamily="18" charset="0"/>
              </a:rPr>
              <a:t>→</a:t>
            </a:r>
            <a:r>
              <a:rPr lang="en-US" sz="1800">
                <a:effectLst/>
                <a:latin typeface="+mj-lt"/>
                <a:ea typeface="Times New Roman" panose="02020603050405020304" pitchFamily="18" charset="0"/>
              </a:rPr>
              <a:t> Khi nhiệt độ giảm xuống cá hô hấp chậm lại. Nhiệt độ thuận lợi nhất cho quá trình hô hấp của cá vàng là 26 – 30</a:t>
            </a:r>
            <a:r>
              <a:rPr lang="en-US" sz="1800" baseline="30000">
                <a:effectLst/>
                <a:latin typeface="+mj-lt"/>
                <a:ea typeface="Times New Roman" panose="02020603050405020304" pitchFamily="18" charset="0"/>
              </a:rPr>
              <a:t>0</a:t>
            </a:r>
            <a:r>
              <a:rPr lang="en-US" sz="1800">
                <a:effectLst/>
                <a:latin typeface="+mj-lt"/>
                <a:ea typeface="Times New Roman" panose="02020603050405020304" pitchFamily="18" charset="0"/>
              </a:rPr>
              <a:t>C.</a:t>
            </a:r>
            <a:endParaRPr lang="en-US" sz="1800">
              <a:effectLst/>
              <a:latin typeface="+mj-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750"/>
                                        <p:tgtEl>
                                          <p:spTgt spid="14"/>
                                        </p:tgtEl>
                                      </p:cBhvr>
                                    </p:animEffect>
                                    <p:anim calcmode="lin" valueType="num">
                                      <p:cBhvr>
                                        <p:cTn id="19" dur="750" fill="hold"/>
                                        <p:tgtEl>
                                          <p:spTgt spid="14"/>
                                        </p:tgtEl>
                                        <p:attrNameLst>
                                          <p:attrName>ppt_x</p:attrName>
                                        </p:attrNameLst>
                                      </p:cBhvr>
                                      <p:tavLst>
                                        <p:tav tm="0">
                                          <p:val>
                                            <p:strVal val="#ppt_x"/>
                                          </p:val>
                                        </p:tav>
                                        <p:tav tm="100000">
                                          <p:val>
                                            <p:strVal val="#ppt_x"/>
                                          </p:val>
                                        </p:tav>
                                      </p:tavLst>
                                    </p:anim>
                                    <p:anim calcmode="lin" valueType="num">
                                      <p:cBhvr>
                                        <p:cTn id="20" dur="7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0"/>
        <p:cNvGrpSpPr/>
        <p:nvPr/>
      </p:nvGrpSpPr>
      <p:grpSpPr>
        <a:xfrm>
          <a:off x="0" y="0"/>
          <a:ext cx="0" cy="0"/>
          <a:chOff x="0" y="0"/>
          <a:chExt cx="0" cy="0"/>
        </a:xfrm>
      </p:grpSpPr>
      <p:sp>
        <p:nvSpPr>
          <p:cNvPr id="22" name="Line Callout 1 (Border and Accent Bar) 3">
            <a:extLst>
              <a:ext uri="{FF2B5EF4-FFF2-40B4-BE49-F238E27FC236}">
                <a16:creationId xmlns:a16="http://schemas.microsoft.com/office/drawing/2014/main" id="{66FE86F9-2D88-19D6-04A9-A343D5C0266A}"/>
              </a:ext>
            </a:extLst>
          </p:cNvPr>
          <p:cNvSpPr/>
          <p:nvPr/>
        </p:nvSpPr>
        <p:spPr>
          <a:xfrm>
            <a:off x="421192" y="671135"/>
            <a:ext cx="2476349" cy="565078"/>
          </a:xfrm>
          <a:prstGeom prst="accentBorderCallout1">
            <a:avLst>
              <a:gd name="adj1" fmla="val 18750"/>
              <a:gd name="adj2" fmla="val -3127"/>
              <a:gd name="adj3" fmla="val 17954"/>
              <a:gd name="adj4" fmla="val -17509"/>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Nhiệm vụ nhóm</a:t>
            </a:r>
            <a:endParaRPr lang="en-US" sz="2000" b="1" dirty="0">
              <a:solidFill>
                <a:schemeClr val="bg1"/>
              </a:solidFill>
            </a:endParaRPr>
          </a:p>
        </p:txBody>
      </p:sp>
      <p:sp>
        <p:nvSpPr>
          <p:cNvPr id="23" name="TextBox 22">
            <a:extLst>
              <a:ext uri="{FF2B5EF4-FFF2-40B4-BE49-F238E27FC236}">
                <a16:creationId xmlns:a16="http://schemas.microsoft.com/office/drawing/2014/main" id="{4330AE4F-33DC-55F7-E4DD-04AB86977CAB}"/>
              </a:ext>
            </a:extLst>
          </p:cNvPr>
          <p:cNvSpPr txBox="1"/>
          <p:nvPr/>
        </p:nvSpPr>
        <p:spPr>
          <a:xfrm>
            <a:off x="216261" y="1587312"/>
            <a:ext cx="4747623" cy="3339376"/>
          </a:xfrm>
          <a:prstGeom prst="rect">
            <a:avLst/>
          </a:prstGeom>
          <a:noFill/>
        </p:spPr>
        <p:txBody>
          <a:bodyPr wrap="square" rtlCol="0">
            <a:spAutoFit/>
          </a:bodyPr>
          <a:lstStyle/>
          <a:p>
            <a:pPr marL="285750" marR="0" indent="-285750" algn="just">
              <a:lnSpc>
                <a:spcPct val="150000"/>
              </a:lnSpc>
              <a:spcBef>
                <a:spcPts val="600"/>
              </a:spcBef>
              <a:spcAft>
                <a:spcPts val="1000"/>
              </a:spcAft>
              <a:buFont typeface="Arial" panose="020B0604020202020204" pitchFamily="34" charset="0"/>
              <a:buChar char="•"/>
            </a:pPr>
            <a:r>
              <a:rPr lang="en-US" sz="1800" b="1">
                <a:effectLst/>
                <a:latin typeface="+mj-lt"/>
                <a:ea typeface="Times New Roman" panose="02020603050405020304" pitchFamily="18" charset="0"/>
              </a:rPr>
              <a:t> Nhóm 1</a:t>
            </a:r>
            <a:r>
              <a:rPr lang="en-US" sz="1800">
                <a:effectLst/>
                <a:latin typeface="+mj-lt"/>
                <a:ea typeface="Times New Roman" panose="02020603050405020304" pitchFamily="18" charset="0"/>
              </a:rPr>
              <a:t>: đếm số lần đóng – mở nắp mang trong bình có nhiệt độ 26</a:t>
            </a:r>
            <a:r>
              <a:rPr lang="en-US" sz="1800" baseline="30000">
                <a:effectLst/>
                <a:latin typeface="+mj-lt"/>
                <a:ea typeface="Times New Roman" panose="02020603050405020304" pitchFamily="18" charset="0"/>
              </a:rPr>
              <a:t> o</a:t>
            </a:r>
            <a:r>
              <a:rPr lang="en-US" sz="1800">
                <a:effectLst/>
                <a:latin typeface="+mj-lt"/>
                <a:ea typeface="Times New Roman" panose="02020603050405020304" pitchFamily="18" charset="0"/>
              </a:rPr>
              <a:t>C - 30</a:t>
            </a:r>
            <a:r>
              <a:rPr lang="en-US" sz="1800" baseline="30000">
                <a:effectLst/>
                <a:latin typeface="+mj-lt"/>
                <a:ea typeface="Times New Roman" panose="02020603050405020304" pitchFamily="18" charset="0"/>
              </a:rPr>
              <a:t> o</a:t>
            </a:r>
            <a:r>
              <a:rPr lang="en-US" sz="1800">
                <a:effectLst/>
                <a:latin typeface="+mj-lt"/>
                <a:ea typeface="Times New Roman" panose="02020603050405020304" pitchFamily="18" charset="0"/>
              </a:rPr>
              <a:t>C</a:t>
            </a:r>
            <a:r>
              <a:rPr lang="en-US" sz="1800" b="1">
                <a:effectLst/>
                <a:latin typeface="+mj-lt"/>
                <a:ea typeface="Times New Roman" panose="02020603050405020304" pitchFamily="18" charset="0"/>
              </a:rPr>
              <a:t> </a:t>
            </a:r>
          </a:p>
          <a:p>
            <a:pPr marL="285750" marR="0" indent="-285750" algn="just">
              <a:lnSpc>
                <a:spcPct val="150000"/>
              </a:lnSpc>
              <a:spcBef>
                <a:spcPts val="600"/>
              </a:spcBef>
              <a:spcAft>
                <a:spcPts val="1000"/>
              </a:spcAft>
              <a:buFont typeface="Arial" panose="020B0604020202020204" pitchFamily="34" charset="0"/>
              <a:buChar char="•"/>
            </a:pPr>
            <a:r>
              <a:rPr lang="en-US" sz="1800" b="1">
                <a:effectLst/>
                <a:latin typeface="+mj-lt"/>
                <a:ea typeface="Times New Roman" panose="02020603050405020304" pitchFamily="18" charset="0"/>
              </a:rPr>
              <a:t>Nhóm 2</a:t>
            </a:r>
            <a:r>
              <a:rPr lang="en-US" sz="1800">
                <a:effectLst/>
                <a:latin typeface="+mj-lt"/>
                <a:ea typeface="Times New Roman" panose="02020603050405020304" pitchFamily="18" charset="0"/>
              </a:rPr>
              <a:t>: đếm số lần đóng – mở nắp mang trong bình có nhiệt độ 16</a:t>
            </a:r>
            <a:r>
              <a:rPr lang="en-US" sz="1800" baseline="30000">
                <a:effectLst/>
                <a:latin typeface="+mj-lt"/>
                <a:ea typeface="Times New Roman" panose="02020603050405020304" pitchFamily="18" charset="0"/>
              </a:rPr>
              <a:t> o</a:t>
            </a:r>
            <a:r>
              <a:rPr lang="en-US" sz="1800">
                <a:effectLst/>
                <a:latin typeface="+mj-lt"/>
                <a:ea typeface="Times New Roman" panose="02020603050405020304" pitchFamily="18" charset="0"/>
              </a:rPr>
              <a:t>C - 20</a:t>
            </a:r>
            <a:r>
              <a:rPr lang="en-US" sz="1800" baseline="30000">
                <a:effectLst/>
                <a:latin typeface="+mj-lt"/>
                <a:ea typeface="Times New Roman" panose="02020603050405020304" pitchFamily="18" charset="0"/>
              </a:rPr>
              <a:t> o</a:t>
            </a:r>
            <a:r>
              <a:rPr lang="en-US" sz="1800">
                <a:effectLst/>
                <a:latin typeface="+mj-lt"/>
                <a:ea typeface="Times New Roman" panose="02020603050405020304" pitchFamily="18" charset="0"/>
              </a:rPr>
              <a:t>C</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b="1">
                <a:effectLst/>
                <a:latin typeface="+mj-lt"/>
                <a:ea typeface="Times New Roman" panose="02020603050405020304" pitchFamily="18" charset="0"/>
              </a:rPr>
              <a:t> Nhóm 3</a:t>
            </a:r>
            <a:r>
              <a:rPr lang="en-US" sz="1800">
                <a:effectLst/>
                <a:latin typeface="+mj-lt"/>
                <a:ea typeface="Times New Roman" panose="02020603050405020304" pitchFamily="18" charset="0"/>
              </a:rPr>
              <a:t>: đếm số lần đóng – mở nắp mang trong bình có nhiệt độ 6</a:t>
            </a:r>
            <a:r>
              <a:rPr lang="en-US" sz="1800" baseline="30000">
                <a:effectLst/>
                <a:latin typeface="+mj-lt"/>
                <a:ea typeface="Times New Roman" panose="02020603050405020304" pitchFamily="18" charset="0"/>
              </a:rPr>
              <a:t> o</a:t>
            </a:r>
            <a:r>
              <a:rPr lang="en-US" sz="1800">
                <a:effectLst/>
                <a:latin typeface="+mj-lt"/>
                <a:ea typeface="Times New Roman" panose="02020603050405020304" pitchFamily="18" charset="0"/>
              </a:rPr>
              <a:t>C - 10</a:t>
            </a:r>
            <a:r>
              <a:rPr lang="en-US" sz="1800" baseline="30000">
                <a:effectLst/>
                <a:latin typeface="+mj-lt"/>
                <a:ea typeface="Times New Roman" panose="02020603050405020304" pitchFamily="18" charset="0"/>
              </a:rPr>
              <a:t> o</a:t>
            </a:r>
            <a:r>
              <a:rPr lang="en-US" sz="1800">
                <a:effectLst/>
                <a:latin typeface="+mj-lt"/>
                <a:ea typeface="Times New Roman" panose="02020603050405020304" pitchFamily="18" charset="0"/>
              </a:rPr>
              <a:t>C</a:t>
            </a:r>
            <a:endParaRPr lang="en-US" sz="1800">
              <a:effectLst/>
              <a:latin typeface="+mj-lt"/>
              <a:ea typeface="Calibri" panose="020F0502020204030204" pitchFamily="34" charset="0"/>
            </a:endParaRPr>
          </a:p>
          <a:p>
            <a:endParaRPr lang="en-US"/>
          </a:p>
        </p:txBody>
      </p:sp>
      <p:pic>
        <p:nvPicPr>
          <p:cNvPr id="25" name="Graphic 24">
            <a:extLst>
              <a:ext uri="{FF2B5EF4-FFF2-40B4-BE49-F238E27FC236}">
                <a16:creationId xmlns:a16="http://schemas.microsoft.com/office/drawing/2014/main" id="{5BDD4C23-DB30-4FE2-B118-629DE3BCDA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118137" y="1680022"/>
            <a:ext cx="3745737" cy="26594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ppt_w/2"/>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 calcmode="lin" valueType="num">
                                      <p:cBhvr>
                                        <p:cTn id="9" dur="500" fill="hold"/>
                                        <p:tgtEl>
                                          <p:spTgt spid="22"/>
                                        </p:tgtEl>
                                        <p:attrNameLst>
                                          <p:attrName>ppt_w</p:attrName>
                                        </p:attrNameLst>
                                      </p:cBhvr>
                                      <p:tavLst>
                                        <p:tav tm="0">
                                          <p:val>
                                            <p:fltVal val="0"/>
                                          </p:val>
                                        </p:tav>
                                        <p:tav tm="100000">
                                          <p:val>
                                            <p:strVal val="#ppt_w"/>
                                          </p:val>
                                        </p:tav>
                                      </p:tavLst>
                                    </p:anim>
                                    <p:anim calcmode="lin" valueType="num">
                                      <p:cBhvr>
                                        <p:cTn id="10"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wipe(up)">
                                      <p:cBhvr>
                                        <p:cTn id="15" dur="500"/>
                                        <p:tgtEl>
                                          <p:spTgt spid="2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3">
                                            <p:txEl>
                                              <p:pRg st="1" end="1"/>
                                            </p:txEl>
                                          </p:spTgt>
                                        </p:tgtEl>
                                        <p:attrNameLst>
                                          <p:attrName>style.visibility</p:attrName>
                                        </p:attrNameLst>
                                      </p:cBhvr>
                                      <p:to>
                                        <p:strVal val="visible"/>
                                      </p:to>
                                    </p:set>
                                    <p:animEffect transition="in" filter="wipe(up)">
                                      <p:cBhvr>
                                        <p:cTn id="20" dur="500"/>
                                        <p:tgtEl>
                                          <p:spTgt spid="2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3">
                                            <p:txEl>
                                              <p:pRg st="2" end="2"/>
                                            </p:txEl>
                                          </p:spTgt>
                                        </p:tgtEl>
                                        <p:attrNameLst>
                                          <p:attrName>style.visibility</p:attrName>
                                        </p:attrNameLst>
                                      </p:cBhvr>
                                      <p:to>
                                        <p:strVal val="visible"/>
                                      </p:to>
                                    </p:set>
                                    <p:animEffect transition="in" filter="wipe(up)">
                                      <p:cBhvr>
                                        <p:cTn id="25"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8"/>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112A8227-0C51-7E27-C0F5-ACE07F04960E}"/>
              </a:ext>
            </a:extLst>
          </p:cNvPr>
          <p:cNvSpPr/>
          <p:nvPr/>
        </p:nvSpPr>
        <p:spPr>
          <a:xfrm>
            <a:off x="3710273" y="372903"/>
            <a:ext cx="4651828" cy="2728686"/>
          </a:xfrm>
          <a:prstGeom prst="cloudCallout">
            <a:avLst>
              <a:gd name="adj1" fmla="val -65225"/>
              <a:gd name="adj2" fmla="val 465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7DE2801-4739-40C5-76F5-65A9ED6C468A}"/>
              </a:ext>
            </a:extLst>
          </p:cNvPr>
          <p:cNvSpPr txBox="1"/>
          <p:nvPr/>
        </p:nvSpPr>
        <p:spPr>
          <a:xfrm>
            <a:off x="4281715" y="1093480"/>
            <a:ext cx="3708400" cy="1287532"/>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Câu 1. </a:t>
            </a:r>
            <a:r>
              <a:rPr lang="en-US" sz="1800">
                <a:effectLst/>
                <a:latin typeface="+mj-lt"/>
                <a:ea typeface="Times New Roman" panose="02020603050405020304" pitchFamily="18" charset="0"/>
              </a:rPr>
              <a:t>Vì sao muốn cho hạt giống nảy mầm, trước tiên người ta thường ngâm hạt vào nước?</a:t>
            </a:r>
            <a:endParaRPr lang="en-US" sz="1800">
              <a:effectLst/>
              <a:latin typeface="+mj-lt"/>
              <a:ea typeface="Calibri" panose="020F0502020204030204" pitchFamily="34" charset="0"/>
            </a:endParaRPr>
          </a:p>
        </p:txBody>
      </p:sp>
      <p:pic>
        <p:nvPicPr>
          <p:cNvPr id="7" name="Picture 16">
            <a:extLst>
              <a:ext uri="{FF2B5EF4-FFF2-40B4-BE49-F238E27FC236}">
                <a16:creationId xmlns:a16="http://schemas.microsoft.com/office/drawing/2014/main" id="{1D199C21-3B4D-15F8-1935-16BFD47C18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04530" y="1954574"/>
            <a:ext cx="2203285" cy="31889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25"/>
        <p:cNvGrpSpPr/>
        <p:nvPr/>
      </p:nvGrpSpPr>
      <p:grpSpPr>
        <a:xfrm>
          <a:off x="0" y="0"/>
          <a:ext cx="0" cy="0"/>
          <a:chOff x="0" y="0"/>
          <a:chExt cx="0" cy="0"/>
        </a:xfrm>
      </p:grpSpPr>
      <p:pic>
        <p:nvPicPr>
          <p:cNvPr id="4" name="Graphic 3">
            <a:extLst>
              <a:ext uri="{FF2B5EF4-FFF2-40B4-BE49-F238E27FC236}">
                <a16:creationId xmlns:a16="http://schemas.microsoft.com/office/drawing/2014/main" id="{4DD302A4-9425-49E3-8735-3B4BFF812B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87714" y="596171"/>
            <a:ext cx="6219372" cy="2335715"/>
          </a:xfrm>
          <a:prstGeom prst="rect">
            <a:avLst/>
          </a:prstGeom>
        </p:spPr>
      </p:pic>
      <p:sp>
        <p:nvSpPr>
          <p:cNvPr id="6" name="TextBox 5">
            <a:extLst>
              <a:ext uri="{FF2B5EF4-FFF2-40B4-BE49-F238E27FC236}">
                <a16:creationId xmlns:a16="http://schemas.microsoft.com/office/drawing/2014/main" id="{096520CE-8F83-6DB2-EA3A-81DCFD1A9F3E}"/>
              </a:ext>
            </a:extLst>
          </p:cNvPr>
          <p:cNvSpPr txBox="1"/>
          <p:nvPr/>
        </p:nvSpPr>
        <p:spPr>
          <a:xfrm>
            <a:off x="1779524" y="704763"/>
            <a:ext cx="5796934" cy="2118529"/>
          </a:xfrm>
          <a:prstGeom prst="rect">
            <a:avLst/>
          </a:prstGeom>
          <a:noFill/>
        </p:spPr>
        <p:txBody>
          <a:bodyPr wrap="square" rtlCol="0">
            <a:spAutoFit/>
          </a:bodyPr>
          <a:lstStyle/>
          <a:p>
            <a:pPr algn="just">
              <a:lnSpc>
                <a:spcPct val="150000"/>
              </a:lnSpc>
            </a:pPr>
            <a:r>
              <a:rPr lang="en-US" sz="1800" b="1" u="sng">
                <a:solidFill>
                  <a:srgbClr val="FF0000"/>
                </a:solidFill>
                <a:latin typeface="+mj-lt"/>
                <a:ea typeface="Times New Roman" panose="02020603050405020304" pitchFamily="18" charset="0"/>
              </a:rPr>
              <a:t>Trả lời:</a:t>
            </a:r>
            <a:r>
              <a:rPr lang="en-US" sz="1800">
                <a:solidFill>
                  <a:srgbClr val="FF0000"/>
                </a:solidFill>
                <a:effectLst/>
                <a:latin typeface="+mj-lt"/>
                <a:ea typeface="Times New Roman" panose="02020603050405020304" pitchFamily="18" charset="0"/>
              </a:rPr>
              <a:t> </a:t>
            </a:r>
            <a:r>
              <a:rPr lang="en-US" sz="1800">
                <a:effectLst/>
                <a:latin typeface="+mj-lt"/>
                <a:ea typeface="Times New Roman" panose="02020603050405020304" pitchFamily="18" charset="0"/>
              </a:rPr>
              <a:t>Khi hạt đủ nước sẽ làm đẩy nhanh quá trình kích thích hạt nảy mầm. Hay nói cách khác, nước chính là điều kiện tiên quyết đầu tiên để kích thích hạt nảy mầm. Bởi vậy, muốn cho hạt giống nảy mầm, trước tiên người ta thường ngâm hạt vào nước.</a:t>
            </a:r>
            <a:endParaRPr lang="en-US">
              <a:latin typeface="+mj-lt"/>
            </a:endParaRPr>
          </a:p>
        </p:txBody>
      </p:sp>
      <p:pic>
        <p:nvPicPr>
          <p:cNvPr id="8" name="Graphic 7">
            <a:extLst>
              <a:ext uri="{FF2B5EF4-FFF2-40B4-BE49-F238E27FC236}">
                <a16:creationId xmlns:a16="http://schemas.microsoft.com/office/drawing/2014/main" id="{4276FE6C-64C0-488B-AE09-D71DEA044A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87715" y="2998673"/>
            <a:ext cx="5892800" cy="192252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30"/>
        <p:cNvGrpSpPr/>
        <p:nvPr/>
      </p:nvGrpSpPr>
      <p:grpSpPr>
        <a:xfrm>
          <a:off x="0" y="0"/>
          <a:ext cx="0" cy="0"/>
          <a:chOff x="0" y="0"/>
          <a:chExt cx="0" cy="0"/>
        </a:xfrm>
      </p:grpSpPr>
      <p:sp>
        <p:nvSpPr>
          <p:cNvPr id="4" name="Rounded Rectangular Callout 10">
            <a:extLst>
              <a:ext uri="{FF2B5EF4-FFF2-40B4-BE49-F238E27FC236}">
                <a16:creationId xmlns:a16="http://schemas.microsoft.com/office/drawing/2014/main" id="{CDB65FB5-BEAA-6B75-41C9-8836862A84CC}"/>
              </a:ext>
            </a:extLst>
          </p:cNvPr>
          <p:cNvSpPr/>
          <p:nvPr/>
        </p:nvSpPr>
        <p:spPr>
          <a:xfrm>
            <a:off x="1578829" y="442123"/>
            <a:ext cx="7002602" cy="1386677"/>
          </a:xfrm>
          <a:prstGeom prst="wedgeRoundRectCallout">
            <a:avLst>
              <a:gd name="adj1" fmla="val -59099"/>
              <a:gd name="adj2" fmla="val 22616"/>
              <a:gd name="adj3" fmla="val 16667"/>
            </a:avLst>
          </a:prstGeom>
          <a:solidFill>
            <a:schemeClr val="bg1"/>
          </a:solidFill>
          <a:ln w="571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200"/>
          </a:p>
        </p:txBody>
      </p:sp>
      <p:sp>
        <p:nvSpPr>
          <p:cNvPr id="5" name="TextBox 4">
            <a:extLst>
              <a:ext uri="{FF2B5EF4-FFF2-40B4-BE49-F238E27FC236}">
                <a16:creationId xmlns:a16="http://schemas.microsoft.com/office/drawing/2014/main" id="{1B55023B-A5D6-B97B-3415-6C0CF8E8FFFB}"/>
              </a:ext>
            </a:extLst>
          </p:cNvPr>
          <p:cNvSpPr txBox="1"/>
          <p:nvPr/>
        </p:nvSpPr>
        <p:spPr>
          <a:xfrm>
            <a:off x="1800448" y="442123"/>
            <a:ext cx="6559364" cy="1554272"/>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Câu 2.</a:t>
            </a:r>
            <a:r>
              <a:rPr lang="en-US" sz="1800">
                <a:effectLst/>
                <a:latin typeface="+mj-lt"/>
                <a:ea typeface="Times New Roman" panose="02020603050405020304" pitchFamily="18" charset="0"/>
              </a:rPr>
              <a:t> Dựa vào kiến thức đã học, em hãy cho biết tỉ lệ oxygen trong không khí là bao nhiêu phần trăm. Nêu ảnh hưởng của hàm lượng oxygen trong không khí đến hô hấp tế bào?</a:t>
            </a:r>
            <a:endParaRPr lang="en-US" sz="1800">
              <a:effectLst/>
              <a:latin typeface="+mj-lt"/>
              <a:ea typeface="Calibri" panose="020F0502020204030204" pitchFamily="34" charset="0"/>
            </a:endParaRPr>
          </a:p>
          <a:p>
            <a:endParaRPr lang="en-US"/>
          </a:p>
        </p:txBody>
      </p:sp>
      <p:sp>
        <p:nvSpPr>
          <p:cNvPr id="7" name="Rounded Rectangular Callout 10">
            <a:extLst>
              <a:ext uri="{FF2B5EF4-FFF2-40B4-BE49-F238E27FC236}">
                <a16:creationId xmlns:a16="http://schemas.microsoft.com/office/drawing/2014/main" id="{CEE877D1-5AEB-81CA-7D0C-BC23AB79E8DB}"/>
              </a:ext>
            </a:extLst>
          </p:cNvPr>
          <p:cNvSpPr/>
          <p:nvPr/>
        </p:nvSpPr>
        <p:spPr>
          <a:xfrm>
            <a:off x="1383898" y="2441513"/>
            <a:ext cx="7392464" cy="2389682"/>
          </a:xfrm>
          <a:prstGeom prst="wedgeRoundRectCallout">
            <a:avLst>
              <a:gd name="adj1" fmla="val -59099"/>
              <a:gd name="adj2" fmla="val 22616"/>
              <a:gd name="adj3" fmla="val 16667"/>
            </a:avLst>
          </a:prstGeom>
          <a:solidFill>
            <a:schemeClr val="bg1"/>
          </a:solidFill>
          <a:ln w="571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200"/>
          </a:p>
        </p:txBody>
      </p:sp>
      <p:sp>
        <p:nvSpPr>
          <p:cNvPr id="8" name="TextBox 7">
            <a:extLst>
              <a:ext uri="{FF2B5EF4-FFF2-40B4-BE49-F238E27FC236}">
                <a16:creationId xmlns:a16="http://schemas.microsoft.com/office/drawing/2014/main" id="{BC7E7E93-CB69-DD13-EFC2-22146BCC3956}"/>
              </a:ext>
            </a:extLst>
          </p:cNvPr>
          <p:cNvSpPr txBox="1"/>
          <p:nvPr/>
        </p:nvSpPr>
        <p:spPr>
          <a:xfrm>
            <a:off x="1383898" y="2571750"/>
            <a:ext cx="7392464" cy="2118529"/>
          </a:xfrm>
          <a:prstGeom prst="rect">
            <a:avLst/>
          </a:prstGeom>
          <a:noFill/>
        </p:spPr>
        <p:txBody>
          <a:bodyPr wrap="square" rtlCol="0">
            <a:spAutoFit/>
          </a:bodyPr>
          <a:lstStyle/>
          <a:p>
            <a:pPr marL="285750" marR="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Tỉ lệ oxygen trong không khí là 21%. </a:t>
            </a:r>
            <a:endParaRPr lang="en-US" sz="1800">
              <a:latin typeface="+mj-lt"/>
              <a:ea typeface="Times New Roman" panose="02020603050405020304" pitchFamily="18" charset="0"/>
            </a:endParaRPr>
          </a:p>
          <a:p>
            <a:pPr marL="285750" marR="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 Ảnh hưởng: Oxygen chính là nguyên liệu tham gia trực tiếp vào quá trình hô hấp tế bào. Nếu nồng độ khí oxygen là 5%, hô hấp tế bào xảy ra chậm. Khi thiếu oxygen, hô hấp tế bào giảm, có thể dẫn đến ngừng hẳn.</a:t>
            </a:r>
            <a:endParaRPr lang="en-US" sz="1800">
              <a:effectLst/>
              <a:latin typeface="+mj-lt"/>
              <a:ea typeface="Calibri" panose="020F0502020204030204" pitchFamily="34" charset="0"/>
            </a:endParaRPr>
          </a:p>
        </p:txBody>
      </p:sp>
      <p:pic>
        <p:nvPicPr>
          <p:cNvPr id="11" name="Graphic 10">
            <a:extLst>
              <a:ext uri="{FF2B5EF4-FFF2-40B4-BE49-F238E27FC236}">
                <a16:creationId xmlns:a16="http://schemas.microsoft.com/office/drawing/2014/main" id="{DA564BFD-2AEF-4C5E-8070-C06616505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4703" y="1620514"/>
            <a:ext cx="1309195" cy="1716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7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92"/>
        <p:cNvGrpSpPr/>
        <p:nvPr/>
      </p:nvGrpSpPr>
      <p:grpSpPr>
        <a:xfrm>
          <a:off x="0" y="0"/>
          <a:ext cx="0" cy="0"/>
          <a:chOff x="0" y="0"/>
          <a:chExt cx="0" cy="0"/>
        </a:xfrm>
      </p:grpSpPr>
      <p:grpSp>
        <p:nvGrpSpPr>
          <p:cNvPr id="3916" name="Google Shape;3916;p67"/>
          <p:cNvGrpSpPr/>
          <p:nvPr/>
        </p:nvGrpSpPr>
        <p:grpSpPr>
          <a:xfrm>
            <a:off x="8256718" y="4194806"/>
            <a:ext cx="348359" cy="348360"/>
            <a:chOff x="2952725" y="-2745051"/>
            <a:chExt cx="451476" cy="451477"/>
          </a:xfrm>
        </p:grpSpPr>
        <p:sp>
          <p:nvSpPr>
            <p:cNvPr id="3917" name="Google Shape;3917;p67"/>
            <p:cNvSpPr/>
            <p:nvPr/>
          </p:nvSpPr>
          <p:spPr>
            <a:xfrm>
              <a:off x="2952725" y="-2745051"/>
              <a:ext cx="451476" cy="451476"/>
            </a:xfrm>
            <a:custGeom>
              <a:avLst/>
              <a:gdLst/>
              <a:ahLst/>
              <a:cxnLst/>
              <a:rect l="l" t="t" r="r" b="b"/>
              <a:pathLst>
                <a:path w="6093" h="6093" extrusionOk="0">
                  <a:moveTo>
                    <a:pt x="3052" y="0"/>
                  </a:moveTo>
                  <a:cubicBezTo>
                    <a:pt x="2190" y="0"/>
                    <a:pt x="1424" y="356"/>
                    <a:pt x="874" y="917"/>
                  </a:cubicBezTo>
                  <a:lnTo>
                    <a:pt x="733" y="690"/>
                  </a:lnTo>
                  <a:lnTo>
                    <a:pt x="518" y="949"/>
                  </a:lnTo>
                  <a:cubicBezTo>
                    <a:pt x="475" y="1003"/>
                    <a:pt x="432" y="1057"/>
                    <a:pt x="388" y="1121"/>
                  </a:cubicBezTo>
                  <a:lnTo>
                    <a:pt x="281" y="1262"/>
                  </a:lnTo>
                  <a:lnTo>
                    <a:pt x="388" y="1402"/>
                  </a:lnTo>
                  <a:cubicBezTo>
                    <a:pt x="410" y="1423"/>
                    <a:pt x="421" y="1445"/>
                    <a:pt x="443" y="1467"/>
                  </a:cubicBezTo>
                  <a:cubicBezTo>
                    <a:pt x="324" y="1661"/>
                    <a:pt x="237" y="1866"/>
                    <a:pt x="162" y="2070"/>
                  </a:cubicBezTo>
                  <a:lnTo>
                    <a:pt x="162" y="2082"/>
                  </a:lnTo>
                  <a:cubicBezTo>
                    <a:pt x="151" y="2103"/>
                    <a:pt x="141" y="2125"/>
                    <a:pt x="141" y="2146"/>
                  </a:cubicBezTo>
                  <a:cubicBezTo>
                    <a:pt x="141" y="2146"/>
                    <a:pt x="141" y="2157"/>
                    <a:pt x="130" y="2157"/>
                  </a:cubicBezTo>
                  <a:cubicBezTo>
                    <a:pt x="130" y="2178"/>
                    <a:pt x="119" y="2200"/>
                    <a:pt x="119" y="2221"/>
                  </a:cubicBezTo>
                  <a:cubicBezTo>
                    <a:pt x="119" y="2221"/>
                    <a:pt x="119" y="2233"/>
                    <a:pt x="108" y="2233"/>
                  </a:cubicBezTo>
                  <a:cubicBezTo>
                    <a:pt x="108" y="2254"/>
                    <a:pt x="98" y="2264"/>
                    <a:pt x="98" y="2286"/>
                  </a:cubicBezTo>
                  <a:lnTo>
                    <a:pt x="98" y="2308"/>
                  </a:lnTo>
                  <a:cubicBezTo>
                    <a:pt x="86" y="2329"/>
                    <a:pt x="86" y="2340"/>
                    <a:pt x="76" y="2362"/>
                  </a:cubicBezTo>
                  <a:lnTo>
                    <a:pt x="76" y="2383"/>
                  </a:lnTo>
                  <a:cubicBezTo>
                    <a:pt x="76" y="2405"/>
                    <a:pt x="65" y="2415"/>
                    <a:pt x="65" y="2437"/>
                  </a:cubicBezTo>
                  <a:cubicBezTo>
                    <a:pt x="65" y="2448"/>
                    <a:pt x="65" y="2459"/>
                    <a:pt x="55" y="2470"/>
                  </a:cubicBezTo>
                  <a:lnTo>
                    <a:pt x="55" y="2513"/>
                  </a:lnTo>
                  <a:cubicBezTo>
                    <a:pt x="43" y="2523"/>
                    <a:pt x="43" y="2534"/>
                    <a:pt x="43" y="2545"/>
                  </a:cubicBezTo>
                  <a:cubicBezTo>
                    <a:pt x="43" y="2556"/>
                    <a:pt x="43" y="2566"/>
                    <a:pt x="33" y="2588"/>
                  </a:cubicBezTo>
                  <a:lnTo>
                    <a:pt x="33" y="2621"/>
                  </a:lnTo>
                  <a:cubicBezTo>
                    <a:pt x="33" y="2631"/>
                    <a:pt x="33" y="2653"/>
                    <a:pt x="22" y="2664"/>
                  </a:cubicBezTo>
                  <a:lnTo>
                    <a:pt x="22" y="2707"/>
                  </a:lnTo>
                  <a:lnTo>
                    <a:pt x="22" y="2739"/>
                  </a:lnTo>
                  <a:cubicBezTo>
                    <a:pt x="11" y="2750"/>
                    <a:pt x="11" y="2760"/>
                    <a:pt x="11" y="2782"/>
                  </a:cubicBezTo>
                  <a:lnTo>
                    <a:pt x="11" y="2815"/>
                  </a:lnTo>
                  <a:lnTo>
                    <a:pt x="11" y="2858"/>
                  </a:lnTo>
                  <a:lnTo>
                    <a:pt x="11" y="2890"/>
                  </a:lnTo>
                  <a:cubicBezTo>
                    <a:pt x="0" y="2911"/>
                    <a:pt x="0" y="2923"/>
                    <a:pt x="0" y="2944"/>
                  </a:cubicBezTo>
                  <a:lnTo>
                    <a:pt x="0" y="2966"/>
                  </a:lnTo>
                  <a:lnTo>
                    <a:pt x="0" y="3052"/>
                  </a:lnTo>
                  <a:lnTo>
                    <a:pt x="0" y="3127"/>
                  </a:lnTo>
                  <a:lnTo>
                    <a:pt x="0" y="3160"/>
                  </a:lnTo>
                  <a:cubicBezTo>
                    <a:pt x="0" y="3170"/>
                    <a:pt x="0" y="3192"/>
                    <a:pt x="11" y="3203"/>
                  </a:cubicBezTo>
                  <a:lnTo>
                    <a:pt x="11" y="3246"/>
                  </a:lnTo>
                  <a:lnTo>
                    <a:pt x="11" y="3278"/>
                  </a:lnTo>
                  <a:lnTo>
                    <a:pt x="11" y="3332"/>
                  </a:lnTo>
                  <a:cubicBezTo>
                    <a:pt x="11" y="3343"/>
                    <a:pt x="11" y="3354"/>
                    <a:pt x="22" y="3354"/>
                  </a:cubicBezTo>
                  <a:lnTo>
                    <a:pt x="22" y="3407"/>
                  </a:lnTo>
                  <a:lnTo>
                    <a:pt x="22" y="3440"/>
                  </a:lnTo>
                  <a:cubicBezTo>
                    <a:pt x="33" y="3451"/>
                    <a:pt x="33" y="3472"/>
                    <a:pt x="33" y="3494"/>
                  </a:cubicBezTo>
                  <a:lnTo>
                    <a:pt x="33" y="3515"/>
                  </a:lnTo>
                  <a:cubicBezTo>
                    <a:pt x="43" y="3526"/>
                    <a:pt x="43" y="3548"/>
                    <a:pt x="43" y="3570"/>
                  </a:cubicBezTo>
                  <a:cubicBezTo>
                    <a:pt x="43" y="3580"/>
                    <a:pt x="43" y="3580"/>
                    <a:pt x="55" y="3591"/>
                  </a:cubicBezTo>
                  <a:cubicBezTo>
                    <a:pt x="55" y="3613"/>
                    <a:pt x="55" y="3623"/>
                    <a:pt x="65" y="3645"/>
                  </a:cubicBezTo>
                  <a:lnTo>
                    <a:pt x="65" y="3656"/>
                  </a:lnTo>
                  <a:cubicBezTo>
                    <a:pt x="65" y="3688"/>
                    <a:pt x="76" y="3709"/>
                    <a:pt x="76" y="3731"/>
                  </a:cubicBezTo>
                  <a:cubicBezTo>
                    <a:pt x="86" y="3764"/>
                    <a:pt x="86" y="3785"/>
                    <a:pt x="98" y="3807"/>
                  </a:cubicBezTo>
                  <a:cubicBezTo>
                    <a:pt x="173" y="4097"/>
                    <a:pt x="292" y="4378"/>
                    <a:pt x="443" y="4626"/>
                  </a:cubicBezTo>
                  <a:cubicBezTo>
                    <a:pt x="421" y="4648"/>
                    <a:pt x="410" y="4669"/>
                    <a:pt x="388" y="4691"/>
                  </a:cubicBezTo>
                  <a:lnTo>
                    <a:pt x="281" y="4842"/>
                  </a:lnTo>
                  <a:lnTo>
                    <a:pt x="388" y="4982"/>
                  </a:lnTo>
                  <a:lnTo>
                    <a:pt x="518" y="5144"/>
                  </a:lnTo>
                  <a:lnTo>
                    <a:pt x="733" y="5403"/>
                  </a:lnTo>
                  <a:lnTo>
                    <a:pt x="874" y="5176"/>
                  </a:lnTo>
                  <a:cubicBezTo>
                    <a:pt x="1424" y="5748"/>
                    <a:pt x="2190" y="6093"/>
                    <a:pt x="3052" y="6093"/>
                  </a:cubicBezTo>
                  <a:cubicBezTo>
                    <a:pt x="3904" y="6093"/>
                    <a:pt x="4670" y="5748"/>
                    <a:pt x="5219" y="5176"/>
                  </a:cubicBezTo>
                  <a:lnTo>
                    <a:pt x="5360" y="5403"/>
                  </a:lnTo>
                  <a:lnTo>
                    <a:pt x="5575" y="5144"/>
                  </a:lnTo>
                  <a:lnTo>
                    <a:pt x="5705" y="4982"/>
                  </a:lnTo>
                  <a:lnTo>
                    <a:pt x="5812" y="4842"/>
                  </a:lnTo>
                  <a:lnTo>
                    <a:pt x="5705" y="4691"/>
                  </a:lnTo>
                  <a:cubicBezTo>
                    <a:pt x="5683" y="4669"/>
                    <a:pt x="5672" y="4648"/>
                    <a:pt x="5650" y="4626"/>
                  </a:cubicBezTo>
                  <a:cubicBezTo>
                    <a:pt x="5931" y="4173"/>
                    <a:pt x="6093" y="3623"/>
                    <a:pt x="6093" y="3052"/>
                  </a:cubicBezTo>
                  <a:cubicBezTo>
                    <a:pt x="6093" y="2470"/>
                    <a:pt x="5931" y="1931"/>
                    <a:pt x="5650" y="1467"/>
                  </a:cubicBezTo>
                  <a:cubicBezTo>
                    <a:pt x="5672" y="1445"/>
                    <a:pt x="5683" y="1423"/>
                    <a:pt x="5705" y="1402"/>
                  </a:cubicBezTo>
                  <a:lnTo>
                    <a:pt x="5812" y="1262"/>
                  </a:lnTo>
                  <a:lnTo>
                    <a:pt x="5705" y="1121"/>
                  </a:lnTo>
                  <a:cubicBezTo>
                    <a:pt x="5662" y="1057"/>
                    <a:pt x="5618" y="1003"/>
                    <a:pt x="5575" y="949"/>
                  </a:cubicBezTo>
                  <a:lnTo>
                    <a:pt x="5360" y="690"/>
                  </a:lnTo>
                  <a:lnTo>
                    <a:pt x="5219" y="917"/>
                  </a:lnTo>
                  <a:cubicBezTo>
                    <a:pt x="4670" y="356"/>
                    <a:pt x="3904" y="0"/>
                    <a:pt x="3052" y="0"/>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8" name="Google Shape;3918;p67"/>
            <p:cNvGrpSpPr/>
            <p:nvPr/>
          </p:nvGrpSpPr>
          <p:grpSpPr>
            <a:xfrm>
              <a:off x="2952725" y="-2745050"/>
              <a:ext cx="451476" cy="451476"/>
              <a:chOff x="2952725" y="-2745050"/>
              <a:chExt cx="451476" cy="451476"/>
            </a:xfrm>
          </p:grpSpPr>
          <p:sp>
            <p:nvSpPr>
              <p:cNvPr id="3919" name="Google Shape;3919;p67"/>
              <p:cNvSpPr/>
              <p:nvPr/>
            </p:nvSpPr>
            <p:spPr>
              <a:xfrm>
                <a:off x="2952725" y="-2745050"/>
                <a:ext cx="451476" cy="451476"/>
              </a:xfrm>
              <a:custGeom>
                <a:avLst/>
                <a:gdLst/>
                <a:ahLst/>
                <a:cxnLst/>
                <a:rect l="l" t="t" r="r" b="b"/>
                <a:pathLst>
                  <a:path w="6093" h="6093" extrusionOk="0">
                    <a:moveTo>
                      <a:pt x="3052" y="0"/>
                    </a:moveTo>
                    <a:cubicBezTo>
                      <a:pt x="1370" y="0"/>
                      <a:pt x="0" y="1370"/>
                      <a:pt x="0" y="3052"/>
                    </a:cubicBezTo>
                    <a:cubicBezTo>
                      <a:pt x="0" y="4734"/>
                      <a:pt x="1370" y="6093"/>
                      <a:pt x="3052" y="6093"/>
                    </a:cubicBezTo>
                    <a:cubicBezTo>
                      <a:pt x="4734" y="6093"/>
                      <a:pt x="6093" y="4734"/>
                      <a:pt x="6093" y="3052"/>
                    </a:cubicBezTo>
                    <a:cubicBezTo>
                      <a:pt x="6093" y="1370"/>
                      <a:pt x="4734" y="0"/>
                      <a:pt x="3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67"/>
              <p:cNvSpPr/>
              <p:nvPr/>
            </p:nvSpPr>
            <p:spPr>
              <a:xfrm>
                <a:off x="2973472" y="-2693923"/>
                <a:ext cx="170276" cy="349222"/>
              </a:xfrm>
              <a:custGeom>
                <a:avLst/>
                <a:gdLst/>
                <a:ahLst/>
                <a:cxnLst/>
                <a:rect l="l" t="t" r="r" b="b"/>
                <a:pathLst>
                  <a:path w="2298" h="4713" extrusionOk="0">
                    <a:moveTo>
                      <a:pt x="453" y="0"/>
                    </a:moveTo>
                    <a:lnTo>
                      <a:pt x="238" y="259"/>
                    </a:lnTo>
                    <a:lnTo>
                      <a:pt x="108" y="421"/>
                    </a:lnTo>
                    <a:lnTo>
                      <a:pt x="1" y="572"/>
                    </a:lnTo>
                    <a:lnTo>
                      <a:pt x="108" y="712"/>
                    </a:lnTo>
                    <a:cubicBezTo>
                      <a:pt x="259" y="917"/>
                      <a:pt x="508" y="1090"/>
                      <a:pt x="842" y="1241"/>
                    </a:cubicBezTo>
                    <a:cubicBezTo>
                      <a:pt x="1359" y="1467"/>
                      <a:pt x="1629" y="1845"/>
                      <a:pt x="1629" y="2362"/>
                    </a:cubicBezTo>
                    <a:cubicBezTo>
                      <a:pt x="1629" y="2869"/>
                      <a:pt x="1359" y="3246"/>
                      <a:pt x="842" y="3472"/>
                    </a:cubicBezTo>
                    <a:cubicBezTo>
                      <a:pt x="508" y="3623"/>
                      <a:pt x="259" y="3796"/>
                      <a:pt x="108" y="4001"/>
                    </a:cubicBezTo>
                    <a:lnTo>
                      <a:pt x="1" y="4141"/>
                    </a:lnTo>
                    <a:lnTo>
                      <a:pt x="108" y="4292"/>
                    </a:lnTo>
                    <a:lnTo>
                      <a:pt x="238" y="4454"/>
                    </a:lnTo>
                    <a:lnTo>
                      <a:pt x="453" y="4713"/>
                    </a:lnTo>
                    <a:lnTo>
                      <a:pt x="626" y="4433"/>
                    </a:lnTo>
                    <a:cubicBezTo>
                      <a:pt x="680" y="4346"/>
                      <a:pt x="798" y="4217"/>
                      <a:pt x="1100" y="4088"/>
                    </a:cubicBezTo>
                    <a:cubicBezTo>
                      <a:pt x="1877" y="3753"/>
                      <a:pt x="2298" y="3139"/>
                      <a:pt x="2298" y="2362"/>
                    </a:cubicBezTo>
                    <a:cubicBezTo>
                      <a:pt x="2298" y="1575"/>
                      <a:pt x="1877" y="961"/>
                      <a:pt x="1100" y="626"/>
                    </a:cubicBezTo>
                    <a:cubicBezTo>
                      <a:pt x="798" y="496"/>
                      <a:pt x="680" y="367"/>
                      <a:pt x="626" y="292"/>
                    </a:cubicBezTo>
                    <a:lnTo>
                      <a:pt x="4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67"/>
              <p:cNvSpPr/>
              <p:nvPr/>
            </p:nvSpPr>
            <p:spPr>
              <a:xfrm>
                <a:off x="3213177" y="-2693923"/>
                <a:ext cx="170276" cy="349222"/>
              </a:xfrm>
              <a:custGeom>
                <a:avLst/>
                <a:gdLst/>
                <a:ahLst/>
                <a:cxnLst/>
                <a:rect l="l" t="t" r="r" b="b"/>
                <a:pathLst>
                  <a:path w="2298" h="4713" extrusionOk="0">
                    <a:moveTo>
                      <a:pt x="1845" y="0"/>
                    </a:moveTo>
                    <a:lnTo>
                      <a:pt x="1672" y="292"/>
                    </a:lnTo>
                    <a:cubicBezTo>
                      <a:pt x="1618" y="367"/>
                      <a:pt x="1500" y="496"/>
                      <a:pt x="1198" y="626"/>
                    </a:cubicBezTo>
                    <a:cubicBezTo>
                      <a:pt x="432" y="961"/>
                      <a:pt x="0" y="1575"/>
                      <a:pt x="0" y="2362"/>
                    </a:cubicBezTo>
                    <a:cubicBezTo>
                      <a:pt x="0" y="3139"/>
                      <a:pt x="432" y="3753"/>
                      <a:pt x="1198" y="4088"/>
                    </a:cubicBezTo>
                    <a:cubicBezTo>
                      <a:pt x="1500" y="4217"/>
                      <a:pt x="1618" y="4346"/>
                      <a:pt x="1672" y="4433"/>
                    </a:cubicBezTo>
                    <a:lnTo>
                      <a:pt x="1845" y="4713"/>
                    </a:lnTo>
                    <a:lnTo>
                      <a:pt x="2060" y="4454"/>
                    </a:lnTo>
                    <a:lnTo>
                      <a:pt x="2190" y="4292"/>
                    </a:lnTo>
                    <a:lnTo>
                      <a:pt x="2297" y="4141"/>
                    </a:lnTo>
                    <a:lnTo>
                      <a:pt x="2190" y="4001"/>
                    </a:lnTo>
                    <a:cubicBezTo>
                      <a:pt x="2039" y="3796"/>
                      <a:pt x="1790" y="3623"/>
                      <a:pt x="1456" y="3472"/>
                    </a:cubicBezTo>
                    <a:cubicBezTo>
                      <a:pt x="939" y="3246"/>
                      <a:pt x="669" y="2869"/>
                      <a:pt x="669" y="2362"/>
                    </a:cubicBezTo>
                    <a:cubicBezTo>
                      <a:pt x="669" y="1845"/>
                      <a:pt x="939" y="1467"/>
                      <a:pt x="1456" y="1241"/>
                    </a:cubicBezTo>
                    <a:cubicBezTo>
                      <a:pt x="1790" y="1090"/>
                      <a:pt x="2039" y="917"/>
                      <a:pt x="2190" y="712"/>
                    </a:cubicBezTo>
                    <a:lnTo>
                      <a:pt x="2297" y="572"/>
                    </a:lnTo>
                    <a:lnTo>
                      <a:pt x="2190" y="421"/>
                    </a:lnTo>
                    <a:lnTo>
                      <a:pt x="2060" y="259"/>
                    </a:lnTo>
                    <a:lnTo>
                      <a:pt x="18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67"/>
              <p:cNvSpPr/>
              <p:nvPr/>
            </p:nvSpPr>
            <p:spPr>
              <a:xfrm>
                <a:off x="3017486" y="-2745050"/>
                <a:ext cx="159828" cy="451476"/>
              </a:xfrm>
              <a:custGeom>
                <a:avLst/>
                <a:gdLst/>
                <a:ahLst/>
                <a:cxnLst/>
                <a:rect l="l" t="t" r="r" b="b"/>
                <a:pathLst>
                  <a:path w="2157" h="6093" extrusionOk="0">
                    <a:moveTo>
                      <a:pt x="2157" y="0"/>
                    </a:moveTo>
                    <a:cubicBezTo>
                      <a:pt x="1316" y="12"/>
                      <a:pt x="550" y="357"/>
                      <a:pt x="0" y="917"/>
                    </a:cubicBezTo>
                    <a:lnTo>
                      <a:pt x="32" y="982"/>
                    </a:lnTo>
                    <a:cubicBezTo>
                      <a:pt x="86" y="1057"/>
                      <a:pt x="204" y="1186"/>
                      <a:pt x="506" y="1316"/>
                    </a:cubicBezTo>
                    <a:cubicBezTo>
                      <a:pt x="1283" y="1651"/>
                      <a:pt x="1704" y="2265"/>
                      <a:pt x="1704" y="3052"/>
                    </a:cubicBezTo>
                    <a:cubicBezTo>
                      <a:pt x="1704" y="3829"/>
                      <a:pt x="1283" y="4443"/>
                      <a:pt x="506" y="4778"/>
                    </a:cubicBezTo>
                    <a:cubicBezTo>
                      <a:pt x="204" y="4907"/>
                      <a:pt x="86" y="5036"/>
                      <a:pt x="32" y="5123"/>
                    </a:cubicBezTo>
                    <a:lnTo>
                      <a:pt x="0" y="5176"/>
                    </a:lnTo>
                    <a:cubicBezTo>
                      <a:pt x="550" y="5737"/>
                      <a:pt x="1316" y="6093"/>
                      <a:pt x="2157" y="6093"/>
                    </a:cubicBezTo>
                    <a:lnTo>
                      <a:pt x="21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67"/>
              <p:cNvSpPr/>
              <p:nvPr/>
            </p:nvSpPr>
            <p:spPr>
              <a:xfrm>
                <a:off x="2952725" y="-2636423"/>
                <a:ext cx="141526" cy="234222"/>
              </a:xfrm>
              <a:custGeom>
                <a:avLst/>
                <a:gdLst/>
                <a:ahLst/>
                <a:cxnLst/>
                <a:rect l="l" t="t" r="r" b="b"/>
                <a:pathLst>
                  <a:path w="1910" h="3161" extrusionOk="0">
                    <a:moveTo>
                      <a:pt x="443" y="1"/>
                    </a:moveTo>
                    <a:cubicBezTo>
                      <a:pt x="206" y="389"/>
                      <a:pt x="55" y="842"/>
                      <a:pt x="11" y="1316"/>
                    </a:cubicBezTo>
                    <a:lnTo>
                      <a:pt x="11" y="1328"/>
                    </a:lnTo>
                    <a:lnTo>
                      <a:pt x="11" y="1338"/>
                    </a:lnTo>
                    <a:lnTo>
                      <a:pt x="11" y="1349"/>
                    </a:lnTo>
                    <a:lnTo>
                      <a:pt x="11" y="1359"/>
                    </a:lnTo>
                    <a:lnTo>
                      <a:pt x="11" y="1371"/>
                    </a:lnTo>
                    <a:lnTo>
                      <a:pt x="11" y="1381"/>
                    </a:lnTo>
                    <a:lnTo>
                      <a:pt x="11" y="1392"/>
                    </a:lnTo>
                    <a:lnTo>
                      <a:pt x="11" y="1403"/>
                    </a:lnTo>
                    <a:lnTo>
                      <a:pt x="11" y="1414"/>
                    </a:lnTo>
                    <a:lnTo>
                      <a:pt x="11" y="1424"/>
                    </a:lnTo>
                    <a:lnTo>
                      <a:pt x="0" y="1424"/>
                    </a:lnTo>
                    <a:lnTo>
                      <a:pt x="0" y="1435"/>
                    </a:lnTo>
                    <a:lnTo>
                      <a:pt x="0" y="1446"/>
                    </a:lnTo>
                    <a:lnTo>
                      <a:pt x="0" y="1457"/>
                    </a:lnTo>
                    <a:lnTo>
                      <a:pt x="0" y="1467"/>
                    </a:lnTo>
                    <a:lnTo>
                      <a:pt x="0" y="1478"/>
                    </a:lnTo>
                    <a:lnTo>
                      <a:pt x="0" y="1489"/>
                    </a:lnTo>
                    <a:lnTo>
                      <a:pt x="0" y="1500"/>
                    </a:lnTo>
                    <a:lnTo>
                      <a:pt x="0" y="1510"/>
                    </a:lnTo>
                    <a:lnTo>
                      <a:pt x="0" y="1522"/>
                    </a:lnTo>
                    <a:lnTo>
                      <a:pt x="0" y="1532"/>
                    </a:lnTo>
                    <a:lnTo>
                      <a:pt x="0" y="1543"/>
                    </a:lnTo>
                    <a:lnTo>
                      <a:pt x="0" y="1554"/>
                    </a:lnTo>
                    <a:lnTo>
                      <a:pt x="0" y="1565"/>
                    </a:lnTo>
                    <a:lnTo>
                      <a:pt x="0" y="1586"/>
                    </a:lnTo>
                    <a:lnTo>
                      <a:pt x="0" y="1597"/>
                    </a:lnTo>
                    <a:lnTo>
                      <a:pt x="0" y="1608"/>
                    </a:lnTo>
                    <a:lnTo>
                      <a:pt x="0" y="1618"/>
                    </a:lnTo>
                    <a:lnTo>
                      <a:pt x="0" y="1640"/>
                    </a:lnTo>
                    <a:lnTo>
                      <a:pt x="0" y="1651"/>
                    </a:lnTo>
                    <a:cubicBezTo>
                      <a:pt x="11" y="2200"/>
                      <a:pt x="173" y="2718"/>
                      <a:pt x="443" y="3161"/>
                    </a:cubicBezTo>
                    <a:cubicBezTo>
                      <a:pt x="594" y="2988"/>
                      <a:pt x="820" y="2826"/>
                      <a:pt x="1122" y="2696"/>
                    </a:cubicBezTo>
                    <a:cubicBezTo>
                      <a:pt x="1639" y="2470"/>
                      <a:pt x="1909" y="2093"/>
                      <a:pt x="1909" y="1586"/>
                    </a:cubicBezTo>
                    <a:cubicBezTo>
                      <a:pt x="1909" y="1069"/>
                      <a:pt x="1639" y="691"/>
                      <a:pt x="1122" y="465"/>
                    </a:cubicBezTo>
                    <a:cubicBezTo>
                      <a:pt x="820" y="336"/>
                      <a:pt x="594" y="173"/>
                      <a:pt x="4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67"/>
              <p:cNvSpPr/>
              <p:nvPr/>
            </p:nvSpPr>
            <p:spPr>
              <a:xfrm>
                <a:off x="2985476" y="-2677103"/>
                <a:ext cx="158272" cy="315655"/>
              </a:xfrm>
              <a:custGeom>
                <a:avLst/>
                <a:gdLst/>
                <a:ahLst/>
                <a:cxnLst/>
                <a:rect l="l" t="t" r="r" b="b"/>
                <a:pathLst>
                  <a:path w="2136" h="4260" extrusionOk="0">
                    <a:moveTo>
                      <a:pt x="432" y="0"/>
                    </a:moveTo>
                    <a:cubicBezTo>
                      <a:pt x="270" y="162"/>
                      <a:pt x="119" y="356"/>
                      <a:pt x="1" y="550"/>
                    </a:cubicBezTo>
                    <a:cubicBezTo>
                      <a:pt x="152" y="722"/>
                      <a:pt x="378" y="885"/>
                      <a:pt x="680" y="1014"/>
                    </a:cubicBezTo>
                    <a:cubicBezTo>
                      <a:pt x="1197" y="1240"/>
                      <a:pt x="1467" y="1618"/>
                      <a:pt x="1467" y="2135"/>
                    </a:cubicBezTo>
                    <a:cubicBezTo>
                      <a:pt x="1467" y="2642"/>
                      <a:pt x="1197" y="3019"/>
                      <a:pt x="680" y="3245"/>
                    </a:cubicBezTo>
                    <a:cubicBezTo>
                      <a:pt x="378" y="3375"/>
                      <a:pt x="152" y="3537"/>
                      <a:pt x="1" y="3710"/>
                    </a:cubicBezTo>
                    <a:cubicBezTo>
                      <a:pt x="119" y="3914"/>
                      <a:pt x="270" y="4098"/>
                      <a:pt x="432" y="4259"/>
                    </a:cubicBezTo>
                    <a:lnTo>
                      <a:pt x="464" y="4206"/>
                    </a:lnTo>
                    <a:cubicBezTo>
                      <a:pt x="518" y="4119"/>
                      <a:pt x="636" y="3990"/>
                      <a:pt x="938" y="3861"/>
                    </a:cubicBezTo>
                    <a:cubicBezTo>
                      <a:pt x="1715" y="3526"/>
                      <a:pt x="2136" y="2912"/>
                      <a:pt x="2136" y="2135"/>
                    </a:cubicBezTo>
                    <a:cubicBezTo>
                      <a:pt x="2136" y="1348"/>
                      <a:pt x="1715" y="734"/>
                      <a:pt x="938" y="399"/>
                    </a:cubicBezTo>
                    <a:cubicBezTo>
                      <a:pt x="636" y="269"/>
                      <a:pt x="518" y="140"/>
                      <a:pt x="464" y="65"/>
                    </a:cubicBezTo>
                    <a:lnTo>
                      <a:pt x="4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TextBox 3">
            <a:extLst>
              <a:ext uri="{FF2B5EF4-FFF2-40B4-BE49-F238E27FC236}">
                <a16:creationId xmlns:a16="http://schemas.microsoft.com/office/drawing/2014/main" id="{2C910DF7-528D-ADE2-1B06-CC14D00D0D31}"/>
              </a:ext>
            </a:extLst>
          </p:cNvPr>
          <p:cNvSpPr txBox="1"/>
          <p:nvPr/>
        </p:nvSpPr>
        <p:spPr>
          <a:xfrm>
            <a:off x="410028" y="684150"/>
            <a:ext cx="8323943" cy="456535"/>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Câu 3</a:t>
            </a:r>
            <a:r>
              <a:rPr lang="en-US" sz="1800">
                <a:effectLst/>
                <a:latin typeface="+mj-lt"/>
                <a:ea typeface="Times New Roman" panose="02020603050405020304" pitchFamily="18" charset="0"/>
              </a:rPr>
              <a:t>. Giải thích vì sao hàm lượng carbon dioxide cao thì tốc độ hô hấp giảm?</a:t>
            </a:r>
            <a:endParaRPr lang="en-US" sz="1800">
              <a:effectLst/>
              <a:latin typeface="+mj-lt"/>
              <a:ea typeface="Calibri" panose="020F0502020204030204" pitchFamily="34" charset="0"/>
            </a:endParaRPr>
          </a:p>
        </p:txBody>
      </p:sp>
      <p:sp>
        <p:nvSpPr>
          <p:cNvPr id="9" name="Rectangle: Rounded Corners 8">
            <a:extLst>
              <a:ext uri="{FF2B5EF4-FFF2-40B4-BE49-F238E27FC236}">
                <a16:creationId xmlns:a16="http://schemas.microsoft.com/office/drawing/2014/main" id="{0B4D3B14-4038-B19D-8506-DC93EB69F58E}"/>
              </a:ext>
            </a:extLst>
          </p:cNvPr>
          <p:cNvSpPr/>
          <p:nvPr/>
        </p:nvSpPr>
        <p:spPr>
          <a:xfrm>
            <a:off x="1229675" y="2142006"/>
            <a:ext cx="7109077" cy="2640223"/>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EC309F8-F07E-AD3C-CD1F-C6C07CF730E8}"/>
              </a:ext>
            </a:extLst>
          </p:cNvPr>
          <p:cNvSpPr txBox="1"/>
          <p:nvPr/>
        </p:nvSpPr>
        <p:spPr>
          <a:xfrm>
            <a:off x="1369684" y="2248202"/>
            <a:ext cx="6895038" cy="2534027"/>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Nồng độ CO</a:t>
            </a:r>
            <a:r>
              <a:rPr lang="en-US" sz="1800" baseline="-25000">
                <a:effectLst/>
                <a:latin typeface="+mj-lt"/>
                <a:ea typeface="Times New Roman" panose="02020603050405020304" pitchFamily="18" charset="0"/>
              </a:rPr>
              <a:t>2</a:t>
            </a:r>
            <a:r>
              <a:rPr lang="en-US" sz="1800">
                <a:effectLst/>
                <a:latin typeface="+mj-lt"/>
                <a:ea typeface="Times New Roman" panose="02020603050405020304" pitchFamily="18" charset="0"/>
              </a:rPr>
              <a:t> cao khiến cho sự chênh lệch hàm lượng giữa khí </a:t>
            </a:r>
            <a:r>
              <a:rPr lang="en-US" sz="1800">
                <a:ea typeface="Times New Roman" panose="02020603050405020304" pitchFamily="18" charset="0"/>
              </a:rPr>
              <a:t>O</a:t>
            </a:r>
            <a:r>
              <a:rPr lang="en-US" sz="1800" baseline="-25000">
                <a:ea typeface="Times New Roman" panose="02020603050405020304" pitchFamily="18" charset="0"/>
              </a:rPr>
              <a:t>2 </a:t>
            </a:r>
            <a:r>
              <a:rPr lang="en-US" sz="1800">
                <a:effectLst/>
                <a:latin typeface="+mj-lt"/>
                <a:ea typeface="Times New Roman" panose="02020603050405020304" pitchFamily="18" charset="0"/>
              </a:rPr>
              <a:t>và </a:t>
            </a:r>
            <a:r>
              <a:rPr lang="en-US" sz="1800">
                <a:ea typeface="Times New Roman" panose="02020603050405020304" pitchFamily="18" charset="0"/>
              </a:rPr>
              <a:t>CO</a:t>
            </a:r>
            <a:r>
              <a:rPr lang="en-US" sz="1800" baseline="-25000">
                <a:ea typeface="Times New Roman" panose="02020603050405020304" pitchFamily="18" charset="0"/>
              </a:rPr>
              <a:t>2 </a:t>
            </a:r>
            <a:r>
              <a:rPr lang="en-US" sz="1800">
                <a:effectLst/>
                <a:latin typeface="+mj-lt"/>
                <a:ea typeface="Times New Roman" panose="02020603050405020304" pitchFamily="18" charset="0"/>
              </a:rPr>
              <a:t>trong môi trường thấp</a:t>
            </a:r>
          </a:p>
          <a:p>
            <a:pPr algn="just">
              <a:lnSpc>
                <a:spcPct val="150000"/>
              </a:lnSpc>
            </a:pPr>
            <a:r>
              <a:rPr lang="en-US" sz="1800">
                <a:effectLst/>
                <a:latin typeface="+mj-lt"/>
                <a:ea typeface="Times New Roman" panose="02020603050405020304" pitchFamily="18" charset="0"/>
              </a:rPr>
              <a:t> </a:t>
            </a:r>
            <a:r>
              <a:rPr lang="en-US" sz="1800">
                <a:latin typeface="+mj-lt"/>
                <a:ea typeface="Times New Roman" panose="02020603050405020304" pitchFamily="18" charset="0"/>
              </a:rPr>
              <a:t>→</a:t>
            </a:r>
            <a:r>
              <a:rPr lang="en-US" sz="1800">
                <a:effectLst/>
                <a:latin typeface="+mj-lt"/>
                <a:ea typeface="Times New Roman" panose="02020603050405020304" pitchFamily="18" charset="0"/>
              </a:rPr>
              <a:t> Gây khó khăn cho việc hấp thu </a:t>
            </a:r>
            <a:r>
              <a:rPr lang="en-US" sz="1800">
                <a:ea typeface="Times New Roman" panose="02020603050405020304" pitchFamily="18" charset="0"/>
              </a:rPr>
              <a:t>O</a:t>
            </a:r>
            <a:r>
              <a:rPr lang="en-US" sz="1800" baseline="-25000">
                <a:ea typeface="Times New Roman" panose="02020603050405020304" pitchFamily="18" charset="0"/>
              </a:rPr>
              <a:t>2 </a:t>
            </a:r>
            <a:r>
              <a:rPr lang="en-US" sz="1800">
                <a:effectLst/>
                <a:latin typeface="+mj-lt"/>
                <a:ea typeface="Times New Roman" panose="02020603050405020304" pitchFamily="18" charset="0"/>
              </a:rPr>
              <a:t>để cung cấp cho quá trình hô hấp đồng thời </a:t>
            </a:r>
            <a:r>
              <a:rPr lang="en-US" sz="1800">
                <a:ea typeface="Times New Roman" panose="02020603050405020304" pitchFamily="18" charset="0"/>
              </a:rPr>
              <a:t>CO</a:t>
            </a:r>
            <a:r>
              <a:rPr lang="en-US" sz="1800" baseline="-25000">
                <a:ea typeface="Times New Roman" panose="02020603050405020304" pitchFamily="18" charset="0"/>
              </a:rPr>
              <a:t>2 </a:t>
            </a:r>
            <a:r>
              <a:rPr lang="en-US" sz="1800">
                <a:effectLst/>
                <a:latin typeface="+mj-lt"/>
                <a:ea typeface="Times New Roman" panose="02020603050405020304" pitchFamily="18" charset="0"/>
              </a:rPr>
              <a:t>là sản phẩm thải ra của hô hấp cũng sẽ không được thải ra ngoài, gây độc cho tế bào</a:t>
            </a:r>
          </a:p>
          <a:p>
            <a:pPr algn="just">
              <a:lnSpc>
                <a:spcPct val="150000"/>
              </a:lnSpc>
            </a:pPr>
            <a:r>
              <a:rPr lang="en-US" sz="1800">
                <a:latin typeface="+mj-lt"/>
                <a:ea typeface="Times New Roman" panose="02020603050405020304" pitchFamily="18" charset="0"/>
              </a:rPr>
              <a:t>→ </a:t>
            </a:r>
            <a:r>
              <a:rPr lang="en-US" sz="1800">
                <a:effectLst/>
                <a:latin typeface="+mj-lt"/>
                <a:ea typeface="Times New Roman" panose="02020603050405020304" pitchFamily="18" charset="0"/>
              </a:rPr>
              <a:t>Quá trình hô hấp tế bào chậm lại.</a:t>
            </a:r>
            <a:endParaRPr lang="en-US">
              <a:latin typeface="+mj-lt"/>
            </a:endParaRPr>
          </a:p>
        </p:txBody>
      </p:sp>
      <p:pic>
        <p:nvPicPr>
          <p:cNvPr id="3" name="Picture 2">
            <a:extLst>
              <a:ext uri="{FF2B5EF4-FFF2-40B4-BE49-F238E27FC236}">
                <a16:creationId xmlns:a16="http://schemas.microsoft.com/office/drawing/2014/main" id="{FD09377C-B91B-5DA1-1647-5DF6A637638F}"/>
              </a:ext>
            </a:extLst>
          </p:cNvPr>
          <p:cNvPicPr>
            <a:picLocks noChangeAspect="1"/>
          </p:cNvPicPr>
          <p:nvPr/>
        </p:nvPicPr>
        <p:blipFill>
          <a:blip r:embed="rId3"/>
          <a:stretch>
            <a:fillRect/>
          </a:stretch>
        </p:blipFill>
        <p:spPr>
          <a:xfrm>
            <a:off x="3842785" y="899132"/>
            <a:ext cx="1458428" cy="1242874"/>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28"/>
        <p:cNvGrpSpPr/>
        <p:nvPr/>
      </p:nvGrpSpPr>
      <p:grpSpPr>
        <a:xfrm>
          <a:off x="0" y="0"/>
          <a:ext cx="0" cy="0"/>
          <a:chOff x="0" y="0"/>
          <a:chExt cx="0" cy="0"/>
        </a:xfrm>
      </p:grpSpPr>
      <p:sp>
        <p:nvSpPr>
          <p:cNvPr id="4" name="TextBox 3">
            <a:extLst>
              <a:ext uri="{FF2B5EF4-FFF2-40B4-BE49-F238E27FC236}">
                <a16:creationId xmlns:a16="http://schemas.microsoft.com/office/drawing/2014/main" id="{7D9E9B0D-2EF6-B32D-531B-280522448C00}"/>
              </a:ext>
            </a:extLst>
          </p:cNvPr>
          <p:cNvSpPr txBox="1"/>
          <p:nvPr/>
        </p:nvSpPr>
        <p:spPr>
          <a:xfrm>
            <a:off x="834571" y="159657"/>
            <a:ext cx="7344229" cy="638573"/>
          </a:xfrm>
          <a:prstGeom prst="rect">
            <a:avLst/>
          </a:prstGeom>
          <a:noFill/>
        </p:spPr>
        <p:txBody>
          <a:bodyPr wrap="square" rtlCol="0">
            <a:spAutoFit/>
          </a:bodyPr>
          <a:lstStyle/>
          <a:p>
            <a:pPr algn="just">
              <a:lnSpc>
                <a:spcPct val="150000"/>
              </a:lnSpc>
            </a:pPr>
            <a:r>
              <a:rPr lang="en-US" sz="2700" b="1">
                <a:effectLst/>
                <a:latin typeface="+mj-lt"/>
                <a:ea typeface="Times New Roman" panose="02020603050405020304" pitchFamily="18" charset="0"/>
              </a:rPr>
              <a:t>II. Vận dụng hô hấp tế bào trong thực tiễn</a:t>
            </a:r>
            <a:endParaRPr lang="en-US" sz="2700">
              <a:effectLst/>
              <a:latin typeface="+mj-lt"/>
              <a:ea typeface="Calibri" panose="020F0502020204030204" pitchFamily="34" charset="0"/>
            </a:endParaRPr>
          </a:p>
        </p:txBody>
      </p:sp>
      <p:sp>
        <p:nvSpPr>
          <p:cNvPr id="7" name="Rectangle: Rounded Corners 6">
            <a:extLst>
              <a:ext uri="{FF2B5EF4-FFF2-40B4-BE49-F238E27FC236}">
                <a16:creationId xmlns:a16="http://schemas.microsoft.com/office/drawing/2014/main" id="{EF73B96A-DCAE-1C91-E250-947DFDB34317}"/>
              </a:ext>
            </a:extLst>
          </p:cNvPr>
          <p:cNvSpPr/>
          <p:nvPr/>
        </p:nvSpPr>
        <p:spPr>
          <a:xfrm>
            <a:off x="914400" y="858507"/>
            <a:ext cx="7438571" cy="648958"/>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E02DDA-C428-9267-1409-6C7879CF3DE0}"/>
              </a:ext>
            </a:extLst>
          </p:cNvPr>
          <p:cNvSpPr txBox="1"/>
          <p:nvPr/>
        </p:nvSpPr>
        <p:spPr>
          <a:xfrm>
            <a:off x="1717643" y="954718"/>
            <a:ext cx="6868192" cy="456535"/>
          </a:xfrm>
          <a:prstGeom prst="rect">
            <a:avLst/>
          </a:prstGeom>
          <a:noFill/>
        </p:spPr>
        <p:txBody>
          <a:bodyPr wrap="square" rtlCol="0">
            <a:spAutoFit/>
          </a:bodyPr>
          <a:lstStyle/>
          <a:p>
            <a:pPr algn="just">
              <a:lnSpc>
                <a:spcPct val="150000"/>
              </a:lnSpc>
            </a:pPr>
            <a:r>
              <a:rPr lang="en-US" sz="1800">
                <a:latin typeface="+mj-lt"/>
              </a:rPr>
              <a:t>Đọc thông tin sgk, quan sát hình vẽ và hoàn thành phiếu bài tập</a:t>
            </a:r>
          </a:p>
        </p:txBody>
      </p:sp>
      <p:pic>
        <p:nvPicPr>
          <p:cNvPr id="9" name="Picture 8">
            <a:extLst>
              <a:ext uri="{FF2B5EF4-FFF2-40B4-BE49-F238E27FC236}">
                <a16:creationId xmlns:a16="http://schemas.microsoft.com/office/drawing/2014/main" id="{27E4A917-8FC5-4665-AFA0-9F17BF2E0F65}"/>
              </a:ext>
            </a:extLst>
          </p:cNvPr>
          <p:cNvPicPr>
            <a:picLocks noChangeAspect="1"/>
          </p:cNvPicPr>
          <p:nvPr/>
        </p:nvPicPr>
        <p:blipFill>
          <a:blip r:embed="rId3"/>
          <a:srcRect/>
          <a:stretch>
            <a:fillRect/>
          </a:stretch>
        </p:blipFill>
        <p:spPr>
          <a:xfrm>
            <a:off x="979534" y="855038"/>
            <a:ext cx="672975" cy="652427"/>
          </a:xfrm>
          <a:prstGeom prst="rect">
            <a:avLst/>
          </a:prstGeom>
        </p:spPr>
      </p:pic>
      <p:pic>
        <p:nvPicPr>
          <p:cNvPr id="3" name="Picture 2">
            <a:extLst>
              <a:ext uri="{FF2B5EF4-FFF2-40B4-BE49-F238E27FC236}">
                <a16:creationId xmlns:a16="http://schemas.microsoft.com/office/drawing/2014/main" id="{220ED0BD-1D93-A283-1791-2D01FCF7E34D}"/>
              </a:ext>
            </a:extLst>
          </p:cNvPr>
          <p:cNvPicPr>
            <a:picLocks noChangeAspect="1"/>
          </p:cNvPicPr>
          <p:nvPr/>
        </p:nvPicPr>
        <p:blipFill rotWithShape="1">
          <a:blip r:embed="rId4"/>
          <a:srcRect l="21471" t="21164" r="19877" b="54710"/>
          <a:stretch/>
        </p:blipFill>
        <p:spPr>
          <a:xfrm>
            <a:off x="2271485" y="2267539"/>
            <a:ext cx="5257877" cy="2716304"/>
          </a:xfrm>
          <a:prstGeom prst="rect">
            <a:avLst/>
          </a:prstGeom>
        </p:spPr>
      </p:pic>
      <p:sp>
        <p:nvSpPr>
          <p:cNvPr id="11" name="Line Callout 1 (Border and Accent Bar) 3">
            <a:extLst>
              <a:ext uri="{FF2B5EF4-FFF2-40B4-BE49-F238E27FC236}">
                <a16:creationId xmlns:a16="http://schemas.microsoft.com/office/drawing/2014/main" id="{9E751682-D038-F0D4-3D59-E0F7D1BB1F43}"/>
              </a:ext>
            </a:extLst>
          </p:cNvPr>
          <p:cNvSpPr/>
          <p:nvPr/>
        </p:nvSpPr>
        <p:spPr>
          <a:xfrm>
            <a:off x="394820" y="1685338"/>
            <a:ext cx="2159694" cy="485989"/>
          </a:xfrm>
          <a:prstGeom prst="accentBorderCallout1">
            <a:avLst>
              <a:gd name="adj1" fmla="val 18750"/>
              <a:gd name="adj2" fmla="val -3127"/>
              <a:gd name="adj3" fmla="val 17954"/>
              <a:gd name="adj4" fmla="val -17509"/>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Thảo luận nhóm</a:t>
            </a:r>
            <a:endParaRPr lang="en-US" sz="2000" b="1" dirty="0">
              <a:solidFill>
                <a:schemeClr val="bg1"/>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75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75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75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ppt_x</p:attrName>
                                        </p:attrNameLst>
                                      </p:cBhvr>
                                      <p:tavLst>
                                        <p:tav tm="0">
                                          <p:val>
                                            <p:strVal val="#ppt_x-#ppt_w/2"/>
                                          </p:val>
                                        </p:tav>
                                        <p:tav tm="100000">
                                          <p:val>
                                            <p:strVal val="#ppt_x"/>
                                          </p:val>
                                        </p:tav>
                                      </p:tavLst>
                                    </p:anim>
                                    <p:anim calcmode="lin" valueType="num">
                                      <p:cBhvr>
                                        <p:cTn id="19" dur="500" fill="hold"/>
                                        <p:tgtEl>
                                          <p:spTgt spid="11"/>
                                        </p:tgtEl>
                                        <p:attrNameLst>
                                          <p:attrName>ppt_y</p:attrName>
                                        </p:attrNameLst>
                                      </p:cBhvr>
                                      <p:tavLst>
                                        <p:tav tm="0">
                                          <p:val>
                                            <p:strVal val="#ppt_y"/>
                                          </p:val>
                                        </p:tav>
                                        <p:tav tm="100000">
                                          <p:val>
                                            <p:strVal val="#ppt_y"/>
                                          </p:val>
                                        </p:tav>
                                      </p:tavLst>
                                    </p:anim>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6" name="TextBox 5">
            <a:extLst>
              <a:ext uri="{FF2B5EF4-FFF2-40B4-BE49-F238E27FC236}">
                <a16:creationId xmlns:a16="http://schemas.microsoft.com/office/drawing/2014/main" id="{5EB545B1-3089-FF46-25FE-767ED740C769}"/>
              </a:ext>
            </a:extLst>
          </p:cNvPr>
          <p:cNvSpPr txBox="1"/>
          <p:nvPr/>
        </p:nvSpPr>
        <p:spPr>
          <a:xfrm>
            <a:off x="2960914" y="357951"/>
            <a:ext cx="2989943" cy="584775"/>
          </a:xfrm>
          <a:prstGeom prst="rect">
            <a:avLst/>
          </a:prstGeom>
          <a:noFill/>
        </p:spPr>
        <p:txBody>
          <a:bodyPr wrap="square" rtlCol="0">
            <a:spAutoFit/>
          </a:bodyPr>
          <a:lstStyle/>
          <a:p>
            <a:pPr algn="ctr"/>
            <a:r>
              <a:rPr lang="en-US" sz="3200" b="1"/>
              <a:t>KHỞI ĐỘNG</a:t>
            </a:r>
          </a:p>
        </p:txBody>
      </p:sp>
      <p:sp>
        <p:nvSpPr>
          <p:cNvPr id="7" name="Speech Bubble: Rectangle with Corners Rounded 6">
            <a:extLst>
              <a:ext uri="{FF2B5EF4-FFF2-40B4-BE49-F238E27FC236}">
                <a16:creationId xmlns:a16="http://schemas.microsoft.com/office/drawing/2014/main" id="{CD619A86-87CA-487A-56A6-11BD4B27915C}"/>
              </a:ext>
            </a:extLst>
          </p:cNvPr>
          <p:cNvSpPr/>
          <p:nvPr/>
        </p:nvSpPr>
        <p:spPr>
          <a:xfrm>
            <a:off x="616855" y="1284515"/>
            <a:ext cx="8055429" cy="306616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C14A9E-BA75-FC58-CBD3-5A801610D98C}"/>
              </a:ext>
            </a:extLst>
          </p:cNvPr>
          <p:cNvSpPr txBox="1"/>
          <p:nvPr/>
        </p:nvSpPr>
        <p:spPr>
          <a:xfrm>
            <a:off x="827316" y="1324213"/>
            <a:ext cx="7699829" cy="3026470"/>
          </a:xfrm>
          <a:prstGeom prst="rect">
            <a:avLst/>
          </a:prstGeom>
          <a:noFill/>
        </p:spPr>
        <p:txBody>
          <a:bodyPr wrap="square" rtlCol="0">
            <a:spAutoFit/>
          </a:bodyPr>
          <a:lstStyle/>
          <a:p>
            <a:pPr marL="0" marR="0" algn="just">
              <a:lnSpc>
                <a:spcPct val="150000"/>
              </a:lnSpc>
              <a:spcBef>
                <a:spcPts val="600"/>
              </a:spcBef>
              <a:spcAft>
                <a:spcPts val="0"/>
              </a:spcAft>
            </a:pPr>
            <a:r>
              <a:rPr lang="en-US" sz="1800">
                <a:effectLst/>
                <a:latin typeface="+mj-lt"/>
                <a:ea typeface="Times New Roman" panose="02020603050405020304" pitchFamily="18" charset="0"/>
              </a:rPr>
              <a:t>Hô hấp tế bào ở hạt đậu cung cấp năng lượng cho hạt đậu nảy mầm. Theo em, những yếu tố nào đã ảnh hưởng đến hô hấp tế bào ở hạt đậu trong những tình huống sau:</a:t>
            </a:r>
            <a:endParaRPr lang="en-US" sz="1800">
              <a:effectLst/>
              <a:latin typeface="+mj-lt"/>
              <a:ea typeface="Calibri" panose="020F0502020204030204" pitchFamily="34" charset="0"/>
            </a:endParaRPr>
          </a:p>
          <a:p>
            <a:pPr marL="342900" marR="0" lvl="0" indent="-342900" algn="just">
              <a:lnSpc>
                <a:spcPct val="150000"/>
              </a:lnSpc>
              <a:spcBef>
                <a:spcPts val="600"/>
              </a:spcBef>
              <a:spcAft>
                <a:spcPts val="0"/>
              </a:spcAft>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(1) Hạt đậu được ngâm nước, để ở nhiệt độ phòng thì nảy mầm.</a:t>
            </a:r>
            <a:endParaRPr lang="en-US" sz="1800">
              <a:effectLst/>
              <a:latin typeface="+mj-lt"/>
              <a:ea typeface="Noto Sans Symbols"/>
              <a:cs typeface="Noto Sans Symbols"/>
            </a:endParaRPr>
          </a:p>
          <a:p>
            <a:pPr marL="342900" marR="0" lvl="0" indent="-342900" algn="just">
              <a:lnSpc>
                <a:spcPct val="150000"/>
              </a:lnSpc>
              <a:spcBef>
                <a:spcPts val="0"/>
              </a:spcBef>
              <a:spcAft>
                <a:spcPts val="0"/>
              </a:spcAft>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(2) Hạt đậu khô, để ở nhiệt độ phòng thì không nảy mầm.</a:t>
            </a:r>
            <a:endParaRPr lang="en-US" sz="1800">
              <a:effectLst/>
              <a:latin typeface="+mj-lt"/>
              <a:ea typeface="Noto Sans Symbols"/>
              <a:cs typeface="Noto Sans Symbols"/>
            </a:endParaRPr>
          </a:p>
          <a:p>
            <a:pPr marL="342900" marR="0" lvl="0" indent="-342900" algn="just">
              <a:lnSpc>
                <a:spcPct val="150000"/>
              </a:lnSpc>
              <a:spcBef>
                <a:spcPts val="0"/>
              </a:spcBef>
              <a:spcAft>
                <a:spcPts val="0"/>
              </a:spcAft>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(3) Hạt đậu ngâm nước và hạt đậu không để ở nhiệt độ 10 độ C thì đều không nảy mầm.</a:t>
            </a:r>
            <a:endParaRPr lang="en-US" sz="1800">
              <a:effectLst/>
              <a:latin typeface="+mj-lt"/>
              <a:ea typeface="Noto Sans Symbols"/>
              <a:cs typeface="Noto Sans Symbol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03A8380A-3234-D096-2E72-2AC7B523E615}"/>
              </a:ext>
            </a:extLst>
          </p:cNvPr>
          <p:cNvGraphicFramePr>
            <a:graphicFrameLocks noGrp="1"/>
          </p:cNvGraphicFramePr>
          <p:nvPr>
            <p:extLst>
              <p:ext uri="{D42A27DB-BD31-4B8C-83A1-F6EECF244321}">
                <p14:modId xmlns:p14="http://schemas.microsoft.com/office/powerpoint/2010/main" val="2809960368"/>
              </p:ext>
            </p:extLst>
          </p:nvPr>
        </p:nvGraphicFramePr>
        <p:xfrm>
          <a:off x="571500" y="269875"/>
          <a:ext cx="8161020" cy="4603750"/>
        </p:xfrm>
        <a:graphic>
          <a:graphicData uri="http://schemas.openxmlformats.org/drawingml/2006/table">
            <a:tbl>
              <a:tblPr firstRow="1" bandRow="1">
                <a:tableStyleId>{001AD656-6E99-4044-9306-AFF701C5FEB4}</a:tableStyleId>
              </a:tblPr>
              <a:tblGrid>
                <a:gridCol w="8161020">
                  <a:extLst>
                    <a:ext uri="{9D8B030D-6E8A-4147-A177-3AD203B41FA5}">
                      <a16:colId xmlns:a16="http://schemas.microsoft.com/office/drawing/2014/main" val="3953331593"/>
                    </a:ext>
                  </a:extLst>
                </a:gridCol>
              </a:tblGrid>
              <a:tr h="4603750">
                <a:tc>
                  <a:txBody>
                    <a:bodyPr/>
                    <a:lstStyle/>
                    <a:p>
                      <a:endParaRPr lang="en-US"/>
                    </a:p>
                  </a:txBody>
                  <a:tcPr/>
                </a:tc>
                <a:extLst>
                  <a:ext uri="{0D108BD9-81ED-4DB2-BD59-A6C34878D82A}">
                    <a16:rowId xmlns:a16="http://schemas.microsoft.com/office/drawing/2014/main" val="3758458756"/>
                  </a:ext>
                </a:extLst>
              </a:tr>
            </a:tbl>
          </a:graphicData>
        </a:graphic>
      </p:graphicFrame>
      <p:sp>
        <p:nvSpPr>
          <p:cNvPr id="7" name="TextBox 6">
            <a:extLst>
              <a:ext uri="{FF2B5EF4-FFF2-40B4-BE49-F238E27FC236}">
                <a16:creationId xmlns:a16="http://schemas.microsoft.com/office/drawing/2014/main" id="{6224401F-26A8-048A-44FB-58BBFA93F8DB}"/>
              </a:ext>
            </a:extLst>
          </p:cNvPr>
          <p:cNvSpPr txBox="1"/>
          <p:nvPr/>
        </p:nvSpPr>
        <p:spPr>
          <a:xfrm>
            <a:off x="571500" y="230321"/>
            <a:ext cx="8161020" cy="4643131"/>
          </a:xfrm>
          <a:prstGeom prst="rect">
            <a:avLst/>
          </a:prstGeom>
          <a:noFill/>
        </p:spPr>
        <p:txBody>
          <a:bodyPr wrap="square" rtlCol="0">
            <a:spAutoFit/>
          </a:bodyPr>
          <a:lstStyle/>
          <a:p>
            <a:pPr algn="ctr">
              <a:lnSpc>
                <a:spcPct val="150000"/>
              </a:lnSpc>
            </a:pPr>
            <a:r>
              <a:rPr lang="en-US" sz="1600" b="1">
                <a:latin typeface="+mj-lt"/>
              </a:rPr>
              <a:t>PHIẾU BÀI TẬP 1</a:t>
            </a:r>
          </a:p>
          <a:p>
            <a:pPr algn="just">
              <a:lnSpc>
                <a:spcPct val="150000"/>
              </a:lnSpc>
            </a:pPr>
            <a:r>
              <a:rPr lang="en-US" sz="1500" b="1">
                <a:latin typeface="+mj-lt"/>
              </a:rPr>
              <a:t>Câu 1: </a:t>
            </a:r>
            <a:r>
              <a:rPr lang="en-US" sz="1500">
                <a:latin typeface="+mj-lt"/>
              </a:rPr>
              <a:t>Quan sát hình 22.2, </a:t>
            </a:r>
            <a:r>
              <a:rPr lang="en-US" sz="1500">
                <a:effectLst/>
                <a:latin typeface="+mj-lt"/>
                <a:ea typeface="Times New Roman" panose="02020603050405020304" pitchFamily="18" charset="0"/>
              </a:rPr>
              <a:t>nêu các biện pháp bảo quản lương thực, thực phẩm. Lấy ví dụ các loại thực phẩm được bảo quản bằng một hoặc kết hợp các biện pháp nêu trong hình.</a:t>
            </a:r>
          </a:p>
          <a:p>
            <a:pPr algn="just">
              <a:lnSpc>
                <a:spcPct val="150000"/>
              </a:lnSpc>
            </a:pPr>
            <a:r>
              <a:rPr lang="en-US" sz="1500">
                <a:latin typeface="+mj-lt"/>
                <a:ea typeface="Calibri" panose="020F0502020204030204" pitchFamily="34" charset="0"/>
              </a:rPr>
              <a:t>…………………………………………………………………………..</a:t>
            </a:r>
          </a:p>
          <a:p>
            <a:pPr algn="just">
              <a:lnSpc>
                <a:spcPct val="150000"/>
              </a:lnSpc>
            </a:pPr>
            <a:r>
              <a:rPr lang="en-US" sz="1500" b="1">
                <a:effectLst/>
                <a:latin typeface="+mj-lt"/>
                <a:ea typeface="Calibri" panose="020F0502020204030204" pitchFamily="34" charset="0"/>
              </a:rPr>
              <a:t>Câu 2: </a:t>
            </a:r>
            <a:r>
              <a:rPr lang="en-US" sz="1500">
                <a:effectLst/>
                <a:latin typeface="+mj-lt"/>
                <a:ea typeface="Times New Roman" panose="02020603050405020304" pitchFamily="18" charset="0"/>
              </a:rPr>
              <a:t>Vì sao có thể bảo quản lương thực, thực phẩm ở hàm lượng khí carbon dioxide cao và hàm lượng khí oxygen thấp?</a:t>
            </a:r>
          </a:p>
          <a:p>
            <a:pPr algn="just">
              <a:lnSpc>
                <a:spcPct val="150000"/>
              </a:lnSpc>
            </a:pPr>
            <a:r>
              <a:rPr lang="en-US" sz="1500">
                <a:latin typeface="+mj-lt"/>
                <a:ea typeface="Calibri" panose="020F0502020204030204" pitchFamily="34" charset="0"/>
              </a:rPr>
              <a:t>…………………………………………………………………………..</a:t>
            </a:r>
          </a:p>
          <a:p>
            <a:pPr algn="just">
              <a:lnSpc>
                <a:spcPct val="150000"/>
              </a:lnSpc>
            </a:pPr>
            <a:r>
              <a:rPr lang="en-US" sz="1500" b="1">
                <a:effectLst/>
                <a:latin typeface="+mj-lt"/>
                <a:ea typeface="Calibri" panose="020F0502020204030204" pitchFamily="34" charset="0"/>
              </a:rPr>
              <a:t>C</a:t>
            </a:r>
            <a:r>
              <a:rPr lang="en-US" sz="1500" b="1">
                <a:latin typeface="+mj-lt"/>
                <a:ea typeface="Calibri" panose="020F0502020204030204" pitchFamily="34" charset="0"/>
              </a:rPr>
              <a:t>âu 3:</a:t>
            </a:r>
            <a:r>
              <a:rPr lang="en-US" sz="1800" b="1">
                <a:latin typeface="+mj-lt"/>
                <a:ea typeface="Calibri" panose="020F0502020204030204" pitchFamily="34" charset="0"/>
              </a:rPr>
              <a:t> </a:t>
            </a:r>
            <a:r>
              <a:rPr lang="en-US" sz="1500">
                <a:effectLst/>
                <a:latin typeface="+mj-lt"/>
                <a:ea typeface="Times New Roman" panose="02020603050405020304" pitchFamily="18" charset="0"/>
              </a:rPr>
              <a:t>Nêu các biện pháp bảo quản lương thực, thực phẩm đang được áp dụng ở gia đình và địa phương em?</a:t>
            </a:r>
          </a:p>
          <a:p>
            <a:pPr algn="just">
              <a:lnSpc>
                <a:spcPct val="150000"/>
              </a:lnSpc>
            </a:pPr>
            <a:r>
              <a:rPr lang="en-US" sz="1500">
                <a:latin typeface="+mj-lt"/>
                <a:ea typeface="Calibri" panose="020F0502020204030204" pitchFamily="34" charset="0"/>
              </a:rPr>
              <a:t>…………………………………………………………………………..</a:t>
            </a:r>
          </a:p>
          <a:p>
            <a:pPr algn="just">
              <a:lnSpc>
                <a:spcPct val="150000"/>
              </a:lnSpc>
            </a:pPr>
            <a:r>
              <a:rPr lang="en-US" sz="1500" b="1">
                <a:effectLst/>
                <a:latin typeface="+mj-lt"/>
                <a:ea typeface="Calibri" panose="020F0502020204030204" pitchFamily="34" charset="0"/>
              </a:rPr>
              <a:t>C</a:t>
            </a:r>
            <a:r>
              <a:rPr lang="en-US" sz="1500" b="1">
                <a:latin typeface="+mj-lt"/>
                <a:ea typeface="Calibri" panose="020F0502020204030204" pitchFamily="34" charset="0"/>
              </a:rPr>
              <a:t>âu 4: </a:t>
            </a:r>
            <a:r>
              <a:rPr lang="en-US" sz="1500">
                <a:effectLst/>
                <a:latin typeface="+mj-lt"/>
                <a:ea typeface="Times New Roman" panose="02020603050405020304" pitchFamily="18" charset="0"/>
              </a:rPr>
              <a:t>Vì sao có thể giữ được các loại thực phẩm (thịt, cá, các loại hạt…) lâu ngày trong túi hút chân không?</a:t>
            </a:r>
          </a:p>
          <a:p>
            <a:pPr algn="just">
              <a:lnSpc>
                <a:spcPct val="150000"/>
              </a:lnSpc>
            </a:pPr>
            <a:r>
              <a:rPr lang="en-US" sz="1500">
                <a:latin typeface="+mj-lt"/>
                <a:ea typeface="Calibri" panose="020F0502020204030204" pitchFamily="34" charset="0"/>
              </a:rPr>
              <a:t>…………………………………………………………………………..</a:t>
            </a:r>
            <a:endParaRPr lang="en-US" sz="1500">
              <a:effectLst/>
              <a:latin typeface="+mj-lt"/>
              <a:ea typeface="Calibri" panose="020F0502020204030204" pitchFamily="34" charset="0"/>
            </a:endParaRPr>
          </a:p>
        </p:txBody>
      </p:sp>
    </p:spTree>
    <p:extLst>
      <p:ext uri="{BB962C8B-B14F-4D97-AF65-F5344CB8AC3E}">
        <p14:creationId xmlns:p14="http://schemas.microsoft.com/office/powerpoint/2010/main" val="16944804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wipe(up)">
                                      <p:cBhvr>
                                        <p:cTn id="20" dur="500"/>
                                        <p:tgtEl>
                                          <p:spTgt spid="7">
                                            <p:txEl>
                                              <p:pRg st="3" end="3"/>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up)">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wipe(up)">
                                      <p:cBhvr>
                                        <p:cTn id="28" dur="500"/>
                                        <p:tgtEl>
                                          <p:spTgt spid="7">
                                            <p:txEl>
                                              <p:pRg st="5" end="5"/>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wipe(up)">
                                      <p:cBhvr>
                                        <p:cTn id="31" dur="500"/>
                                        <p:tgtEl>
                                          <p:spTgt spid="7">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wipe(up)">
                                      <p:cBhvr>
                                        <p:cTn id="36" dur="500"/>
                                        <p:tgtEl>
                                          <p:spTgt spid="7">
                                            <p:txEl>
                                              <p:pRg st="7" end="7"/>
                                            </p:tx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wipe(up)">
                                      <p:cBhvr>
                                        <p:cTn id="39"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15">
            <a:extLst>
              <a:ext uri="{FF2B5EF4-FFF2-40B4-BE49-F238E27FC236}">
                <a16:creationId xmlns:a16="http://schemas.microsoft.com/office/drawing/2014/main" id="{C34BC8CC-4975-5C87-1B62-C44029136ABE}"/>
              </a:ext>
            </a:extLst>
          </p:cNvPr>
          <p:cNvSpPr/>
          <p:nvPr/>
        </p:nvSpPr>
        <p:spPr>
          <a:xfrm>
            <a:off x="518160" y="216102"/>
            <a:ext cx="8107680" cy="4876801"/>
          </a:xfrm>
          <a:prstGeom prst="wedgeRoundRectCallout">
            <a:avLst>
              <a:gd name="adj1" fmla="val -55381"/>
              <a:gd name="adj2" fmla="val 45800"/>
              <a:gd name="adj3" fmla="val 16667"/>
            </a:avLst>
          </a:prstGeom>
          <a:solidFill>
            <a:schemeClr val="accent3">
              <a:lumMod val="20000"/>
              <a:lumOff val="80000"/>
            </a:schemeClr>
          </a:solidFill>
          <a:ln w="38100">
            <a:solidFill>
              <a:schemeClr val="accent3">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3800" dirty="0">
              <a:solidFill>
                <a:schemeClr val="tx1"/>
              </a:solidFill>
            </a:endParaRPr>
          </a:p>
        </p:txBody>
      </p:sp>
      <p:sp>
        <p:nvSpPr>
          <p:cNvPr id="5" name="TextBox 4">
            <a:extLst>
              <a:ext uri="{FF2B5EF4-FFF2-40B4-BE49-F238E27FC236}">
                <a16:creationId xmlns:a16="http://schemas.microsoft.com/office/drawing/2014/main" id="{94B5E212-9DE2-2C6E-D905-8E6EA19D1D39}"/>
              </a:ext>
            </a:extLst>
          </p:cNvPr>
          <p:cNvSpPr txBox="1"/>
          <p:nvPr/>
        </p:nvSpPr>
        <p:spPr>
          <a:xfrm>
            <a:off x="765810" y="460251"/>
            <a:ext cx="7612380" cy="2949525"/>
          </a:xfrm>
          <a:prstGeom prst="rect">
            <a:avLst/>
          </a:prstGeom>
          <a:noFill/>
        </p:spPr>
        <p:txBody>
          <a:bodyPr wrap="square" rtlCol="0">
            <a:spAutoFit/>
          </a:bodyPr>
          <a:lstStyle/>
          <a:p>
            <a:pPr marL="0" marR="0" algn="just">
              <a:lnSpc>
                <a:spcPct val="150000"/>
              </a:lnSpc>
            </a:pPr>
            <a:r>
              <a:rPr lang="en-US" sz="1800" b="1">
                <a:effectLst/>
                <a:latin typeface="+mj-lt"/>
                <a:ea typeface="Times New Roman" panose="02020603050405020304" pitchFamily="18" charset="0"/>
              </a:rPr>
              <a:t>Câu 1</a:t>
            </a:r>
            <a:r>
              <a:rPr lang="en-US" sz="1800">
                <a:effectLst/>
                <a:latin typeface="+mj-lt"/>
                <a:ea typeface="Times New Roman" panose="02020603050405020304" pitchFamily="18" charset="0"/>
              </a:rPr>
              <a:t>. Biện pháp bảo quản lương thực, thực phẩm là: Bảo quản lạnh, bảo quản khô, bảo quản trong điều kiện nồng độ khí carbon dioxide cao, bảo quản trong điều kiện nồng độ khí oxygen thấp.</a:t>
            </a:r>
            <a:endParaRPr lang="en-US" sz="1800">
              <a:effectLst/>
              <a:latin typeface="+mj-lt"/>
              <a:ea typeface="Calibri" panose="020F0502020204030204" pitchFamily="34" charset="0"/>
            </a:endParaRPr>
          </a:p>
          <a:p>
            <a:pPr marL="285750" marR="0" indent="-285750" algn="just">
              <a:lnSpc>
                <a:spcPct val="150000"/>
              </a:lnSpc>
              <a:buFont typeface="Wingdings" panose="05000000000000000000" pitchFamily="2" charset="2"/>
              <a:buChar char="q"/>
            </a:pPr>
            <a:r>
              <a:rPr lang="en-US" sz="1800">
                <a:effectLst/>
                <a:latin typeface="+mj-lt"/>
                <a:ea typeface="Times New Roman" panose="02020603050405020304" pitchFamily="18" charset="0"/>
              </a:rPr>
              <a:t> Ví dụ:</a:t>
            </a:r>
            <a:endParaRPr lang="en-US" sz="1800">
              <a:effectLst/>
              <a:latin typeface="+mj-lt"/>
              <a:ea typeface="Calibri" panose="020F0502020204030204" pitchFamily="34" charset="0"/>
            </a:endParaRPr>
          </a:p>
          <a:p>
            <a:pPr marL="285750" marR="0" lvl="0" indent="-285750" algn="just">
              <a:lnSpc>
                <a:spcPct val="150000"/>
              </a:lnSpc>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Ngô, thóc được bảo quản bằng phương pháp bảo quản khô.</a:t>
            </a:r>
            <a:endParaRPr lang="en-US" sz="1800">
              <a:effectLst/>
              <a:latin typeface="+mj-lt"/>
              <a:ea typeface="Noto Sans Symbols"/>
              <a:cs typeface="Noto Sans Symbols"/>
            </a:endParaRPr>
          </a:p>
          <a:p>
            <a:pPr marL="285750" marR="0" lvl="0" indent="-285750" algn="just">
              <a:lnSpc>
                <a:spcPct val="150000"/>
              </a:lnSpc>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Cá, thịt được bảo quản lạnh trong tủ lạnh kết hợp với bảo quản trong điều kiện nồng độ khí oxygen thấp (hút chân không).</a:t>
            </a:r>
            <a:endParaRPr lang="en-US" sz="1800">
              <a:effectLst/>
              <a:latin typeface="+mj-lt"/>
              <a:ea typeface="Noto Sans Symbols"/>
              <a:cs typeface="Noto Sans Symbols"/>
            </a:endParaRPr>
          </a:p>
        </p:txBody>
      </p:sp>
      <p:pic>
        <p:nvPicPr>
          <p:cNvPr id="7" name="Picture 6">
            <a:extLst>
              <a:ext uri="{FF2B5EF4-FFF2-40B4-BE49-F238E27FC236}">
                <a16:creationId xmlns:a16="http://schemas.microsoft.com/office/drawing/2014/main" id="{72820F37-7314-3BCB-42EE-4C0B2B4C8786}"/>
              </a:ext>
            </a:extLst>
          </p:cNvPr>
          <p:cNvPicPr>
            <a:picLocks noChangeAspect="1"/>
          </p:cNvPicPr>
          <p:nvPr/>
        </p:nvPicPr>
        <p:blipFill rotWithShape="1">
          <a:blip r:embed="rId2"/>
          <a:srcRect l="11999" t="17037" r="37250" b="15146"/>
          <a:stretch/>
        </p:blipFill>
        <p:spPr>
          <a:xfrm>
            <a:off x="1778000" y="3740506"/>
            <a:ext cx="1937595" cy="1186892"/>
          </a:xfrm>
          <a:prstGeom prst="rect">
            <a:avLst/>
          </a:prstGeom>
        </p:spPr>
      </p:pic>
      <p:pic>
        <p:nvPicPr>
          <p:cNvPr id="8" name="Picture 7">
            <a:extLst>
              <a:ext uri="{FF2B5EF4-FFF2-40B4-BE49-F238E27FC236}">
                <a16:creationId xmlns:a16="http://schemas.microsoft.com/office/drawing/2014/main" id="{0705AD56-1E8F-037C-0AD4-FC6132D6DB34}"/>
              </a:ext>
            </a:extLst>
          </p:cNvPr>
          <p:cNvPicPr>
            <a:picLocks noChangeAspect="1"/>
          </p:cNvPicPr>
          <p:nvPr/>
        </p:nvPicPr>
        <p:blipFill rotWithShape="1">
          <a:blip r:embed="rId3"/>
          <a:srcRect l="29917" t="41481" r="31166" b="24148"/>
          <a:stretch/>
        </p:blipFill>
        <p:spPr>
          <a:xfrm>
            <a:off x="4488180" y="3697215"/>
            <a:ext cx="2403265" cy="1193913"/>
          </a:xfrm>
          <a:prstGeom prst="rect">
            <a:avLst/>
          </a:prstGeom>
        </p:spPr>
      </p:pic>
    </p:spTree>
    <p:extLst>
      <p:ext uri="{BB962C8B-B14F-4D97-AF65-F5344CB8AC3E}">
        <p14:creationId xmlns:p14="http://schemas.microsoft.com/office/powerpoint/2010/main" val="54472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circle(in)">
                                      <p:cBhvr>
                                        <p:cTn id="14" dur="75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circle(in)">
                                      <p:cBhvr>
                                        <p:cTn id="19" dur="75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circle(in)">
                                      <p:cBhvr>
                                        <p:cTn id="24" dur="75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circle(in)">
                                      <p:cBhvr>
                                        <p:cTn id="29" dur="75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15">
            <a:extLst>
              <a:ext uri="{FF2B5EF4-FFF2-40B4-BE49-F238E27FC236}">
                <a16:creationId xmlns:a16="http://schemas.microsoft.com/office/drawing/2014/main" id="{4664E6DA-E6D5-24E0-3D3A-9246071CA5C3}"/>
              </a:ext>
            </a:extLst>
          </p:cNvPr>
          <p:cNvSpPr/>
          <p:nvPr/>
        </p:nvSpPr>
        <p:spPr>
          <a:xfrm flipH="1">
            <a:off x="1333500" y="289561"/>
            <a:ext cx="6477000" cy="2682240"/>
          </a:xfrm>
          <a:prstGeom prst="wedgeRoundRectCallout">
            <a:avLst>
              <a:gd name="adj1" fmla="val -55381"/>
              <a:gd name="adj2" fmla="val 45800"/>
              <a:gd name="adj3" fmla="val 16667"/>
            </a:avLst>
          </a:prstGeom>
          <a:solidFill>
            <a:schemeClr val="accent3">
              <a:lumMod val="20000"/>
              <a:lumOff val="80000"/>
            </a:schemeClr>
          </a:solidFill>
          <a:ln w="38100">
            <a:solidFill>
              <a:schemeClr val="accent3">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3800" dirty="0">
              <a:solidFill>
                <a:schemeClr val="tx1"/>
              </a:solidFill>
            </a:endParaRPr>
          </a:p>
        </p:txBody>
      </p:sp>
      <p:sp>
        <p:nvSpPr>
          <p:cNvPr id="4" name="TextBox 3">
            <a:extLst>
              <a:ext uri="{FF2B5EF4-FFF2-40B4-BE49-F238E27FC236}">
                <a16:creationId xmlns:a16="http://schemas.microsoft.com/office/drawing/2014/main" id="{D7532244-E775-E0C7-A501-B73A3DAF8FA4}"/>
              </a:ext>
            </a:extLst>
          </p:cNvPr>
          <p:cNvSpPr txBox="1"/>
          <p:nvPr/>
        </p:nvSpPr>
        <p:spPr>
          <a:xfrm>
            <a:off x="1615150" y="363667"/>
            <a:ext cx="6149340" cy="2534027"/>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Câu 2.</a:t>
            </a:r>
            <a:r>
              <a:rPr lang="en-US" sz="1800">
                <a:effectLst/>
                <a:latin typeface="+mj-lt"/>
                <a:ea typeface="Times New Roman" panose="02020603050405020304" pitchFamily="18" charset="0"/>
              </a:rPr>
              <a:t> Vì ở  nồng độ khí carbon dioxide cao và nồng độ khí oxygen thấp, tế bào sẽ không lấy được oxygen đồng thời cũng không đào thải được carbon dioxide ra ngoài. Chính điều này sẽ làm ức chế quá trình hô hấp tế bào khiến quá trình phân giải chất hữu cơ trong tế bào giảm. Từ đó, lương thực và thực phẩm được bảo quản tốt hơn.</a:t>
            </a:r>
            <a:endParaRPr lang="en-US" sz="1800">
              <a:effectLst/>
              <a:latin typeface="+mj-lt"/>
              <a:ea typeface="Calibri" panose="020F0502020204030204" pitchFamily="34" charset="0"/>
            </a:endParaRPr>
          </a:p>
        </p:txBody>
      </p:sp>
      <p:pic>
        <p:nvPicPr>
          <p:cNvPr id="7" name="Picture 15">
            <a:extLst>
              <a:ext uri="{FF2B5EF4-FFF2-40B4-BE49-F238E27FC236}">
                <a16:creationId xmlns:a16="http://schemas.microsoft.com/office/drawing/2014/main" id="{AA5CAC69-9C1E-2B2D-00CA-7433431137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866707" y="3301419"/>
            <a:ext cx="5646227" cy="1842081"/>
          </a:xfrm>
          <a:prstGeom prst="rect">
            <a:avLst/>
          </a:prstGeom>
        </p:spPr>
      </p:pic>
    </p:spTree>
    <p:extLst>
      <p:ext uri="{BB962C8B-B14F-4D97-AF65-F5344CB8AC3E}">
        <p14:creationId xmlns:p14="http://schemas.microsoft.com/office/powerpoint/2010/main" val="285079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7">
            <a:extLst>
              <a:ext uri="{FF2B5EF4-FFF2-40B4-BE49-F238E27FC236}">
                <a16:creationId xmlns:a16="http://schemas.microsoft.com/office/drawing/2014/main" id="{9C11CD98-BC6F-B60B-8FDE-34736AD105A4}"/>
              </a:ext>
            </a:extLst>
          </p:cNvPr>
          <p:cNvSpPr/>
          <p:nvPr/>
        </p:nvSpPr>
        <p:spPr>
          <a:xfrm>
            <a:off x="419100" y="205740"/>
            <a:ext cx="8275320" cy="4823460"/>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3500"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FFB1310-D50C-B624-4C66-39714324F233}"/>
              </a:ext>
            </a:extLst>
          </p:cNvPr>
          <p:cNvSpPr txBox="1"/>
          <p:nvPr/>
        </p:nvSpPr>
        <p:spPr>
          <a:xfrm>
            <a:off x="807720" y="519460"/>
            <a:ext cx="7528560" cy="4196020"/>
          </a:xfrm>
          <a:prstGeom prst="rect">
            <a:avLst/>
          </a:prstGeom>
          <a:noFill/>
        </p:spPr>
        <p:txBody>
          <a:bodyPr wrap="square" rtlCol="0">
            <a:spAutoFit/>
          </a:bodyPr>
          <a:lstStyle/>
          <a:p>
            <a:pPr marL="0" marR="0" algn="just">
              <a:lnSpc>
                <a:spcPct val="150000"/>
              </a:lnSpc>
            </a:pPr>
            <a:r>
              <a:rPr lang="en-US" sz="1800" b="1">
                <a:effectLst/>
                <a:latin typeface="+mj-lt"/>
                <a:ea typeface="Times New Roman" panose="02020603050405020304" pitchFamily="18" charset="0"/>
              </a:rPr>
              <a:t>Câu 3. </a:t>
            </a:r>
            <a:r>
              <a:rPr lang="en-US" sz="1800">
                <a:effectLst/>
                <a:latin typeface="+mj-lt"/>
                <a:ea typeface="Times New Roman" panose="02020603050405020304" pitchFamily="18" charset="0"/>
              </a:rPr>
              <a:t>Các biện pháp bảo quản nông sản, thực phẩm, rau quả thường được dùng:</a:t>
            </a:r>
            <a:endParaRPr lang="en-US" sz="1800">
              <a:effectLst/>
              <a:latin typeface="+mj-lt"/>
              <a:ea typeface="Calibri" panose="020F0502020204030204" pitchFamily="34" charset="0"/>
            </a:endParaRPr>
          </a:p>
          <a:p>
            <a:pPr marL="285750" marR="0" lvl="0" indent="-285750" algn="just">
              <a:lnSpc>
                <a:spcPct val="150000"/>
              </a:lnSpc>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Bảo quản bằng việc sấy khô, phơi khô: ngô, thóc,…</a:t>
            </a:r>
            <a:endParaRPr lang="en-US" sz="1800">
              <a:effectLst/>
              <a:latin typeface="+mj-lt"/>
              <a:ea typeface="Noto Sans Symbols"/>
              <a:cs typeface="Noto Sans Symbols"/>
            </a:endParaRPr>
          </a:p>
          <a:p>
            <a:pPr marL="285750" marR="0" lvl="0" indent="-285750" algn="just">
              <a:lnSpc>
                <a:spcPct val="150000"/>
              </a:lnSpc>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Bảo quản lạnh: hoa quả, thịt, cá,…</a:t>
            </a:r>
            <a:endParaRPr lang="en-US" sz="1800">
              <a:effectLst/>
              <a:latin typeface="+mj-lt"/>
              <a:ea typeface="Noto Sans Symbols"/>
              <a:cs typeface="Noto Sans Symbols"/>
            </a:endParaRPr>
          </a:p>
          <a:p>
            <a:pPr marL="285750" marR="0" lvl="0" indent="-285750" algn="just">
              <a:lnSpc>
                <a:spcPct val="150000"/>
              </a:lnSpc>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Bảo quản trong điều kiện nồng độ khí oxygen thấp: bảo quản trong túi hút chân không,…</a:t>
            </a:r>
            <a:endParaRPr lang="en-US" sz="1800">
              <a:effectLst/>
              <a:latin typeface="+mj-lt"/>
              <a:ea typeface="Noto Sans Symbols"/>
              <a:cs typeface="Noto Sans Symbols"/>
            </a:endParaRPr>
          </a:p>
          <a:p>
            <a:pPr algn="just">
              <a:lnSpc>
                <a:spcPct val="150000"/>
              </a:lnSpc>
            </a:pPr>
            <a:r>
              <a:rPr lang="en-US" sz="1800" b="1">
                <a:effectLst/>
                <a:latin typeface="+mj-lt"/>
                <a:ea typeface="Times New Roman" panose="02020603050405020304" pitchFamily="18" charset="0"/>
              </a:rPr>
              <a:t>Câu 4. </a:t>
            </a:r>
            <a:r>
              <a:rPr lang="en-US" sz="1800">
                <a:effectLst/>
                <a:latin typeface="+mj-lt"/>
                <a:ea typeface="Times New Roman" panose="02020603050405020304" pitchFamily="18" charset="0"/>
              </a:rPr>
              <a:t>Vì khi hút chân không đã loại bỏ hoàn toàn không khí, khí oxygen trong thức ăn. Khi đó quá trình hô hấp không diễn ra làm chậm quá trình phát triển của thực phẩm. Ngoài ra làm hạn chế sự phát triển của vi khuẩn, nấm mốc,…gây hỏng thực phẩm.</a:t>
            </a:r>
            <a:endParaRPr lang="en-US">
              <a:latin typeface="+mj-lt"/>
            </a:endParaRPr>
          </a:p>
        </p:txBody>
      </p:sp>
    </p:spTree>
    <p:extLst>
      <p:ext uri="{BB962C8B-B14F-4D97-AF65-F5344CB8AC3E}">
        <p14:creationId xmlns:p14="http://schemas.microsoft.com/office/powerpoint/2010/main" val="42176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41" name="TextBox 40">
            <a:extLst>
              <a:ext uri="{FF2B5EF4-FFF2-40B4-BE49-F238E27FC236}">
                <a16:creationId xmlns:a16="http://schemas.microsoft.com/office/drawing/2014/main" id="{829B3373-D2CB-30B4-62C3-CAB7CDC8C110}"/>
              </a:ext>
            </a:extLst>
          </p:cNvPr>
          <p:cNvSpPr txBox="1"/>
          <p:nvPr/>
        </p:nvSpPr>
        <p:spPr>
          <a:xfrm>
            <a:off x="514793" y="871989"/>
            <a:ext cx="8114414" cy="3780522"/>
          </a:xfrm>
          <a:prstGeom prst="rect">
            <a:avLst/>
          </a:prstGeom>
          <a:noFill/>
        </p:spPr>
        <p:txBody>
          <a:bodyPr wrap="square">
            <a:spAutoFit/>
          </a:bodyPr>
          <a:lstStyle/>
          <a:p>
            <a:pPr marL="285750" marR="0" indent="-285750" algn="just">
              <a:lnSpc>
                <a:spcPct val="150000"/>
              </a:lnSpc>
              <a:buFont typeface="Wingdings" panose="05000000000000000000" pitchFamily="2" charset="2"/>
              <a:buChar char="§"/>
            </a:pPr>
            <a:r>
              <a:rPr lang="en-US" sz="1800">
                <a:effectLst/>
                <a:latin typeface="+mj-lt"/>
                <a:ea typeface="Times New Roman" panose="02020603050405020304" pitchFamily="18" charset="0"/>
              </a:rPr>
              <a:t>Hô hấp tế bào phân giải chất hữu cơ của tế bào, làm giảm số lượng và chất lượng của lương thực, thực phẩm sau một thời gian bảo quản.</a:t>
            </a:r>
            <a:endParaRPr lang="en-US" sz="1800">
              <a:effectLst/>
              <a:latin typeface="+mj-lt"/>
              <a:ea typeface="Calibri" panose="020F0502020204030204" pitchFamily="34" charset="0"/>
            </a:endParaRPr>
          </a:p>
          <a:p>
            <a:pPr marL="285750" marR="0" indent="-285750" algn="just">
              <a:lnSpc>
                <a:spcPct val="150000"/>
              </a:lnSpc>
              <a:buFont typeface="Wingdings" panose="05000000000000000000" pitchFamily="2" charset="2"/>
              <a:buChar char="§"/>
            </a:pPr>
            <a:r>
              <a:rPr lang="en-US" sz="1800">
                <a:effectLst/>
                <a:latin typeface="+mj-lt"/>
                <a:ea typeface="Times New Roman" panose="02020603050405020304" pitchFamily="18" charset="0"/>
              </a:rPr>
              <a:t>Các biện pháp bảo quản lương thực, thực phẩm:</a:t>
            </a:r>
            <a:endParaRPr lang="en-US" sz="1800">
              <a:effectLst/>
              <a:latin typeface="+mj-lt"/>
              <a:ea typeface="Calibri" panose="020F0502020204030204" pitchFamily="34" charset="0"/>
            </a:endParaRPr>
          </a:p>
          <a:p>
            <a:pPr marL="285750" marR="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Bảo quản lạnh</a:t>
            </a:r>
            <a:endParaRPr lang="en-US" sz="1800">
              <a:latin typeface="+mj-lt"/>
              <a:ea typeface="Times New Roman" panose="02020603050405020304" pitchFamily="18" charset="0"/>
            </a:endParaRPr>
          </a:p>
          <a:p>
            <a:pPr marL="285750" marR="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Bảo quản khô</a:t>
            </a:r>
            <a:endParaRPr lang="en-US" sz="1800">
              <a:latin typeface="+mj-lt"/>
              <a:ea typeface="Times New Roman" panose="02020603050405020304" pitchFamily="18" charset="0"/>
            </a:endParaRPr>
          </a:p>
          <a:p>
            <a:pPr marL="285750" marR="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Bảo quản trong điều kiện nồng độ khí carbon dioxide cao</a:t>
            </a:r>
            <a:endParaRPr lang="en-US" sz="1800">
              <a:latin typeface="+mj-lt"/>
              <a:ea typeface="Times New Roman" panose="02020603050405020304" pitchFamily="18" charset="0"/>
            </a:endParaRPr>
          </a:p>
          <a:p>
            <a:pPr marL="285750" marR="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Bảo quản trong điều kiện nồng độ khí oxygen thấp.</a:t>
            </a:r>
            <a:endParaRPr lang="en-US" sz="1800">
              <a:effectLst/>
              <a:latin typeface="+mj-lt"/>
              <a:ea typeface="Calibri" panose="020F0502020204030204" pitchFamily="34" charset="0"/>
            </a:endParaRPr>
          </a:p>
          <a:p>
            <a:pPr marL="285750" indent="-285750" algn="just">
              <a:lnSpc>
                <a:spcPct val="150000"/>
              </a:lnSpc>
              <a:buFont typeface="Wingdings" panose="05000000000000000000" pitchFamily="2" charset="2"/>
              <a:buChar char="§"/>
            </a:pPr>
            <a:r>
              <a:rPr lang="en-US" sz="1800">
                <a:effectLst/>
                <a:latin typeface="+mj-lt"/>
                <a:ea typeface="Times New Roman" panose="02020603050405020304" pitchFamily="18" charset="0"/>
              </a:rPr>
              <a:t>Khi lao động hoặc chơi thể thao, cần chú ý tính vừa sức, tránh thiếu oxygen gây chuột rút…</a:t>
            </a:r>
            <a:endParaRPr lang="en-US" sz="1800">
              <a:latin typeface="+mj-lt"/>
            </a:endParaRPr>
          </a:p>
        </p:txBody>
      </p:sp>
      <p:pic>
        <p:nvPicPr>
          <p:cNvPr id="42" name="Graphic 41">
            <a:extLst>
              <a:ext uri="{FF2B5EF4-FFF2-40B4-BE49-F238E27FC236}">
                <a16:creationId xmlns:a16="http://schemas.microsoft.com/office/drawing/2014/main" id="{116940F9-7B23-43F5-B65B-9AD33E8DF3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078094" y="1985162"/>
            <a:ext cx="1551113" cy="1299057"/>
          </a:xfrm>
          <a:prstGeom prst="rect">
            <a:avLst/>
          </a:prstGeom>
        </p:spPr>
      </p:pic>
      <p:sp>
        <p:nvSpPr>
          <p:cNvPr id="2" name="TextBox 1">
            <a:extLst>
              <a:ext uri="{FF2B5EF4-FFF2-40B4-BE49-F238E27FC236}">
                <a16:creationId xmlns:a16="http://schemas.microsoft.com/office/drawing/2014/main" id="{FB227D7E-BD11-2267-36C5-15C6CA3437C4}"/>
              </a:ext>
            </a:extLst>
          </p:cNvPr>
          <p:cNvSpPr txBox="1"/>
          <p:nvPr/>
        </p:nvSpPr>
        <p:spPr>
          <a:xfrm>
            <a:off x="3294743" y="348769"/>
            <a:ext cx="2554514" cy="523220"/>
          </a:xfrm>
          <a:prstGeom prst="rect">
            <a:avLst/>
          </a:prstGeom>
          <a:noFill/>
        </p:spPr>
        <p:txBody>
          <a:bodyPr wrap="square" rtlCol="0">
            <a:spAutoFit/>
          </a:bodyPr>
          <a:lstStyle/>
          <a:p>
            <a:pPr algn="ctr"/>
            <a:r>
              <a:rPr lang="en-US" sz="2800" b="1">
                <a:solidFill>
                  <a:srgbClr val="FF0000"/>
                </a:solidFill>
              </a:rPr>
              <a:t>KẾT LUẬN</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randombar(horizontal)">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randombar(horizontal)">
                                      <p:cBhvr>
                                        <p:cTn id="12" dur="500"/>
                                        <p:tgtEl>
                                          <p:spTgt spid="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randombar(horizontal)">
                                      <p:cBhvr>
                                        <p:cTn id="17" dur="500"/>
                                        <p:tgtEl>
                                          <p:spTgt spid="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1">
                                            <p:txEl>
                                              <p:pRg st="3" end="3"/>
                                            </p:txEl>
                                          </p:spTgt>
                                        </p:tgtEl>
                                        <p:attrNameLst>
                                          <p:attrName>style.visibility</p:attrName>
                                        </p:attrNameLst>
                                      </p:cBhvr>
                                      <p:to>
                                        <p:strVal val="visible"/>
                                      </p:to>
                                    </p:set>
                                    <p:animEffect transition="in" filter="randombar(horizontal)">
                                      <p:cBhvr>
                                        <p:cTn id="22" dur="500"/>
                                        <p:tgtEl>
                                          <p:spTgt spid="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
                                            <p:txEl>
                                              <p:pRg st="4" end="4"/>
                                            </p:txEl>
                                          </p:spTgt>
                                        </p:tgtEl>
                                        <p:attrNameLst>
                                          <p:attrName>style.visibility</p:attrName>
                                        </p:attrNameLst>
                                      </p:cBhvr>
                                      <p:to>
                                        <p:strVal val="visible"/>
                                      </p:to>
                                    </p:set>
                                    <p:animEffect transition="in" filter="randombar(horizontal)">
                                      <p:cBhvr>
                                        <p:cTn id="27" dur="500"/>
                                        <p:tgtEl>
                                          <p:spTgt spid="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1">
                                            <p:txEl>
                                              <p:pRg st="5" end="5"/>
                                            </p:txEl>
                                          </p:spTgt>
                                        </p:tgtEl>
                                        <p:attrNameLst>
                                          <p:attrName>style.visibility</p:attrName>
                                        </p:attrNameLst>
                                      </p:cBhvr>
                                      <p:to>
                                        <p:strVal val="visible"/>
                                      </p:to>
                                    </p:set>
                                    <p:animEffect transition="in" filter="randombar(horizontal)">
                                      <p:cBhvr>
                                        <p:cTn id="32" dur="500"/>
                                        <p:tgtEl>
                                          <p:spTgt spid="4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1">
                                            <p:txEl>
                                              <p:pRg st="6" end="6"/>
                                            </p:txEl>
                                          </p:spTgt>
                                        </p:tgtEl>
                                        <p:attrNameLst>
                                          <p:attrName>style.visibility</p:attrName>
                                        </p:attrNameLst>
                                      </p:cBhvr>
                                      <p:to>
                                        <p:strVal val="visible"/>
                                      </p:to>
                                    </p:set>
                                    <p:animEffect transition="in" filter="randombar(horizontal)">
                                      <p:cBhvr>
                                        <p:cTn id="37" dur="500"/>
                                        <p:tgtEl>
                                          <p:spTgt spid="4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81"/>
        <p:cNvGrpSpPr/>
        <p:nvPr/>
      </p:nvGrpSpPr>
      <p:grpSpPr>
        <a:xfrm>
          <a:off x="0" y="0"/>
          <a:ext cx="0" cy="0"/>
          <a:chOff x="0" y="0"/>
          <a:chExt cx="0" cy="0"/>
        </a:xfrm>
      </p:grpSpPr>
      <p:sp>
        <p:nvSpPr>
          <p:cNvPr id="3982" name="Google Shape;3982;p69"/>
          <p:cNvSpPr/>
          <p:nvPr/>
        </p:nvSpPr>
        <p:spPr>
          <a:xfrm>
            <a:off x="2345818" y="1525510"/>
            <a:ext cx="4268784" cy="1785739"/>
          </a:xfrm>
          <a:custGeom>
            <a:avLst/>
            <a:gdLst/>
            <a:ahLst/>
            <a:cxnLst/>
            <a:rect l="l" t="t" r="r" b="b"/>
            <a:pathLst>
              <a:path w="3398" h="2012" extrusionOk="0">
                <a:moveTo>
                  <a:pt x="1500" y="1"/>
                </a:moveTo>
                <a:cubicBezTo>
                  <a:pt x="654" y="1"/>
                  <a:pt x="0" y="2012"/>
                  <a:pt x="1262" y="2012"/>
                </a:cubicBezTo>
                <a:cubicBezTo>
                  <a:pt x="1369" y="2012"/>
                  <a:pt x="1488" y="1997"/>
                  <a:pt x="1623" y="1966"/>
                </a:cubicBezTo>
                <a:cubicBezTo>
                  <a:pt x="3030" y="1641"/>
                  <a:pt x="3398" y="527"/>
                  <a:pt x="1655" y="23"/>
                </a:cubicBezTo>
                <a:cubicBezTo>
                  <a:pt x="1603" y="8"/>
                  <a:pt x="1551" y="1"/>
                  <a:pt x="1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4074" name="Google Shape;4074;p69"/>
          <p:cNvGrpSpPr/>
          <p:nvPr/>
        </p:nvGrpSpPr>
        <p:grpSpPr>
          <a:xfrm>
            <a:off x="7702754" y="1022734"/>
            <a:ext cx="343947" cy="366672"/>
            <a:chOff x="1803100" y="543100"/>
            <a:chExt cx="145475" cy="155100"/>
          </a:xfrm>
        </p:grpSpPr>
        <p:sp>
          <p:nvSpPr>
            <p:cNvPr id="4075" name="Google Shape;4075;p69"/>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69"/>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69"/>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69"/>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69"/>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69"/>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69"/>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2" name="Google Shape;4082;p69"/>
          <p:cNvGrpSpPr/>
          <p:nvPr/>
        </p:nvGrpSpPr>
        <p:grpSpPr>
          <a:xfrm>
            <a:off x="541129" y="2773134"/>
            <a:ext cx="343947" cy="366672"/>
            <a:chOff x="1803100" y="543100"/>
            <a:chExt cx="145475" cy="155100"/>
          </a:xfrm>
        </p:grpSpPr>
        <p:sp>
          <p:nvSpPr>
            <p:cNvPr id="4083" name="Google Shape;4083;p69"/>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69"/>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69"/>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69"/>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69"/>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69"/>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69"/>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0" name="Google Shape;4090;p69"/>
          <p:cNvGrpSpPr/>
          <p:nvPr/>
        </p:nvGrpSpPr>
        <p:grpSpPr>
          <a:xfrm rot="430796">
            <a:off x="1526007" y="2853494"/>
            <a:ext cx="269126" cy="205931"/>
            <a:chOff x="-1165325" y="1368300"/>
            <a:chExt cx="157550" cy="120525"/>
          </a:xfrm>
        </p:grpSpPr>
        <p:sp>
          <p:nvSpPr>
            <p:cNvPr id="4091" name="Google Shape;4091;p69"/>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69"/>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69"/>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69"/>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69"/>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6" name="Google Shape;4096;p69"/>
          <p:cNvGrpSpPr/>
          <p:nvPr/>
        </p:nvGrpSpPr>
        <p:grpSpPr>
          <a:xfrm rot="3015505">
            <a:off x="2697893" y="883478"/>
            <a:ext cx="269128" cy="205926"/>
            <a:chOff x="-1165325" y="1368300"/>
            <a:chExt cx="157550" cy="120525"/>
          </a:xfrm>
        </p:grpSpPr>
        <p:sp>
          <p:nvSpPr>
            <p:cNvPr id="4097" name="Google Shape;4097;p69"/>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69"/>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69"/>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69"/>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69"/>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2" name="Google Shape;4102;p69"/>
          <p:cNvGrpSpPr/>
          <p:nvPr/>
        </p:nvGrpSpPr>
        <p:grpSpPr>
          <a:xfrm rot="-2700285">
            <a:off x="7740185" y="2255149"/>
            <a:ext cx="269131" cy="205935"/>
            <a:chOff x="-1165325" y="1368300"/>
            <a:chExt cx="157550" cy="120525"/>
          </a:xfrm>
        </p:grpSpPr>
        <p:sp>
          <p:nvSpPr>
            <p:cNvPr id="4103" name="Google Shape;4103;p69"/>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69"/>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69"/>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69"/>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69"/>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8" name="Google Shape;4108;p69"/>
          <p:cNvGrpSpPr/>
          <p:nvPr/>
        </p:nvGrpSpPr>
        <p:grpSpPr>
          <a:xfrm rot="-2700285">
            <a:off x="6638860" y="4669099"/>
            <a:ext cx="269131" cy="205935"/>
            <a:chOff x="-1165325" y="1368300"/>
            <a:chExt cx="157550" cy="120525"/>
          </a:xfrm>
        </p:grpSpPr>
        <p:sp>
          <p:nvSpPr>
            <p:cNvPr id="4109" name="Google Shape;4109;p69"/>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69"/>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69"/>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69"/>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69"/>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40EA1732-7B3E-45A8-11DE-EDDC216619BD}"/>
              </a:ext>
            </a:extLst>
          </p:cNvPr>
          <p:cNvSpPr txBox="1"/>
          <p:nvPr/>
        </p:nvSpPr>
        <p:spPr>
          <a:xfrm>
            <a:off x="2942888" y="2056765"/>
            <a:ext cx="2945369" cy="739754"/>
          </a:xfrm>
          <a:prstGeom prst="rect">
            <a:avLst/>
          </a:prstGeom>
          <a:noFill/>
        </p:spPr>
        <p:txBody>
          <a:bodyPr wrap="square" rtlCol="0">
            <a:spAutoFit/>
          </a:bodyPr>
          <a:lstStyle/>
          <a:p>
            <a:pPr algn="ctr">
              <a:lnSpc>
                <a:spcPct val="150000"/>
              </a:lnSpc>
            </a:pPr>
            <a:r>
              <a:rPr lang="en-US" sz="3200" b="1"/>
              <a:t>LUYỆN TẬP</a:t>
            </a:r>
          </a:p>
        </p:txBody>
      </p:sp>
      <p:pic>
        <p:nvPicPr>
          <p:cNvPr id="9" name="Picture 8">
            <a:extLst>
              <a:ext uri="{FF2B5EF4-FFF2-40B4-BE49-F238E27FC236}">
                <a16:creationId xmlns:a16="http://schemas.microsoft.com/office/drawing/2014/main" id="{71DE7BDF-6523-4D43-AA37-26EF203784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392788" y="2957952"/>
            <a:ext cx="2451839" cy="2208394"/>
          </a:xfrm>
          <a:prstGeom prst="rect">
            <a:avLst/>
          </a:prstGeom>
        </p:spPr>
      </p:pic>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17"/>
        <p:cNvGrpSpPr/>
        <p:nvPr/>
      </p:nvGrpSpPr>
      <p:grpSpPr>
        <a:xfrm>
          <a:off x="0" y="0"/>
          <a:ext cx="0" cy="0"/>
          <a:chOff x="0" y="0"/>
          <a:chExt cx="0" cy="0"/>
        </a:xfrm>
      </p:grpSpPr>
      <p:sp>
        <p:nvSpPr>
          <p:cNvPr id="24" name="TextBox 23">
            <a:extLst>
              <a:ext uri="{FF2B5EF4-FFF2-40B4-BE49-F238E27FC236}">
                <a16:creationId xmlns:a16="http://schemas.microsoft.com/office/drawing/2014/main" id="{3281FD6B-0109-3B62-CD54-31872F8E9DC1}"/>
              </a:ext>
            </a:extLst>
          </p:cNvPr>
          <p:cNvSpPr txBox="1"/>
          <p:nvPr/>
        </p:nvSpPr>
        <p:spPr>
          <a:xfrm>
            <a:off x="433070" y="531137"/>
            <a:ext cx="8277860" cy="3365024"/>
          </a:xfrm>
          <a:prstGeom prst="rect">
            <a:avLst/>
          </a:prstGeom>
          <a:noFill/>
        </p:spPr>
        <p:txBody>
          <a:bodyPr wrap="square" rtlCol="0">
            <a:spAutoFit/>
          </a:bodyPr>
          <a:lstStyle/>
          <a:p>
            <a:pPr marL="0" marR="0" algn="just">
              <a:lnSpc>
                <a:spcPct val="150000"/>
              </a:lnSpc>
            </a:pPr>
            <a:r>
              <a:rPr lang="en-US" sz="1800" b="1">
                <a:effectLst/>
                <a:latin typeface="+mj-lt"/>
                <a:ea typeface="Times New Roman" panose="02020603050405020304" pitchFamily="18" charset="0"/>
              </a:rPr>
              <a:t>Câu 1</a:t>
            </a:r>
            <a:r>
              <a:rPr lang="en-US" sz="1800">
                <a:effectLst/>
                <a:latin typeface="+mj-lt"/>
                <a:ea typeface="Times New Roman" panose="02020603050405020304" pitchFamily="18" charset="0"/>
              </a:rPr>
              <a:t>. Bạn An đã làm thí nghiệm như sau:</a:t>
            </a:r>
            <a:endParaRPr lang="en-US" sz="1800">
              <a:effectLst/>
              <a:latin typeface="+mj-lt"/>
              <a:ea typeface="Calibri" panose="020F0502020204030204" pitchFamily="34" charset="0"/>
            </a:endParaRPr>
          </a:p>
          <a:p>
            <a:pPr marL="285750" marR="0" indent="-285750" algn="just">
              <a:lnSpc>
                <a:spcPct val="150000"/>
              </a:lnSpc>
              <a:buFont typeface="Arial" panose="020B0604020202020204" pitchFamily="34" charset="0"/>
              <a:buChar char="•"/>
            </a:pPr>
            <a:r>
              <a:rPr lang="en-US" sz="1800" i="1">
                <a:effectLst/>
                <a:latin typeface="+mj-lt"/>
                <a:ea typeface="Times New Roman" panose="02020603050405020304" pitchFamily="18" charset="0"/>
              </a:rPr>
              <a:t>Thí nghiệm 1. </a:t>
            </a:r>
            <a:r>
              <a:rPr lang="en-US" sz="1800">
                <a:effectLst/>
                <a:latin typeface="+mj-lt"/>
                <a:ea typeface="Times New Roman" panose="02020603050405020304" pitchFamily="18" charset="0"/>
              </a:rPr>
              <a:t>Chọn 20 hạt lạc đã được cất làm giống cách đây 3 tháng, ngâm nước và ủ cho hạt nảy mầm.</a:t>
            </a:r>
            <a:endParaRPr lang="en-US" sz="1800">
              <a:effectLst/>
              <a:latin typeface="+mj-lt"/>
              <a:ea typeface="Calibri" panose="020F0502020204030204" pitchFamily="34" charset="0"/>
            </a:endParaRPr>
          </a:p>
          <a:p>
            <a:pPr marL="285750" marR="0" indent="-285750" algn="just">
              <a:lnSpc>
                <a:spcPct val="150000"/>
              </a:lnSpc>
              <a:buFont typeface="Arial" panose="020B0604020202020204" pitchFamily="34" charset="0"/>
              <a:buChar char="•"/>
            </a:pPr>
            <a:r>
              <a:rPr lang="en-US" sz="1800" i="1">
                <a:effectLst/>
                <a:latin typeface="+mj-lt"/>
                <a:ea typeface="Times New Roman" panose="02020603050405020304" pitchFamily="18" charset="0"/>
              </a:rPr>
              <a:t>Thí nghiệm 2. </a:t>
            </a:r>
            <a:r>
              <a:rPr lang="en-US" sz="1800">
                <a:effectLst/>
                <a:latin typeface="+mj-lt"/>
                <a:ea typeface="Times New Roman" panose="02020603050405020304" pitchFamily="18" charset="0"/>
              </a:rPr>
              <a:t>Lấy 20 hạt lạc ở thùng khác, đã được cất làm giống cách đây 1 năm, ngâm nước và ủ cho hạt nảy mầm.</a:t>
            </a:r>
            <a:endParaRPr lang="en-US" sz="1800">
              <a:effectLst/>
              <a:latin typeface="+mj-lt"/>
              <a:ea typeface="Calibri" panose="020F0502020204030204" pitchFamily="34" charset="0"/>
            </a:endParaRPr>
          </a:p>
          <a:p>
            <a:pPr marL="0" marR="0" algn="just">
              <a:lnSpc>
                <a:spcPct val="150000"/>
              </a:lnSpc>
            </a:pPr>
            <a:r>
              <a:rPr lang="en-US" sz="1800">
                <a:effectLst/>
                <a:latin typeface="+mj-lt"/>
                <a:ea typeface="Times New Roman" panose="02020603050405020304" pitchFamily="18" charset="0"/>
              </a:rPr>
              <a:t>Biết rằng điều kiện nhiệt độ, nồng độ oxygen và carbon dioxide, độ ẩm đều giống nhau ở cả hai thí nghiệm; lạc ở hai thí nghiệm cùng giống và thời điểm thu hoạch như nhau.</a:t>
            </a:r>
            <a:endParaRPr lang="en-US" sz="1800">
              <a:effectLst/>
              <a:latin typeface="+mj-lt"/>
              <a:ea typeface="Calibri" panose="020F0502020204030204" pitchFamily="34" charset="0"/>
            </a:endParaRPr>
          </a:p>
        </p:txBody>
      </p:sp>
      <p:pic>
        <p:nvPicPr>
          <p:cNvPr id="26" name="Picture 25">
            <a:extLst>
              <a:ext uri="{FF2B5EF4-FFF2-40B4-BE49-F238E27FC236}">
                <a16:creationId xmlns:a16="http://schemas.microsoft.com/office/drawing/2014/main" id="{8873A3AB-B762-4584-B03E-7A072BE408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770507" y="3896161"/>
            <a:ext cx="1817493" cy="1247339"/>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1" end="1"/>
                                            </p:txEl>
                                          </p:spTgt>
                                        </p:tgtEl>
                                        <p:attrNameLst>
                                          <p:attrName>style.visibility</p:attrName>
                                        </p:attrNameLst>
                                      </p:cBhvr>
                                      <p:to>
                                        <p:strVal val="visible"/>
                                      </p:to>
                                    </p:set>
                                    <p:anim calcmode="lin" valueType="num">
                                      <p:cBhvr additive="base">
                                        <p:cTn id="13"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xEl>
                                              <p:pRg st="2" end="2"/>
                                            </p:txEl>
                                          </p:spTgt>
                                        </p:tgtEl>
                                        <p:attrNameLst>
                                          <p:attrName>style.visibility</p:attrName>
                                        </p:attrNameLst>
                                      </p:cBhvr>
                                      <p:to>
                                        <p:strVal val="visible"/>
                                      </p:to>
                                    </p:set>
                                    <p:anim calcmode="lin" valueType="num">
                                      <p:cBhvr additive="base">
                                        <p:cTn id="19"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xEl>
                                              <p:pRg st="3" end="3"/>
                                            </p:txEl>
                                          </p:spTgt>
                                        </p:tgtEl>
                                        <p:attrNameLst>
                                          <p:attrName>style.visibility</p:attrName>
                                        </p:attrNameLst>
                                      </p:cBhvr>
                                      <p:to>
                                        <p:strVal val="visible"/>
                                      </p:to>
                                    </p:set>
                                    <p:anim calcmode="lin" valueType="num">
                                      <p:cBhvr additive="base">
                                        <p:cTn id="25"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73"/>
        <p:cNvGrpSpPr/>
        <p:nvPr/>
      </p:nvGrpSpPr>
      <p:grpSpPr>
        <a:xfrm>
          <a:off x="0" y="0"/>
          <a:ext cx="0" cy="0"/>
          <a:chOff x="0" y="0"/>
          <a:chExt cx="0" cy="0"/>
        </a:xfrm>
      </p:grpSpPr>
      <p:pic>
        <p:nvPicPr>
          <p:cNvPr id="4" name="Picture 3">
            <a:extLst>
              <a:ext uri="{FF2B5EF4-FFF2-40B4-BE49-F238E27FC236}">
                <a16:creationId xmlns:a16="http://schemas.microsoft.com/office/drawing/2014/main" id="{B9B94BCD-4AB6-4A6D-A4A9-D2568BBF8B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0" y="1756427"/>
            <a:ext cx="2099985" cy="3387073"/>
          </a:xfrm>
          <a:prstGeom prst="rect">
            <a:avLst/>
          </a:prstGeom>
        </p:spPr>
      </p:pic>
      <p:grpSp>
        <p:nvGrpSpPr>
          <p:cNvPr id="2" name="Group 1">
            <a:extLst>
              <a:ext uri="{FF2B5EF4-FFF2-40B4-BE49-F238E27FC236}">
                <a16:creationId xmlns:a16="http://schemas.microsoft.com/office/drawing/2014/main" id="{4D8264C2-8D46-1D78-B8BD-C97BECD00583}"/>
              </a:ext>
            </a:extLst>
          </p:cNvPr>
          <p:cNvGrpSpPr/>
          <p:nvPr/>
        </p:nvGrpSpPr>
        <p:grpSpPr>
          <a:xfrm>
            <a:off x="2137409" y="411480"/>
            <a:ext cx="6408421" cy="3284220"/>
            <a:chOff x="2137409" y="411480"/>
            <a:chExt cx="6408421" cy="3284220"/>
          </a:xfrm>
        </p:grpSpPr>
        <p:sp>
          <p:nvSpPr>
            <p:cNvPr id="3" name="Rectangle: Rounded Corners 2">
              <a:extLst>
                <a:ext uri="{FF2B5EF4-FFF2-40B4-BE49-F238E27FC236}">
                  <a16:creationId xmlns:a16="http://schemas.microsoft.com/office/drawing/2014/main" id="{8579953A-42A5-0FBF-B113-A1CAA30FFA72}"/>
                </a:ext>
              </a:extLst>
            </p:cNvPr>
            <p:cNvSpPr/>
            <p:nvPr/>
          </p:nvSpPr>
          <p:spPr>
            <a:xfrm>
              <a:off x="2137409" y="411480"/>
              <a:ext cx="6408421" cy="328422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5182AE4-E058-BE9F-BB72-AA9F872AD85D}"/>
                </a:ext>
              </a:extLst>
            </p:cNvPr>
            <p:cNvSpPr txBox="1"/>
            <p:nvPr/>
          </p:nvSpPr>
          <p:spPr>
            <a:xfrm>
              <a:off x="2510789" y="686549"/>
              <a:ext cx="5661660" cy="2734082"/>
            </a:xfrm>
            <a:prstGeom prst="rect">
              <a:avLst/>
            </a:prstGeom>
            <a:noFill/>
          </p:spPr>
          <p:txBody>
            <a:bodyPr wrap="square" rtlCol="0">
              <a:spAutoFit/>
            </a:bodyPr>
            <a:lstStyle/>
            <a:p>
              <a:pPr marL="0" marR="0" algn="just">
                <a:lnSpc>
                  <a:spcPct val="150000"/>
                </a:lnSpc>
                <a:spcBef>
                  <a:spcPts val="600"/>
                </a:spcBef>
                <a:spcAft>
                  <a:spcPts val="1000"/>
                </a:spcAft>
              </a:pPr>
              <a:r>
                <a:rPr lang="en-US" sz="1800">
                  <a:effectLst/>
                  <a:latin typeface="+mj-lt"/>
                  <a:ea typeface="Times New Roman" panose="02020603050405020304" pitchFamily="18" charset="0"/>
                </a:rPr>
                <a:t>Em hãy cho biết: </a:t>
              </a:r>
              <a:endParaRPr lang="en-US" sz="1800">
                <a:effectLst/>
                <a:latin typeface="+mj-lt"/>
                <a:ea typeface="Calibri" panose="020F0502020204030204" pitchFamily="34" charset="0"/>
              </a:endParaRPr>
            </a:p>
            <a:p>
              <a:pPr marL="0" marR="0" algn="just">
                <a:lnSpc>
                  <a:spcPct val="150000"/>
                </a:lnSpc>
                <a:spcBef>
                  <a:spcPts val="600"/>
                </a:spcBef>
                <a:spcAft>
                  <a:spcPts val="1000"/>
                </a:spcAft>
              </a:pPr>
              <a:r>
                <a:rPr lang="en-US" sz="1800">
                  <a:effectLst/>
                  <a:latin typeface="+mj-lt"/>
                  <a:ea typeface="Times New Roman" panose="02020603050405020304" pitchFamily="18" charset="0"/>
                </a:rPr>
                <a:t>a) Bạn An làm thí nghiệm trên nhằm mục đích gì?</a:t>
              </a:r>
              <a:endParaRPr lang="en-US" sz="1800">
                <a:effectLst/>
                <a:latin typeface="+mj-lt"/>
                <a:ea typeface="Calibri" panose="020F0502020204030204" pitchFamily="34" charset="0"/>
              </a:endParaRPr>
            </a:p>
            <a:p>
              <a:pPr marL="0" marR="0" algn="just">
                <a:lnSpc>
                  <a:spcPct val="150000"/>
                </a:lnSpc>
                <a:spcBef>
                  <a:spcPts val="600"/>
                </a:spcBef>
                <a:spcAft>
                  <a:spcPts val="1000"/>
                </a:spcAft>
              </a:pPr>
              <a:r>
                <a:rPr lang="en-US" sz="1800">
                  <a:effectLst/>
                  <a:latin typeface="+mj-lt"/>
                  <a:ea typeface="Times New Roman" panose="02020603050405020304" pitchFamily="18" charset="0"/>
                </a:rPr>
                <a:t>b) Em hãy dự đoán kết quả thí nghiệm và giải thích dự đoán của em?</a:t>
              </a:r>
              <a:endParaRPr lang="en-US" sz="1800">
                <a:effectLst/>
                <a:latin typeface="+mj-lt"/>
                <a:ea typeface="Calibri" panose="020F0502020204030204" pitchFamily="34" charset="0"/>
              </a:endParaRPr>
            </a:p>
            <a:p>
              <a:pPr marL="0" marR="0" algn="just">
                <a:lnSpc>
                  <a:spcPct val="150000"/>
                </a:lnSpc>
                <a:spcBef>
                  <a:spcPts val="600"/>
                </a:spcBef>
                <a:spcAft>
                  <a:spcPts val="1000"/>
                </a:spcAft>
              </a:pPr>
              <a:r>
                <a:rPr lang="en-US" sz="1800">
                  <a:effectLst/>
                  <a:latin typeface="+mj-lt"/>
                  <a:ea typeface="Times New Roman" panose="02020603050405020304" pitchFamily="18" charset="0"/>
                </a:rPr>
                <a:t>c) Từ thí  nghiệm trên, em rút ra kết luận gì?</a:t>
              </a:r>
              <a:endParaRPr lang="en-US" sz="1800">
                <a:effectLst/>
                <a:latin typeface="+mj-lt"/>
                <a:ea typeface="Calibri" panose="020F0502020204030204" pitchFamily="34" charset="0"/>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10"/>
        <p:cNvGrpSpPr/>
        <p:nvPr/>
      </p:nvGrpSpPr>
      <p:grpSpPr>
        <a:xfrm>
          <a:off x="0" y="0"/>
          <a:ext cx="0" cy="0"/>
          <a:chOff x="0" y="0"/>
          <a:chExt cx="0" cy="0"/>
        </a:xfrm>
      </p:grpSpPr>
      <p:sp>
        <p:nvSpPr>
          <p:cNvPr id="6" name="Rectangle 5">
            <a:extLst>
              <a:ext uri="{FF2B5EF4-FFF2-40B4-BE49-F238E27FC236}">
                <a16:creationId xmlns:a16="http://schemas.microsoft.com/office/drawing/2014/main" id="{7EA7744B-084A-8BD8-86F3-3027B68EB055}"/>
              </a:ext>
            </a:extLst>
          </p:cNvPr>
          <p:cNvSpPr/>
          <p:nvPr/>
        </p:nvSpPr>
        <p:spPr>
          <a:xfrm>
            <a:off x="408432" y="524254"/>
            <a:ext cx="8436864" cy="37753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8525372-8187-1F18-982C-D81B754DE3DF}"/>
              </a:ext>
            </a:extLst>
          </p:cNvPr>
          <p:cNvSpPr txBox="1"/>
          <p:nvPr/>
        </p:nvSpPr>
        <p:spPr>
          <a:xfrm>
            <a:off x="429768" y="729438"/>
            <a:ext cx="8394192" cy="3365024"/>
          </a:xfrm>
          <a:prstGeom prst="rect">
            <a:avLst/>
          </a:prstGeom>
          <a:noFill/>
        </p:spPr>
        <p:txBody>
          <a:bodyPr wrap="square" rtlCol="0">
            <a:spAutoFit/>
          </a:bodyPr>
          <a:lstStyle/>
          <a:p>
            <a:pPr marL="0" marR="0" algn="just">
              <a:lnSpc>
                <a:spcPct val="150000"/>
              </a:lnSpc>
            </a:pPr>
            <a:r>
              <a:rPr lang="en-US" sz="1800" b="1">
                <a:effectLst/>
                <a:latin typeface="+mj-lt"/>
                <a:ea typeface="Times New Roman" panose="02020603050405020304" pitchFamily="18" charset="0"/>
              </a:rPr>
              <a:t>Câu 1</a:t>
            </a:r>
            <a:r>
              <a:rPr lang="en-US" sz="1800">
                <a:effectLst/>
                <a:latin typeface="+mj-lt"/>
                <a:ea typeface="Times New Roman" panose="02020603050405020304" pitchFamily="18" charset="0"/>
              </a:rPr>
              <a:t>. </a:t>
            </a:r>
          </a:p>
          <a:p>
            <a:pPr marL="0" marR="0" algn="just">
              <a:lnSpc>
                <a:spcPct val="150000"/>
              </a:lnSpc>
            </a:pPr>
            <a:r>
              <a:rPr lang="en-US" sz="1800">
                <a:effectLst/>
                <a:latin typeface="+mj-lt"/>
                <a:ea typeface="Times New Roman" panose="02020603050405020304" pitchFamily="18" charset="0"/>
              </a:rPr>
              <a:t>a) </a:t>
            </a:r>
            <a:r>
              <a:rPr lang="en-US" sz="1800" b="1">
                <a:effectLst/>
                <a:latin typeface="+mj-lt"/>
                <a:ea typeface="Times New Roman" panose="02020603050405020304" pitchFamily="18" charset="0"/>
              </a:rPr>
              <a:t>Mục đích thí nghiệm: </a:t>
            </a:r>
            <a:r>
              <a:rPr lang="en-US" sz="1800">
                <a:effectLst/>
                <a:latin typeface="+mj-lt"/>
                <a:ea typeface="Times New Roman" panose="02020603050405020304" pitchFamily="18" charset="0"/>
              </a:rPr>
              <a:t>chứng minh thời gian bảo quản hạt có ảnh hưởng tới hô hấp thể hiện qua tỉ lệ nảy mầm của hạt giống.</a:t>
            </a:r>
            <a:endParaRPr lang="en-US" sz="1800">
              <a:effectLst/>
              <a:latin typeface="+mj-lt"/>
              <a:ea typeface="Calibri" panose="020F0502020204030204" pitchFamily="34" charset="0"/>
            </a:endParaRPr>
          </a:p>
          <a:p>
            <a:pPr marL="0" marR="0" algn="just">
              <a:lnSpc>
                <a:spcPct val="150000"/>
              </a:lnSpc>
            </a:pPr>
            <a:r>
              <a:rPr lang="en-US" sz="1800">
                <a:effectLst/>
                <a:latin typeface="+mj-lt"/>
                <a:ea typeface="Times New Roman" panose="02020603050405020304" pitchFamily="18" charset="0"/>
              </a:rPr>
              <a:t>b) </a:t>
            </a:r>
            <a:r>
              <a:rPr lang="en-US" sz="1800" b="1">
                <a:effectLst/>
                <a:latin typeface="+mj-lt"/>
                <a:ea typeface="Times New Roman" panose="02020603050405020304" pitchFamily="18" charset="0"/>
              </a:rPr>
              <a:t>Dự đoán kết quả: </a:t>
            </a:r>
            <a:r>
              <a:rPr lang="en-US" sz="1800">
                <a:effectLst/>
                <a:latin typeface="+mj-lt"/>
                <a:ea typeface="Times New Roman" panose="02020603050405020304" pitchFamily="18" charset="0"/>
              </a:rPr>
              <a:t>thí nghiệm 1 có 1 số hạt nảy mầm nhiều hơn thí nghiệm 2. Hạt phơi khô làm giống nhưng trong hạt vẫn xảy ra quá trình hô hấp, phân giải các chất dự trữ. Do đó, hạt bảo quản lâu sẽ giảm khả năng nảy mầm.</a:t>
            </a:r>
            <a:endParaRPr lang="en-US" sz="1800">
              <a:effectLst/>
              <a:latin typeface="+mj-lt"/>
              <a:ea typeface="Calibri" panose="020F0502020204030204" pitchFamily="34" charset="0"/>
            </a:endParaRPr>
          </a:p>
          <a:p>
            <a:pPr marL="0" marR="0" algn="just">
              <a:lnSpc>
                <a:spcPct val="150000"/>
              </a:lnSpc>
            </a:pPr>
            <a:r>
              <a:rPr lang="en-US" sz="1800">
                <a:effectLst/>
                <a:latin typeface="+mj-lt"/>
                <a:ea typeface="Times New Roman" panose="02020603050405020304" pitchFamily="18" charset="0"/>
              </a:rPr>
              <a:t>c) Ngoài các yếu tố như nhiệt độ, oxygen, carbon dioxide, độ ẩm của môi trường thì khả năng nảy mầm của hạt còn phụ thuộc vào thời gian bảo quản hạt giống.</a:t>
            </a:r>
            <a:endParaRPr lang="en-US" sz="1800">
              <a:effectLst/>
              <a:latin typeface="+mj-lt"/>
              <a:ea typeface="Calibri" panose="020F0502020204030204"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95"/>
        <p:cNvGrpSpPr/>
        <p:nvPr/>
      </p:nvGrpSpPr>
      <p:grpSpPr>
        <a:xfrm>
          <a:off x="0" y="0"/>
          <a:ext cx="0" cy="0"/>
          <a:chOff x="0" y="0"/>
          <a:chExt cx="0" cy="0"/>
        </a:xfrm>
      </p:grpSpPr>
      <p:sp>
        <p:nvSpPr>
          <p:cNvPr id="4" name="TextBox 3">
            <a:extLst>
              <a:ext uri="{FF2B5EF4-FFF2-40B4-BE49-F238E27FC236}">
                <a16:creationId xmlns:a16="http://schemas.microsoft.com/office/drawing/2014/main" id="{A3CCE440-12E4-257B-4A65-56DDF48D6269}"/>
              </a:ext>
            </a:extLst>
          </p:cNvPr>
          <p:cNvSpPr txBox="1"/>
          <p:nvPr/>
        </p:nvSpPr>
        <p:spPr>
          <a:xfrm>
            <a:off x="523386" y="415631"/>
            <a:ext cx="8278368" cy="3975447"/>
          </a:xfrm>
          <a:prstGeom prst="rect">
            <a:avLst/>
          </a:prstGeom>
          <a:noFill/>
        </p:spPr>
        <p:txBody>
          <a:bodyPr wrap="square" rtlCol="0">
            <a:spAutoFit/>
          </a:bodyPr>
          <a:lstStyle/>
          <a:p>
            <a:pPr marL="0" marR="0" algn="just">
              <a:lnSpc>
                <a:spcPct val="150000"/>
              </a:lnSpc>
              <a:spcBef>
                <a:spcPts val="600"/>
              </a:spcBef>
              <a:spcAft>
                <a:spcPts val="1000"/>
              </a:spcAft>
            </a:pPr>
            <a:r>
              <a:rPr lang="en-US" sz="1800" b="1">
                <a:effectLst/>
                <a:latin typeface="+mj-lt"/>
                <a:ea typeface="Times New Roman" panose="02020603050405020304" pitchFamily="18" charset="0"/>
              </a:rPr>
              <a:t>Câu 2</a:t>
            </a:r>
            <a:r>
              <a:rPr lang="en-US" sz="1800">
                <a:effectLst/>
                <a:latin typeface="+mj-lt"/>
                <a:ea typeface="Times New Roman" panose="02020603050405020304" pitchFamily="18" charset="0"/>
              </a:rPr>
              <a:t>. Trong các nhận định dưới đây, nhận định nào đúng, nhận định nào sai?</a:t>
            </a:r>
            <a:endParaRPr lang="en-US" sz="1800">
              <a:effectLst/>
              <a:latin typeface="+mj-lt"/>
              <a:ea typeface="Calibri" panose="020F0502020204030204" pitchFamily="34" charset="0"/>
            </a:endParaRPr>
          </a:p>
          <a:p>
            <a:pPr marL="0" marR="0" algn="just">
              <a:lnSpc>
                <a:spcPct val="150000"/>
              </a:lnSpc>
              <a:spcBef>
                <a:spcPts val="600"/>
              </a:spcBef>
              <a:spcAft>
                <a:spcPts val="1000"/>
              </a:spcAft>
            </a:pPr>
            <a:r>
              <a:rPr lang="en-US" sz="1800">
                <a:effectLst/>
                <a:latin typeface="+mj-lt"/>
                <a:ea typeface="Times New Roman" panose="02020603050405020304" pitchFamily="18" charset="0"/>
              </a:rPr>
              <a:t>A. Tùy theo từng nhóm nông sản mà có cách bảo quản khác nhau.</a:t>
            </a:r>
            <a:endParaRPr lang="en-US" sz="1800">
              <a:effectLst/>
              <a:latin typeface="+mj-lt"/>
              <a:ea typeface="Calibri" panose="020F0502020204030204" pitchFamily="34" charset="0"/>
            </a:endParaRPr>
          </a:p>
          <a:p>
            <a:pPr marL="0" marR="0" algn="just">
              <a:lnSpc>
                <a:spcPct val="150000"/>
              </a:lnSpc>
              <a:spcBef>
                <a:spcPts val="600"/>
              </a:spcBef>
              <a:spcAft>
                <a:spcPts val="1000"/>
              </a:spcAft>
            </a:pPr>
            <a:r>
              <a:rPr lang="en-US" sz="1800">
                <a:effectLst/>
                <a:latin typeface="+mj-lt"/>
                <a:ea typeface="Times New Roman" panose="02020603050405020304" pitchFamily="18" charset="0"/>
              </a:rPr>
              <a:t>B. Để bảo quản nông sản, cần làm ngưng quá trình hô hấp tế bào.</a:t>
            </a:r>
            <a:endParaRPr lang="en-US" sz="1800">
              <a:effectLst/>
              <a:latin typeface="+mj-lt"/>
              <a:ea typeface="Calibri" panose="020F0502020204030204" pitchFamily="34" charset="0"/>
            </a:endParaRPr>
          </a:p>
          <a:p>
            <a:pPr algn="just">
              <a:lnSpc>
                <a:spcPct val="150000"/>
              </a:lnSpc>
              <a:spcBef>
                <a:spcPts val="600"/>
              </a:spcBef>
              <a:spcAft>
                <a:spcPts val="1000"/>
              </a:spcAft>
            </a:pPr>
            <a:r>
              <a:rPr lang="en-US" sz="1800">
                <a:effectLst/>
                <a:latin typeface="+mj-lt"/>
                <a:ea typeface="Times New Roman" panose="02020603050405020304" pitchFamily="18" charset="0"/>
              </a:rPr>
              <a:t>C. Cần lưu ý điều chỉnh các yếu tố: hàm lượng nước, khí carbon dioxide, khí oxygen và nhiệt độ khi bảo quản nông sản.</a:t>
            </a:r>
            <a:endParaRPr lang="en-US" sz="1800">
              <a:effectLst/>
              <a:latin typeface="+mj-lt"/>
              <a:ea typeface="Calibri" panose="020F0502020204030204" pitchFamily="34" charset="0"/>
            </a:endParaRPr>
          </a:p>
          <a:p>
            <a:pPr marL="0" marR="0" algn="just">
              <a:lnSpc>
                <a:spcPct val="150000"/>
              </a:lnSpc>
              <a:spcBef>
                <a:spcPts val="600"/>
              </a:spcBef>
              <a:spcAft>
                <a:spcPts val="1000"/>
              </a:spcAft>
            </a:pPr>
            <a:r>
              <a:rPr lang="en-US" sz="1800">
                <a:effectLst/>
                <a:latin typeface="+mj-lt"/>
                <a:ea typeface="Times New Roman" panose="02020603050405020304" pitchFamily="18" charset="0"/>
              </a:rPr>
              <a:t>D. Cường độ hô hấp tỉ lệ thuận với hàm lượng nước trong các loại hạt.</a:t>
            </a:r>
            <a:endParaRPr lang="en-US" sz="1800">
              <a:effectLst/>
              <a:latin typeface="+mj-lt"/>
              <a:ea typeface="Calibri" panose="020F0502020204030204" pitchFamily="34" charset="0"/>
            </a:endParaRPr>
          </a:p>
          <a:p>
            <a:pPr marL="0" marR="0" algn="just">
              <a:lnSpc>
                <a:spcPct val="150000"/>
              </a:lnSpc>
              <a:spcBef>
                <a:spcPts val="600"/>
              </a:spcBef>
              <a:spcAft>
                <a:spcPts val="1000"/>
              </a:spcAft>
            </a:pPr>
            <a:r>
              <a:rPr lang="en-US" sz="1800">
                <a:effectLst/>
                <a:latin typeface="+mj-lt"/>
                <a:ea typeface="Times New Roman" panose="02020603050405020304" pitchFamily="18" charset="0"/>
              </a:rPr>
              <a:t>E. Phơi khô nông sản sau thu hoạch là cách bảo quản nông sản tốt nhất.</a:t>
            </a:r>
            <a:endParaRPr lang="en-US" sz="1800">
              <a:effectLst/>
              <a:latin typeface="+mj-lt"/>
              <a:ea typeface="Calibri" panose="020F0502020204030204" pitchFamily="34" charset="0"/>
            </a:endParaRPr>
          </a:p>
        </p:txBody>
      </p:sp>
      <p:pic>
        <p:nvPicPr>
          <p:cNvPr id="9" name="Picture 8">
            <a:extLst>
              <a:ext uri="{FF2B5EF4-FFF2-40B4-BE49-F238E27FC236}">
                <a16:creationId xmlns:a16="http://schemas.microsoft.com/office/drawing/2014/main" id="{9AF71889-F949-2B72-E00F-CA6BFB7F0111}"/>
              </a:ext>
            </a:extLst>
          </p:cNvPr>
          <p:cNvPicPr>
            <a:picLocks noChangeAspect="1"/>
          </p:cNvPicPr>
          <p:nvPr/>
        </p:nvPicPr>
        <p:blipFill>
          <a:blip r:embed="rId3"/>
          <a:stretch>
            <a:fillRect/>
          </a:stretch>
        </p:blipFill>
        <p:spPr>
          <a:xfrm rot="20304160">
            <a:off x="3619593" y="4308383"/>
            <a:ext cx="1197399" cy="930018"/>
          </a:xfrm>
          <a:prstGeom prst="rect">
            <a:avLst/>
          </a:prstGeom>
        </p:spPr>
      </p:pic>
      <p:sp>
        <p:nvSpPr>
          <p:cNvPr id="3" name="TextBox 2">
            <a:extLst>
              <a:ext uri="{FF2B5EF4-FFF2-40B4-BE49-F238E27FC236}">
                <a16:creationId xmlns:a16="http://schemas.microsoft.com/office/drawing/2014/main" id="{304D4728-2C56-3E77-D970-F780E6D04214}"/>
              </a:ext>
            </a:extLst>
          </p:cNvPr>
          <p:cNvSpPr txBox="1"/>
          <p:nvPr/>
        </p:nvSpPr>
        <p:spPr>
          <a:xfrm>
            <a:off x="7855423" y="730443"/>
            <a:ext cx="602343" cy="1200329"/>
          </a:xfrm>
          <a:prstGeom prst="rect">
            <a:avLst/>
          </a:prstGeom>
          <a:noFill/>
        </p:spPr>
        <p:txBody>
          <a:bodyPr wrap="square">
            <a:spAutoFit/>
          </a:bodyPr>
          <a:lstStyle/>
          <a:p>
            <a:r>
              <a:rPr lang="en-US" sz="7200">
                <a:solidFill>
                  <a:srgbClr val="00B050"/>
                </a:solidFill>
                <a:sym typeface="Wingdings" panose="05000000000000000000" pitchFamily="2" charset="2"/>
              </a:rPr>
              <a:t></a:t>
            </a:r>
            <a:endParaRPr lang="en-US" sz="7200">
              <a:solidFill>
                <a:srgbClr val="00B050"/>
              </a:solidFill>
            </a:endParaRPr>
          </a:p>
        </p:txBody>
      </p:sp>
      <p:sp>
        <p:nvSpPr>
          <p:cNvPr id="5" name="TextBox 4">
            <a:extLst>
              <a:ext uri="{FF2B5EF4-FFF2-40B4-BE49-F238E27FC236}">
                <a16:creationId xmlns:a16="http://schemas.microsoft.com/office/drawing/2014/main" id="{78CD613E-B14B-4295-50E9-BB9E3DA53A93}"/>
              </a:ext>
            </a:extLst>
          </p:cNvPr>
          <p:cNvSpPr txBox="1"/>
          <p:nvPr/>
        </p:nvSpPr>
        <p:spPr>
          <a:xfrm>
            <a:off x="4946121" y="2403354"/>
            <a:ext cx="946331" cy="1200329"/>
          </a:xfrm>
          <a:prstGeom prst="rect">
            <a:avLst/>
          </a:prstGeom>
          <a:noFill/>
        </p:spPr>
        <p:txBody>
          <a:bodyPr wrap="square" rtlCol="0">
            <a:spAutoFit/>
          </a:bodyPr>
          <a:lstStyle/>
          <a:p>
            <a:r>
              <a:rPr lang="en-US" sz="7200">
                <a:solidFill>
                  <a:srgbClr val="00B050"/>
                </a:solidFill>
                <a:sym typeface="Wingdings" panose="05000000000000000000" pitchFamily="2" charset="2"/>
              </a:rPr>
              <a:t></a:t>
            </a:r>
            <a:endParaRPr lang="en-US" sz="7200">
              <a:solidFill>
                <a:srgbClr val="00B050"/>
              </a:solidFill>
            </a:endParaRPr>
          </a:p>
        </p:txBody>
      </p:sp>
      <p:sp>
        <p:nvSpPr>
          <p:cNvPr id="6" name="TextBox 5">
            <a:extLst>
              <a:ext uri="{FF2B5EF4-FFF2-40B4-BE49-F238E27FC236}">
                <a16:creationId xmlns:a16="http://schemas.microsoft.com/office/drawing/2014/main" id="{7B4BFE61-DB00-E829-278F-59E32E16C251}"/>
              </a:ext>
            </a:extLst>
          </p:cNvPr>
          <p:cNvSpPr txBox="1"/>
          <p:nvPr/>
        </p:nvSpPr>
        <p:spPr>
          <a:xfrm>
            <a:off x="7795260" y="2920330"/>
            <a:ext cx="946331" cy="1200329"/>
          </a:xfrm>
          <a:prstGeom prst="rect">
            <a:avLst/>
          </a:prstGeom>
          <a:noFill/>
        </p:spPr>
        <p:txBody>
          <a:bodyPr wrap="square" rtlCol="0">
            <a:spAutoFit/>
          </a:bodyPr>
          <a:lstStyle/>
          <a:p>
            <a:r>
              <a:rPr lang="en-US" sz="7200">
                <a:solidFill>
                  <a:srgbClr val="00B050"/>
                </a:solidFill>
                <a:sym typeface="Wingdings" panose="05000000000000000000" pitchFamily="2" charset="2"/>
              </a:rPr>
              <a:t></a:t>
            </a:r>
            <a:endParaRPr lang="en-US" sz="7200">
              <a:solidFill>
                <a:srgbClr val="00B050"/>
              </a:solidFill>
            </a:endParaRPr>
          </a:p>
        </p:txBody>
      </p:sp>
      <p:sp>
        <p:nvSpPr>
          <p:cNvPr id="2" name="TextBox 1">
            <a:extLst>
              <a:ext uri="{FF2B5EF4-FFF2-40B4-BE49-F238E27FC236}">
                <a16:creationId xmlns:a16="http://schemas.microsoft.com/office/drawing/2014/main" id="{D8D6AFAD-4F8B-C2FB-A561-708CC77C2C38}"/>
              </a:ext>
            </a:extLst>
          </p:cNvPr>
          <p:cNvSpPr txBox="1"/>
          <p:nvPr/>
        </p:nvSpPr>
        <p:spPr>
          <a:xfrm>
            <a:off x="7322819" y="1297811"/>
            <a:ext cx="946331" cy="1200329"/>
          </a:xfrm>
          <a:prstGeom prst="rect">
            <a:avLst/>
          </a:prstGeom>
          <a:noFill/>
        </p:spPr>
        <p:txBody>
          <a:bodyPr wrap="square" rtlCol="0">
            <a:spAutoFit/>
          </a:bodyPr>
          <a:lstStyle/>
          <a:p>
            <a:r>
              <a:rPr lang="en-US" sz="7200">
                <a:solidFill>
                  <a:srgbClr val="FF0000"/>
                </a:solidFill>
                <a:sym typeface="Wingdings" panose="05000000000000000000" pitchFamily="2" charset="2"/>
              </a:rPr>
              <a:t></a:t>
            </a:r>
            <a:endParaRPr lang="en-US" sz="7200">
              <a:solidFill>
                <a:srgbClr val="FF0000"/>
              </a:solidFill>
            </a:endParaRPr>
          </a:p>
        </p:txBody>
      </p:sp>
      <p:sp>
        <p:nvSpPr>
          <p:cNvPr id="7" name="TextBox 6">
            <a:extLst>
              <a:ext uri="{FF2B5EF4-FFF2-40B4-BE49-F238E27FC236}">
                <a16:creationId xmlns:a16="http://schemas.microsoft.com/office/drawing/2014/main" id="{DC4ADBDE-4611-17D6-B192-7DD3ED2A1485}"/>
              </a:ext>
            </a:extLst>
          </p:cNvPr>
          <p:cNvSpPr txBox="1"/>
          <p:nvPr/>
        </p:nvSpPr>
        <p:spPr>
          <a:xfrm>
            <a:off x="7913199" y="3578813"/>
            <a:ext cx="946331" cy="1200329"/>
          </a:xfrm>
          <a:prstGeom prst="rect">
            <a:avLst/>
          </a:prstGeom>
          <a:noFill/>
        </p:spPr>
        <p:txBody>
          <a:bodyPr wrap="square" rtlCol="0">
            <a:spAutoFit/>
          </a:bodyPr>
          <a:lstStyle/>
          <a:p>
            <a:r>
              <a:rPr lang="en-US" sz="7200">
                <a:solidFill>
                  <a:srgbClr val="FF0000"/>
                </a:solidFill>
                <a:sym typeface="Wingdings" panose="05000000000000000000" pitchFamily="2" charset="2"/>
              </a:rPr>
              <a:t></a:t>
            </a:r>
            <a:endParaRPr lang="en-US" sz="7200">
              <a:solidFill>
                <a:srgbClr val="FF0000"/>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anim calcmode="lin" valueType="num">
                                      <p:cBhvr>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anim calcmode="lin" valueType="num">
                                      <p:cBhvr>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anim calcmode="lin" valueType="num">
                                      <p:cBhvr>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anim calcmode="lin" valueType="num">
                                      <p:cBhvr>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500"/>
                                        <p:tgtEl>
                                          <p:spTgt spid="4">
                                            <p:txEl>
                                              <p:pRg st="5" end="5"/>
                                            </p:txEl>
                                          </p:spTgt>
                                        </p:tgtEl>
                                      </p:cBhvr>
                                    </p:animEffect>
                                    <p:anim calcmode="lin" valueType="num">
                                      <p:cBhvr>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p:cTn id="56" dur="500" fill="hold"/>
                                        <p:tgtEl>
                                          <p:spTgt spid="2"/>
                                        </p:tgtEl>
                                        <p:attrNameLst>
                                          <p:attrName>ppt_w</p:attrName>
                                        </p:attrNameLst>
                                      </p:cBhvr>
                                      <p:tavLst>
                                        <p:tav tm="0">
                                          <p:val>
                                            <p:fltVal val="0"/>
                                          </p:val>
                                        </p:tav>
                                        <p:tav tm="100000">
                                          <p:val>
                                            <p:strVal val="#ppt_w"/>
                                          </p:val>
                                        </p:tav>
                                      </p:tavLst>
                                    </p:anim>
                                    <p:anim calcmode="lin" valueType="num">
                                      <p:cBhvr>
                                        <p:cTn id="57" dur="500" fill="hold"/>
                                        <p:tgtEl>
                                          <p:spTgt spid="2"/>
                                        </p:tgtEl>
                                        <p:attrNameLst>
                                          <p:attrName>ppt_h</p:attrName>
                                        </p:attrNameLst>
                                      </p:cBhvr>
                                      <p:tavLst>
                                        <p:tav tm="0">
                                          <p:val>
                                            <p:fltVal val="0"/>
                                          </p:val>
                                        </p:tav>
                                        <p:tav tm="100000">
                                          <p:val>
                                            <p:strVal val="#ppt_h"/>
                                          </p:val>
                                        </p:tav>
                                      </p:tavLst>
                                    </p:anim>
                                    <p:animEffect transition="in" filter="fade">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500" fill="hold"/>
                                        <p:tgtEl>
                                          <p:spTgt spid="5"/>
                                        </p:tgtEl>
                                        <p:attrNameLst>
                                          <p:attrName>ppt_w</p:attrName>
                                        </p:attrNameLst>
                                      </p:cBhvr>
                                      <p:tavLst>
                                        <p:tav tm="0">
                                          <p:val>
                                            <p:fltVal val="0"/>
                                          </p:val>
                                        </p:tav>
                                        <p:tav tm="100000">
                                          <p:val>
                                            <p:strVal val="#ppt_w"/>
                                          </p:val>
                                        </p:tav>
                                      </p:tavLst>
                                    </p:anim>
                                    <p:anim calcmode="lin" valueType="num">
                                      <p:cBhvr>
                                        <p:cTn id="64" dur="500" fill="hold"/>
                                        <p:tgtEl>
                                          <p:spTgt spid="5"/>
                                        </p:tgtEl>
                                        <p:attrNameLst>
                                          <p:attrName>ppt_h</p:attrName>
                                        </p:attrNameLst>
                                      </p:cBhvr>
                                      <p:tavLst>
                                        <p:tav tm="0">
                                          <p:val>
                                            <p:fltVal val="0"/>
                                          </p:val>
                                        </p:tav>
                                        <p:tav tm="100000">
                                          <p:val>
                                            <p:strVal val="#ppt_h"/>
                                          </p:val>
                                        </p:tav>
                                      </p:tavLst>
                                    </p:anim>
                                    <p:animEffect transition="in" filter="fade">
                                      <p:cBhvr>
                                        <p:cTn id="65" dur="500"/>
                                        <p:tgtEl>
                                          <p:spTgt spid="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p:cTn id="77" dur="500" fill="hold"/>
                                        <p:tgtEl>
                                          <p:spTgt spid="7"/>
                                        </p:tgtEl>
                                        <p:attrNameLst>
                                          <p:attrName>ppt_w</p:attrName>
                                        </p:attrNameLst>
                                      </p:cBhvr>
                                      <p:tavLst>
                                        <p:tav tm="0">
                                          <p:val>
                                            <p:fltVal val="0"/>
                                          </p:val>
                                        </p:tav>
                                        <p:tav tm="100000">
                                          <p:val>
                                            <p:strVal val="#ppt_w"/>
                                          </p:val>
                                        </p:tav>
                                      </p:tavLst>
                                    </p:anim>
                                    <p:anim calcmode="lin" valueType="num">
                                      <p:cBhvr>
                                        <p:cTn id="78" dur="500" fill="hold"/>
                                        <p:tgtEl>
                                          <p:spTgt spid="7"/>
                                        </p:tgtEl>
                                        <p:attrNameLst>
                                          <p:attrName>ppt_h</p:attrName>
                                        </p:attrNameLst>
                                      </p:cBhvr>
                                      <p:tavLst>
                                        <p:tav tm="0">
                                          <p:val>
                                            <p:fltVal val="0"/>
                                          </p:val>
                                        </p:tav>
                                        <p:tav tm="100000">
                                          <p:val>
                                            <p:strVal val="#ppt_h"/>
                                          </p:val>
                                        </p:tav>
                                      </p:tavLst>
                                    </p:anim>
                                    <p:animEffect transition="in" filter="fade">
                                      <p:cBhvr>
                                        <p:cTn id="7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p:bldP spid="5" grpId="0"/>
      <p:bldP spid="6" grpId="0"/>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51A099A6-27EA-48E9-C87D-B5EC83DDFA56}"/>
              </a:ext>
            </a:extLst>
          </p:cNvPr>
          <p:cNvSpPr/>
          <p:nvPr/>
        </p:nvSpPr>
        <p:spPr>
          <a:xfrm>
            <a:off x="310243" y="1654629"/>
            <a:ext cx="947058" cy="51979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75ECD4E-992A-61A6-3E6C-2869F2F66CCE}"/>
              </a:ext>
            </a:extLst>
          </p:cNvPr>
          <p:cNvSpPr/>
          <p:nvPr/>
        </p:nvSpPr>
        <p:spPr>
          <a:xfrm>
            <a:off x="1444171" y="587829"/>
            <a:ext cx="7046686" cy="21336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8CE00BF-A072-1B19-974B-C54D82D250D1}"/>
              </a:ext>
            </a:extLst>
          </p:cNvPr>
          <p:cNvSpPr txBox="1"/>
          <p:nvPr/>
        </p:nvSpPr>
        <p:spPr>
          <a:xfrm>
            <a:off x="1727199" y="764642"/>
            <a:ext cx="6480629" cy="1779974"/>
          </a:xfrm>
          <a:prstGeom prst="rect">
            <a:avLst/>
          </a:prstGeom>
          <a:noFill/>
        </p:spPr>
        <p:txBody>
          <a:bodyPr wrap="square" rtlCol="0">
            <a:spAutoFit/>
          </a:bodyPr>
          <a:lstStyle/>
          <a:p>
            <a:pPr marL="0" marR="0" algn="just">
              <a:lnSpc>
                <a:spcPct val="150000"/>
              </a:lnSpc>
              <a:spcBef>
                <a:spcPts val="600"/>
              </a:spcBef>
              <a:spcAft>
                <a:spcPts val="0"/>
              </a:spcAft>
            </a:pPr>
            <a:r>
              <a:rPr lang="en-US" sz="1800">
                <a:effectLst/>
                <a:latin typeface="+mj-lt"/>
                <a:ea typeface="Times New Roman" panose="02020603050405020304" pitchFamily="18" charset="0"/>
              </a:rPr>
              <a:t>Các yếu tố ảnh hưởng đến hô hấp tế bào ở hạt đậu:</a:t>
            </a:r>
            <a:endParaRPr lang="en-US" sz="1800">
              <a:effectLst/>
              <a:latin typeface="+mj-lt"/>
              <a:ea typeface="Calibri" panose="020F0502020204030204" pitchFamily="34" charset="0"/>
            </a:endParaRPr>
          </a:p>
          <a:p>
            <a:pPr marL="285750" marR="0" lvl="0" indent="-285750" algn="just">
              <a:lnSpc>
                <a:spcPct val="150000"/>
              </a:lnSpc>
              <a:spcBef>
                <a:spcPts val="600"/>
              </a:spcBef>
              <a:spcAft>
                <a:spcPts val="0"/>
              </a:spcAft>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(1) Nhiệt độ, độ ẩm thích hợp → hạt nảy mầm.</a:t>
            </a:r>
            <a:endParaRPr lang="en-US" sz="1800">
              <a:effectLst/>
              <a:latin typeface="+mj-lt"/>
              <a:ea typeface="Noto Sans Symbols"/>
              <a:cs typeface="Noto Sans Symbols"/>
            </a:endParaRPr>
          </a:p>
          <a:p>
            <a:pPr marL="285750" marR="0" lvl="0" indent="-285750" algn="just">
              <a:lnSpc>
                <a:spcPct val="150000"/>
              </a:lnSpc>
              <a:spcBef>
                <a:spcPts val="0"/>
              </a:spcBef>
              <a:spcAft>
                <a:spcPts val="0"/>
              </a:spcAft>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(2) Nhiệt độ thích hợp, độ ẩm thấp → hạt không nảy mầm.</a:t>
            </a:r>
            <a:endParaRPr lang="en-US" sz="1800">
              <a:effectLst/>
              <a:latin typeface="+mj-lt"/>
              <a:ea typeface="Noto Sans Symbols"/>
              <a:cs typeface="Noto Sans Symbols"/>
            </a:endParaRPr>
          </a:p>
          <a:p>
            <a:pPr marL="285750" marR="0" lvl="0" indent="-285750" algn="just">
              <a:lnSpc>
                <a:spcPct val="150000"/>
              </a:lnSpc>
              <a:spcBef>
                <a:spcPts val="0"/>
              </a:spcBef>
              <a:spcAft>
                <a:spcPts val="0"/>
              </a:spcAft>
              <a:buFont typeface="Arial" panose="020B0604020202020204" pitchFamily="34" charset="0"/>
              <a:buChar char="•"/>
            </a:pPr>
            <a:r>
              <a:rPr lang="en-US" sz="1800">
                <a:solidFill>
                  <a:srgbClr val="000000"/>
                </a:solidFill>
                <a:effectLst/>
                <a:latin typeface="+mj-lt"/>
                <a:ea typeface="Times New Roman" panose="02020603050405020304" pitchFamily="18" charset="0"/>
                <a:cs typeface="Noto Sans Symbols"/>
              </a:rPr>
              <a:t>(3) Độ ẩm thích hợp, nhiệt độ thấp → hạt không nảy mầm.</a:t>
            </a:r>
            <a:endParaRPr lang="en-US" sz="1800">
              <a:effectLst/>
              <a:latin typeface="+mj-lt"/>
              <a:ea typeface="Noto Sans Symbols"/>
              <a:cs typeface="Noto Sans Symbols"/>
            </a:endParaRPr>
          </a:p>
        </p:txBody>
      </p:sp>
      <p:pic>
        <p:nvPicPr>
          <p:cNvPr id="10" name="Picture 9">
            <a:extLst>
              <a:ext uri="{FF2B5EF4-FFF2-40B4-BE49-F238E27FC236}">
                <a16:creationId xmlns:a16="http://schemas.microsoft.com/office/drawing/2014/main" id="{2BD154F1-A698-6930-64E9-B7CE6D0B21F3}"/>
              </a:ext>
            </a:extLst>
          </p:cNvPr>
          <p:cNvPicPr>
            <a:picLocks noChangeAspect="1"/>
          </p:cNvPicPr>
          <p:nvPr/>
        </p:nvPicPr>
        <p:blipFill>
          <a:blip r:embed="rId2"/>
          <a:stretch>
            <a:fillRect/>
          </a:stretch>
        </p:blipFill>
        <p:spPr>
          <a:xfrm>
            <a:off x="5119913" y="2363919"/>
            <a:ext cx="2514310" cy="2779581"/>
          </a:xfrm>
          <a:prstGeom prst="rect">
            <a:avLst/>
          </a:prstGeom>
        </p:spPr>
      </p:pic>
      <p:pic>
        <p:nvPicPr>
          <p:cNvPr id="14" name="Picture 13">
            <a:extLst>
              <a:ext uri="{FF2B5EF4-FFF2-40B4-BE49-F238E27FC236}">
                <a16:creationId xmlns:a16="http://schemas.microsoft.com/office/drawing/2014/main" id="{1489AB42-375C-E442-D13C-1CA785B8BD62}"/>
              </a:ext>
            </a:extLst>
          </p:cNvPr>
          <p:cNvPicPr>
            <a:picLocks noChangeAspect="1"/>
          </p:cNvPicPr>
          <p:nvPr/>
        </p:nvPicPr>
        <p:blipFill>
          <a:blip r:embed="rId3"/>
          <a:stretch>
            <a:fillRect/>
          </a:stretch>
        </p:blipFill>
        <p:spPr>
          <a:xfrm>
            <a:off x="2237225" y="2763329"/>
            <a:ext cx="2287895" cy="2287895"/>
          </a:xfrm>
          <a:prstGeom prst="rect">
            <a:avLst/>
          </a:prstGeom>
        </p:spPr>
      </p:pic>
    </p:spTree>
    <p:extLst>
      <p:ext uri="{BB962C8B-B14F-4D97-AF65-F5344CB8AC3E}">
        <p14:creationId xmlns:p14="http://schemas.microsoft.com/office/powerpoint/2010/main" val="42466895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grpSp>
        <p:nvGrpSpPr>
          <p:cNvPr id="4452" name="Google Shape;4452;p75"/>
          <p:cNvGrpSpPr/>
          <p:nvPr/>
        </p:nvGrpSpPr>
        <p:grpSpPr>
          <a:xfrm>
            <a:off x="2474686" y="1242745"/>
            <a:ext cx="3844800" cy="2928301"/>
            <a:chOff x="4572001" y="1107589"/>
            <a:chExt cx="3844800" cy="2928301"/>
          </a:xfrm>
        </p:grpSpPr>
        <p:grpSp>
          <p:nvGrpSpPr>
            <p:cNvPr id="4453" name="Google Shape;4453;p75"/>
            <p:cNvGrpSpPr/>
            <p:nvPr/>
          </p:nvGrpSpPr>
          <p:grpSpPr>
            <a:xfrm>
              <a:off x="4572001" y="1107589"/>
              <a:ext cx="3844800" cy="2928301"/>
              <a:chOff x="4572001" y="1336214"/>
              <a:chExt cx="3844800" cy="2928301"/>
            </a:xfrm>
          </p:grpSpPr>
          <p:sp>
            <p:nvSpPr>
              <p:cNvPr id="4454" name="Google Shape;4454;p75"/>
              <p:cNvSpPr/>
              <p:nvPr/>
            </p:nvSpPr>
            <p:spPr>
              <a:xfrm>
                <a:off x="5836269" y="3768613"/>
                <a:ext cx="1313050" cy="495903"/>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chemeClr val="lt1"/>
              </a:solidFill>
              <a:ln w="114300" cap="flat" cmpd="sng">
                <a:solidFill>
                  <a:schemeClr val="lt1"/>
                </a:solidFill>
                <a:prstDash val="solid"/>
                <a:round/>
                <a:headEnd type="none" w="med" len="med"/>
                <a:tailEnd type="none" w="med" len="med"/>
              </a:ln>
              <a:effectLst>
                <a:outerShdw blurRad="57150" dist="19050" dir="5400000" algn="bl" rotWithShape="0">
                  <a:schemeClr val="dk1">
                    <a:alpha val="30000"/>
                  </a:schemeClr>
                </a:outerShdw>
              </a:effectLst>
            </p:spPr>
          </p:sp>
          <p:sp>
            <p:nvSpPr>
              <p:cNvPr id="4455" name="Google Shape;4455;p75"/>
              <p:cNvSpPr/>
              <p:nvPr/>
            </p:nvSpPr>
            <p:spPr>
              <a:xfrm>
                <a:off x="4572001" y="1336214"/>
                <a:ext cx="3844800" cy="2432400"/>
              </a:xfrm>
              <a:prstGeom prst="roundRect">
                <a:avLst>
                  <a:gd name="adj" fmla="val 3857"/>
                </a:avLst>
              </a:pr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6" name="Google Shape;4456;p75"/>
            <p:cNvGrpSpPr/>
            <p:nvPr/>
          </p:nvGrpSpPr>
          <p:grpSpPr>
            <a:xfrm>
              <a:off x="4572001" y="1107589"/>
              <a:ext cx="3844800" cy="2928301"/>
              <a:chOff x="4572001" y="1336214"/>
              <a:chExt cx="3844800" cy="2928301"/>
            </a:xfrm>
          </p:grpSpPr>
          <p:sp>
            <p:nvSpPr>
              <p:cNvPr id="4457" name="Google Shape;4457;p75"/>
              <p:cNvSpPr/>
              <p:nvPr/>
            </p:nvSpPr>
            <p:spPr>
              <a:xfrm>
                <a:off x="5836269" y="3768613"/>
                <a:ext cx="1313050" cy="495903"/>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chemeClr val="lt2"/>
              </a:solidFill>
              <a:ln w="19050" cap="flat" cmpd="sng">
                <a:solidFill>
                  <a:schemeClr val="lt1"/>
                </a:solidFill>
                <a:prstDash val="solid"/>
                <a:round/>
                <a:headEnd type="none" w="med" len="med"/>
                <a:tailEnd type="none" w="med" len="med"/>
              </a:ln>
            </p:spPr>
          </p:sp>
          <p:cxnSp>
            <p:nvCxnSpPr>
              <p:cNvPr id="4458" name="Google Shape;4458;p75"/>
              <p:cNvCxnSpPr/>
              <p:nvPr/>
            </p:nvCxnSpPr>
            <p:spPr>
              <a:xfrm>
                <a:off x="5850458" y="4217537"/>
                <a:ext cx="1293900" cy="0"/>
              </a:xfrm>
              <a:prstGeom prst="straightConnector1">
                <a:avLst/>
              </a:prstGeom>
              <a:noFill/>
              <a:ln w="19050" cap="flat" cmpd="sng">
                <a:solidFill>
                  <a:schemeClr val="lt1"/>
                </a:solidFill>
                <a:prstDash val="solid"/>
                <a:round/>
                <a:headEnd type="none" w="med" len="med"/>
                <a:tailEnd type="none" w="med" len="med"/>
              </a:ln>
            </p:spPr>
          </p:cxnSp>
          <p:sp>
            <p:nvSpPr>
              <p:cNvPr id="4459" name="Google Shape;4459;p75"/>
              <p:cNvSpPr/>
              <p:nvPr/>
            </p:nvSpPr>
            <p:spPr>
              <a:xfrm>
                <a:off x="4572001" y="1336214"/>
                <a:ext cx="3844800" cy="2432400"/>
              </a:xfrm>
              <a:prstGeom prst="roundRect">
                <a:avLst>
                  <a:gd name="adj" fmla="val 3857"/>
                </a:avLst>
              </a:prstGeom>
              <a:solidFill>
                <a:schemeClr val="l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61" name="Google Shape;4461;p75"/>
          <p:cNvGrpSpPr/>
          <p:nvPr/>
        </p:nvGrpSpPr>
        <p:grpSpPr>
          <a:xfrm>
            <a:off x="2092592" y="929226"/>
            <a:ext cx="1100551" cy="877803"/>
            <a:chOff x="6624842" y="906425"/>
            <a:chExt cx="822243" cy="677725"/>
          </a:xfrm>
        </p:grpSpPr>
        <p:sp>
          <p:nvSpPr>
            <p:cNvPr id="4462" name="Google Shape;4462;p75"/>
            <p:cNvSpPr/>
            <p:nvPr/>
          </p:nvSpPr>
          <p:spPr>
            <a:xfrm>
              <a:off x="6624850" y="906425"/>
              <a:ext cx="822224" cy="677725"/>
            </a:xfrm>
            <a:custGeom>
              <a:avLst/>
              <a:gdLst/>
              <a:ahLst/>
              <a:cxnLst/>
              <a:rect l="l" t="t" r="r" b="b"/>
              <a:pathLst>
                <a:path w="7824" h="6449" extrusionOk="0">
                  <a:moveTo>
                    <a:pt x="2070" y="1"/>
                  </a:moveTo>
                  <a:cubicBezTo>
                    <a:pt x="1902" y="1"/>
                    <a:pt x="1713" y="22"/>
                    <a:pt x="1534" y="64"/>
                  </a:cubicBezTo>
                  <a:cubicBezTo>
                    <a:pt x="683" y="253"/>
                    <a:pt x="190" y="1020"/>
                    <a:pt x="85" y="1797"/>
                  </a:cubicBezTo>
                  <a:cubicBezTo>
                    <a:pt x="1" y="2406"/>
                    <a:pt x="253" y="3193"/>
                    <a:pt x="1093" y="4023"/>
                  </a:cubicBezTo>
                  <a:cubicBezTo>
                    <a:pt x="1881" y="4789"/>
                    <a:pt x="3183" y="5892"/>
                    <a:pt x="3771" y="6312"/>
                  </a:cubicBezTo>
                  <a:lnTo>
                    <a:pt x="3949" y="6448"/>
                  </a:lnTo>
                  <a:lnTo>
                    <a:pt x="4054" y="6396"/>
                  </a:lnTo>
                  <a:cubicBezTo>
                    <a:pt x="4642" y="5976"/>
                    <a:pt x="5944" y="4947"/>
                    <a:pt x="6721" y="4180"/>
                  </a:cubicBezTo>
                  <a:cubicBezTo>
                    <a:pt x="7561" y="3351"/>
                    <a:pt x="7824" y="2406"/>
                    <a:pt x="7740" y="1797"/>
                  </a:cubicBezTo>
                  <a:cubicBezTo>
                    <a:pt x="7635" y="1020"/>
                    <a:pt x="7068" y="253"/>
                    <a:pt x="6207" y="64"/>
                  </a:cubicBezTo>
                  <a:cubicBezTo>
                    <a:pt x="6028" y="22"/>
                    <a:pt x="5850" y="1"/>
                    <a:pt x="5671" y="1"/>
                  </a:cubicBezTo>
                  <a:cubicBezTo>
                    <a:pt x="5188" y="1"/>
                    <a:pt x="4758" y="169"/>
                    <a:pt x="4306" y="516"/>
                  </a:cubicBezTo>
                  <a:cubicBezTo>
                    <a:pt x="4107" y="663"/>
                    <a:pt x="3970" y="841"/>
                    <a:pt x="3876" y="999"/>
                  </a:cubicBezTo>
                  <a:lnTo>
                    <a:pt x="3865" y="999"/>
                  </a:lnTo>
                  <a:cubicBezTo>
                    <a:pt x="3771" y="841"/>
                    <a:pt x="3634" y="663"/>
                    <a:pt x="3445" y="516"/>
                  </a:cubicBezTo>
                  <a:cubicBezTo>
                    <a:pt x="2994" y="169"/>
                    <a:pt x="2553" y="1"/>
                    <a:pt x="2070"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63" name="Google Shape;4463;p75"/>
            <p:cNvGrpSpPr/>
            <p:nvPr/>
          </p:nvGrpSpPr>
          <p:grpSpPr>
            <a:xfrm>
              <a:off x="6624842" y="906958"/>
              <a:ext cx="822243" cy="676720"/>
              <a:chOff x="-1286075" y="1264350"/>
              <a:chExt cx="399050" cy="328425"/>
            </a:xfrm>
          </p:grpSpPr>
          <p:sp>
            <p:nvSpPr>
              <p:cNvPr id="4464" name="Google Shape;4464;p75"/>
              <p:cNvSpPr/>
              <p:nvPr/>
            </p:nvSpPr>
            <p:spPr>
              <a:xfrm>
                <a:off x="-1286075" y="1264350"/>
                <a:ext cx="399050" cy="328425"/>
              </a:xfrm>
              <a:custGeom>
                <a:avLst/>
                <a:gdLst/>
                <a:ahLst/>
                <a:cxnLst/>
                <a:rect l="l" t="t" r="r" b="b"/>
                <a:pathLst>
                  <a:path w="15962" h="13137" extrusionOk="0">
                    <a:moveTo>
                      <a:pt x="4222" y="1"/>
                    </a:moveTo>
                    <a:cubicBezTo>
                      <a:pt x="3875" y="1"/>
                      <a:pt x="3508" y="53"/>
                      <a:pt x="3130" y="127"/>
                    </a:cubicBezTo>
                    <a:cubicBezTo>
                      <a:pt x="1397" y="515"/>
                      <a:pt x="399" y="2069"/>
                      <a:pt x="178" y="3665"/>
                    </a:cubicBezTo>
                    <a:cubicBezTo>
                      <a:pt x="0" y="4894"/>
                      <a:pt x="535" y="6490"/>
                      <a:pt x="2247" y="8180"/>
                    </a:cubicBezTo>
                    <a:cubicBezTo>
                      <a:pt x="3833" y="9755"/>
                      <a:pt x="6490" y="11992"/>
                      <a:pt x="7697" y="12853"/>
                    </a:cubicBezTo>
                    <a:lnTo>
                      <a:pt x="8065" y="13137"/>
                    </a:lnTo>
                    <a:lnTo>
                      <a:pt x="8264" y="13011"/>
                    </a:lnTo>
                    <a:cubicBezTo>
                      <a:pt x="9472" y="12160"/>
                      <a:pt x="12128" y="10081"/>
                      <a:pt x="13714" y="8516"/>
                    </a:cubicBezTo>
                    <a:cubicBezTo>
                      <a:pt x="15426" y="6815"/>
                      <a:pt x="15961" y="4894"/>
                      <a:pt x="15783" y="3665"/>
                    </a:cubicBezTo>
                    <a:cubicBezTo>
                      <a:pt x="15562" y="2069"/>
                      <a:pt x="14396" y="515"/>
                      <a:pt x="12664" y="127"/>
                    </a:cubicBezTo>
                    <a:cubicBezTo>
                      <a:pt x="12296" y="53"/>
                      <a:pt x="11918" y="1"/>
                      <a:pt x="11572" y="1"/>
                    </a:cubicBezTo>
                    <a:cubicBezTo>
                      <a:pt x="10585" y="1"/>
                      <a:pt x="9692" y="337"/>
                      <a:pt x="8779" y="1040"/>
                    </a:cubicBezTo>
                    <a:cubicBezTo>
                      <a:pt x="8380" y="1345"/>
                      <a:pt x="8096" y="1702"/>
                      <a:pt x="7907" y="2027"/>
                    </a:cubicBezTo>
                    <a:cubicBezTo>
                      <a:pt x="7897" y="2027"/>
                      <a:pt x="7897" y="2027"/>
                      <a:pt x="7897" y="2017"/>
                    </a:cubicBezTo>
                    <a:lnTo>
                      <a:pt x="7897" y="2027"/>
                    </a:lnTo>
                    <a:cubicBezTo>
                      <a:pt x="7708" y="1702"/>
                      <a:pt x="7424" y="1345"/>
                      <a:pt x="7015" y="1040"/>
                    </a:cubicBezTo>
                    <a:cubicBezTo>
                      <a:pt x="6101" y="337"/>
                      <a:pt x="5219" y="1"/>
                      <a:pt x="4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75"/>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75"/>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75"/>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75"/>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75"/>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B5D092EF-1902-8A55-B552-691B61384960}"/>
              </a:ext>
            </a:extLst>
          </p:cNvPr>
          <p:cNvSpPr txBox="1"/>
          <p:nvPr/>
        </p:nvSpPr>
        <p:spPr>
          <a:xfrm>
            <a:off x="2846079" y="1990559"/>
            <a:ext cx="3098800" cy="739754"/>
          </a:xfrm>
          <a:prstGeom prst="rect">
            <a:avLst/>
          </a:prstGeom>
          <a:noFill/>
        </p:spPr>
        <p:txBody>
          <a:bodyPr wrap="square" rtlCol="0">
            <a:spAutoFit/>
          </a:bodyPr>
          <a:lstStyle/>
          <a:p>
            <a:pPr algn="ctr">
              <a:lnSpc>
                <a:spcPct val="150000"/>
              </a:lnSpc>
            </a:pPr>
            <a:r>
              <a:rPr lang="en-US" sz="3200" b="1"/>
              <a:t>VẬN DỤNG </a:t>
            </a:r>
          </a:p>
        </p:txBody>
      </p:sp>
    </p:spTree>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73"/>
        <p:cNvGrpSpPr/>
        <p:nvPr/>
      </p:nvGrpSpPr>
      <p:grpSpPr>
        <a:xfrm>
          <a:off x="0" y="0"/>
          <a:ext cx="0" cy="0"/>
          <a:chOff x="0" y="0"/>
          <a:chExt cx="0" cy="0"/>
        </a:xfrm>
      </p:grpSpPr>
      <p:grpSp>
        <p:nvGrpSpPr>
          <p:cNvPr id="4480" name="Google Shape;4480;p76"/>
          <p:cNvGrpSpPr/>
          <p:nvPr/>
        </p:nvGrpSpPr>
        <p:grpSpPr>
          <a:xfrm>
            <a:off x="631371" y="609600"/>
            <a:ext cx="8008991" cy="2871238"/>
            <a:chOff x="1841364" y="950913"/>
            <a:chExt cx="1625671" cy="3241680"/>
          </a:xfrm>
        </p:grpSpPr>
        <p:sp>
          <p:nvSpPr>
            <p:cNvPr id="4481" name="Google Shape;4481;p76"/>
            <p:cNvSpPr/>
            <p:nvPr/>
          </p:nvSpPr>
          <p:spPr>
            <a:xfrm>
              <a:off x="1841364" y="950913"/>
              <a:ext cx="1625671" cy="3241680"/>
            </a:xfrm>
            <a:custGeom>
              <a:avLst/>
              <a:gdLst/>
              <a:ahLst/>
              <a:cxnLst/>
              <a:rect l="l" t="t" r="r" b="b"/>
              <a:pathLst>
                <a:path w="103480" h="206345" extrusionOk="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76"/>
            <p:cNvSpPr/>
            <p:nvPr/>
          </p:nvSpPr>
          <p:spPr>
            <a:xfrm>
              <a:off x="1841364" y="950913"/>
              <a:ext cx="1625671" cy="3241680"/>
            </a:xfrm>
            <a:custGeom>
              <a:avLst/>
              <a:gdLst/>
              <a:ahLst/>
              <a:cxnLst/>
              <a:rect l="l" t="t" r="r" b="b"/>
              <a:pathLst>
                <a:path w="103480" h="206345" extrusionOk="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4" name="Google Shape;4484;p76"/>
          <p:cNvGrpSpPr/>
          <p:nvPr/>
        </p:nvGrpSpPr>
        <p:grpSpPr>
          <a:xfrm>
            <a:off x="8321757" y="3914882"/>
            <a:ext cx="822243" cy="677725"/>
            <a:chOff x="6624842" y="906425"/>
            <a:chExt cx="822243" cy="677725"/>
          </a:xfrm>
        </p:grpSpPr>
        <p:sp>
          <p:nvSpPr>
            <p:cNvPr id="4485" name="Google Shape;4485;p76"/>
            <p:cNvSpPr/>
            <p:nvPr/>
          </p:nvSpPr>
          <p:spPr>
            <a:xfrm>
              <a:off x="6624850" y="906425"/>
              <a:ext cx="822224" cy="677725"/>
            </a:xfrm>
            <a:custGeom>
              <a:avLst/>
              <a:gdLst/>
              <a:ahLst/>
              <a:cxnLst/>
              <a:rect l="l" t="t" r="r" b="b"/>
              <a:pathLst>
                <a:path w="7824" h="6449" extrusionOk="0">
                  <a:moveTo>
                    <a:pt x="2070" y="1"/>
                  </a:moveTo>
                  <a:cubicBezTo>
                    <a:pt x="1902" y="1"/>
                    <a:pt x="1713" y="22"/>
                    <a:pt x="1534" y="64"/>
                  </a:cubicBezTo>
                  <a:cubicBezTo>
                    <a:pt x="683" y="253"/>
                    <a:pt x="190" y="1020"/>
                    <a:pt x="85" y="1797"/>
                  </a:cubicBezTo>
                  <a:cubicBezTo>
                    <a:pt x="1" y="2406"/>
                    <a:pt x="253" y="3193"/>
                    <a:pt x="1093" y="4023"/>
                  </a:cubicBezTo>
                  <a:cubicBezTo>
                    <a:pt x="1881" y="4789"/>
                    <a:pt x="3183" y="5892"/>
                    <a:pt x="3771" y="6312"/>
                  </a:cubicBezTo>
                  <a:lnTo>
                    <a:pt x="3949" y="6448"/>
                  </a:lnTo>
                  <a:lnTo>
                    <a:pt x="4054" y="6396"/>
                  </a:lnTo>
                  <a:cubicBezTo>
                    <a:pt x="4642" y="5976"/>
                    <a:pt x="5944" y="4947"/>
                    <a:pt x="6721" y="4180"/>
                  </a:cubicBezTo>
                  <a:cubicBezTo>
                    <a:pt x="7561" y="3351"/>
                    <a:pt x="7824" y="2406"/>
                    <a:pt x="7740" y="1797"/>
                  </a:cubicBezTo>
                  <a:cubicBezTo>
                    <a:pt x="7635" y="1020"/>
                    <a:pt x="7068" y="253"/>
                    <a:pt x="6207" y="64"/>
                  </a:cubicBezTo>
                  <a:cubicBezTo>
                    <a:pt x="6028" y="22"/>
                    <a:pt x="5850" y="1"/>
                    <a:pt x="5671" y="1"/>
                  </a:cubicBezTo>
                  <a:cubicBezTo>
                    <a:pt x="5188" y="1"/>
                    <a:pt x="4758" y="169"/>
                    <a:pt x="4306" y="516"/>
                  </a:cubicBezTo>
                  <a:cubicBezTo>
                    <a:pt x="4107" y="663"/>
                    <a:pt x="3970" y="841"/>
                    <a:pt x="3876" y="999"/>
                  </a:cubicBezTo>
                  <a:lnTo>
                    <a:pt x="3865" y="999"/>
                  </a:lnTo>
                  <a:cubicBezTo>
                    <a:pt x="3771" y="841"/>
                    <a:pt x="3634" y="663"/>
                    <a:pt x="3445" y="516"/>
                  </a:cubicBezTo>
                  <a:cubicBezTo>
                    <a:pt x="2994" y="169"/>
                    <a:pt x="2553" y="1"/>
                    <a:pt x="2070"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6" name="Google Shape;4486;p76"/>
            <p:cNvGrpSpPr/>
            <p:nvPr/>
          </p:nvGrpSpPr>
          <p:grpSpPr>
            <a:xfrm>
              <a:off x="6624842" y="906958"/>
              <a:ext cx="822243" cy="676720"/>
              <a:chOff x="-1286075" y="1264350"/>
              <a:chExt cx="399050" cy="328425"/>
            </a:xfrm>
          </p:grpSpPr>
          <p:sp>
            <p:nvSpPr>
              <p:cNvPr id="4487" name="Google Shape;4487;p76"/>
              <p:cNvSpPr/>
              <p:nvPr/>
            </p:nvSpPr>
            <p:spPr>
              <a:xfrm>
                <a:off x="-1286075" y="1264350"/>
                <a:ext cx="399050" cy="328425"/>
              </a:xfrm>
              <a:custGeom>
                <a:avLst/>
                <a:gdLst/>
                <a:ahLst/>
                <a:cxnLst/>
                <a:rect l="l" t="t" r="r" b="b"/>
                <a:pathLst>
                  <a:path w="15962" h="13137" extrusionOk="0">
                    <a:moveTo>
                      <a:pt x="4222" y="1"/>
                    </a:moveTo>
                    <a:cubicBezTo>
                      <a:pt x="3875" y="1"/>
                      <a:pt x="3508" y="53"/>
                      <a:pt x="3130" y="127"/>
                    </a:cubicBezTo>
                    <a:cubicBezTo>
                      <a:pt x="1397" y="515"/>
                      <a:pt x="399" y="2069"/>
                      <a:pt x="178" y="3665"/>
                    </a:cubicBezTo>
                    <a:cubicBezTo>
                      <a:pt x="0" y="4894"/>
                      <a:pt x="535" y="6490"/>
                      <a:pt x="2247" y="8180"/>
                    </a:cubicBezTo>
                    <a:cubicBezTo>
                      <a:pt x="3833" y="9755"/>
                      <a:pt x="6490" y="11992"/>
                      <a:pt x="7697" y="12853"/>
                    </a:cubicBezTo>
                    <a:lnTo>
                      <a:pt x="8065" y="13137"/>
                    </a:lnTo>
                    <a:lnTo>
                      <a:pt x="8264" y="13011"/>
                    </a:lnTo>
                    <a:cubicBezTo>
                      <a:pt x="9472" y="12160"/>
                      <a:pt x="12128" y="10081"/>
                      <a:pt x="13714" y="8516"/>
                    </a:cubicBezTo>
                    <a:cubicBezTo>
                      <a:pt x="15426" y="6815"/>
                      <a:pt x="15961" y="4894"/>
                      <a:pt x="15783" y="3665"/>
                    </a:cubicBezTo>
                    <a:cubicBezTo>
                      <a:pt x="15562" y="2069"/>
                      <a:pt x="14396" y="515"/>
                      <a:pt x="12664" y="127"/>
                    </a:cubicBezTo>
                    <a:cubicBezTo>
                      <a:pt x="12296" y="53"/>
                      <a:pt x="11918" y="1"/>
                      <a:pt x="11572" y="1"/>
                    </a:cubicBezTo>
                    <a:cubicBezTo>
                      <a:pt x="10585" y="1"/>
                      <a:pt x="9692" y="337"/>
                      <a:pt x="8779" y="1040"/>
                    </a:cubicBezTo>
                    <a:cubicBezTo>
                      <a:pt x="8380" y="1345"/>
                      <a:pt x="8096" y="1702"/>
                      <a:pt x="7907" y="2027"/>
                    </a:cubicBezTo>
                    <a:cubicBezTo>
                      <a:pt x="7897" y="2027"/>
                      <a:pt x="7897" y="2027"/>
                      <a:pt x="7897" y="2017"/>
                    </a:cubicBezTo>
                    <a:lnTo>
                      <a:pt x="7897" y="2027"/>
                    </a:lnTo>
                    <a:cubicBezTo>
                      <a:pt x="7708" y="1702"/>
                      <a:pt x="7424" y="1345"/>
                      <a:pt x="7015" y="1040"/>
                    </a:cubicBezTo>
                    <a:cubicBezTo>
                      <a:pt x="6101" y="337"/>
                      <a:pt x="5219" y="1"/>
                      <a:pt x="4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76"/>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76"/>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76"/>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76"/>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76"/>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578B6232-15FE-77BE-B3DD-66D4B7B40627}"/>
              </a:ext>
            </a:extLst>
          </p:cNvPr>
          <p:cNvSpPr txBox="1"/>
          <p:nvPr/>
        </p:nvSpPr>
        <p:spPr>
          <a:xfrm>
            <a:off x="1042493" y="972458"/>
            <a:ext cx="7059014" cy="2508379"/>
          </a:xfrm>
          <a:prstGeom prst="rect">
            <a:avLst/>
          </a:prstGeom>
          <a:noFill/>
        </p:spPr>
        <p:txBody>
          <a:bodyPr wrap="square" rtlCol="0">
            <a:spAutoFit/>
          </a:bodyPr>
          <a:lstStyle/>
          <a:p>
            <a:pPr marL="0" marR="0" algn="just">
              <a:lnSpc>
                <a:spcPct val="150000"/>
              </a:lnSpc>
              <a:spcBef>
                <a:spcPts val="600"/>
              </a:spcBef>
              <a:spcAft>
                <a:spcPts val="1000"/>
              </a:spcAft>
            </a:pPr>
            <a:r>
              <a:rPr lang="en-US" sz="1800" b="1">
                <a:effectLst/>
                <a:latin typeface="+mj-lt"/>
                <a:ea typeface="Times New Roman" panose="02020603050405020304" pitchFamily="18" charset="0"/>
              </a:rPr>
              <a:t>Câu 1</a:t>
            </a:r>
            <a:r>
              <a:rPr lang="en-US" sz="1800">
                <a:effectLst/>
                <a:latin typeface="+mj-lt"/>
                <a:ea typeface="Times New Roman" panose="02020603050405020304" pitchFamily="18" charset="0"/>
              </a:rPr>
              <a:t>. Vì sao cây ngập úng lâu ngày sẽ chết?</a:t>
            </a:r>
            <a:endParaRPr lang="en-US" sz="1800">
              <a:effectLst/>
              <a:latin typeface="+mj-lt"/>
              <a:ea typeface="Calibri" panose="020F0502020204030204" pitchFamily="34" charset="0"/>
            </a:endParaRPr>
          </a:p>
          <a:p>
            <a:pPr marL="0" marR="0" algn="just">
              <a:lnSpc>
                <a:spcPct val="150000"/>
              </a:lnSpc>
              <a:spcBef>
                <a:spcPts val="600"/>
              </a:spcBef>
              <a:spcAft>
                <a:spcPts val="1000"/>
              </a:spcAft>
            </a:pPr>
            <a:r>
              <a:rPr lang="en-US" sz="1800" b="1">
                <a:effectLst/>
                <a:latin typeface="+mj-lt"/>
                <a:ea typeface="Times New Roman" panose="02020603050405020304" pitchFamily="18" charset="0"/>
              </a:rPr>
              <a:t>Câu 2</a:t>
            </a:r>
            <a:r>
              <a:rPr lang="en-US" sz="1800">
                <a:effectLst/>
                <a:latin typeface="+mj-lt"/>
                <a:ea typeface="Times New Roman" panose="02020603050405020304" pitchFamily="18" charset="0"/>
              </a:rPr>
              <a:t>. Vì sao ta không nên để rau quả trong ngăn đá của tủ lạnh? Muốn bảo quản rau, củ quả tươi lâu ta phải làm như thế nào?</a:t>
            </a:r>
            <a:endParaRPr lang="en-US" sz="1800">
              <a:effectLst/>
              <a:latin typeface="+mj-lt"/>
              <a:ea typeface="Calibri" panose="020F0502020204030204" pitchFamily="34" charset="0"/>
            </a:endParaRPr>
          </a:p>
          <a:p>
            <a:pPr marL="0" marR="0" algn="just">
              <a:lnSpc>
                <a:spcPct val="150000"/>
              </a:lnSpc>
              <a:spcBef>
                <a:spcPts val="600"/>
              </a:spcBef>
              <a:spcAft>
                <a:spcPts val="1000"/>
              </a:spcAft>
            </a:pPr>
            <a:r>
              <a:rPr lang="en-US" sz="1800" b="1">
                <a:effectLst/>
                <a:latin typeface="+mj-lt"/>
                <a:ea typeface="Times New Roman" panose="02020603050405020304" pitchFamily="18" charset="0"/>
              </a:rPr>
              <a:t>Câu 3.</a:t>
            </a:r>
            <a:r>
              <a:rPr lang="en-US" sz="1800">
                <a:effectLst/>
                <a:latin typeface="+mj-lt"/>
                <a:ea typeface="Times New Roman" panose="02020603050405020304" pitchFamily="18" charset="0"/>
              </a:rPr>
              <a:t> Muốn bảo quản lạc (đậu phộng) ta phải làm thế nào?</a:t>
            </a:r>
            <a:endParaRPr lang="en-US" sz="1800">
              <a:effectLst/>
              <a:latin typeface="+mj-lt"/>
              <a:ea typeface="Calibri" panose="020F0502020204030204" pitchFamily="34" charset="0"/>
            </a:endParaRPr>
          </a:p>
          <a:p>
            <a:endParaRPr lang="en-US"/>
          </a:p>
        </p:txBody>
      </p:sp>
      <p:pic>
        <p:nvPicPr>
          <p:cNvPr id="8" name="Graphic 7">
            <a:extLst>
              <a:ext uri="{FF2B5EF4-FFF2-40B4-BE49-F238E27FC236}">
                <a16:creationId xmlns:a16="http://schemas.microsoft.com/office/drawing/2014/main" id="{31676F2E-55A3-4537-B55C-DA13CABE9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791516" y="3313665"/>
            <a:ext cx="3654014" cy="18801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7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75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7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D461CF-0ABF-2764-0F43-AFA256978CE4}"/>
              </a:ext>
            </a:extLst>
          </p:cNvPr>
          <p:cNvSpPr txBox="1"/>
          <p:nvPr/>
        </p:nvSpPr>
        <p:spPr>
          <a:xfrm>
            <a:off x="462915" y="701751"/>
            <a:ext cx="5602605" cy="3739998"/>
          </a:xfrm>
          <a:prstGeom prst="rect">
            <a:avLst/>
          </a:prstGeom>
          <a:noFill/>
        </p:spPr>
        <p:txBody>
          <a:bodyPr wrap="square" rtlCol="0">
            <a:spAutoFit/>
          </a:bodyPr>
          <a:lstStyle/>
          <a:p>
            <a:pPr algn="ctr">
              <a:lnSpc>
                <a:spcPct val="150000"/>
              </a:lnSpc>
            </a:pPr>
            <a:r>
              <a:rPr lang="en-US" sz="1600" b="1">
                <a:effectLst/>
                <a:latin typeface="+mj-lt"/>
                <a:ea typeface="Times New Roman" panose="02020603050405020304" pitchFamily="18" charset="0"/>
              </a:rPr>
              <a:t>Câu 1</a:t>
            </a:r>
            <a:r>
              <a:rPr lang="en-US" sz="1600">
                <a:effectLst/>
                <a:latin typeface="+mj-lt"/>
                <a:ea typeface="Times New Roman" panose="02020603050405020304" pitchFamily="18" charset="0"/>
              </a:rPr>
              <a:t>. </a:t>
            </a:r>
          </a:p>
          <a:p>
            <a:pPr algn="just">
              <a:lnSpc>
                <a:spcPct val="150000"/>
              </a:lnSpc>
            </a:pPr>
            <a:r>
              <a:rPr lang="en-US" sz="1600">
                <a:effectLst/>
                <a:latin typeface="+mj-lt"/>
                <a:ea typeface="Times New Roman" panose="02020603050405020304" pitchFamily="18" charset="0"/>
              </a:rPr>
              <a:t>Khi đất bị ngập nước </a:t>
            </a:r>
          </a:p>
          <a:p>
            <a:pPr algn="just">
              <a:lnSpc>
                <a:spcPct val="150000"/>
              </a:lnSpc>
            </a:pPr>
            <a:r>
              <a:rPr lang="en-US" sz="1600">
                <a:ea typeface="Times New Roman" panose="02020603050405020304" pitchFamily="18" charset="0"/>
              </a:rPr>
              <a:t>→</a:t>
            </a:r>
            <a:r>
              <a:rPr lang="en-US" sz="1600">
                <a:effectLst/>
                <a:latin typeface="+mj-lt"/>
                <a:ea typeface="Times New Roman" panose="02020603050405020304" pitchFamily="18" charset="0"/>
              </a:rPr>
              <a:t> oxygen trong không khí không thể vào đất </a:t>
            </a:r>
          </a:p>
          <a:p>
            <a:pPr algn="just">
              <a:lnSpc>
                <a:spcPct val="150000"/>
              </a:lnSpc>
            </a:pPr>
            <a:r>
              <a:rPr lang="en-US" sz="1600">
                <a:ea typeface="Times New Roman" panose="02020603050405020304" pitchFamily="18" charset="0"/>
              </a:rPr>
              <a:t>→</a:t>
            </a:r>
            <a:r>
              <a:rPr lang="en-US" sz="1600">
                <a:effectLst/>
                <a:latin typeface="+mj-lt"/>
                <a:ea typeface="Times New Roman" panose="02020603050405020304" pitchFamily="18" charset="0"/>
              </a:rPr>
              <a:t> rễ cây không thể lấy oxygen để thực hiện hô hấp tế bào</a:t>
            </a:r>
            <a:r>
              <a:rPr lang="en-US" sz="1600">
                <a:latin typeface="+mj-lt"/>
                <a:ea typeface="Times New Roman" panose="02020603050405020304" pitchFamily="18" charset="0"/>
              </a:rPr>
              <a:t> </a:t>
            </a:r>
          </a:p>
          <a:p>
            <a:pPr algn="just">
              <a:lnSpc>
                <a:spcPct val="150000"/>
              </a:lnSpc>
            </a:pPr>
            <a:r>
              <a:rPr lang="en-US" sz="1600">
                <a:ea typeface="Times New Roman" panose="02020603050405020304" pitchFamily="18" charset="0"/>
              </a:rPr>
              <a:t>→ </a:t>
            </a:r>
            <a:r>
              <a:rPr lang="en-US" sz="1600">
                <a:effectLst/>
                <a:latin typeface="+mj-lt"/>
                <a:ea typeface="Times New Roman" panose="02020603050405020304" pitchFamily="18" charset="0"/>
              </a:rPr>
              <a:t>các tế bào rễ không có năng lượng để thực hiện các hoạt động sống đồng thời áp suất thẩm thấu của các tế bào cũng không được duy trì </a:t>
            </a:r>
          </a:p>
          <a:p>
            <a:pPr algn="just">
              <a:lnSpc>
                <a:spcPct val="150000"/>
              </a:lnSpc>
            </a:pPr>
            <a:r>
              <a:rPr lang="en-US" sz="1600">
                <a:ea typeface="Times New Roman" panose="02020603050405020304" pitchFamily="18" charset="0"/>
              </a:rPr>
              <a:t>→</a:t>
            </a:r>
            <a:r>
              <a:rPr lang="en-US" sz="1600">
                <a:effectLst/>
                <a:latin typeface="+mj-lt"/>
                <a:ea typeface="Times New Roman" panose="02020603050405020304" pitchFamily="18" charset="0"/>
              </a:rPr>
              <a:t> các lông hút trên rễ sẽ bị chết, rễ bị thối hỏng, không lấy được nước và các chất dinh dưỡng cho cây </a:t>
            </a:r>
          </a:p>
          <a:p>
            <a:pPr algn="just">
              <a:lnSpc>
                <a:spcPct val="150000"/>
              </a:lnSpc>
            </a:pPr>
            <a:r>
              <a:rPr lang="en-US" sz="1600">
                <a:effectLst/>
                <a:latin typeface="+mj-lt"/>
                <a:ea typeface="Times New Roman" panose="02020603050405020304" pitchFamily="18" charset="0"/>
              </a:rPr>
              <a:t>→ </a:t>
            </a:r>
            <a:r>
              <a:rPr lang="en-US" sz="1600" b="1">
                <a:solidFill>
                  <a:srgbClr val="FF0000"/>
                </a:solidFill>
                <a:latin typeface="+mj-lt"/>
                <a:ea typeface="Times New Roman" panose="02020603050405020304" pitchFamily="18" charset="0"/>
              </a:rPr>
              <a:t>C</a:t>
            </a:r>
            <a:r>
              <a:rPr lang="en-US" sz="1600" b="1">
                <a:solidFill>
                  <a:srgbClr val="FF0000"/>
                </a:solidFill>
                <a:effectLst/>
                <a:latin typeface="+mj-lt"/>
                <a:ea typeface="Times New Roman" panose="02020603050405020304" pitchFamily="18" charset="0"/>
              </a:rPr>
              <a:t>ây bị chết dần.</a:t>
            </a:r>
          </a:p>
        </p:txBody>
      </p:sp>
      <p:pic>
        <p:nvPicPr>
          <p:cNvPr id="7" name="Picture 6">
            <a:extLst>
              <a:ext uri="{FF2B5EF4-FFF2-40B4-BE49-F238E27FC236}">
                <a16:creationId xmlns:a16="http://schemas.microsoft.com/office/drawing/2014/main" id="{58B8CFA6-BF70-E6EA-B0E4-6D3DF9CD8B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3187" y="3406139"/>
            <a:ext cx="1820133" cy="1820133"/>
          </a:xfrm>
          <a:prstGeom prst="rect">
            <a:avLst/>
          </a:prstGeom>
        </p:spPr>
      </p:pic>
      <p:pic>
        <p:nvPicPr>
          <p:cNvPr id="3" name="Picture 2" descr="A picture containing plant, several&#10;&#10;Description automatically generated">
            <a:extLst>
              <a:ext uri="{FF2B5EF4-FFF2-40B4-BE49-F238E27FC236}">
                <a16:creationId xmlns:a16="http://schemas.microsoft.com/office/drawing/2014/main" id="{D27373A3-E564-3D6A-F47B-A5346B214764}"/>
              </a:ext>
            </a:extLst>
          </p:cNvPr>
          <p:cNvPicPr>
            <a:picLocks noChangeAspect="1"/>
          </p:cNvPicPr>
          <p:nvPr/>
        </p:nvPicPr>
        <p:blipFill>
          <a:blip r:embed="rId3"/>
          <a:stretch>
            <a:fillRect/>
          </a:stretch>
        </p:blipFill>
        <p:spPr>
          <a:xfrm>
            <a:off x="6254241" y="1586006"/>
            <a:ext cx="2426844" cy="1820133"/>
          </a:xfrm>
          <a:prstGeom prst="rect">
            <a:avLst/>
          </a:prstGeom>
        </p:spPr>
      </p:pic>
    </p:spTree>
    <p:extLst>
      <p:ext uri="{BB962C8B-B14F-4D97-AF65-F5344CB8AC3E}">
        <p14:creationId xmlns:p14="http://schemas.microsoft.com/office/powerpoint/2010/main" val="24312751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randombar(horizont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9B31AF-570E-E73D-7247-6C09000C8E0F}"/>
              </a:ext>
            </a:extLst>
          </p:cNvPr>
          <p:cNvSpPr txBox="1"/>
          <p:nvPr/>
        </p:nvSpPr>
        <p:spPr>
          <a:xfrm>
            <a:off x="224970" y="377370"/>
            <a:ext cx="8846459" cy="4190891"/>
          </a:xfrm>
          <a:prstGeom prst="rect">
            <a:avLst/>
          </a:prstGeom>
          <a:noFill/>
        </p:spPr>
        <p:txBody>
          <a:bodyPr wrap="square" rtlCol="0">
            <a:spAutoFit/>
          </a:bodyPr>
          <a:lstStyle/>
          <a:p>
            <a:pPr marL="0" marR="0">
              <a:lnSpc>
                <a:spcPct val="150000"/>
              </a:lnSpc>
              <a:spcBef>
                <a:spcPts val="600"/>
              </a:spcBef>
              <a:spcAft>
                <a:spcPts val="1000"/>
              </a:spcAft>
            </a:pPr>
            <a:r>
              <a:rPr lang="en-US" sz="1800" b="1">
                <a:effectLst/>
                <a:latin typeface="+mj-lt"/>
                <a:ea typeface="Times New Roman" panose="02020603050405020304" pitchFamily="18" charset="0"/>
              </a:rPr>
              <a:t>Câu 2</a:t>
            </a:r>
            <a:r>
              <a:rPr lang="en-US" sz="1800">
                <a:effectLst/>
                <a:latin typeface="+mj-lt"/>
                <a:ea typeface="Times New Roman" panose="02020603050405020304" pitchFamily="18" charset="0"/>
              </a:rPr>
              <a:t>. </a:t>
            </a:r>
            <a:endParaRPr lang="en-US" sz="1800">
              <a:effectLst/>
              <a:latin typeface="+mj-lt"/>
              <a:ea typeface="Calibri" panose="020F0502020204030204" pitchFamily="34" charset="0"/>
            </a:endParaRPr>
          </a:p>
          <a:p>
            <a:pPr marL="285750" marR="0" indent="-285750">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 Không để rau quả trên ngăn đá của tủ lạnh là vì: Cùng 1 lượng nước nhất định khi nước đóng băng thì thể tích tăng lên. Trong rau quả đều chứa một hàm lượng nước (khá nhiều) nhất định. Nếu để vào ngăn đá, nước sẽ đóng băng, khi nước đóng băng làm tế bào to ra sẽ phá vỡ các bào quan, làm hỏng tế bào và làm cho rau quả chóng bị hỏng.</a:t>
            </a:r>
            <a:endParaRPr lang="en-US" sz="1800">
              <a:latin typeface="+mj-lt"/>
              <a:ea typeface="Times New Roman" panose="02020603050405020304" pitchFamily="18" charset="0"/>
            </a:endParaRPr>
          </a:p>
          <a:p>
            <a:pPr marL="285750" marR="0" indent="-285750">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Biện pháp bảo quản rau củ tươi lâu: loại bỏ các phần thối hỏng của rau củ quả trước khi bảo quản, nên để ráo nước (nếu rửa) trước khi bảo quản rồi tiến hành bảo quản ở ngăn mát của tủ lạnh.</a:t>
            </a:r>
            <a:endParaRPr lang="en-US" sz="1800">
              <a:effectLst/>
              <a:latin typeface="+mj-lt"/>
              <a:ea typeface="Calibri" panose="020F0502020204030204" pitchFamily="34" charset="0"/>
            </a:endParaRPr>
          </a:p>
        </p:txBody>
      </p:sp>
    </p:spTree>
    <p:extLst>
      <p:ext uri="{BB962C8B-B14F-4D97-AF65-F5344CB8AC3E}">
        <p14:creationId xmlns:p14="http://schemas.microsoft.com/office/powerpoint/2010/main" val="212066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55867A-712C-4DD9-13B3-686D6776D982}"/>
              </a:ext>
            </a:extLst>
          </p:cNvPr>
          <p:cNvSpPr txBox="1"/>
          <p:nvPr/>
        </p:nvSpPr>
        <p:spPr>
          <a:xfrm>
            <a:off x="928914" y="687614"/>
            <a:ext cx="7286171" cy="1287532"/>
          </a:xfrm>
          <a:prstGeom prst="rect">
            <a:avLst/>
          </a:prstGeom>
          <a:noFill/>
        </p:spPr>
        <p:txBody>
          <a:bodyPr wrap="square" rtlCol="0">
            <a:spAutoFit/>
          </a:bodyPr>
          <a:lstStyle/>
          <a:p>
            <a:pPr>
              <a:lnSpc>
                <a:spcPct val="150000"/>
              </a:lnSpc>
            </a:pPr>
            <a:r>
              <a:rPr lang="en-US" sz="1800" b="1">
                <a:effectLst/>
                <a:latin typeface="+mj-lt"/>
                <a:ea typeface="Times New Roman" panose="02020603050405020304" pitchFamily="18" charset="0"/>
              </a:rPr>
              <a:t>Câu 3. </a:t>
            </a:r>
            <a:r>
              <a:rPr lang="en-US" sz="1800">
                <a:effectLst/>
                <a:latin typeface="+mj-lt"/>
                <a:ea typeface="Times New Roman" panose="02020603050405020304" pitchFamily="18" charset="0"/>
              </a:rPr>
              <a:t>Để bảo quản lạc (đậu phộng), ta cần phơi thật khô để làm giảm độ ẩm trong hạt, sau đó để lạc đã phơi khô vào nơi thoáng mát. Hoặc có thể phơi khô và hút chân không.</a:t>
            </a:r>
            <a:endParaRPr lang="en-US" sz="1800">
              <a:effectLst/>
              <a:latin typeface="+mj-lt"/>
              <a:ea typeface="Calibri" panose="020F0502020204030204" pitchFamily="34" charset="0"/>
            </a:endParaRPr>
          </a:p>
        </p:txBody>
      </p:sp>
      <p:pic>
        <p:nvPicPr>
          <p:cNvPr id="7" name="Picture 6">
            <a:extLst>
              <a:ext uri="{FF2B5EF4-FFF2-40B4-BE49-F238E27FC236}">
                <a16:creationId xmlns:a16="http://schemas.microsoft.com/office/drawing/2014/main" id="{099182D9-F2C6-6A46-6CE6-8BC7FC6476E4}"/>
              </a:ext>
            </a:extLst>
          </p:cNvPr>
          <p:cNvPicPr>
            <a:picLocks noChangeAspect="1"/>
          </p:cNvPicPr>
          <p:nvPr/>
        </p:nvPicPr>
        <p:blipFill rotWithShape="1">
          <a:blip r:embed="rId2"/>
          <a:srcRect l="13413" t="31465" r="38175" b="20423"/>
          <a:stretch/>
        </p:blipFill>
        <p:spPr>
          <a:xfrm>
            <a:off x="1952171" y="2198914"/>
            <a:ext cx="4426857" cy="2474686"/>
          </a:xfrm>
          <a:prstGeom prst="rect">
            <a:avLst/>
          </a:prstGeom>
        </p:spPr>
      </p:pic>
    </p:spTree>
    <p:extLst>
      <p:ext uri="{BB962C8B-B14F-4D97-AF65-F5344CB8AC3E}">
        <p14:creationId xmlns:p14="http://schemas.microsoft.com/office/powerpoint/2010/main" val="29275331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06"/>
        <p:cNvGrpSpPr/>
        <p:nvPr/>
      </p:nvGrpSpPr>
      <p:grpSpPr>
        <a:xfrm>
          <a:off x="0" y="0"/>
          <a:ext cx="0" cy="0"/>
          <a:chOff x="0" y="0"/>
          <a:chExt cx="0" cy="0"/>
        </a:xfrm>
      </p:grpSpPr>
      <p:sp>
        <p:nvSpPr>
          <p:cNvPr id="2019" name="Google Shape;2019;p53"/>
          <p:cNvSpPr txBox="1">
            <a:spLocks noGrp="1"/>
          </p:cNvSpPr>
          <p:nvPr>
            <p:ph type="title"/>
          </p:nvPr>
        </p:nvSpPr>
        <p:spPr>
          <a:xfrm>
            <a:off x="1311349" y="176027"/>
            <a:ext cx="7091546" cy="5727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a:latin typeface="+mj-lt"/>
              </a:rPr>
              <a:t>HƯỚNG DẪN VỀ NHÀ</a:t>
            </a:r>
            <a:endParaRPr sz="3200">
              <a:latin typeface="+mj-lt"/>
            </a:endParaRPr>
          </a:p>
        </p:txBody>
      </p:sp>
      <p:sp>
        <p:nvSpPr>
          <p:cNvPr id="14" name="TextBox 13">
            <a:extLst>
              <a:ext uri="{FF2B5EF4-FFF2-40B4-BE49-F238E27FC236}">
                <a16:creationId xmlns:a16="http://schemas.microsoft.com/office/drawing/2014/main" id="{A6206DC7-9A82-B0C6-03CD-439E7A3E4A91}"/>
              </a:ext>
            </a:extLst>
          </p:cNvPr>
          <p:cNvSpPr txBox="1"/>
          <p:nvPr/>
        </p:nvSpPr>
        <p:spPr>
          <a:xfrm>
            <a:off x="609600" y="2054933"/>
            <a:ext cx="2225749" cy="872034"/>
          </a:xfrm>
          <a:prstGeom prst="rect">
            <a:avLst/>
          </a:prstGeom>
          <a:noFill/>
        </p:spPr>
        <p:txBody>
          <a:bodyPr wrap="square" rtlCol="0">
            <a:spAutoFit/>
          </a:bodyPr>
          <a:lstStyle/>
          <a:p>
            <a:pPr algn="ctr">
              <a:lnSpc>
                <a:spcPct val="150000"/>
              </a:lnSpc>
            </a:pPr>
            <a:r>
              <a:rPr lang="en-US" sz="1800">
                <a:solidFill>
                  <a:srgbClr val="000000"/>
                </a:solidFill>
                <a:effectLst/>
                <a:latin typeface="+mj-lt"/>
                <a:ea typeface="Times New Roman" panose="02020603050405020304" pitchFamily="18" charset="0"/>
                <a:cs typeface="Noto Sans Symbols"/>
              </a:rPr>
              <a:t>Củng cố nội dung bài học</a:t>
            </a:r>
            <a:endParaRPr lang="en-US" sz="1800">
              <a:effectLst/>
              <a:latin typeface="+mj-lt"/>
              <a:ea typeface="Noto Sans Symbols"/>
              <a:cs typeface="Noto Sans Symbols"/>
            </a:endParaRPr>
          </a:p>
        </p:txBody>
      </p:sp>
      <p:sp>
        <p:nvSpPr>
          <p:cNvPr id="16" name="TextBox 15">
            <a:extLst>
              <a:ext uri="{FF2B5EF4-FFF2-40B4-BE49-F238E27FC236}">
                <a16:creationId xmlns:a16="http://schemas.microsoft.com/office/drawing/2014/main" id="{924BE633-7BBA-9D3B-140E-8D8792E4F9B1}"/>
              </a:ext>
            </a:extLst>
          </p:cNvPr>
          <p:cNvSpPr txBox="1"/>
          <p:nvPr/>
        </p:nvSpPr>
        <p:spPr>
          <a:xfrm>
            <a:off x="3459127" y="2054933"/>
            <a:ext cx="2225748" cy="872034"/>
          </a:xfrm>
          <a:prstGeom prst="rect">
            <a:avLst/>
          </a:prstGeom>
          <a:noFill/>
        </p:spPr>
        <p:txBody>
          <a:bodyPr wrap="square" rtlCol="0">
            <a:spAutoFit/>
          </a:bodyPr>
          <a:lstStyle/>
          <a:p>
            <a:pPr algn="ctr">
              <a:lnSpc>
                <a:spcPct val="150000"/>
              </a:lnSpc>
            </a:pPr>
            <a:r>
              <a:rPr lang="en-US" sz="1800">
                <a:solidFill>
                  <a:srgbClr val="000000"/>
                </a:solidFill>
                <a:effectLst/>
                <a:latin typeface="+mj-lt"/>
                <a:ea typeface="Times New Roman" panose="02020603050405020304" pitchFamily="18" charset="0"/>
                <a:cs typeface="Noto Sans Symbols"/>
              </a:rPr>
              <a:t>Hoàn thành bài tập trong SBT</a:t>
            </a:r>
            <a:endParaRPr lang="en-US" sz="1800">
              <a:effectLst/>
              <a:latin typeface="+mj-lt"/>
              <a:ea typeface="Noto Sans Symbols"/>
              <a:cs typeface="Noto Sans Symbols"/>
            </a:endParaRPr>
          </a:p>
        </p:txBody>
      </p:sp>
      <p:sp>
        <p:nvSpPr>
          <p:cNvPr id="18" name="TextBox 17">
            <a:extLst>
              <a:ext uri="{FF2B5EF4-FFF2-40B4-BE49-F238E27FC236}">
                <a16:creationId xmlns:a16="http://schemas.microsoft.com/office/drawing/2014/main" id="{C7FE5B5C-C40D-2031-1107-08C322558675}"/>
              </a:ext>
            </a:extLst>
          </p:cNvPr>
          <p:cNvSpPr txBox="1"/>
          <p:nvPr/>
        </p:nvSpPr>
        <p:spPr>
          <a:xfrm>
            <a:off x="6308653" y="2054933"/>
            <a:ext cx="2282456" cy="1287532"/>
          </a:xfrm>
          <a:prstGeom prst="rect">
            <a:avLst/>
          </a:prstGeom>
          <a:noFill/>
        </p:spPr>
        <p:txBody>
          <a:bodyPr wrap="square" rtlCol="0">
            <a:spAutoFit/>
          </a:bodyPr>
          <a:lstStyle/>
          <a:p>
            <a:pPr algn="ctr">
              <a:lnSpc>
                <a:spcPct val="150000"/>
              </a:lnSpc>
            </a:pPr>
            <a:r>
              <a:rPr lang="en-US" sz="1800">
                <a:solidFill>
                  <a:srgbClr val="000000"/>
                </a:solidFill>
                <a:effectLst/>
                <a:latin typeface="+mj-lt"/>
                <a:ea typeface="Times New Roman" panose="02020603050405020304" pitchFamily="18" charset="0"/>
                <a:cs typeface="Noto Sans Symbols"/>
              </a:rPr>
              <a:t>Xem trước nội dung </a:t>
            </a:r>
            <a:r>
              <a:rPr lang="en-US" sz="1800" b="1">
                <a:solidFill>
                  <a:srgbClr val="000000"/>
                </a:solidFill>
                <a:effectLst/>
                <a:latin typeface="+mj-lt"/>
                <a:ea typeface="Times New Roman" panose="02020603050405020304" pitchFamily="18" charset="0"/>
                <a:cs typeface="Noto Sans Symbols"/>
              </a:rPr>
              <a:t>Bài 23. Trao đổi khí ở sinh vật</a:t>
            </a:r>
            <a:endParaRPr lang="en-US" sz="1800">
              <a:effectLst/>
              <a:latin typeface="+mj-lt"/>
              <a:ea typeface="Noto Sans Symbols"/>
              <a:cs typeface="Noto Sans Symbols"/>
            </a:endParaRPr>
          </a:p>
        </p:txBody>
      </p:sp>
      <p:sp>
        <p:nvSpPr>
          <p:cNvPr id="3" name="Oval 2">
            <a:extLst>
              <a:ext uri="{FF2B5EF4-FFF2-40B4-BE49-F238E27FC236}">
                <a16:creationId xmlns:a16="http://schemas.microsoft.com/office/drawing/2014/main" id="{CECB76B5-05DD-22B9-97A3-EA4A87160164}"/>
              </a:ext>
            </a:extLst>
          </p:cNvPr>
          <p:cNvSpPr/>
          <p:nvPr/>
        </p:nvSpPr>
        <p:spPr>
          <a:xfrm>
            <a:off x="1311349" y="1162248"/>
            <a:ext cx="822252" cy="82296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a:t>1</a:t>
            </a:r>
          </a:p>
        </p:txBody>
      </p:sp>
      <p:sp>
        <p:nvSpPr>
          <p:cNvPr id="6" name="Oval 5">
            <a:extLst>
              <a:ext uri="{FF2B5EF4-FFF2-40B4-BE49-F238E27FC236}">
                <a16:creationId xmlns:a16="http://schemas.microsoft.com/office/drawing/2014/main" id="{539DEE21-ED76-F4E5-3D9C-08F3BE095DA7}"/>
              </a:ext>
            </a:extLst>
          </p:cNvPr>
          <p:cNvSpPr/>
          <p:nvPr/>
        </p:nvSpPr>
        <p:spPr>
          <a:xfrm>
            <a:off x="4160874" y="1155978"/>
            <a:ext cx="822252" cy="82296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a:t>2</a:t>
            </a:r>
          </a:p>
        </p:txBody>
      </p:sp>
      <p:sp>
        <p:nvSpPr>
          <p:cNvPr id="7" name="Oval 6">
            <a:extLst>
              <a:ext uri="{FF2B5EF4-FFF2-40B4-BE49-F238E27FC236}">
                <a16:creationId xmlns:a16="http://schemas.microsoft.com/office/drawing/2014/main" id="{A8B2C0C1-47B1-E968-645D-4661C5A2E8A8}"/>
              </a:ext>
            </a:extLst>
          </p:cNvPr>
          <p:cNvSpPr/>
          <p:nvPr/>
        </p:nvSpPr>
        <p:spPr>
          <a:xfrm>
            <a:off x="7038755" y="1155978"/>
            <a:ext cx="822252" cy="82296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a:t>3</a:t>
            </a:r>
          </a:p>
        </p:txBody>
      </p:sp>
      <p:pic>
        <p:nvPicPr>
          <p:cNvPr id="8" name="Picture 4">
            <a:extLst>
              <a:ext uri="{FF2B5EF4-FFF2-40B4-BE49-F238E27FC236}">
                <a16:creationId xmlns:a16="http://schemas.microsoft.com/office/drawing/2014/main" id="{15B1D4B0-0CD7-C85B-80A1-395EBF1523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009953" y="3330762"/>
            <a:ext cx="4596410" cy="1752381"/>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75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3"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96"/>
        <p:cNvGrpSpPr/>
        <p:nvPr/>
      </p:nvGrpSpPr>
      <p:grpSpPr>
        <a:xfrm>
          <a:off x="0" y="0"/>
          <a:ext cx="0" cy="0"/>
          <a:chOff x="0" y="0"/>
          <a:chExt cx="0" cy="0"/>
        </a:xfrm>
      </p:grpSpPr>
      <p:grpSp>
        <p:nvGrpSpPr>
          <p:cNvPr id="4497" name="Google Shape;4497;p77"/>
          <p:cNvGrpSpPr/>
          <p:nvPr/>
        </p:nvGrpSpPr>
        <p:grpSpPr>
          <a:xfrm>
            <a:off x="5324880" y="530707"/>
            <a:ext cx="3501847" cy="2839497"/>
            <a:chOff x="1230025" y="1063275"/>
            <a:chExt cx="217675" cy="176500"/>
          </a:xfrm>
        </p:grpSpPr>
        <p:sp>
          <p:nvSpPr>
            <p:cNvPr id="4498" name="Google Shape;4498;p77"/>
            <p:cNvSpPr/>
            <p:nvPr/>
          </p:nvSpPr>
          <p:spPr>
            <a:xfrm>
              <a:off x="1230025" y="1063275"/>
              <a:ext cx="161475" cy="145775"/>
            </a:xfrm>
            <a:custGeom>
              <a:avLst/>
              <a:gdLst/>
              <a:ahLst/>
              <a:cxnLst/>
              <a:rect l="l" t="t" r="r" b="b"/>
              <a:pathLst>
                <a:path w="6459" h="5831" extrusionOk="0">
                  <a:moveTo>
                    <a:pt x="4563" y="1"/>
                  </a:moveTo>
                  <a:cubicBezTo>
                    <a:pt x="4537" y="1"/>
                    <a:pt x="4510" y="3"/>
                    <a:pt x="4484" y="8"/>
                  </a:cubicBezTo>
                  <a:cubicBezTo>
                    <a:pt x="4364" y="8"/>
                    <a:pt x="4244" y="7"/>
                    <a:pt x="4122" y="7"/>
                  </a:cubicBezTo>
                  <a:cubicBezTo>
                    <a:pt x="2758" y="7"/>
                    <a:pt x="1346" y="112"/>
                    <a:pt x="651" y="1510"/>
                  </a:cubicBezTo>
                  <a:cubicBezTo>
                    <a:pt x="0" y="2802"/>
                    <a:pt x="368" y="4829"/>
                    <a:pt x="1701" y="5553"/>
                  </a:cubicBezTo>
                  <a:cubicBezTo>
                    <a:pt x="2055" y="5745"/>
                    <a:pt x="2430" y="5831"/>
                    <a:pt x="2803" y="5831"/>
                  </a:cubicBezTo>
                  <a:cubicBezTo>
                    <a:pt x="3816" y="5831"/>
                    <a:pt x="4818" y="5200"/>
                    <a:pt x="5356" y="4356"/>
                  </a:cubicBezTo>
                  <a:cubicBezTo>
                    <a:pt x="6018" y="3327"/>
                    <a:pt x="6459" y="1447"/>
                    <a:pt x="5576" y="470"/>
                  </a:cubicBezTo>
                  <a:cubicBezTo>
                    <a:pt x="5314" y="208"/>
                    <a:pt x="5125" y="8"/>
                    <a:pt x="4715" y="8"/>
                  </a:cubicBezTo>
                  <a:lnTo>
                    <a:pt x="4642" y="8"/>
                  </a:lnTo>
                  <a:cubicBezTo>
                    <a:pt x="4615" y="3"/>
                    <a:pt x="4589" y="1"/>
                    <a:pt x="4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77"/>
            <p:cNvSpPr/>
            <p:nvPr/>
          </p:nvSpPr>
          <p:spPr>
            <a:xfrm>
              <a:off x="1383800" y="1094975"/>
              <a:ext cx="63900" cy="45325"/>
            </a:xfrm>
            <a:custGeom>
              <a:avLst/>
              <a:gdLst/>
              <a:ahLst/>
              <a:cxnLst/>
              <a:rect l="l" t="t" r="r" b="b"/>
              <a:pathLst>
                <a:path w="2556" h="1813" extrusionOk="0">
                  <a:moveTo>
                    <a:pt x="1236" y="0"/>
                  </a:moveTo>
                  <a:cubicBezTo>
                    <a:pt x="1031" y="0"/>
                    <a:pt x="820" y="78"/>
                    <a:pt x="633" y="263"/>
                  </a:cubicBezTo>
                  <a:cubicBezTo>
                    <a:pt x="0" y="904"/>
                    <a:pt x="620" y="1813"/>
                    <a:pt x="1312" y="1813"/>
                  </a:cubicBezTo>
                  <a:cubicBezTo>
                    <a:pt x="1516" y="1813"/>
                    <a:pt x="1727" y="1734"/>
                    <a:pt x="1914" y="1545"/>
                  </a:cubicBezTo>
                  <a:cubicBezTo>
                    <a:pt x="2556" y="911"/>
                    <a:pt x="1934" y="0"/>
                    <a:pt x="1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77"/>
            <p:cNvSpPr/>
            <p:nvPr/>
          </p:nvSpPr>
          <p:spPr>
            <a:xfrm>
              <a:off x="1357350" y="1157350"/>
              <a:ext cx="81125" cy="82425"/>
            </a:xfrm>
            <a:custGeom>
              <a:avLst/>
              <a:gdLst/>
              <a:ahLst/>
              <a:cxnLst/>
              <a:rect l="l" t="t" r="r" b="b"/>
              <a:pathLst>
                <a:path w="3245" h="3297" extrusionOk="0">
                  <a:moveTo>
                    <a:pt x="1971" y="1"/>
                  </a:moveTo>
                  <a:cubicBezTo>
                    <a:pt x="1841" y="1"/>
                    <a:pt x="1711" y="27"/>
                    <a:pt x="1597" y="79"/>
                  </a:cubicBezTo>
                  <a:cubicBezTo>
                    <a:pt x="1471" y="121"/>
                    <a:pt x="1345" y="194"/>
                    <a:pt x="1240" y="289"/>
                  </a:cubicBezTo>
                  <a:cubicBezTo>
                    <a:pt x="799" y="730"/>
                    <a:pt x="263" y="1244"/>
                    <a:pt x="116" y="1874"/>
                  </a:cubicBezTo>
                  <a:cubicBezTo>
                    <a:pt x="0" y="2336"/>
                    <a:pt x="231" y="2819"/>
                    <a:pt x="630" y="3071"/>
                  </a:cubicBezTo>
                  <a:cubicBezTo>
                    <a:pt x="904" y="3239"/>
                    <a:pt x="1240" y="3271"/>
                    <a:pt x="1544" y="3292"/>
                  </a:cubicBezTo>
                  <a:cubicBezTo>
                    <a:pt x="1592" y="3295"/>
                    <a:pt x="1641" y="3297"/>
                    <a:pt x="1689" y="3297"/>
                  </a:cubicBezTo>
                  <a:cubicBezTo>
                    <a:pt x="2433" y="3297"/>
                    <a:pt x="3042" y="2915"/>
                    <a:pt x="3161" y="2116"/>
                  </a:cubicBezTo>
                  <a:cubicBezTo>
                    <a:pt x="3245" y="1475"/>
                    <a:pt x="3088" y="730"/>
                    <a:pt x="2615" y="257"/>
                  </a:cubicBezTo>
                  <a:cubicBezTo>
                    <a:pt x="2452" y="87"/>
                    <a:pt x="2210" y="1"/>
                    <a:pt x="1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3" name="Google Shape;4503;p77"/>
          <p:cNvGrpSpPr/>
          <p:nvPr/>
        </p:nvGrpSpPr>
        <p:grpSpPr>
          <a:xfrm>
            <a:off x="972265" y="952235"/>
            <a:ext cx="7431506" cy="3229726"/>
            <a:chOff x="4816788" y="1435575"/>
            <a:chExt cx="3469200" cy="2388300"/>
          </a:xfrm>
        </p:grpSpPr>
        <p:sp>
          <p:nvSpPr>
            <p:cNvPr id="4504" name="Google Shape;4504;p77"/>
            <p:cNvSpPr/>
            <p:nvPr/>
          </p:nvSpPr>
          <p:spPr>
            <a:xfrm>
              <a:off x="4816788" y="1435575"/>
              <a:ext cx="3469200" cy="2388300"/>
            </a:xfrm>
            <a:prstGeom prst="roundRect">
              <a:avLst>
                <a:gd name="adj" fmla="val 3886"/>
              </a:avLst>
            </a:pr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5" name="Google Shape;4505;p77"/>
            <p:cNvGrpSpPr/>
            <p:nvPr/>
          </p:nvGrpSpPr>
          <p:grpSpPr>
            <a:xfrm>
              <a:off x="4816788" y="1435575"/>
              <a:ext cx="3469200" cy="2388300"/>
              <a:chOff x="5595850" y="1471700"/>
              <a:chExt cx="3469200" cy="2388300"/>
            </a:xfrm>
          </p:grpSpPr>
          <p:sp>
            <p:nvSpPr>
              <p:cNvPr id="4506" name="Google Shape;4506;p77"/>
              <p:cNvSpPr/>
              <p:nvPr/>
            </p:nvSpPr>
            <p:spPr>
              <a:xfrm>
                <a:off x="5595850" y="1471700"/>
                <a:ext cx="3469200" cy="2388300"/>
              </a:xfrm>
              <a:prstGeom prst="roundRect">
                <a:avLst>
                  <a:gd name="adj" fmla="val 3886"/>
                </a:avLst>
              </a:prstGeom>
              <a:solidFill>
                <a:schemeClr val="dk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7" name="Google Shape;4507;p77"/>
              <p:cNvGrpSpPr/>
              <p:nvPr/>
            </p:nvGrpSpPr>
            <p:grpSpPr>
              <a:xfrm rot="5400000">
                <a:off x="7232092" y="1003198"/>
                <a:ext cx="164398" cy="3340300"/>
                <a:chOff x="515525" y="-252626"/>
                <a:chExt cx="184800" cy="3754833"/>
              </a:xfrm>
            </p:grpSpPr>
            <p:sp>
              <p:nvSpPr>
                <p:cNvPr id="4508" name="Google Shape;4508;p77"/>
                <p:cNvSpPr/>
                <p:nvPr/>
              </p:nvSpPr>
              <p:spPr>
                <a:xfrm>
                  <a:off x="515525" y="3392707"/>
                  <a:ext cx="184800" cy="109500"/>
                </a:xfrm>
                <a:prstGeom prst="roundRect">
                  <a:avLst>
                    <a:gd name="adj" fmla="val 50000"/>
                  </a:avLst>
                </a:prstGeom>
                <a:solidFill>
                  <a:schemeClr val="dk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77"/>
                <p:cNvSpPr/>
                <p:nvPr/>
              </p:nvSpPr>
              <p:spPr>
                <a:xfrm>
                  <a:off x="577175" y="-252626"/>
                  <a:ext cx="61500" cy="61500"/>
                </a:xfrm>
                <a:prstGeom prst="ellipse">
                  <a:avLst/>
                </a:prstGeom>
                <a:solidFill>
                  <a:schemeClr val="dk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511" name="Google Shape;4511;p77"/>
          <p:cNvGrpSpPr/>
          <p:nvPr/>
        </p:nvGrpSpPr>
        <p:grpSpPr>
          <a:xfrm>
            <a:off x="7385619" y="3779759"/>
            <a:ext cx="822243" cy="677725"/>
            <a:chOff x="6624842" y="906425"/>
            <a:chExt cx="822243" cy="677725"/>
          </a:xfrm>
        </p:grpSpPr>
        <p:sp>
          <p:nvSpPr>
            <p:cNvPr id="4512" name="Google Shape;4512;p77"/>
            <p:cNvSpPr/>
            <p:nvPr/>
          </p:nvSpPr>
          <p:spPr>
            <a:xfrm>
              <a:off x="6624850" y="906425"/>
              <a:ext cx="822224" cy="677725"/>
            </a:xfrm>
            <a:custGeom>
              <a:avLst/>
              <a:gdLst/>
              <a:ahLst/>
              <a:cxnLst/>
              <a:rect l="l" t="t" r="r" b="b"/>
              <a:pathLst>
                <a:path w="7824" h="6449" extrusionOk="0">
                  <a:moveTo>
                    <a:pt x="2070" y="1"/>
                  </a:moveTo>
                  <a:cubicBezTo>
                    <a:pt x="1902" y="1"/>
                    <a:pt x="1713" y="22"/>
                    <a:pt x="1534" y="64"/>
                  </a:cubicBezTo>
                  <a:cubicBezTo>
                    <a:pt x="683" y="253"/>
                    <a:pt x="190" y="1020"/>
                    <a:pt x="85" y="1797"/>
                  </a:cubicBezTo>
                  <a:cubicBezTo>
                    <a:pt x="1" y="2406"/>
                    <a:pt x="253" y="3193"/>
                    <a:pt x="1093" y="4023"/>
                  </a:cubicBezTo>
                  <a:cubicBezTo>
                    <a:pt x="1881" y="4789"/>
                    <a:pt x="3183" y="5892"/>
                    <a:pt x="3771" y="6312"/>
                  </a:cubicBezTo>
                  <a:lnTo>
                    <a:pt x="3949" y="6448"/>
                  </a:lnTo>
                  <a:lnTo>
                    <a:pt x="4054" y="6396"/>
                  </a:lnTo>
                  <a:cubicBezTo>
                    <a:pt x="4642" y="5976"/>
                    <a:pt x="5944" y="4947"/>
                    <a:pt x="6721" y="4180"/>
                  </a:cubicBezTo>
                  <a:cubicBezTo>
                    <a:pt x="7561" y="3351"/>
                    <a:pt x="7824" y="2406"/>
                    <a:pt x="7740" y="1797"/>
                  </a:cubicBezTo>
                  <a:cubicBezTo>
                    <a:pt x="7635" y="1020"/>
                    <a:pt x="7068" y="253"/>
                    <a:pt x="6207" y="64"/>
                  </a:cubicBezTo>
                  <a:cubicBezTo>
                    <a:pt x="6028" y="22"/>
                    <a:pt x="5850" y="1"/>
                    <a:pt x="5671" y="1"/>
                  </a:cubicBezTo>
                  <a:cubicBezTo>
                    <a:pt x="5188" y="1"/>
                    <a:pt x="4758" y="169"/>
                    <a:pt x="4306" y="516"/>
                  </a:cubicBezTo>
                  <a:cubicBezTo>
                    <a:pt x="4107" y="663"/>
                    <a:pt x="3970" y="841"/>
                    <a:pt x="3876" y="999"/>
                  </a:cubicBezTo>
                  <a:lnTo>
                    <a:pt x="3865" y="999"/>
                  </a:lnTo>
                  <a:cubicBezTo>
                    <a:pt x="3771" y="841"/>
                    <a:pt x="3634" y="663"/>
                    <a:pt x="3445" y="516"/>
                  </a:cubicBezTo>
                  <a:cubicBezTo>
                    <a:pt x="2994" y="169"/>
                    <a:pt x="2553" y="1"/>
                    <a:pt x="2070"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13" name="Google Shape;4513;p77"/>
            <p:cNvGrpSpPr/>
            <p:nvPr/>
          </p:nvGrpSpPr>
          <p:grpSpPr>
            <a:xfrm>
              <a:off x="6624842" y="906958"/>
              <a:ext cx="822243" cy="676720"/>
              <a:chOff x="-1286075" y="1264350"/>
              <a:chExt cx="399050" cy="328425"/>
            </a:xfrm>
          </p:grpSpPr>
          <p:sp>
            <p:nvSpPr>
              <p:cNvPr id="4514" name="Google Shape;4514;p77"/>
              <p:cNvSpPr/>
              <p:nvPr/>
            </p:nvSpPr>
            <p:spPr>
              <a:xfrm>
                <a:off x="-1286075" y="1264350"/>
                <a:ext cx="399050" cy="328425"/>
              </a:xfrm>
              <a:custGeom>
                <a:avLst/>
                <a:gdLst/>
                <a:ahLst/>
                <a:cxnLst/>
                <a:rect l="l" t="t" r="r" b="b"/>
                <a:pathLst>
                  <a:path w="15962" h="13137" extrusionOk="0">
                    <a:moveTo>
                      <a:pt x="4222" y="1"/>
                    </a:moveTo>
                    <a:cubicBezTo>
                      <a:pt x="3875" y="1"/>
                      <a:pt x="3508" y="53"/>
                      <a:pt x="3130" y="127"/>
                    </a:cubicBezTo>
                    <a:cubicBezTo>
                      <a:pt x="1397" y="515"/>
                      <a:pt x="399" y="2069"/>
                      <a:pt x="178" y="3665"/>
                    </a:cubicBezTo>
                    <a:cubicBezTo>
                      <a:pt x="0" y="4894"/>
                      <a:pt x="535" y="6490"/>
                      <a:pt x="2247" y="8180"/>
                    </a:cubicBezTo>
                    <a:cubicBezTo>
                      <a:pt x="3833" y="9755"/>
                      <a:pt x="6490" y="11992"/>
                      <a:pt x="7697" y="12853"/>
                    </a:cubicBezTo>
                    <a:lnTo>
                      <a:pt x="8065" y="13137"/>
                    </a:lnTo>
                    <a:lnTo>
                      <a:pt x="8264" y="13011"/>
                    </a:lnTo>
                    <a:cubicBezTo>
                      <a:pt x="9472" y="12160"/>
                      <a:pt x="12128" y="10081"/>
                      <a:pt x="13714" y="8516"/>
                    </a:cubicBezTo>
                    <a:cubicBezTo>
                      <a:pt x="15426" y="6815"/>
                      <a:pt x="15961" y="4894"/>
                      <a:pt x="15783" y="3665"/>
                    </a:cubicBezTo>
                    <a:cubicBezTo>
                      <a:pt x="15562" y="2069"/>
                      <a:pt x="14396" y="515"/>
                      <a:pt x="12664" y="127"/>
                    </a:cubicBezTo>
                    <a:cubicBezTo>
                      <a:pt x="12296" y="53"/>
                      <a:pt x="11918" y="1"/>
                      <a:pt x="11572" y="1"/>
                    </a:cubicBezTo>
                    <a:cubicBezTo>
                      <a:pt x="10585" y="1"/>
                      <a:pt x="9692" y="337"/>
                      <a:pt x="8779" y="1040"/>
                    </a:cubicBezTo>
                    <a:cubicBezTo>
                      <a:pt x="8380" y="1345"/>
                      <a:pt x="8096" y="1702"/>
                      <a:pt x="7907" y="2027"/>
                    </a:cubicBezTo>
                    <a:cubicBezTo>
                      <a:pt x="7897" y="2027"/>
                      <a:pt x="7897" y="2027"/>
                      <a:pt x="7897" y="2017"/>
                    </a:cubicBezTo>
                    <a:lnTo>
                      <a:pt x="7897" y="2027"/>
                    </a:lnTo>
                    <a:cubicBezTo>
                      <a:pt x="7708" y="1702"/>
                      <a:pt x="7424" y="1345"/>
                      <a:pt x="7015" y="1040"/>
                    </a:cubicBezTo>
                    <a:cubicBezTo>
                      <a:pt x="6101" y="337"/>
                      <a:pt x="5219" y="1"/>
                      <a:pt x="4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77"/>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77"/>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77"/>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77"/>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77"/>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B4910B4C-42B8-CF55-17C2-1FBF6FB4BC85}"/>
              </a:ext>
            </a:extLst>
          </p:cNvPr>
          <p:cNvSpPr txBox="1"/>
          <p:nvPr/>
        </p:nvSpPr>
        <p:spPr>
          <a:xfrm>
            <a:off x="1075711" y="1551671"/>
            <a:ext cx="7403343" cy="1824923"/>
          </a:xfrm>
          <a:prstGeom prst="rect">
            <a:avLst/>
          </a:prstGeom>
          <a:noFill/>
        </p:spPr>
        <p:txBody>
          <a:bodyPr wrap="square" rtlCol="0">
            <a:spAutoFit/>
          </a:bodyPr>
          <a:lstStyle/>
          <a:p>
            <a:pPr algn="ctr">
              <a:lnSpc>
                <a:spcPct val="150000"/>
              </a:lnSpc>
            </a:pPr>
            <a:r>
              <a:rPr lang="en-US" sz="4000" b="1">
                <a:solidFill>
                  <a:schemeClr val="tx2">
                    <a:lumMod val="10000"/>
                  </a:schemeClr>
                </a:solidFill>
              </a:rPr>
              <a:t>CẢM ƠN CÁC EM </a:t>
            </a:r>
          </a:p>
          <a:p>
            <a:pPr algn="ctr">
              <a:lnSpc>
                <a:spcPct val="150000"/>
              </a:lnSpc>
            </a:pPr>
            <a:r>
              <a:rPr lang="en-US" sz="4000" b="1">
                <a:solidFill>
                  <a:schemeClr val="tx2">
                    <a:lumMod val="10000"/>
                  </a:schemeClr>
                </a:solidFill>
              </a:rPr>
              <a:t>ĐÃ LẮNG NGHE BÀI GIẢNG!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grpSp>
        <p:nvGrpSpPr>
          <p:cNvPr id="1046" name="Google Shape;1046;p48"/>
          <p:cNvGrpSpPr/>
          <p:nvPr/>
        </p:nvGrpSpPr>
        <p:grpSpPr>
          <a:xfrm>
            <a:off x="121367" y="3797422"/>
            <a:ext cx="983606" cy="1055317"/>
            <a:chOff x="1179800" y="340250"/>
            <a:chExt cx="1206434" cy="1294391"/>
          </a:xfrm>
        </p:grpSpPr>
        <p:sp>
          <p:nvSpPr>
            <p:cNvPr id="1047" name="Google Shape;1047;p48"/>
            <p:cNvSpPr/>
            <p:nvPr/>
          </p:nvSpPr>
          <p:spPr>
            <a:xfrm>
              <a:off x="1179800" y="340304"/>
              <a:ext cx="1206434" cy="1294307"/>
            </a:xfrm>
            <a:custGeom>
              <a:avLst/>
              <a:gdLst/>
              <a:ahLst/>
              <a:cxnLst/>
              <a:rect l="l" t="t" r="r" b="b"/>
              <a:pathLst>
                <a:path w="16585" h="17793" extrusionOk="0">
                  <a:moveTo>
                    <a:pt x="8390" y="906"/>
                  </a:moveTo>
                  <a:cubicBezTo>
                    <a:pt x="9414" y="938"/>
                    <a:pt x="10406" y="1607"/>
                    <a:pt x="10556" y="2890"/>
                  </a:cubicBezTo>
                  <a:lnTo>
                    <a:pt x="6017" y="2890"/>
                  </a:lnTo>
                  <a:cubicBezTo>
                    <a:pt x="6179" y="1564"/>
                    <a:pt x="7235" y="906"/>
                    <a:pt x="8292" y="906"/>
                  </a:cubicBezTo>
                  <a:close/>
                  <a:moveTo>
                    <a:pt x="8098" y="1"/>
                  </a:moveTo>
                  <a:cubicBezTo>
                    <a:pt x="8088" y="11"/>
                    <a:pt x="8066" y="11"/>
                    <a:pt x="8055" y="11"/>
                  </a:cubicBezTo>
                  <a:lnTo>
                    <a:pt x="7937" y="11"/>
                  </a:lnTo>
                  <a:cubicBezTo>
                    <a:pt x="7926" y="11"/>
                    <a:pt x="7915" y="22"/>
                    <a:pt x="7894" y="22"/>
                  </a:cubicBezTo>
                  <a:lnTo>
                    <a:pt x="7818" y="22"/>
                  </a:lnTo>
                  <a:cubicBezTo>
                    <a:pt x="7807" y="33"/>
                    <a:pt x="7796" y="33"/>
                    <a:pt x="7786" y="33"/>
                  </a:cubicBezTo>
                  <a:lnTo>
                    <a:pt x="7743" y="33"/>
                  </a:lnTo>
                  <a:cubicBezTo>
                    <a:pt x="7731" y="44"/>
                    <a:pt x="7721" y="44"/>
                    <a:pt x="7710" y="44"/>
                  </a:cubicBezTo>
                  <a:cubicBezTo>
                    <a:pt x="7700" y="44"/>
                    <a:pt x="7688" y="44"/>
                    <a:pt x="7678" y="54"/>
                  </a:cubicBezTo>
                  <a:lnTo>
                    <a:pt x="7635" y="54"/>
                  </a:lnTo>
                  <a:cubicBezTo>
                    <a:pt x="7624" y="65"/>
                    <a:pt x="7613" y="65"/>
                    <a:pt x="7602" y="65"/>
                  </a:cubicBezTo>
                  <a:cubicBezTo>
                    <a:pt x="7592" y="65"/>
                    <a:pt x="7570" y="76"/>
                    <a:pt x="7559" y="76"/>
                  </a:cubicBezTo>
                  <a:cubicBezTo>
                    <a:pt x="7549" y="76"/>
                    <a:pt x="7537" y="76"/>
                    <a:pt x="7527" y="87"/>
                  </a:cubicBezTo>
                  <a:lnTo>
                    <a:pt x="7484" y="87"/>
                  </a:lnTo>
                  <a:cubicBezTo>
                    <a:pt x="7473" y="97"/>
                    <a:pt x="7462" y="97"/>
                    <a:pt x="7451" y="97"/>
                  </a:cubicBezTo>
                  <a:cubicBezTo>
                    <a:pt x="7441" y="109"/>
                    <a:pt x="7430" y="109"/>
                    <a:pt x="7419" y="109"/>
                  </a:cubicBezTo>
                  <a:cubicBezTo>
                    <a:pt x="7408" y="119"/>
                    <a:pt x="7398" y="119"/>
                    <a:pt x="7386" y="119"/>
                  </a:cubicBezTo>
                  <a:cubicBezTo>
                    <a:pt x="7376" y="130"/>
                    <a:pt x="7354" y="130"/>
                    <a:pt x="7343" y="130"/>
                  </a:cubicBezTo>
                  <a:cubicBezTo>
                    <a:pt x="7333" y="140"/>
                    <a:pt x="7322" y="140"/>
                    <a:pt x="7311" y="140"/>
                  </a:cubicBezTo>
                  <a:cubicBezTo>
                    <a:pt x="7300" y="152"/>
                    <a:pt x="7290" y="152"/>
                    <a:pt x="7279" y="152"/>
                  </a:cubicBezTo>
                  <a:cubicBezTo>
                    <a:pt x="7268" y="162"/>
                    <a:pt x="7257" y="162"/>
                    <a:pt x="7247" y="162"/>
                  </a:cubicBezTo>
                  <a:cubicBezTo>
                    <a:pt x="7235" y="173"/>
                    <a:pt x="7214" y="173"/>
                    <a:pt x="7204" y="184"/>
                  </a:cubicBezTo>
                  <a:cubicBezTo>
                    <a:pt x="7192" y="184"/>
                    <a:pt x="7182" y="184"/>
                    <a:pt x="7182" y="195"/>
                  </a:cubicBezTo>
                  <a:cubicBezTo>
                    <a:pt x="7160" y="195"/>
                    <a:pt x="7149" y="205"/>
                    <a:pt x="7139" y="205"/>
                  </a:cubicBezTo>
                  <a:cubicBezTo>
                    <a:pt x="7128" y="216"/>
                    <a:pt x="7117" y="216"/>
                    <a:pt x="7106" y="216"/>
                  </a:cubicBezTo>
                  <a:cubicBezTo>
                    <a:pt x="7096" y="227"/>
                    <a:pt x="7084" y="227"/>
                    <a:pt x="7063" y="238"/>
                  </a:cubicBezTo>
                  <a:lnTo>
                    <a:pt x="7053" y="248"/>
                  </a:lnTo>
                  <a:cubicBezTo>
                    <a:pt x="7031" y="260"/>
                    <a:pt x="7020" y="260"/>
                    <a:pt x="6998" y="270"/>
                  </a:cubicBezTo>
                  <a:cubicBezTo>
                    <a:pt x="6998" y="270"/>
                    <a:pt x="6988" y="270"/>
                    <a:pt x="6988" y="281"/>
                  </a:cubicBezTo>
                  <a:cubicBezTo>
                    <a:pt x="6966" y="281"/>
                    <a:pt x="6955" y="291"/>
                    <a:pt x="6934" y="303"/>
                  </a:cubicBezTo>
                  <a:lnTo>
                    <a:pt x="6923" y="303"/>
                  </a:lnTo>
                  <a:cubicBezTo>
                    <a:pt x="5974" y="787"/>
                    <a:pt x="5316" y="1801"/>
                    <a:pt x="5198" y="2890"/>
                  </a:cubicBezTo>
                  <a:lnTo>
                    <a:pt x="2524" y="2890"/>
                  </a:lnTo>
                  <a:cubicBezTo>
                    <a:pt x="2168" y="2890"/>
                    <a:pt x="1791" y="3181"/>
                    <a:pt x="1693" y="3516"/>
                  </a:cubicBezTo>
                  <a:lnTo>
                    <a:pt x="97" y="8972"/>
                  </a:lnTo>
                  <a:cubicBezTo>
                    <a:pt x="1" y="9317"/>
                    <a:pt x="205" y="9597"/>
                    <a:pt x="572" y="9597"/>
                  </a:cubicBezTo>
                  <a:lnTo>
                    <a:pt x="723" y="9597"/>
                  </a:lnTo>
                  <a:cubicBezTo>
                    <a:pt x="367" y="9597"/>
                    <a:pt x="76" y="9888"/>
                    <a:pt x="76" y="10244"/>
                  </a:cubicBezTo>
                  <a:lnTo>
                    <a:pt x="76" y="10438"/>
                  </a:lnTo>
                  <a:cubicBezTo>
                    <a:pt x="76" y="10805"/>
                    <a:pt x="367" y="11096"/>
                    <a:pt x="723" y="11096"/>
                  </a:cubicBezTo>
                  <a:lnTo>
                    <a:pt x="572" y="11096"/>
                  </a:lnTo>
                  <a:cubicBezTo>
                    <a:pt x="205" y="11096"/>
                    <a:pt x="1" y="11376"/>
                    <a:pt x="97" y="11721"/>
                  </a:cubicBezTo>
                  <a:lnTo>
                    <a:pt x="1693" y="17167"/>
                  </a:lnTo>
                  <a:cubicBezTo>
                    <a:pt x="1791" y="17512"/>
                    <a:pt x="2168" y="17792"/>
                    <a:pt x="2524" y="17792"/>
                  </a:cubicBezTo>
                  <a:lnTo>
                    <a:pt x="14050" y="17792"/>
                  </a:lnTo>
                  <a:cubicBezTo>
                    <a:pt x="14406" y="17792"/>
                    <a:pt x="14783" y="17512"/>
                    <a:pt x="14891" y="17167"/>
                  </a:cubicBezTo>
                  <a:lnTo>
                    <a:pt x="16477" y="11721"/>
                  </a:lnTo>
                  <a:cubicBezTo>
                    <a:pt x="16584" y="11376"/>
                    <a:pt x="16369" y="11096"/>
                    <a:pt x="16012" y="11096"/>
                  </a:cubicBezTo>
                  <a:lnTo>
                    <a:pt x="15851" y="11096"/>
                  </a:lnTo>
                  <a:cubicBezTo>
                    <a:pt x="16207" y="11096"/>
                    <a:pt x="16508" y="10805"/>
                    <a:pt x="16508" y="10438"/>
                  </a:cubicBezTo>
                  <a:lnTo>
                    <a:pt x="16508" y="10244"/>
                  </a:lnTo>
                  <a:cubicBezTo>
                    <a:pt x="16508" y="9888"/>
                    <a:pt x="16207" y="9597"/>
                    <a:pt x="15851" y="9597"/>
                  </a:cubicBezTo>
                  <a:lnTo>
                    <a:pt x="16012" y="9597"/>
                  </a:lnTo>
                  <a:cubicBezTo>
                    <a:pt x="16369" y="9597"/>
                    <a:pt x="16584" y="9317"/>
                    <a:pt x="16477" y="8972"/>
                  </a:cubicBezTo>
                  <a:lnTo>
                    <a:pt x="14891" y="3516"/>
                  </a:lnTo>
                  <a:cubicBezTo>
                    <a:pt x="14783" y="3181"/>
                    <a:pt x="14406" y="2890"/>
                    <a:pt x="14050" y="2890"/>
                  </a:cubicBezTo>
                  <a:lnTo>
                    <a:pt x="11376" y="2890"/>
                  </a:lnTo>
                  <a:cubicBezTo>
                    <a:pt x="11215" y="1262"/>
                    <a:pt x="9953" y="76"/>
                    <a:pt x="8292" y="11"/>
                  </a:cubicBezTo>
                  <a:cubicBezTo>
                    <a:pt x="8260" y="1"/>
                    <a:pt x="8239" y="1"/>
                    <a:pt x="8206"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8" name="Google Shape;1048;p48"/>
            <p:cNvGrpSpPr/>
            <p:nvPr/>
          </p:nvGrpSpPr>
          <p:grpSpPr>
            <a:xfrm>
              <a:off x="1179800" y="340250"/>
              <a:ext cx="1206434" cy="1294391"/>
              <a:chOff x="1179800" y="340250"/>
              <a:chExt cx="1206434" cy="1294391"/>
            </a:xfrm>
          </p:grpSpPr>
          <p:sp>
            <p:nvSpPr>
              <p:cNvPr id="1049" name="Google Shape;1049;p48"/>
              <p:cNvSpPr/>
              <p:nvPr/>
            </p:nvSpPr>
            <p:spPr>
              <a:xfrm>
                <a:off x="1185256" y="1038442"/>
                <a:ext cx="1195450" cy="109041"/>
              </a:xfrm>
              <a:custGeom>
                <a:avLst/>
                <a:gdLst/>
                <a:ahLst/>
                <a:cxnLst/>
                <a:rect l="l" t="t" r="r" b="b"/>
                <a:pathLst>
                  <a:path w="16434" h="1499" extrusionOk="0">
                    <a:moveTo>
                      <a:pt x="648" y="1"/>
                    </a:moveTo>
                    <a:cubicBezTo>
                      <a:pt x="292" y="1"/>
                      <a:pt x="1" y="291"/>
                      <a:pt x="1" y="648"/>
                    </a:cubicBezTo>
                    <a:lnTo>
                      <a:pt x="1" y="842"/>
                    </a:lnTo>
                    <a:cubicBezTo>
                      <a:pt x="1" y="1197"/>
                      <a:pt x="292" y="1499"/>
                      <a:pt x="648" y="1499"/>
                    </a:cubicBezTo>
                    <a:lnTo>
                      <a:pt x="15776" y="1499"/>
                    </a:lnTo>
                    <a:cubicBezTo>
                      <a:pt x="16132" y="1499"/>
                      <a:pt x="16433" y="1197"/>
                      <a:pt x="16433" y="842"/>
                    </a:cubicBezTo>
                    <a:lnTo>
                      <a:pt x="16433" y="648"/>
                    </a:lnTo>
                    <a:cubicBezTo>
                      <a:pt x="16433" y="291"/>
                      <a:pt x="16132" y="1"/>
                      <a:pt x="15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8"/>
              <p:cNvSpPr/>
              <p:nvPr/>
            </p:nvSpPr>
            <p:spPr>
              <a:xfrm>
                <a:off x="1179800" y="550551"/>
                <a:ext cx="1206434" cy="487957"/>
              </a:xfrm>
              <a:custGeom>
                <a:avLst/>
                <a:gdLst/>
                <a:ahLst/>
                <a:cxnLst/>
                <a:rect l="l" t="t" r="r" b="b"/>
                <a:pathLst>
                  <a:path w="16585" h="6708" extrusionOk="0">
                    <a:moveTo>
                      <a:pt x="2524" y="1"/>
                    </a:moveTo>
                    <a:cubicBezTo>
                      <a:pt x="2168" y="1"/>
                      <a:pt x="1791" y="281"/>
                      <a:pt x="1693" y="626"/>
                    </a:cubicBezTo>
                    <a:lnTo>
                      <a:pt x="97" y="6071"/>
                    </a:lnTo>
                    <a:cubicBezTo>
                      <a:pt x="1" y="6416"/>
                      <a:pt x="205" y="6708"/>
                      <a:pt x="572" y="6708"/>
                    </a:cubicBezTo>
                    <a:lnTo>
                      <a:pt x="16012" y="6708"/>
                    </a:lnTo>
                    <a:cubicBezTo>
                      <a:pt x="16369" y="6708"/>
                      <a:pt x="16584" y="6416"/>
                      <a:pt x="16477" y="6071"/>
                    </a:cubicBezTo>
                    <a:lnTo>
                      <a:pt x="14891" y="626"/>
                    </a:lnTo>
                    <a:cubicBezTo>
                      <a:pt x="14783" y="281"/>
                      <a:pt x="14406" y="1"/>
                      <a:pt x="14050"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8"/>
              <p:cNvSpPr/>
              <p:nvPr/>
            </p:nvSpPr>
            <p:spPr>
              <a:xfrm>
                <a:off x="1418253" y="620312"/>
                <a:ext cx="63577" cy="340508"/>
              </a:xfrm>
              <a:custGeom>
                <a:avLst/>
                <a:gdLst/>
                <a:ahLst/>
                <a:cxnLst/>
                <a:rect l="l" t="t" r="r" b="b"/>
                <a:pathLst>
                  <a:path w="874" h="4681" extrusionOk="0">
                    <a:moveTo>
                      <a:pt x="432" y="1"/>
                    </a:moveTo>
                    <a:cubicBezTo>
                      <a:pt x="195" y="1"/>
                      <a:pt x="1" y="217"/>
                      <a:pt x="1" y="487"/>
                    </a:cubicBezTo>
                    <a:lnTo>
                      <a:pt x="1" y="4196"/>
                    </a:lnTo>
                    <a:cubicBezTo>
                      <a:pt x="1" y="4465"/>
                      <a:pt x="195" y="4681"/>
                      <a:pt x="432" y="4681"/>
                    </a:cubicBezTo>
                    <a:cubicBezTo>
                      <a:pt x="680" y="4681"/>
                      <a:pt x="874" y="4465"/>
                      <a:pt x="874" y="4196"/>
                    </a:cubicBezTo>
                    <a:lnTo>
                      <a:pt x="874" y="487"/>
                    </a:lnTo>
                    <a:cubicBezTo>
                      <a:pt x="874" y="217"/>
                      <a:pt x="680" y="1"/>
                      <a:pt x="432" y="1"/>
                    </a:cubicBezTo>
                    <a:close/>
                  </a:path>
                </a:pathLst>
              </a:custGeom>
              <a:solidFill>
                <a:srgbClr val="7AA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8"/>
              <p:cNvSpPr/>
              <p:nvPr/>
            </p:nvSpPr>
            <p:spPr>
              <a:xfrm>
                <a:off x="1584545" y="620312"/>
                <a:ext cx="63577" cy="340508"/>
              </a:xfrm>
              <a:custGeom>
                <a:avLst/>
                <a:gdLst/>
                <a:ahLst/>
                <a:cxnLst/>
                <a:rect l="l" t="t" r="r" b="b"/>
                <a:pathLst>
                  <a:path w="874" h="4681" extrusionOk="0">
                    <a:moveTo>
                      <a:pt x="432" y="1"/>
                    </a:moveTo>
                    <a:cubicBezTo>
                      <a:pt x="195" y="1"/>
                      <a:pt x="1" y="217"/>
                      <a:pt x="1" y="487"/>
                    </a:cubicBezTo>
                    <a:lnTo>
                      <a:pt x="1" y="4196"/>
                    </a:lnTo>
                    <a:cubicBezTo>
                      <a:pt x="1" y="4465"/>
                      <a:pt x="195" y="4681"/>
                      <a:pt x="432" y="4681"/>
                    </a:cubicBezTo>
                    <a:cubicBezTo>
                      <a:pt x="679" y="4681"/>
                      <a:pt x="874" y="4465"/>
                      <a:pt x="874" y="4196"/>
                    </a:cubicBezTo>
                    <a:lnTo>
                      <a:pt x="874" y="487"/>
                    </a:lnTo>
                    <a:cubicBezTo>
                      <a:pt x="874" y="217"/>
                      <a:pt x="679" y="1"/>
                      <a:pt x="432" y="1"/>
                    </a:cubicBezTo>
                    <a:close/>
                  </a:path>
                </a:pathLst>
              </a:custGeom>
              <a:solidFill>
                <a:srgbClr val="7AA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8"/>
              <p:cNvSpPr/>
              <p:nvPr/>
            </p:nvSpPr>
            <p:spPr>
              <a:xfrm>
                <a:off x="1750836" y="620312"/>
                <a:ext cx="63577" cy="340508"/>
              </a:xfrm>
              <a:custGeom>
                <a:avLst/>
                <a:gdLst/>
                <a:ahLst/>
                <a:cxnLst/>
                <a:rect l="l" t="t" r="r" b="b"/>
                <a:pathLst>
                  <a:path w="874" h="4681" extrusionOk="0">
                    <a:moveTo>
                      <a:pt x="442" y="1"/>
                    </a:moveTo>
                    <a:cubicBezTo>
                      <a:pt x="195" y="1"/>
                      <a:pt x="0" y="217"/>
                      <a:pt x="0" y="487"/>
                    </a:cubicBezTo>
                    <a:lnTo>
                      <a:pt x="0" y="4196"/>
                    </a:lnTo>
                    <a:cubicBezTo>
                      <a:pt x="0" y="4465"/>
                      <a:pt x="195" y="4681"/>
                      <a:pt x="442" y="4681"/>
                    </a:cubicBezTo>
                    <a:cubicBezTo>
                      <a:pt x="679" y="4681"/>
                      <a:pt x="873" y="4465"/>
                      <a:pt x="873" y="4196"/>
                    </a:cubicBezTo>
                    <a:lnTo>
                      <a:pt x="873" y="487"/>
                    </a:lnTo>
                    <a:cubicBezTo>
                      <a:pt x="873" y="217"/>
                      <a:pt x="67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8"/>
              <p:cNvSpPr/>
              <p:nvPr/>
            </p:nvSpPr>
            <p:spPr>
              <a:xfrm>
                <a:off x="1917128" y="620312"/>
                <a:ext cx="63577" cy="340508"/>
              </a:xfrm>
              <a:custGeom>
                <a:avLst/>
                <a:gdLst/>
                <a:ahLst/>
                <a:cxnLst/>
                <a:rect l="l" t="t" r="r" b="b"/>
                <a:pathLst>
                  <a:path w="874" h="4681" extrusionOk="0">
                    <a:moveTo>
                      <a:pt x="442" y="1"/>
                    </a:moveTo>
                    <a:cubicBezTo>
                      <a:pt x="205" y="1"/>
                      <a:pt x="0" y="217"/>
                      <a:pt x="0" y="487"/>
                    </a:cubicBezTo>
                    <a:lnTo>
                      <a:pt x="0" y="4196"/>
                    </a:lnTo>
                    <a:cubicBezTo>
                      <a:pt x="0" y="4465"/>
                      <a:pt x="205" y="4681"/>
                      <a:pt x="442" y="4681"/>
                    </a:cubicBezTo>
                    <a:cubicBezTo>
                      <a:pt x="679" y="4681"/>
                      <a:pt x="873" y="4465"/>
                      <a:pt x="873" y="4196"/>
                    </a:cubicBezTo>
                    <a:lnTo>
                      <a:pt x="873" y="487"/>
                    </a:lnTo>
                    <a:cubicBezTo>
                      <a:pt x="873" y="217"/>
                      <a:pt x="67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8"/>
              <p:cNvSpPr/>
              <p:nvPr/>
            </p:nvSpPr>
            <p:spPr>
              <a:xfrm>
                <a:off x="2084146" y="620312"/>
                <a:ext cx="62850" cy="340508"/>
              </a:xfrm>
              <a:custGeom>
                <a:avLst/>
                <a:gdLst/>
                <a:ahLst/>
                <a:cxnLst/>
                <a:rect l="l" t="t" r="r" b="b"/>
                <a:pathLst>
                  <a:path w="864" h="4681" extrusionOk="0">
                    <a:moveTo>
                      <a:pt x="432" y="1"/>
                    </a:moveTo>
                    <a:cubicBezTo>
                      <a:pt x="195" y="1"/>
                      <a:pt x="1" y="217"/>
                      <a:pt x="1" y="487"/>
                    </a:cubicBezTo>
                    <a:lnTo>
                      <a:pt x="1" y="4196"/>
                    </a:lnTo>
                    <a:cubicBezTo>
                      <a:pt x="1" y="4465"/>
                      <a:pt x="195" y="4681"/>
                      <a:pt x="432" y="4681"/>
                    </a:cubicBezTo>
                    <a:cubicBezTo>
                      <a:pt x="669" y="4681"/>
                      <a:pt x="863" y="4465"/>
                      <a:pt x="863" y="4196"/>
                    </a:cubicBezTo>
                    <a:lnTo>
                      <a:pt x="863" y="487"/>
                    </a:lnTo>
                    <a:cubicBezTo>
                      <a:pt x="863" y="217"/>
                      <a:pt x="669" y="1"/>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8"/>
              <p:cNvSpPr/>
              <p:nvPr/>
            </p:nvSpPr>
            <p:spPr>
              <a:xfrm>
                <a:off x="1179800" y="1147411"/>
                <a:ext cx="1206434" cy="487229"/>
              </a:xfrm>
              <a:custGeom>
                <a:avLst/>
                <a:gdLst/>
                <a:ahLst/>
                <a:cxnLst/>
                <a:rect l="l" t="t" r="r" b="b"/>
                <a:pathLst>
                  <a:path w="16585" h="6698" extrusionOk="0">
                    <a:moveTo>
                      <a:pt x="572" y="1"/>
                    </a:moveTo>
                    <a:cubicBezTo>
                      <a:pt x="205" y="1"/>
                      <a:pt x="1" y="281"/>
                      <a:pt x="97" y="626"/>
                    </a:cubicBezTo>
                    <a:lnTo>
                      <a:pt x="1693" y="6072"/>
                    </a:lnTo>
                    <a:cubicBezTo>
                      <a:pt x="1791" y="6417"/>
                      <a:pt x="2168" y="6697"/>
                      <a:pt x="2524" y="6697"/>
                    </a:cubicBezTo>
                    <a:lnTo>
                      <a:pt x="14050" y="6697"/>
                    </a:lnTo>
                    <a:cubicBezTo>
                      <a:pt x="14406" y="6697"/>
                      <a:pt x="14783" y="6417"/>
                      <a:pt x="14891" y="6072"/>
                    </a:cubicBezTo>
                    <a:lnTo>
                      <a:pt x="16477" y="626"/>
                    </a:lnTo>
                    <a:cubicBezTo>
                      <a:pt x="16584" y="281"/>
                      <a:pt x="16369" y="1"/>
                      <a:pt x="16012"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8"/>
              <p:cNvSpPr/>
              <p:nvPr/>
            </p:nvSpPr>
            <p:spPr>
              <a:xfrm>
                <a:off x="2084146" y="1224301"/>
                <a:ext cx="62850" cy="341308"/>
              </a:xfrm>
              <a:custGeom>
                <a:avLst/>
                <a:gdLst/>
                <a:ahLst/>
                <a:cxnLst/>
                <a:rect l="l" t="t" r="r" b="b"/>
                <a:pathLst>
                  <a:path w="864" h="4692" extrusionOk="0">
                    <a:moveTo>
                      <a:pt x="432" y="1"/>
                    </a:moveTo>
                    <a:cubicBezTo>
                      <a:pt x="195" y="1"/>
                      <a:pt x="1" y="227"/>
                      <a:pt x="1" y="497"/>
                    </a:cubicBezTo>
                    <a:lnTo>
                      <a:pt x="1" y="4195"/>
                    </a:lnTo>
                    <a:cubicBezTo>
                      <a:pt x="1" y="4465"/>
                      <a:pt x="195" y="4691"/>
                      <a:pt x="432" y="4691"/>
                    </a:cubicBezTo>
                    <a:cubicBezTo>
                      <a:pt x="669" y="4691"/>
                      <a:pt x="863" y="4465"/>
                      <a:pt x="863" y="4195"/>
                    </a:cubicBezTo>
                    <a:lnTo>
                      <a:pt x="863" y="497"/>
                    </a:lnTo>
                    <a:cubicBezTo>
                      <a:pt x="863" y="227"/>
                      <a:pt x="669" y="1"/>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8"/>
              <p:cNvSpPr/>
              <p:nvPr/>
            </p:nvSpPr>
            <p:spPr>
              <a:xfrm>
                <a:off x="1917128" y="1224301"/>
                <a:ext cx="63577" cy="341308"/>
              </a:xfrm>
              <a:custGeom>
                <a:avLst/>
                <a:gdLst/>
                <a:ahLst/>
                <a:cxnLst/>
                <a:rect l="l" t="t" r="r" b="b"/>
                <a:pathLst>
                  <a:path w="874" h="4692" extrusionOk="0">
                    <a:moveTo>
                      <a:pt x="442" y="1"/>
                    </a:moveTo>
                    <a:cubicBezTo>
                      <a:pt x="205" y="1"/>
                      <a:pt x="0" y="227"/>
                      <a:pt x="0" y="497"/>
                    </a:cubicBezTo>
                    <a:lnTo>
                      <a:pt x="0" y="4195"/>
                    </a:lnTo>
                    <a:cubicBezTo>
                      <a:pt x="0" y="4465"/>
                      <a:pt x="205" y="4691"/>
                      <a:pt x="442" y="4691"/>
                    </a:cubicBezTo>
                    <a:cubicBezTo>
                      <a:pt x="679" y="4691"/>
                      <a:pt x="873" y="4465"/>
                      <a:pt x="873" y="4195"/>
                    </a:cubicBezTo>
                    <a:lnTo>
                      <a:pt x="873" y="497"/>
                    </a:lnTo>
                    <a:cubicBezTo>
                      <a:pt x="873" y="227"/>
                      <a:pt x="67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8"/>
              <p:cNvSpPr/>
              <p:nvPr/>
            </p:nvSpPr>
            <p:spPr>
              <a:xfrm>
                <a:off x="1750836" y="1224301"/>
                <a:ext cx="63577" cy="341308"/>
              </a:xfrm>
              <a:custGeom>
                <a:avLst/>
                <a:gdLst/>
                <a:ahLst/>
                <a:cxnLst/>
                <a:rect l="l" t="t" r="r" b="b"/>
                <a:pathLst>
                  <a:path w="874" h="4692" extrusionOk="0">
                    <a:moveTo>
                      <a:pt x="442" y="1"/>
                    </a:moveTo>
                    <a:cubicBezTo>
                      <a:pt x="195" y="1"/>
                      <a:pt x="0" y="227"/>
                      <a:pt x="0" y="497"/>
                    </a:cubicBezTo>
                    <a:lnTo>
                      <a:pt x="0" y="4195"/>
                    </a:lnTo>
                    <a:cubicBezTo>
                      <a:pt x="0" y="4465"/>
                      <a:pt x="195" y="4691"/>
                      <a:pt x="442" y="4691"/>
                    </a:cubicBezTo>
                    <a:cubicBezTo>
                      <a:pt x="679" y="4691"/>
                      <a:pt x="873" y="4465"/>
                      <a:pt x="873" y="4195"/>
                    </a:cubicBezTo>
                    <a:lnTo>
                      <a:pt x="873" y="497"/>
                    </a:lnTo>
                    <a:cubicBezTo>
                      <a:pt x="873" y="227"/>
                      <a:pt x="679"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8"/>
              <p:cNvSpPr/>
              <p:nvPr/>
            </p:nvSpPr>
            <p:spPr>
              <a:xfrm>
                <a:off x="1584545" y="1224301"/>
                <a:ext cx="63577" cy="341308"/>
              </a:xfrm>
              <a:custGeom>
                <a:avLst/>
                <a:gdLst/>
                <a:ahLst/>
                <a:cxnLst/>
                <a:rect l="l" t="t" r="r" b="b"/>
                <a:pathLst>
                  <a:path w="874" h="4692" extrusionOk="0">
                    <a:moveTo>
                      <a:pt x="432" y="1"/>
                    </a:moveTo>
                    <a:cubicBezTo>
                      <a:pt x="195" y="1"/>
                      <a:pt x="1" y="227"/>
                      <a:pt x="1" y="497"/>
                    </a:cubicBezTo>
                    <a:lnTo>
                      <a:pt x="1" y="4195"/>
                    </a:lnTo>
                    <a:cubicBezTo>
                      <a:pt x="1" y="4465"/>
                      <a:pt x="195" y="4691"/>
                      <a:pt x="432" y="4691"/>
                    </a:cubicBezTo>
                    <a:cubicBezTo>
                      <a:pt x="679" y="4691"/>
                      <a:pt x="874" y="4465"/>
                      <a:pt x="874" y="4195"/>
                    </a:cubicBezTo>
                    <a:lnTo>
                      <a:pt x="874" y="497"/>
                    </a:lnTo>
                    <a:cubicBezTo>
                      <a:pt x="874" y="227"/>
                      <a:pt x="679" y="1"/>
                      <a:pt x="432" y="1"/>
                    </a:cubicBezTo>
                    <a:close/>
                  </a:path>
                </a:pathLst>
              </a:custGeom>
              <a:solidFill>
                <a:srgbClr val="7AA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8"/>
              <p:cNvSpPr/>
              <p:nvPr/>
            </p:nvSpPr>
            <p:spPr>
              <a:xfrm>
                <a:off x="1418253" y="1224301"/>
                <a:ext cx="63577" cy="341308"/>
              </a:xfrm>
              <a:custGeom>
                <a:avLst/>
                <a:gdLst/>
                <a:ahLst/>
                <a:cxnLst/>
                <a:rect l="l" t="t" r="r" b="b"/>
                <a:pathLst>
                  <a:path w="874" h="4692" extrusionOk="0">
                    <a:moveTo>
                      <a:pt x="432" y="1"/>
                    </a:moveTo>
                    <a:cubicBezTo>
                      <a:pt x="195" y="1"/>
                      <a:pt x="1" y="227"/>
                      <a:pt x="1" y="497"/>
                    </a:cubicBezTo>
                    <a:lnTo>
                      <a:pt x="1" y="4195"/>
                    </a:lnTo>
                    <a:cubicBezTo>
                      <a:pt x="1" y="4465"/>
                      <a:pt x="195" y="4691"/>
                      <a:pt x="432" y="4691"/>
                    </a:cubicBezTo>
                    <a:cubicBezTo>
                      <a:pt x="680" y="4691"/>
                      <a:pt x="874" y="4465"/>
                      <a:pt x="874" y="4195"/>
                    </a:cubicBezTo>
                    <a:lnTo>
                      <a:pt x="874" y="497"/>
                    </a:lnTo>
                    <a:cubicBezTo>
                      <a:pt x="874" y="227"/>
                      <a:pt x="680" y="1"/>
                      <a:pt x="432" y="1"/>
                    </a:cubicBezTo>
                    <a:close/>
                  </a:path>
                </a:pathLst>
              </a:custGeom>
              <a:solidFill>
                <a:srgbClr val="7AA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8"/>
              <p:cNvSpPr/>
              <p:nvPr/>
            </p:nvSpPr>
            <p:spPr>
              <a:xfrm>
                <a:off x="1556247" y="340250"/>
                <a:ext cx="453477" cy="254890"/>
              </a:xfrm>
              <a:custGeom>
                <a:avLst/>
                <a:gdLst/>
                <a:ahLst/>
                <a:cxnLst/>
                <a:rect l="l" t="t" r="r" b="b"/>
                <a:pathLst>
                  <a:path w="6234" h="3504" extrusionOk="0">
                    <a:moveTo>
                      <a:pt x="3011" y="0"/>
                    </a:moveTo>
                    <a:cubicBezTo>
                      <a:pt x="1318" y="0"/>
                      <a:pt x="75" y="1512"/>
                      <a:pt x="12" y="3107"/>
                    </a:cubicBezTo>
                    <a:cubicBezTo>
                      <a:pt x="1" y="3371"/>
                      <a:pt x="198" y="3503"/>
                      <a:pt x="400" y="3503"/>
                    </a:cubicBezTo>
                    <a:cubicBezTo>
                      <a:pt x="602" y="3503"/>
                      <a:pt x="810" y="3371"/>
                      <a:pt x="821" y="3107"/>
                    </a:cubicBezTo>
                    <a:cubicBezTo>
                      <a:pt x="886" y="1635"/>
                      <a:pt x="2002" y="899"/>
                      <a:pt x="3116" y="899"/>
                    </a:cubicBezTo>
                    <a:cubicBezTo>
                      <a:pt x="4231" y="899"/>
                      <a:pt x="5344" y="1635"/>
                      <a:pt x="5403" y="3107"/>
                    </a:cubicBezTo>
                    <a:cubicBezTo>
                      <a:pt x="5414" y="3371"/>
                      <a:pt x="5624" y="3503"/>
                      <a:pt x="5829" y="3503"/>
                    </a:cubicBezTo>
                    <a:cubicBezTo>
                      <a:pt x="6034" y="3503"/>
                      <a:pt x="6233" y="3371"/>
                      <a:pt x="6223" y="3107"/>
                    </a:cubicBezTo>
                    <a:cubicBezTo>
                      <a:pt x="6147" y="1371"/>
                      <a:pt x="4854" y="77"/>
                      <a:pt x="3117" y="2"/>
                    </a:cubicBezTo>
                    <a:cubicBezTo>
                      <a:pt x="3082" y="1"/>
                      <a:pt x="3046" y="0"/>
                      <a:pt x="3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8"/>
              <p:cNvSpPr/>
              <p:nvPr/>
            </p:nvSpPr>
            <p:spPr>
              <a:xfrm>
                <a:off x="1617497" y="405428"/>
                <a:ext cx="172618" cy="145194"/>
              </a:xfrm>
              <a:custGeom>
                <a:avLst/>
                <a:gdLst/>
                <a:ahLst/>
                <a:cxnLst/>
                <a:rect l="l" t="t" r="r" b="b"/>
                <a:pathLst>
                  <a:path w="2373" h="1996" extrusionOk="0">
                    <a:moveTo>
                      <a:pt x="2275" y="1"/>
                    </a:moveTo>
                    <a:cubicBezTo>
                      <a:pt x="1218" y="1"/>
                      <a:pt x="151" y="669"/>
                      <a:pt x="0" y="1996"/>
                    </a:cubicBezTo>
                    <a:cubicBezTo>
                      <a:pt x="162" y="669"/>
                      <a:pt x="1218" y="12"/>
                      <a:pt x="2275" y="12"/>
                    </a:cubicBezTo>
                    <a:lnTo>
                      <a:pt x="2373" y="12"/>
                    </a:lnTo>
                    <a:lnTo>
                      <a:pt x="23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8"/>
              <p:cNvSpPr/>
              <p:nvPr/>
            </p:nvSpPr>
            <p:spPr>
              <a:xfrm>
                <a:off x="1185256" y="1038442"/>
                <a:ext cx="604854" cy="109041"/>
              </a:xfrm>
              <a:custGeom>
                <a:avLst/>
                <a:gdLst/>
                <a:ahLst/>
                <a:cxnLst/>
                <a:rect l="l" t="t" r="r" b="b"/>
                <a:pathLst>
                  <a:path w="8315" h="1499" extrusionOk="0">
                    <a:moveTo>
                      <a:pt x="648" y="1"/>
                    </a:moveTo>
                    <a:cubicBezTo>
                      <a:pt x="292" y="1"/>
                      <a:pt x="1" y="291"/>
                      <a:pt x="1" y="648"/>
                    </a:cubicBezTo>
                    <a:lnTo>
                      <a:pt x="1" y="842"/>
                    </a:lnTo>
                    <a:cubicBezTo>
                      <a:pt x="1" y="1197"/>
                      <a:pt x="292" y="1499"/>
                      <a:pt x="648" y="1499"/>
                    </a:cubicBezTo>
                    <a:lnTo>
                      <a:pt x="8315" y="1499"/>
                    </a:lnTo>
                    <a:lnTo>
                      <a:pt x="83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8"/>
              <p:cNvSpPr/>
              <p:nvPr/>
            </p:nvSpPr>
            <p:spPr>
              <a:xfrm>
                <a:off x="1185256" y="550551"/>
                <a:ext cx="604854" cy="487957"/>
              </a:xfrm>
              <a:custGeom>
                <a:avLst/>
                <a:gdLst/>
                <a:ahLst/>
                <a:cxnLst/>
                <a:rect l="l" t="t" r="r" b="b"/>
                <a:pathLst>
                  <a:path w="8315" h="6708" extrusionOk="0">
                    <a:moveTo>
                      <a:pt x="3635" y="960"/>
                    </a:moveTo>
                    <a:cubicBezTo>
                      <a:pt x="3883" y="960"/>
                      <a:pt x="4077" y="1176"/>
                      <a:pt x="4077" y="1446"/>
                    </a:cubicBezTo>
                    <a:lnTo>
                      <a:pt x="4077" y="5155"/>
                    </a:lnTo>
                    <a:cubicBezTo>
                      <a:pt x="4077" y="5424"/>
                      <a:pt x="3883" y="5640"/>
                      <a:pt x="3635" y="5640"/>
                    </a:cubicBezTo>
                    <a:cubicBezTo>
                      <a:pt x="3398" y="5640"/>
                      <a:pt x="3204" y="5424"/>
                      <a:pt x="3204" y="5155"/>
                    </a:cubicBezTo>
                    <a:lnTo>
                      <a:pt x="3204" y="1446"/>
                    </a:lnTo>
                    <a:cubicBezTo>
                      <a:pt x="3204" y="1176"/>
                      <a:pt x="3398" y="960"/>
                      <a:pt x="3635" y="960"/>
                    </a:cubicBezTo>
                    <a:close/>
                    <a:moveTo>
                      <a:pt x="5921" y="960"/>
                    </a:moveTo>
                    <a:cubicBezTo>
                      <a:pt x="6168" y="960"/>
                      <a:pt x="6363" y="1176"/>
                      <a:pt x="6363" y="1446"/>
                    </a:cubicBezTo>
                    <a:lnTo>
                      <a:pt x="6363" y="5155"/>
                    </a:lnTo>
                    <a:cubicBezTo>
                      <a:pt x="6363" y="5424"/>
                      <a:pt x="6168" y="5640"/>
                      <a:pt x="5921" y="5640"/>
                    </a:cubicBezTo>
                    <a:cubicBezTo>
                      <a:pt x="5684" y="5640"/>
                      <a:pt x="5490" y="5424"/>
                      <a:pt x="5490" y="5155"/>
                    </a:cubicBezTo>
                    <a:lnTo>
                      <a:pt x="5490" y="1446"/>
                    </a:lnTo>
                    <a:cubicBezTo>
                      <a:pt x="5490" y="1176"/>
                      <a:pt x="5684" y="960"/>
                      <a:pt x="5921" y="960"/>
                    </a:cubicBezTo>
                    <a:close/>
                    <a:moveTo>
                      <a:pt x="2449" y="1"/>
                    </a:moveTo>
                    <a:cubicBezTo>
                      <a:pt x="2093" y="1"/>
                      <a:pt x="1716" y="281"/>
                      <a:pt x="1618" y="626"/>
                    </a:cubicBezTo>
                    <a:lnTo>
                      <a:pt x="22" y="6071"/>
                    </a:lnTo>
                    <a:cubicBezTo>
                      <a:pt x="1" y="6136"/>
                      <a:pt x="1" y="6190"/>
                      <a:pt x="1" y="6243"/>
                    </a:cubicBezTo>
                    <a:cubicBezTo>
                      <a:pt x="1" y="6502"/>
                      <a:pt x="195" y="6708"/>
                      <a:pt x="497" y="6708"/>
                    </a:cubicBezTo>
                    <a:lnTo>
                      <a:pt x="8315" y="6708"/>
                    </a:lnTo>
                    <a:lnTo>
                      <a:pt x="8315" y="5629"/>
                    </a:lnTo>
                    <a:cubicBezTo>
                      <a:pt x="8282" y="5640"/>
                      <a:pt x="8250" y="5640"/>
                      <a:pt x="8217" y="5640"/>
                    </a:cubicBezTo>
                    <a:cubicBezTo>
                      <a:pt x="7970" y="5640"/>
                      <a:pt x="7775" y="5424"/>
                      <a:pt x="7775" y="5155"/>
                    </a:cubicBezTo>
                    <a:lnTo>
                      <a:pt x="7775" y="1446"/>
                    </a:lnTo>
                    <a:cubicBezTo>
                      <a:pt x="7775" y="1176"/>
                      <a:pt x="7970" y="960"/>
                      <a:pt x="8217" y="960"/>
                    </a:cubicBezTo>
                    <a:cubicBezTo>
                      <a:pt x="8250" y="960"/>
                      <a:pt x="8282" y="960"/>
                      <a:pt x="8315" y="971"/>
                    </a:cubicBezTo>
                    <a:lnTo>
                      <a:pt x="8315" y="1"/>
                    </a:lnTo>
                    <a:lnTo>
                      <a:pt x="5942" y="1"/>
                    </a:lnTo>
                    <a:cubicBezTo>
                      <a:pt x="5931" y="76"/>
                      <a:pt x="5931" y="152"/>
                      <a:pt x="5921" y="216"/>
                    </a:cubicBezTo>
                    <a:cubicBezTo>
                      <a:pt x="5910" y="486"/>
                      <a:pt x="5705" y="615"/>
                      <a:pt x="5500" y="615"/>
                    </a:cubicBezTo>
                    <a:cubicBezTo>
                      <a:pt x="5295" y="615"/>
                      <a:pt x="5101" y="486"/>
                      <a:pt x="5112" y="216"/>
                    </a:cubicBezTo>
                    <a:cubicBezTo>
                      <a:pt x="5112" y="152"/>
                      <a:pt x="5112" y="76"/>
                      <a:pt x="5123"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8"/>
              <p:cNvSpPr/>
              <p:nvPr/>
            </p:nvSpPr>
            <p:spPr>
              <a:xfrm>
                <a:off x="1418253" y="620312"/>
                <a:ext cx="63577" cy="340508"/>
              </a:xfrm>
              <a:custGeom>
                <a:avLst/>
                <a:gdLst/>
                <a:ahLst/>
                <a:cxnLst/>
                <a:rect l="l" t="t" r="r" b="b"/>
                <a:pathLst>
                  <a:path w="874" h="4681" extrusionOk="0">
                    <a:moveTo>
                      <a:pt x="432" y="1"/>
                    </a:moveTo>
                    <a:cubicBezTo>
                      <a:pt x="195" y="1"/>
                      <a:pt x="1" y="217"/>
                      <a:pt x="1" y="487"/>
                    </a:cubicBezTo>
                    <a:lnTo>
                      <a:pt x="1" y="4196"/>
                    </a:lnTo>
                    <a:cubicBezTo>
                      <a:pt x="1" y="4465"/>
                      <a:pt x="195" y="4681"/>
                      <a:pt x="432" y="4681"/>
                    </a:cubicBezTo>
                    <a:cubicBezTo>
                      <a:pt x="680" y="4681"/>
                      <a:pt x="874" y="4465"/>
                      <a:pt x="874" y="4196"/>
                    </a:cubicBezTo>
                    <a:lnTo>
                      <a:pt x="874" y="487"/>
                    </a:lnTo>
                    <a:cubicBezTo>
                      <a:pt x="874" y="217"/>
                      <a:pt x="680" y="1"/>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8"/>
              <p:cNvSpPr/>
              <p:nvPr/>
            </p:nvSpPr>
            <p:spPr>
              <a:xfrm>
                <a:off x="1584545" y="620312"/>
                <a:ext cx="63577" cy="340508"/>
              </a:xfrm>
              <a:custGeom>
                <a:avLst/>
                <a:gdLst/>
                <a:ahLst/>
                <a:cxnLst/>
                <a:rect l="l" t="t" r="r" b="b"/>
                <a:pathLst>
                  <a:path w="874" h="4681" extrusionOk="0">
                    <a:moveTo>
                      <a:pt x="432" y="1"/>
                    </a:moveTo>
                    <a:cubicBezTo>
                      <a:pt x="195" y="1"/>
                      <a:pt x="1" y="217"/>
                      <a:pt x="1" y="487"/>
                    </a:cubicBezTo>
                    <a:lnTo>
                      <a:pt x="1" y="4196"/>
                    </a:lnTo>
                    <a:cubicBezTo>
                      <a:pt x="1" y="4465"/>
                      <a:pt x="195" y="4681"/>
                      <a:pt x="432" y="4681"/>
                    </a:cubicBezTo>
                    <a:cubicBezTo>
                      <a:pt x="679" y="4681"/>
                      <a:pt x="874" y="4465"/>
                      <a:pt x="874" y="4196"/>
                    </a:cubicBezTo>
                    <a:lnTo>
                      <a:pt x="874" y="487"/>
                    </a:lnTo>
                    <a:cubicBezTo>
                      <a:pt x="874" y="217"/>
                      <a:pt x="679" y="1"/>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8"/>
              <p:cNvSpPr/>
              <p:nvPr/>
            </p:nvSpPr>
            <p:spPr>
              <a:xfrm>
                <a:off x="1750836" y="620312"/>
                <a:ext cx="39281" cy="340508"/>
              </a:xfrm>
              <a:custGeom>
                <a:avLst/>
                <a:gdLst/>
                <a:ahLst/>
                <a:cxnLst/>
                <a:rect l="l" t="t" r="r" b="b"/>
                <a:pathLst>
                  <a:path w="540" h="4681" extrusionOk="0">
                    <a:moveTo>
                      <a:pt x="442" y="1"/>
                    </a:moveTo>
                    <a:cubicBezTo>
                      <a:pt x="195" y="1"/>
                      <a:pt x="0" y="217"/>
                      <a:pt x="0" y="487"/>
                    </a:cubicBezTo>
                    <a:lnTo>
                      <a:pt x="0" y="4196"/>
                    </a:lnTo>
                    <a:cubicBezTo>
                      <a:pt x="0" y="4465"/>
                      <a:pt x="195" y="4681"/>
                      <a:pt x="442" y="4681"/>
                    </a:cubicBezTo>
                    <a:cubicBezTo>
                      <a:pt x="475" y="4681"/>
                      <a:pt x="507" y="4681"/>
                      <a:pt x="540" y="4670"/>
                    </a:cubicBezTo>
                    <a:lnTo>
                      <a:pt x="540" y="12"/>
                    </a:lnTo>
                    <a:cubicBezTo>
                      <a:pt x="507" y="1"/>
                      <a:pt x="475"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8"/>
              <p:cNvSpPr/>
              <p:nvPr/>
            </p:nvSpPr>
            <p:spPr>
              <a:xfrm>
                <a:off x="1185256" y="1147411"/>
                <a:ext cx="604854" cy="487229"/>
              </a:xfrm>
              <a:custGeom>
                <a:avLst/>
                <a:gdLst/>
                <a:ahLst/>
                <a:cxnLst/>
                <a:rect l="l" t="t" r="r" b="b"/>
                <a:pathLst>
                  <a:path w="8315" h="6698" extrusionOk="0">
                    <a:moveTo>
                      <a:pt x="3635" y="1058"/>
                    </a:moveTo>
                    <a:cubicBezTo>
                      <a:pt x="3883" y="1058"/>
                      <a:pt x="4077" y="1284"/>
                      <a:pt x="4077" y="1554"/>
                    </a:cubicBezTo>
                    <a:lnTo>
                      <a:pt x="4077" y="5252"/>
                    </a:lnTo>
                    <a:cubicBezTo>
                      <a:pt x="4077" y="5522"/>
                      <a:pt x="3883" y="5748"/>
                      <a:pt x="3635" y="5748"/>
                    </a:cubicBezTo>
                    <a:cubicBezTo>
                      <a:pt x="3398" y="5748"/>
                      <a:pt x="3204" y="5522"/>
                      <a:pt x="3204" y="5252"/>
                    </a:cubicBezTo>
                    <a:lnTo>
                      <a:pt x="3204" y="1554"/>
                    </a:lnTo>
                    <a:cubicBezTo>
                      <a:pt x="3204" y="1284"/>
                      <a:pt x="3398" y="1058"/>
                      <a:pt x="3635" y="1058"/>
                    </a:cubicBezTo>
                    <a:close/>
                    <a:moveTo>
                      <a:pt x="5921" y="1058"/>
                    </a:moveTo>
                    <a:cubicBezTo>
                      <a:pt x="6168" y="1058"/>
                      <a:pt x="6363" y="1284"/>
                      <a:pt x="6363" y="1554"/>
                    </a:cubicBezTo>
                    <a:lnTo>
                      <a:pt x="6363" y="5252"/>
                    </a:lnTo>
                    <a:cubicBezTo>
                      <a:pt x="6363" y="5522"/>
                      <a:pt x="6168" y="5748"/>
                      <a:pt x="5921" y="5748"/>
                    </a:cubicBezTo>
                    <a:cubicBezTo>
                      <a:pt x="5684" y="5748"/>
                      <a:pt x="5490" y="5522"/>
                      <a:pt x="5490" y="5252"/>
                    </a:cubicBezTo>
                    <a:lnTo>
                      <a:pt x="5490" y="1554"/>
                    </a:lnTo>
                    <a:cubicBezTo>
                      <a:pt x="5490" y="1284"/>
                      <a:pt x="5684" y="1058"/>
                      <a:pt x="5921" y="1058"/>
                    </a:cubicBezTo>
                    <a:close/>
                    <a:moveTo>
                      <a:pt x="497" y="1"/>
                    </a:moveTo>
                    <a:cubicBezTo>
                      <a:pt x="195" y="1"/>
                      <a:pt x="1" y="195"/>
                      <a:pt x="1" y="454"/>
                    </a:cubicBezTo>
                    <a:cubicBezTo>
                      <a:pt x="1" y="508"/>
                      <a:pt x="1" y="573"/>
                      <a:pt x="22" y="626"/>
                    </a:cubicBezTo>
                    <a:lnTo>
                      <a:pt x="1618" y="6072"/>
                    </a:lnTo>
                    <a:cubicBezTo>
                      <a:pt x="1716" y="6417"/>
                      <a:pt x="2093" y="6697"/>
                      <a:pt x="2449" y="6697"/>
                    </a:cubicBezTo>
                    <a:lnTo>
                      <a:pt x="8315" y="6697"/>
                    </a:lnTo>
                    <a:lnTo>
                      <a:pt x="8315" y="5727"/>
                    </a:lnTo>
                    <a:cubicBezTo>
                      <a:pt x="8282" y="5737"/>
                      <a:pt x="8250" y="5748"/>
                      <a:pt x="8217" y="5748"/>
                    </a:cubicBezTo>
                    <a:cubicBezTo>
                      <a:pt x="7970" y="5748"/>
                      <a:pt x="7775" y="5522"/>
                      <a:pt x="7775" y="5252"/>
                    </a:cubicBezTo>
                    <a:lnTo>
                      <a:pt x="7775" y="1554"/>
                    </a:lnTo>
                    <a:cubicBezTo>
                      <a:pt x="7775" y="1284"/>
                      <a:pt x="7970" y="1058"/>
                      <a:pt x="8217" y="1058"/>
                    </a:cubicBezTo>
                    <a:cubicBezTo>
                      <a:pt x="8250" y="1058"/>
                      <a:pt x="8282" y="1069"/>
                      <a:pt x="8315" y="1079"/>
                    </a:cubicBezTo>
                    <a:lnTo>
                      <a:pt x="8315" y="1"/>
                    </a:ln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8"/>
              <p:cNvSpPr/>
              <p:nvPr/>
            </p:nvSpPr>
            <p:spPr>
              <a:xfrm>
                <a:off x="1750836" y="1224301"/>
                <a:ext cx="39281" cy="341308"/>
              </a:xfrm>
              <a:custGeom>
                <a:avLst/>
                <a:gdLst/>
                <a:ahLst/>
                <a:cxnLst/>
                <a:rect l="l" t="t" r="r" b="b"/>
                <a:pathLst>
                  <a:path w="540" h="4692" extrusionOk="0">
                    <a:moveTo>
                      <a:pt x="442" y="1"/>
                    </a:moveTo>
                    <a:cubicBezTo>
                      <a:pt x="195" y="1"/>
                      <a:pt x="0" y="227"/>
                      <a:pt x="0" y="497"/>
                    </a:cubicBezTo>
                    <a:lnTo>
                      <a:pt x="0" y="4195"/>
                    </a:lnTo>
                    <a:cubicBezTo>
                      <a:pt x="0" y="4465"/>
                      <a:pt x="195" y="4691"/>
                      <a:pt x="442" y="4691"/>
                    </a:cubicBezTo>
                    <a:cubicBezTo>
                      <a:pt x="475" y="4691"/>
                      <a:pt x="507" y="4680"/>
                      <a:pt x="540" y="4670"/>
                    </a:cubicBezTo>
                    <a:lnTo>
                      <a:pt x="540" y="22"/>
                    </a:lnTo>
                    <a:cubicBezTo>
                      <a:pt x="507" y="12"/>
                      <a:pt x="475"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8"/>
              <p:cNvSpPr/>
              <p:nvPr/>
            </p:nvSpPr>
            <p:spPr>
              <a:xfrm>
                <a:off x="1584545" y="1224301"/>
                <a:ext cx="63577" cy="341308"/>
              </a:xfrm>
              <a:custGeom>
                <a:avLst/>
                <a:gdLst/>
                <a:ahLst/>
                <a:cxnLst/>
                <a:rect l="l" t="t" r="r" b="b"/>
                <a:pathLst>
                  <a:path w="874" h="4692" extrusionOk="0">
                    <a:moveTo>
                      <a:pt x="432" y="1"/>
                    </a:moveTo>
                    <a:cubicBezTo>
                      <a:pt x="195" y="1"/>
                      <a:pt x="1" y="227"/>
                      <a:pt x="1" y="497"/>
                    </a:cubicBezTo>
                    <a:lnTo>
                      <a:pt x="1" y="4195"/>
                    </a:lnTo>
                    <a:cubicBezTo>
                      <a:pt x="1" y="4465"/>
                      <a:pt x="195" y="4691"/>
                      <a:pt x="432" y="4691"/>
                    </a:cubicBezTo>
                    <a:cubicBezTo>
                      <a:pt x="679" y="4691"/>
                      <a:pt x="874" y="4465"/>
                      <a:pt x="874" y="4195"/>
                    </a:cubicBezTo>
                    <a:lnTo>
                      <a:pt x="874" y="497"/>
                    </a:lnTo>
                    <a:cubicBezTo>
                      <a:pt x="874" y="227"/>
                      <a:pt x="679" y="1"/>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8"/>
              <p:cNvSpPr/>
              <p:nvPr/>
            </p:nvSpPr>
            <p:spPr>
              <a:xfrm>
                <a:off x="1418253" y="1224301"/>
                <a:ext cx="63577" cy="341308"/>
              </a:xfrm>
              <a:custGeom>
                <a:avLst/>
                <a:gdLst/>
                <a:ahLst/>
                <a:cxnLst/>
                <a:rect l="l" t="t" r="r" b="b"/>
                <a:pathLst>
                  <a:path w="874" h="4692" extrusionOk="0">
                    <a:moveTo>
                      <a:pt x="432" y="1"/>
                    </a:moveTo>
                    <a:cubicBezTo>
                      <a:pt x="195" y="1"/>
                      <a:pt x="1" y="227"/>
                      <a:pt x="1" y="497"/>
                    </a:cubicBezTo>
                    <a:lnTo>
                      <a:pt x="1" y="4195"/>
                    </a:lnTo>
                    <a:cubicBezTo>
                      <a:pt x="1" y="4465"/>
                      <a:pt x="195" y="4691"/>
                      <a:pt x="432" y="4691"/>
                    </a:cubicBezTo>
                    <a:cubicBezTo>
                      <a:pt x="680" y="4691"/>
                      <a:pt x="874" y="4465"/>
                      <a:pt x="874" y="4195"/>
                    </a:cubicBezTo>
                    <a:lnTo>
                      <a:pt x="874" y="497"/>
                    </a:lnTo>
                    <a:cubicBezTo>
                      <a:pt x="874" y="227"/>
                      <a:pt x="680" y="1"/>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8"/>
              <p:cNvSpPr/>
              <p:nvPr/>
            </p:nvSpPr>
            <p:spPr>
              <a:xfrm>
                <a:off x="1556320" y="340395"/>
                <a:ext cx="233794" cy="254890"/>
              </a:xfrm>
              <a:custGeom>
                <a:avLst/>
                <a:gdLst/>
                <a:ahLst/>
                <a:cxnLst/>
                <a:rect l="l" t="t" r="r" b="b"/>
                <a:pathLst>
                  <a:path w="3214" h="3504" extrusionOk="0">
                    <a:moveTo>
                      <a:pt x="2890" y="0"/>
                    </a:moveTo>
                    <a:lnTo>
                      <a:pt x="2879" y="10"/>
                    </a:lnTo>
                    <a:lnTo>
                      <a:pt x="2836" y="10"/>
                    </a:lnTo>
                    <a:cubicBezTo>
                      <a:pt x="1316" y="97"/>
                      <a:pt x="183" y="1423"/>
                      <a:pt x="22" y="2890"/>
                    </a:cubicBezTo>
                    <a:cubicBezTo>
                      <a:pt x="11" y="2965"/>
                      <a:pt x="11" y="3041"/>
                      <a:pt x="11" y="3105"/>
                    </a:cubicBezTo>
                    <a:cubicBezTo>
                      <a:pt x="0" y="3375"/>
                      <a:pt x="194" y="3504"/>
                      <a:pt x="399" y="3504"/>
                    </a:cubicBezTo>
                    <a:cubicBezTo>
                      <a:pt x="604" y="3504"/>
                      <a:pt x="809" y="3375"/>
                      <a:pt x="820" y="3105"/>
                    </a:cubicBezTo>
                    <a:cubicBezTo>
                      <a:pt x="830" y="3041"/>
                      <a:pt x="830" y="2965"/>
                      <a:pt x="841" y="2890"/>
                    </a:cubicBezTo>
                    <a:cubicBezTo>
                      <a:pt x="992" y="1563"/>
                      <a:pt x="2059" y="895"/>
                      <a:pt x="3116" y="895"/>
                    </a:cubicBezTo>
                    <a:lnTo>
                      <a:pt x="3214" y="895"/>
                    </a:lnTo>
                    <a:lnTo>
                      <a:pt x="3214" y="10"/>
                    </a:lnTo>
                    <a:cubicBezTo>
                      <a:pt x="3181" y="10"/>
                      <a:pt x="3149" y="10"/>
                      <a:pt x="3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74" name="Google Shape;1074;p48"/>
          <p:cNvGrpSpPr/>
          <p:nvPr/>
        </p:nvGrpSpPr>
        <p:grpSpPr>
          <a:xfrm rot="-1800044">
            <a:off x="8582275" y="475817"/>
            <a:ext cx="390667" cy="1290555"/>
            <a:chOff x="2117900" y="-5294600"/>
            <a:chExt cx="390676" cy="1290584"/>
          </a:xfrm>
        </p:grpSpPr>
        <p:sp>
          <p:nvSpPr>
            <p:cNvPr id="1075" name="Google Shape;1075;p48"/>
            <p:cNvSpPr/>
            <p:nvPr/>
          </p:nvSpPr>
          <p:spPr>
            <a:xfrm>
              <a:off x="2117900" y="-5294555"/>
              <a:ext cx="390676" cy="1290482"/>
            </a:xfrm>
            <a:custGeom>
              <a:avLst/>
              <a:gdLst/>
              <a:ahLst/>
              <a:cxnLst/>
              <a:rect l="l" t="t" r="r" b="b"/>
              <a:pathLst>
                <a:path w="3839" h="12681" extrusionOk="0">
                  <a:moveTo>
                    <a:pt x="334" y="1"/>
                  </a:moveTo>
                  <a:cubicBezTo>
                    <a:pt x="151" y="1"/>
                    <a:pt x="0" y="152"/>
                    <a:pt x="0" y="346"/>
                  </a:cubicBezTo>
                  <a:lnTo>
                    <a:pt x="0" y="12336"/>
                  </a:lnTo>
                  <a:cubicBezTo>
                    <a:pt x="0" y="12530"/>
                    <a:pt x="151" y="12681"/>
                    <a:pt x="334" y="12681"/>
                  </a:cubicBezTo>
                  <a:lnTo>
                    <a:pt x="604" y="12681"/>
                  </a:lnTo>
                  <a:cubicBezTo>
                    <a:pt x="798" y="12681"/>
                    <a:pt x="949" y="12530"/>
                    <a:pt x="949" y="12336"/>
                  </a:cubicBezTo>
                  <a:lnTo>
                    <a:pt x="949" y="5834"/>
                  </a:lnTo>
                  <a:lnTo>
                    <a:pt x="3839" y="5834"/>
                  </a:lnTo>
                  <a:lnTo>
                    <a:pt x="3839" y="5316"/>
                  </a:lnTo>
                  <a:lnTo>
                    <a:pt x="949" y="5316"/>
                  </a:lnTo>
                  <a:lnTo>
                    <a:pt x="949" y="5143"/>
                  </a:lnTo>
                  <a:lnTo>
                    <a:pt x="3839" y="5143"/>
                  </a:lnTo>
                  <a:lnTo>
                    <a:pt x="3839" y="4626"/>
                  </a:lnTo>
                  <a:lnTo>
                    <a:pt x="949" y="4626"/>
                  </a:lnTo>
                  <a:lnTo>
                    <a:pt x="949" y="4453"/>
                  </a:lnTo>
                  <a:lnTo>
                    <a:pt x="3839" y="4453"/>
                  </a:lnTo>
                  <a:lnTo>
                    <a:pt x="3839" y="3947"/>
                  </a:lnTo>
                  <a:lnTo>
                    <a:pt x="949" y="3947"/>
                  </a:lnTo>
                  <a:lnTo>
                    <a:pt x="949" y="3774"/>
                  </a:lnTo>
                  <a:lnTo>
                    <a:pt x="3839" y="3774"/>
                  </a:lnTo>
                  <a:lnTo>
                    <a:pt x="3839" y="3257"/>
                  </a:lnTo>
                  <a:lnTo>
                    <a:pt x="949" y="3257"/>
                  </a:lnTo>
                  <a:lnTo>
                    <a:pt x="949" y="3084"/>
                  </a:lnTo>
                  <a:lnTo>
                    <a:pt x="3839" y="3084"/>
                  </a:lnTo>
                  <a:lnTo>
                    <a:pt x="3839" y="2567"/>
                  </a:lnTo>
                  <a:lnTo>
                    <a:pt x="949" y="2567"/>
                  </a:lnTo>
                  <a:lnTo>
                    <a:pt x="949" y="2394"/>
                  </a:lnTo>
                  <a:lnTo>
                    <a:pt x="3839" y="2394"/>
                  </a:lnTo>
                  <a:lnTo>
                    <a:pt x="3839" y="1887"/>
                  </a:lnTo>
                  <a:lnTo>
                    <a:pt x="949" y="1887"/>
                  </a:lnTo>
                  <a:lnTo>
                    <a:pt x="949" y="1715"/>
                  </a:lnTo>
                  <a:lnTo>
                    <a:pt x="3839" y="1715"/>
                  </a:lnTo>
                  <a:lnTo>
                    <a:pt x="3839" y="1197"/>
                  </a:lnTo>
                  <a:lnTo>
                    <a:pt x="949" y="1197"/>
                  </a:lnTo>
                  <a:lnTo>
                    <a:pt x="949" y="1024"/>
                  </a:lnTo>
                  <a:lnTo>
                    <a:pt x="3839" y="1024"/>
                  </a:lnTo>
                  <a:lnTo>
                    <a:pt x="3839" y="507"/>
                  </a:lnTo>
                  <a:lnTo>
                    <a:pt x="949" y="507"/>
                  </a:lnTo>
                  <a:lnTo>
                    <a:pt x="949" y="346"/>
                  </a:lnTo>
                  <a:cubicBezTo>
                    <a:pt x="949" y="152"/>
                    <a:pt x="798" y="1"/>
                    <a:pt x="604"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6" name="Google Shape;1076;p48"/>
            <p:cNvGrpSpPr/>
            <p:nvPr/>
          </p:nvGrpSpPr>
          <p:grpSpPr>
            <a:xfrm>
              <a:off x="2117900" y="-5294600"/>
              <a:ext cx="390676" cy="1290584"/>
              <a:chOff x="2117900" y="-5294600"/>
              <a:chExt cx="390676" cy="1290584"/>
            </a:xfrm>
          </p:grpSpPr>
          <p:sp>
            <p:nvSpPr>
              <p:cNvPr id="1077" name="Google Shape;1077;p48"/>
              <p:cNvSpPr/>
              <p:nvPr/>
            </p:nvSpPr>
            <p:spPr>
              <a:xfrm>
                <a:off x="2117900" y="-5294600"/>
                <a:ext cx="96575" cy="1290584"/>
              </a:xfrm>
              <a:custGeom>
                <a:avLst/>
                <a:gdLst/>
                <a:ahLst/>
                <a:cxnLst/>
                <a:rect l="l" t="t" r="r" b="b"/>
                <a:pathLst>
                  <a:path w="949" h="12682" extrusionOk="0">
                    <a:moveTo>
                      <a:pt x="334" y="1"/>
                    </a:moveTo>
                    <a:cubicBezTo>
                      <a:pt x="151" y="1"/>
                      <a:pt x="0" y="152"/>
                      <a:pt x="0" y="346"/>
                    </a:cubicBezTo>
                    <a:lnTo>
                      <a:pt x="0" y="12336"/>
                    </a:lnTo>
                    <a:cubicBezTo>
                      <a:pt x="0" y="12530"/>
                      <a:pt x="151" y="12681"/>
                      <a:pt x="334" y="12681"/>
                    </a:cubicBezTo>
                    <a:lnTo>
                      <a:pt x="604" y="12681"/>
                    </a:lnTo>
                    <a:cubicBezTo>
                      <a:pt x="798" y="12681"/>
                      <a:pt x="949" y="12530"/>
                      <a:pt x="949" y="12336"/>
                    </a:cubicBezTo>
                    <a:lnTo>
                      <a:pt x="949" y="346"/>
                    </a:lnTo>
                    <a:cubicBezTo>
                      <a:pt x="949" y="152"/>
                      <a:pt x="798" y="1"/>
                      <a:pt x="6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8"/>
              <p:cNvSpPr/>
              <p:nvPr/>
            </p:nvSpPr>
            <p:spPr>
              <a:xfrm>
                <a:off x="2214373" y="-5243005"/>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8"/>
              <p:cNvSpPr/>
              <p:nvPr/>
            </p:nvSpPr>
            <p:spPr>
              <a:xfrm>
                <a:off x="2214373" y="-5172788"/>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8"/>
              <p:cNvSpPr/>
              <p:nvPr/>
            </p:nvSpPr>
            <p:spPr>
              <a:xfrm>
                <a:off x="2214373" y="-5103587"/>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8"/>
              <p:cNvSpPr/>
              <p:nvPr/>
            </p:nvSpPr>
            <p:spPr>
              <a:xfrm>
                <a:off x="2214373" y="-5033370"/>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8"/>
              <p:cNvSpPr/>
              <p:nvPr/>
            </p:nvSpPr>
            <p:spPr>
              <a:xfrm>
                <a:off x="2214373" y="-4963152"/>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8"/>
              <p:cNvSpPr/>
              <p:nvPr/>
            </p:nvSpPr>
            <p:spPr>
              <a:xfrm>
                <a:off x="2214373" y="-4892934"/>
                <a:ext cx="294203" cy="51595"/>
              </a:xfrm>
              <a:custGeom>
                <a:avLst/>
                <a:gdLst/>
                <a:ahLst/>
                <a:cxnLst/>
                <a:rect l="l" t="t" r="r" b="b"/>
                <a:pathLst>
                  <a:path w="2891" h="507" extrusionOk="0">
                    <a:moveTo>
                      <a:pt x="1" y="0"/>
                    </a:moveTo>
                    <a:lnTo>
                      <a:pt x="1" y="507"/>
                    </a:lnTo>
                    <a:lnTo>
                      <a:pt x="2891" y="507"/>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8"/>
              <p:cNvSpPr/>
              <p:nvPr/>
            </p:nvSpPr>
            <p:spPr>
              <a:xfrm>
                <a:off x="2214373" y="-4823836"/>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8"/>
              <p:cNvSpPr/>
              <p:nvPr/>
            </p:nvSpPr>
            <p:spPr>
              <a:xfrm>
                <a:off x="2214373" y="-4753618"/>
                <a:ext cx="294203" cy="52714"/>
              </a:xfrm>
              <a:custGeom>
                <a:avLst/>
                <a:gdLst/>
                <a:ahLst/>
                <a:cxnLst/>
                <a:rect l="l" t="t" r="r" b="b"/>
                <a:pathLst>
                  <a:path w="2891" h="518" extrusionOk="0">
                    <a:moveTo>
                      <a:pt x="1" y="0"/>
                    </a:moveTo>
                    <a:lnTo>
                      <a:pt x="1" y="518"/>
                    </a:lnTo>
                    <a:lnTo>
                      <a:pt x="2891" y="518"/>
                    </a:lnTo>
                    <a:lnTo>
                      <a:pt x="28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8"/>
              <p:cNvSpPr/>
              <p:nvPr/>
            </p:nvSpPr>
            <p:spPr>
              <a:xfrm>
                <a:off x="2117900" y="-5294600"/>
                <a:ext cx="48338" cy="1290584"/>
              </a:xfrm>
              <a:custGeom>
                <a:avLst/>
                <a:gdLst/>
                <a:ahLst/>
                <a:cxnLst/>
                <a:rect l="l" t="t" r="r" b="b"/>
                <a:pathLst>
                  <a:path w="475" h="12682" extrusionOk="0">
                    <a:moveTo>
                      <a:pt x="334" y="1"/>
                    </a:moveTo>
                    <a:cubicBezTo>
                      <a:pt x="151" y="1"/>
                      <a:pt x="0" y="152"/>
                      <a:pt x="0" y="346"/>
                    </a:cubicBezTo>
                    <a:lnTo>
                      <a:pt x="0" y="12336"/>
                    </a:lnTo>
                    <a:cubicBezTo>
                      <a:pt x="0" y="12530"/>
                      <a:pt x="151" y="12681"/>
                      <a:pt x="334" y="12681"/>
                    </a:cubicBezTo>
                    <a:lnTo>
                      <a:pt x="475" y="12681"/>
                    </a:lnTo>
                    <a:lnTo>
                      <a:pt x="4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7" name="Google Shape;1087;p48"/>
          <p:cNvGrpSpPr/>
          <p:nvPr/>
        </p:nvGrpSpPr>
        <p:grpSpPr>
          <a:xfrm>
            <a:off x="7764906" y="3291059"/>
            <a:ext cx="831662" cy="1312982"/>
            <a:chOff x="2143475" y="-3234104"/>
            <a:chExt cx="983634" cy="1552906"/>
          </a:xfrm>
        </p:grpSpPr>
        <p:sp>
          <p:nvSpPr>
            <p:cNvPr id="1088" name="Google Shape;1088;p48"/>
            <p:cNvSpPr/>
            <p:nvPr/>
          </p:nvSpPr>
          <p:spPr>
            <a:xfrm>
              <a:off x="2143475" y="-3234104"/>
              <a:ext cx="983634" cy="1552905"/>
            </a:xfrm>
            <a:custGeom>
              <a:avLst/>
              <a:gdLst/>
              <a:ahLst/>
              <a:cxnLst/>
              <a:rect l="l" t="t" r="r" b="b"/>
              <a:pathLst>
                <a:path w="12909" h="20380" extrusionOk="0">
                  <a:moveTo>
                    <a:pt x="6460" y="593"/>
                  </a:moveTo>
                  <a:cubicBezTo>
                    <a:pt x="7129" y="593"/>
                    <a:pt x="7668" y="1144"/>
                    <a:pt x="7668" y="1812"/>
                  </a:cubicBezTo>
                  <a:cubicBezTo>
                    <a:pt x="7668" y="2481"/>
                    <a:pt x="7129" y="3020"/>
                    <a:pt x="6460" y="3020"/>
                  </a:cubicBezTo>
                  <a:cubicBezTo>
                    <a:pt x="5780" y="3020"/>
                    <a:pt x="5241" y="2481"/>
                    <a:pt x="5241" y="1812"/>
                  </a:cubicBezTo>
                  <a:cubicBezTo>
                    <a:pt x="5241" y="1144"/>
                    <a:pt x="5780" y="593"/>
                    <a:pt x="6460" y="593"/>
                  </a:cubicBezTo>
                  <a:close/>
                  <a:moveTo>
                    <a:pt x="4929" y="3764"/>
                  </a:moveTo>
                  <a:cubicBezTo>
                    <a:pt x="5177" y="3775"/>
                    <a:pt x="5414" y="3796"/>
                    <a:pt x="5651" y="3839"/>
                  </a:cubicBezTo>
                  <a:cubicBezTo>
                    <a:pt x="4465" y="4454"/>
                    <a:pt x="3538" y="5510"/>
                    <a:pt x="3139" y="6869"/>
                  </a:cubicBezTo>
                  <a:cubicBezTo>
                    <a:pt x="3128" y="6891"/>
                    <a:pt x="3118" y="6923"/>
                    <a:pt x="3106" y="6955"/>
                  </a:cubicBezTo>
                  <a:lnTo>
                    <a:pt x="3106" y="6977"/>
                  </a:lnTo>
                  <a:cubicBezTo>
                    <a:pt x="3096" y="6998"/>
                    <a:pt x="3096" y="7020"/>
                    <a:pt x="3085" y="7031"/>
                  </a:cubicBezTo>
                  <a:lnTo>
                    <a:pt x="3085" y="7063"/>
                  </a:lnTo>
                  <a:cubicBezTo>
                    <a:pt x="3074" y="7085"/>
                    <a:pt x="3074" y="7106"/>
                    <a:pt x="3074" y="7117"/>
                  </a:cubicBezTo>
                  <a:cubicBezTo>
                    <a:pt x="3063" y="7128"/>
                    <a:pt x="3063" y="7139"/>
                    <a:pt x="3063" y="7149"/>
                  </a:cubicBezTo>
                  <a:cubicBezTo>
                    <a:pt x="3063" y="7171"/>
                    <a:pt x="3053" y="7192"/>
                    <a:pt x="3053" y="7214"/>
                  </a:cubicBezTo>
                  <a:cubicBezTo>
                    <a:pt x="3053" y="7225"/>
                    <a:pt x="3042" y="7225"/>
                    <a:pt x="3042" y="7236"/>
                  </a:cubicBezTo>
                  <a:cubicBezTo>
                    <a:pt x="3042" y="7268"/>
                    <a:pt x="3031" y="7290"/>
                    <a:pt x="3031" y="7322"/>
                  </a:cubicBezTo>
                  <a:cubicBezTo>
                    <a:pt x="3031" y="7333"/>
                    <a:pt x="3031" y="7343"/>
                    <a:pt x="3020" y="7355"/>
                  </a:cubicBezTo>
                  <a:lnTo>
                    <a:pt x="3020" y="7408"/>
                  </a:lnTo>
                  <a:cubicBezTo>
                    <a:pt x="3010" y="7419"/>
                    <a:pt x="3010" y="7430"/>
                    <a:pt x="3010" y="7441"/>
                  </a:cubicBezTo>
                  <a:cubicBezTo>
                    <a:pt x="3010" y="7462"/>
                    <a:pt x="3010" y="7473"/>
                    <a:pt x="2999" y="7494"/>
                  </a:cubicBezTo>
                  <a:lnTo>
                    <a:pt x="2999" y="7527"/>
                  </a:lnTo>
                  <a:cubicBezTo>
                    <a:pt x="2999" y="7549"/>
                    <a:pt x="2988" y="7559"/>
                    <a:pt x="2988" y="7581"/>
                  </a:cubicBezTo>
                  <a:lnTo>
                    <a:pt x="2988" y="7613"/>
                  </a:lnTo>
                  <a:cubicBezTo>
                    <a:pt x="2988" y="7645"/>
                    <a:pt x="2977" y="7667"/>
                    <a:pt x="2977" y="7700"/>
                  </a:cubicBezTo>
                  <a:lnTo>
                    <a:pt x="2977" y="7743"/>
                  </a:lnTo>
                  <a:cubicBezTo>
                    <a:pt x="2967" y="7753"/>
                    <a:pt x="2967" y="7764"/>
                    <a:pt x="2967" y="7786"/>
                  </a:cubicBezTo>
                  <a:lnTo>
                    <a:pt x="2967" y="7829"/>
                  </a:lnTo>
                  <a:lnTo>
                    <a:pt x="2967" y="7872"/>
                  </a:lnTo>
                  <a:cubicBezTo>
                    <a:pt x="2955" y="7883"/>
                    <a:pt x="2955" y="7904"/>
                    <a:pt x="2955" y="7915"/>
                  </a:cubicBezTo>
                  <a:lnTo>
                    <a:pt x="2955" y="7958"/>
                  </a:lnTo>
                  <a:lnTo>
                    <a:pt x="2955" y="8002"/>
                  </a:lnTo>
                  <a:cubicBezTo>
                    <a:pt x="2955" y="8023"/>
                    <a:pt x="2945" y="8055"/>
                    <a:pt x="2945" y="8077"/>
                  </a:cubicBezTo>
                  <a:lnTo>
                    <a:pt x="2945" y="8131"/>
                  </a:lnTo>
                  <a:lnTo>
                    <a:pt x="2945" y="8174"/>
                  </a:lnTo>
                  <a:lnTo>
                    <a:pt x="2945" y="8217"/>
                  </a:lnTo>
                  <a:lnTo>
                    <a:pt x="2945" y="8260"/>
                  </a:lnTo>
                  <a:cubicBezTo>
                    <a:pt x="2945" y="8271"/>
                    <a:pt x="2945" y="8292"/>
                    <a:pt x="2934" y="8303"/>
                  </a:cubicBezTo>
                  <a:lnTo>
                    <a:pt x="2934" y="8347"/>
                  </a:lnTo>
                  <a:lnTo>
                    <a:pt x="2934" y="8390"/>
                  </a:lnTo>
                  <a:lnTo>
                    <a:pt x="2934" y="8465"/>
                  </a:lnTo>
                  <a:lnTo>
                    <a:pt x="2934" y="8508"/>
                  </a:lnTo>
                  <a:lnTo>
                    <a:pt x="2934" y="8562"/>
                  </a:lnTo>
                  <a:lnTo>
                    <a:pt x="2934" y="8605"/>
                  </a:lnTo>
                  <a:lnTo>
                    <a:pt x="2934" y="8649"/>
                  </a:lnTo>
                  <a:lnTo>
                    <a:pt x="2934" y="8692"/>
                  </a:lnTo>
                  <a:lnTo>
                    <a:pt x="2934" y="8745"/>
                  </a:lnTo>
                  <a:lnTo>
                    <a:pt x="2934" y="8778"/>
                  </a:lnTo>
                  <a:lnTo>
                    <a:pt x="2934" y="8864"/>
                  </a:lnTo>
                  <a:lnTo>
                    <a:pt x="2934" y="8875"/>
                  </a:lnTo>
                  <a:lnTo>
                    <a:pt x="2934" y="8961"/>
                  </a:lnTo>
                  <a:lnTo>
                    <a:pt x="2934" y="8972"/>
                  </a:lnTo>
                  <a:cubicBezTo>
                    <a:pt x="2945" y="9090"/>
                    <a:pt x="2945" y="9209"/>
                    <a:pt x="2945" y="9327"/>
                  </a:cubicBezTo>
                  <a:lnTo>
                    <a:pt x="1381" y="9327"/>
                  </a:lnTo>
                  <a:lnTo>
                    <a:pt x="1381" y="8443"/>
                  </a:lnTo>
                  <a:cubicBezTo>
                    <a:pt x="1381" y="6514"/>
                    <a:pt x="2352" y="4842"/>
                    <a:pt x="4131" y="4022"/>
                  </a:cubicBezTo>
                  <a:cubicBezTo>
                    <a:pt x="4390" y="3904"/>
                    <a:pt x="4659" y="3818"/>
                    <a:pt x="4929" y="3764"/>
                  </a:cubicBezTo>
                  <a:close/>
                  <a:moveTo>
                    <a:pt x="6201" y="4130"/>
                  </a:moveTo>
                  <a:lnTo>
                    <a:pt x="6201" y="9327"/>
                  </a:lnTo>
                  <a:lnTo>
                    <a:pt x="3473" y="9327"/>
                  </a:lnTo>
                  <a:lnTo>
                    <a:pt x="3473" y="8443"/>
                  </a:lnTo>
                  <a:cubicBezTo>
                    <a:pt x="3473" y="6557"/>
                    <a:pt x="4443" y="4896"/>
                    <a:pt x="6201" y="4130"/>
                  </a:cubicBezTo>
                  <a:close/>
                  <a:moveTo>
                    <a:pt x="6729" y="4152"/>
                  </a:moveTo>
                  <a:cubicBezTo>
                    <a:pt x="8304" y="4842"/>
                    <a:pt x="9447" y="6363"/>
                    <a:pt x="9447" y="8217"/>
                  </a:cubicBezTo>
                  <a:lnTo>
                    <a:pt x="9447" y="9327"/>
                  </a:lnTo>
                  <a:lnTo>
                    <a:pt x="6729" y="9327"/>
                  </a:lnTo>
                  <a:lnTo>
                    <a:pt x="6729" y="4411"/>
                  </a:lnTo>
                  <a:lnTo>
                    <a:pt x="6729" y="4152"/>
                  </a:lnTo>
                  <a:close/>
                  <a:moveTo>
                    <a:pt x="7970" y="3764"/>
                  </a:moveTo>
                  <a:cubicBezTo>
                    <a:pt x="8725" y="3936"/>
                    <a:pt x="9415" y="4281"/>
                    <a:pt x="10007" y="4799"/>
                  </a:cubicBezTo>
                  <a:cubicBezTo>
                    <a:pt x="10956" y="5618"/>
                    <a:pt x="11495" y="6815"/>
                    <a:pt x="11550" y="8055"/>
                  </a:cubicBezTo>
                  <a:cubicBezTo>
                    <a:pt x="11560" y="8325"/>
                    <a:pt x="11550" y="8605"/>
                    <a:pt x="11550" y="8875"/>
                  </a:cubicBezTo>
                  <a:lnTo>
                    <a:pt x="11550" y="9327"/>
                  </a:lnTo>
                  <a:lnTo>
                    <a:pt x="9975" y="9327"/>
                  </a:lnTo>
                  <a:lnTo>
                    <a:pt x="9975" y="8443"/>
                  </a:lnTo>
                  <a:cubicBezTo>
                    <a:pt x="9975" y="6729"/>
                    <a:pt x="9296" y="5230"/>
                    <a:pt x="7915" y="4195"/>
                  </a:cubicBezTo>
                  <a:cubicBezTo>
                    <a:pt x="7721" y="4055"/>
                    <a:pt x="7517" y="3926"/>
                    <a:pt x="7301" y="3818"/>
                  </a:cubicBezTo>
                  <a:cubicBezTo>
                    <a:pt x="7527" y="3785"/>
                    <a:pt x="7743" y="3775"/>
                    <a:pt x="7970" y="3764"/>
                  </a:cubicBezTo>
                  <a:close/>
                  <a:moveTo>
                    <a:pt x="2955" y="10266"/>
                  </a:moveTo>
                  <a:lnTo>
                    <a:pt x="2955" y="14546"/>
                  </a:lnTo>
                  <a:lnTo>
                    <a:pt x="1381" y="14546"/>
                  </a:lnTo>
                  <a:lnTo>
                    <a:pt x="1381" y="12077"/>
                  </a:lnTo>
                  <a:lnTo>
                    <a:pt x="1381" y="10266"/>
                  </a:lnTo>
                  <a:close/>
                  <a:moveTo>
                    <a:pt x="6201" y="10266"/>
                  </a:moveTo>
                  <a:lnTo>
                    <a:pt x="6201" y="14546"/>
                  </a:lnTo>
                  <a:lnTo>
                    <a:pt x="3473" y="14546"/>
                  </a:lnTo>
                  <a:lnTo>
                    <a:pt x="3473" y="12077"/>
                  </a:lnTo>
                  <a:lnTo>
                    <a:pt x="3473" y="10266"/>
                  </a:lnTo>
                  <a:close/>
                  <a:moveTo>
                    <a:pt x="9447" y="10266"/>
                  </a:moveTo>
                  <a:lnTo>
                    <a:pt x="9447" y="10923"/>
                  </a:lnTo>
                  <a:lnTo>
                    <a:pt x="9447" y="14546"/>
                  </a:lnTo>
                  <a:lnTo>
                    <a:pt x="6729" y="14546"/>
                  </a:lnTo>
                  <a:lnTo>
                    <a:pt x="6729" y="10266"/>
                  </a:lnTo>
                  <a:close/>
                  <a:moveTo>
                    <a:pt x="11550" y="10266"/>
                  </a:moveTo>
                  <a:lnTo>
                    <a:pt x="11550" y="14546"/>
                  </a:lnTo>
                  <a:lnTo>
                    <a:pt x="9975" y="14546"/>
                  </a:lnTo>
                  <a:lnTo>
                    <a:pt x="9975" y="12077"/>
                  </a:lnTo>
                  <a:lnTo>
                    <a:pt x="9975" y="10266"/>
                  </a:lnTo>
                  <a:close/>
                  <a:moveTo>
                    <a:pt x="2955" y="15473"/>
                  </a:moveTo>
                  <a:lnTo>
                    <a:pt x="2955" y="18989"/>
                  </a:lnTo>
                  <a:lnTo>
                    <a:pt x="2955" y="19388"/>
                  </a:lnTo>
                  <a:lnTo>
                    <a:pt x="1381" y="19388"/>
                  </a:lnTo>
                  <a:lnTo>
                    <a:pt x="1381" y="15473"/>
                  </a:lnTo>
                  <a:close/>
                  <a:moveTo>
                    <a:pt x="6201" y="15473"/>
                  </a:moveTo>
                  <a:lnTo>
                    <a:pt x="6201" y="18989"/>
                  </a:lnTo>
                  <a:lnTo>
                    <a:pt x="6201" y="19388"/>
                  </a:lnTo>
                  <a:lnTo>
                    <a:pt x="3473" y="19388"/>
                  </a:lnTo>
                  <a:lnTo>
                    <a:pt x="3473" y="15473"/>
                  </a:lnTo>
                  <a:close/>
                  <a:moveTo>
                    <a:pt x="9447" y="15473"/>
                  </a:moveTo>
                  <a:lnTo>
                    <a:pt x="9447" y="19388"/>
                  </a:lnTo>
                  <a:lnTo>
                    <a:pt x="6729" y="19388"/>
                  </a:lnTo>
                  <a:lnTo>
                    <a:pt x="6729" y="15473"/>
                  </a:lnTo>
                  <a:close/>
                  <a:moveTo>
                    <a:pt x="11550" y="15473"/>
                  </a:moveTo>
                  <a:lnTo>
                    <a:pt x="11550" y="17932"/>
                  </a:lnTo>
                  <a:lnTo>
                    <a:pt x="11550" y="19388"/>
                  </a:lnTo>
                  <a:lnTo>
                    <a:pt x="9975" y="19388"/>
                  </a:lnTo>
                  <a:lnTo>
                    <a:pt x="9975" y="15473"/>
                  </a:lnTo>
                  <a:close/>
                  <a:moveTo>
                    <a:pt x="6460" y="1"/>
                  </a:moveTo>
                  <a:cubicBezTo>
                    <a:pt x="5457" y="1"/>
                    <a:pt x="4649" y="809"/>
                    <a:pt x="4649" y="1812"/>
                  </a:cubicBezTo>
                  <a:lnTo>
                    <a:pt x="4649" y="1855"/>
                  </a:lnTo>
                  <a:lnTo>
                    <a:pt x="4649" y="1877"/>
                  </a:lnTo>
                  <a:lnTo>
                    <a:pt x="4649" y="1909"/>
                  </a:lnTo>
                  <a:lnTo>
                    <a:pt x="4649" y="1920"/>
                  </a:lnTo>
                  <a:cubicBezTo>
                    <a:pt x="4649" y="1931"/>
                    <a:pt x="4649" y="1942"/>
                    <a:pt x="4659" y="1952"/>
                  </a:cubicBezTo>
                  <a:lnTo>
                    <a:pt x="4659" y="1974"/>
                  </a:lnTo>
                  <a:lnTo>
                    <a:pt x="4659" y="2006"/>
                  </a:lnTo>
                  <a:lnTo>
                    <a:pt x="4659" y="2017"/>
                  </a:lnTo>
                  <a:cubicBezTo>
                    <a:pt x="4659" y="2028"/>
                    <a:pt x="4659" y="2038"/>
                    <a:pt x="4670" y="2060"/>
                  </a:cubicBezTo>
                  <a:lnTo>
                    <a:pt x="4670" y="2103"/>
                  </a:lnTo>
                  <a:cubicBezTo>
                    <a:pt x="4745" y="2524"/>
                    <a:pt x="4961" y="2901"/>
                    <a:pt x="5263" y="3171"/>
                  </a:cubicBezTo>
                  <a:cubicBezTo>
                    <a:pt x="5133" y="3193"/>
                    <a:pt x="4994" y="3214"/>
                    <a:pt x="4864" y="3236"/>
                  </a:cubicBezTo>
                  <a:cubicBezTo>
                    <a:pt x="4832" y="3246"/>
                    <a:pt x="4800" y="3246"/>
                    <a:pt x="4778" y="3257"/>
                  </a:cubicBezTo>
                  <a:cubicBezTo>
                    <a:pt x="4713" y="3279"/>
                    <a:pt x="4649" y="3289"/>
                    <a:pt x="4584" y="3311"/>
                  </a:cubicBezTo>
                  <a:cubicBezTo>
                    <a:pt x="2384" y="3883"/>
                    <a:pt x="885" y="5974"/>
                    <a:pt x="853" y="8206"/>
                  </a:cubicBezTo>
                  <a:cubicBezTo>
                    <a:pt x="842" y="8584"/>
                    <a:pt x="842" y="8961"/>
                    <a:pt x="842" y="9327"/>
                  </a:cubicBezTo>
                  <a:lnTo>
                    <a:pt x="422" y="9327"/>
                  </a:lnTo>
                  <a:cubicBezTo>
                    <a:pt x="195" y="9327"/>
                    <a:pt x="1" y="9521"/>
                    <a:pt x="1" y="9748"/>
                  </a:cubicBezTo>
                  <a:lnTo>
                    <a:pt x="1" y="9845"/>
                  </a:lnTo>
                  <a:cubicBezTo>
                    <a:pt x="1" y="10082"/>
                    <a:pt x="195" y="10266"/>
                    <a:pt x="422" y="10266"/>
                  </a:cubicBezTo>
                  <a:lnTo>
                    <a:pt x="832" y="10266"/>
                  </a:lnTo>
                  <a:cubicBezTo>
                    <a:pt x="832" y="11160"/>
                    <a:pt x="842" y="12056"/>
                    <a:pt x="842" y="12950"/>
                  </a:cubicBezTo>
                  <a:cubicBezTo>
                    <a:pt x="842" y="13479"/>
                    <a:pt x="853" y="14007"/>
                    <a:pt x="853" y="14546"/>
                  </a:cubicBezTo>
                  <a:lnTo>
                    <a:pt x="422" y="14546"/>
                  </a:lnTo>
                  <a:cubicBezTo>
                    <a:pt x="195" y="14546"/>
                    <a:pt x="1" y="14730"/>
                    <a:pt x="1" y="14956"/>
                  </a:cubicBezTo>
                  <a:lnTo>
                    <a:pt x="1" y="15064"/>
                  </a:lnTo>
                  <a:cubicBezTo>
                    <a:pt x="1" y="15291"/>
                    <a:pt x="195" y="15473"/>
                    <a:pt x="422" y="15473"/>
                  </a:cubicBezTo>
                  <a:lnTo>
                    <a:pt x="853" y="15473"/>
                  </a:lnTo>
                  <a:lnTo>
                    <a:pt x="853" y="15775"/>
                  </a:lnTo>
                  <a:lnTo>
                    <a:pt x="853" y="19441"/>
                  </a:lnTo>
                  <a:lnTo>
                    <a:pt x="422" y="19441"/>
                  </a:lnTo>
                  <a:cubicBezTo>
                    <a:pt x="195" y="19441"/>
                    <a:pt x="1" y="19625"/>
                    <a:pt x="1" y="19851"/>
                  </a:cubicBezTo>
                  <a:lnTo>
                    <a:pt x="1" y="19959"/>
                  </a:lnTo>
                  <a:cubicBezTo>
                    <a:pt x="1" y="20186"/>
                    <a:pt x="195" y="20380"/>
                    <a:pt x="422" y="20380"/>
                  </a:cubicBezTo>
                  <a:lnTo>
                    <a:pt x="12487" y="20380"/>
                  </a:lnTo>
                  <a:cubicBezTo>
                    <a:pt x="12724" y="20380"/>
                    <a:pt x="12908" y="20186"/>
                    <a:pt x="12908" y="19959"/>
                  </a:cubicBezTo>
                  <a:lnTo>
                    <a:pt x="12908" y="19851"/>
                  </a:lnTo>
                  <a:cubicBezTo>
                    <a:pt x="12908" y="19625"/>
                    <a:pt x="12724" y="19441"/>
                    <a:pt x="12487" y="19441"/>
                  </a:cubicBezTo>
                  <a:lnTo>
                    <a:pt x="12077" y="19441"/>
                  </a:lnTo>
                  <a:lnTo>
                    <a:pt x="12077" y="15473"/>
                  </a:lnTo>
                  <a:lnTo>
                    <a:pt x="12487" y="15473"/>
                  </a:lnTo>
                  <a:cubicBezTo>
                    <a:pt x="12724" y="15473"/>
                    <a:pt x="12908" y="15291"/>
                    <a:pt x="12908" y="15064"/>
                  </a:cubicBezTo>
                  <a:lnTo>
                    <a:pt x="12908" y="14956"/>
                  </a:lnTo>
                  <a:cubicBezTo>
                    <a:pt x="12908" y="14730"/>
                    <a:pt x="12724" y="14546"/>
                    <a:pt x="12487" y="14546"/>
                  </a:cubicBezTo>
                  <a:lnTo>
                    <a:pt x="12077" y="14546"/>
                  </a:lnTo>
                  <a:lnTo>
                    <a:pt x="12077" y="12077"/>
                  </a:lnTo>
                  <a:lnTo>
                    <a:pt x="12077" y="10266"/>
                  </a:lnTo>
                  <a:lnTo>
                    <a:pt x="12487" y="10266"/>
                  </a:lnTo>
                  <a:cubicBezTo>
                    <a:pt x="12724" y="10266"/>
                    <a:pt x="12908" y="10082"/>
                    <a:pt x="12908" y="9845"/>
                  </a:cubicBezTo>
                  <a:lnTo>
                    <a:pt x="12908" y="9748"/>
                  </a:lnTo>
                  <a:cubicBezTo>
                    <a:pt x="12908" y="9521"/>
                    <a:pt x="12724" y="9327"/>
                    <a:pt x="12487" y="9327"/>
                  </a:cubicBezTo>
                  <a:lnTo>
                    <a:pt x="12077" y="9327"/>
                  </a:lnTo>
                  <a:lnTo>
                    <a:pt x="12077" y="8443"/>
                  </a:lnTo>
                  <a:cubicBezTo>
                    <a:pt x="12077" y="6751"/>
                    <a:pt x="11409" y="5144"/>
                    <a:pt x="10007" y="4130"/>
                  </a:cubicBezTo>
                  <a:cubicBezTo>
                    <a:pt x="9479" y="3742"/>
                    <a:pt x="8854" y="3462"/>
                    <a:pt x="8196" y="3289"/>
                  </a:cubicBezTo>
                  <a:cubicBezTo>
                    <a:pt x="8164" y="3257"/>
                    <a:pt x="8109" y="3236"/>
                    <a:pt x="8045" y="3236"/>
                  </a:cubicBezTo>
                  <a:lnTo>
                    <a:pt x="7980" y="3236"/>
                  </a:lnTo>
                  <a:cubicBezTo>
                    <a:pt x="7862" y="3214"/>
                    <a:pt x="7754" y="3193"/>
                    <a:pt x="7635" y="3171"/>
                  </a:cubicBezTo>
                  <a:cubicBezTo>
                    <a:pt x="8023" y="2847"/>
                    <a:pt x="8260" y="2351"/>
                    <a:pt x="8260" y="1812"/>
                  </a:cubicBezTo>
                  <a:cubicBezTo>
                    <a:pt x="8260" y="809"/>
                    <a:pt x="7452" y="1"/>
                    <a:pt x="6460"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48"/>
            <p:cNvGrpSpPr/>
            <p:nvPr/>
          </p:nvGrpSpPr>
          <p:grpSpPr>
            <a:xfrm>
              <a:off x="2143475" y="-3234090"/>
              <a:ext cx="983634" cy="1552892"/>
              <a:chOff x="2143475" y="-3234090"/>
              <a:chExt cx="983634" cy="1552892"/>
            </a:xfrm>
          </p:grpSpPr>
          <p:sp>
            <p:nvSpPr>
              <p:cNvPr id="1090" name="Google Shape;1090;p48"/>
              <p:cNvSpPr/>
              <p:nvPr/>
            </p:nvSpPr>
            <p:spPr>
              <a:xfrm>
                <a:off x="2143475" y="-1752824"/>
                <a:ext cx="983634" cy="71626"/>
              </a:xfrm>
              <a:custGeom>
                <a:avLst/>
                <a:gdLst/>
                <a:ahLst/>
                <a:cxnLst/>
                <a:rect l="l" t="t" r="r" b="b"/>
                <a:pathLst>
                  <a:path w="12909" h="940" extrusionOk="0">
                    <a:moveTo>
                      <a:pt x="422" y="1"/>
                    </a:moveTo>
                    <a:cubicBezTo>
                      <a:pt x="195" y="1"/>
                      <a:pt x="1" y="184"/>
                      <a:pt x="1" y="411"/>
                    </a:cubicBezTo>
                    <a:lnTo>
                      <a:pt x="1" y="518"/>
                    </a:lnTo>
                    <a:cubicBezTo>
                      <a:pt x="1" y="745"/>
                      <a:pt x="195" y="939"/>
                      <a:pt x="422" y="939"/>
                    </a:cubicBezTo>
                    <a:lnTo>
                      <a:pt x="12487" y="939"/>
                    </a:lnTo>
                    <a:cubicBezTo>
                      <a:pt x="12724" y="939"/>
                      <a:pt x="12908" y="745"/>
                      <a:pt x="12908" y="518"/>
                    </a:cubicBezTo>
                    <a:lnTo>
                      <a:pt x="12908" y="411"/>
                    </a:lnTo>
                    <a:cubicBezTo>
                      <a:pt x="12908" y="184"/>
                      <a:pt x="12724" y="1"/>
                      <a:pt x="12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8"/>
              <p:cNvSpPr/>
              <p:nvPr/>
            </p:nvSpPr>
            <p:spPr>
              <a:xfrm>
                <a:off x="2143475" y="-2125807"/>
                <a:ext cx="983634" cy="70711"/>
              </a:xfrm>
              <a:custGeom>
                <a:avLst/>
                <a:gdLst/>
                <a:ahLst/>
                <a:cxnLst/>
                <a:rect l="l" t="t" r="r" b="b"/>
                <a:pathLst>
                  <a:path w="12909" h="928" extrusionOk="0">
                    <a:moveTo>
                      <a:pt x="422" y="0"/>
                    </a:moveTo>
                    <a:cubicBezTo>
                      <a:pt x="195" y="0"/>
                      <a:pt x="1" y="184"/>
                      <a:pt x="1" y="410"/>
                    </a:cubicBezTo>
                    <a:lnTo>
                      <a:pt x="1" y="518"/>
                    </a:lnTo>
                    <a:cubicBezTo>
                      <a:pt x="1" y="745"/>
                      <a:pt x="195" y="928"/>
                      <a:pt x="422" y="928"/>
                    </a:cubicBezTo>
                    <a:lnTo>
                      <a:pt x="12487" y="928"/>
                    </a:lnTo>
                    <a:cubicBezTo>
                      <a:pt x="12724" y="928"/>
                      <a:pt x="12908" y="745"/>
                      <a:pt x="12908" y="518"/>
                    </a:cubicBezTo>
                    <a:lnTo>
                      <a:pt x="12908" y="410"/>
                    </a:lnTo>
                    <a:cubicBezTo>
                      <a:pt x="12908" y="184"/>
                      <a:pt x="12724" y="0"/>
                      <a:pt x="124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8"/>
              <p:cNvSpPr/>
              <p:nvPr/>
            </p:nvSpPr>
            <p:spPr>
              <a:xfrm>
                <a:off x="2143475" y="-2523478"/>
                <a:ext cx="983634" cy="71626"/>
              </a:xfrm>
              <a:custGeom>
                <a:avLst/>
                <a:gdLst/>
                <a:ahLst/>
                <a:cxnLst/>
                <a:rect l="l" t="t" r="r" b="b"/>
                <a:pathLst>
                  <a:path w="12909" h="940" extrusionOk="0">
                    <a:moveTo>
                      <a:pt x="422" y="1"/>
                    </a:moveTo>
                    <a:cubicBezTo>
                      <a:pt x="195" y="1"/>
                      <a:pt x="1" y="195"/>
                      <a:pt x="1" y="422"/>
                    </a:cubicBezTo>
                    <a:lnTo>
                      <a:pt x="1" y="518"/>
                    </a:lnTo>
                    <a:cubicBezTo>
                      <a:pt x="1" y="745"/>
                      <a:pt x="195" y="939"/>
                      <a:pt x="422" y="939"/>
                    </a:cubicBezTo>
                    <a:lnTo>
                      <a:pt x="12487" y="939"/>
                    </a:lnTo>
                    <a:cubicBezTo>
                      <a:pt x="12724" y="939"/>
                      <a:pt x="12908" y="745"/>
                      <a:pt x="12908" y="518"/>
                    </a:cubicBezTo>
                    <a:lnTo>
                      <a:pt x="12908" y="422"/>
                    </a:lnTo>
                    <a:cubicBezTo>
                      <a:pt x="12908" y="195"/>
                      <a:pt x="12724" y="1"/>
                      <a:pt x="12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8"/>
              <p:cNvSpPr/>
              <p:nvPr/>
            </p:nvSpPr>
            <p:spPr>
              <a:xfrm>
                <a:off x="2205194" y="-3000318"/>
                <a:ext cx="858593" cy="1282937"/>
              </a:xfrm>
              <a:custGeom>
                <a:avLst/>
                <a:gdLst/>
                <a:ahLst/>
                <a:cxnLst/>
                <a:rect l="l" t="t" r="r" b="b"/>
                <a:pathLst>
                  <a:path w="11268" h="16837" extrusionOk="0">
                    <a:moveTo>
                      <a:pt x="4119" y="695"/>
                    </a:moveTo>
                    <a:cubicBezTo>
                      <a:pt x="4367" y="695"/>
                      <a:pt x="4604" y="728"/>
                      <a:pt x="4841" y="760"/>
                    </a:cubicBezTo>
                    <a:cubicBezTo>
                      <a:pt x="3655" y="1385"/>
                      <a:pt x="2728" y="2442"/>
                      <a:pt x="2329" y="3800"/>
                    </a:cubicBezTo>
                    <a:cubicBezTo>
                      <a:pt x="2038" y="4760"/>
                      <a:pt x="2145" y="5860"/>
                      <a:pt x="2145" y="6852"/>
                    </a:cubicBezTo>
                    <a:lnTo>
                      <a:pt x="2145" y="15910"/>
                    </a:lnTo>
                    <a:lnTo>
                      <a:pt x="2145" y="16319"/>
                    </a:lnTo>
                    <a:lnTo>
                      <a:pt x="571" y="16319"/>
                    </a:lnTo>
                    <a:lnTo>
                      <a:pt x="571" y="9009"/>
                    </a:lnTo>
                    <a:lnTo>
                      <a:pt x="571" y="5375"/>
                    </a:lnTo>
                    <a:cubicBezTo>
                      <a:pt x="571" y="3445"/>
                      <a:pt x="1542" y="1763"/>
                      <a:pt x="3321" y="954"/>
                    </a:cubicBezTo>
                    <a:cubicBezTo>
                      <a:pt x="3580" y="835"/>
                      <a:pt x="3849" y="749"/>
                      <a:pt x="4119" y="695"/>
                    </a:cubicBezTo>
                    <a:close/>
                    <a:moveTo>
                      <a:pt x="5391" y="1061"/>
                    </a:moveTo>
                    <a:lnTo>
                      <a:pt x="5391" y="15920"/>
                    </a:lnTo>
                    <a:lnTo>
                      <a:pt x="5391" y="16319"/>
                    </a:lnTo>
                    <a:lnTo>
                      <a:pt x="2663" y="16319"/>
                    </a:lnTo>
                    <a:lnTo>
                      <a:pt x="2663" y="9009"/>
                    </a:lnTo>
                    <a:lnTo>
                      <a:pt x="2663" y="5375"/>
                    </a:lnTo>
                    <a:cubicBezTo>
                      <a:pt x="2663" y="3488"/>
                      <a:pt x="3633" y="1827"/>
                      <a:pt x="5391" y="1061"/>
                    </a:cubicBezTo>
                    <a:close/>
                    <a:moveTo>
                      <a:pt x="5919" y="1083"/>
                    </a:moveTo>
                    <a:cubicBezTo>
                      <a:pt x="7494" y="1773"/>
                      <a:pt x="8637" y="3294"/>
                      <a:pt x="8637" y="5137"/>
                    </a:cubicBezTo>
                    <a:lnTo>
                      <a:pt x="8637" y="7855"/>
                    </a:lnTo>
                    <a:lnTo>
                      <a:pt x="8637" y="16319"/>
                    </a:lnTo>
                    <a:lnTo>
                      <a:pt x="5919" y="16319"/>
                    </a:lnTo>
                    <a:lnTo>
                      <a:pt x="5919" y="1342"/>
                    </a:lnTo>
                    <a:lnTo>
                      <a:pt x="5919" y="1083"/>
                    </a:lnTo>
                    <a:close/>
                    <a:moveTo>
                      <a:pt x="7160" y="695"/>
                    </a:moveTo>
                    <a:cubicBezTo>
                      <a:pt x="7915" y="857"/>
                      <a:pt x="8605" y="1212"/>
                      <a:pt x="9197" y="1730"/>
                    </a:cubicBezTo>
                    <a:cubicBezTo>
                      <a:pt x="10146" y="2549"/>
                      <a:pt x="10685" y="3747"/>
                      <a:pt x="10740" y="4986"/>
                    </a:cubicBezTo>
                    <a:cubicBezTo>
                      <a:pt x="10750" y="5256"/>
                      <a:pt x="10740" y="5537"/>
                      <a:pt x="10740" y="5795"/>
                    </a:cubicBezTo>
                    <a:lnTo>
                      <a:pt x="10740" y="14863"/>
                    </a:lnTo>
                    <a:lnTo>
                      <a:pt x="10740" y="16319"/>
                    </a:lnTo>
                    <a:lnTo>
                      <a:pt x="9165" y="16319"/>
                    </a:lnTo>
                    <a:lnTo>
                      <a:pt x="9165" y="9009"/>
                    </a:lnTo>
                    <a:lnTo>
                      <a:pt x="9165" y="5375"/>
                    </a:lnTo>
                    <a:cubicBezTo>
                      <a:pt x="9165" y="3661"/>
                      <a:pt x="8486" y="2161"/>
                      <a:pt x="7105" y="1126"/>
                    </a:cubicBezTo>
                    <a:cubicBezTo>
                      <a:pt x="6911" y="986"/>
                      <a:pt x="6707" y="857"/>
                      <a:pt x="6491" y="749"/>
                    </a:cubicBezTo>
                    <a:cubicBezTo>
                      <a:pt x="6717" y="716"/>
                      <a:pt x="6933" y="706"/>
                      <a:pt x="7160" y="695"/>
                    </a:cubicBezTo>
                    <a:close/>
                    <a:moveTo>
                      <a:pt x="5620" y="1"/>
                    </a:moveTo>
                    <a:cubicBezTo>
                      <a:pt x="5087" y="1"/>
                      <a:pt x="4557" y="58"/>
                      <a:pt x="4054" y="167"/>
                    </a:cubicBezTo>
                    <a:cubicBezTo>
                      <a:pt x="4022" y="177"/>
                      <a:pt x="3990" y="177"/>
                      <a:pt x="3968" y="189"/>
                    </a:cubicBezTo>
                    <a:cubicBezTo>
                      <a:pt x="3903" y="210"/>
                      <a:pt x="3839" y="220"/>
                      <a:pt x="3774" y="232"/>
                    </a:cubicBezTo>
                    <a:cubicBezTo>
                      <a:pt x="1574" y="814"/>
                      <a:pt x="75" y="2906"/>
                      <a:pt x="43" y="5137"/>
                    </a:cubicBezTo>
                    <a:cubicBezTo>
                      <a:pt x="0" y="7660"/>
                      <a:pt x="43" y="10184"/>
                      <a:pt x="43" y="12707"/>
                    </a:cubicBezTo>
                    <a:lnTo>
                      <a:pt x="43" y="16578"/>
                    </a:lnTo>
                    <a:cubicBezTo>
                      <a:pt x="43" y="16718"/>
                      <a:pt x="161" y="16837"/>
                      <a:pt x="302" y="16837"/>
                    </a:cubicBezTo>
                    <a:lnTo>
                      <a:pt x="10998" y="16837"/>
                    </a:lnTo>
                    <a:cubicBezTo>
                      <a:pt x="11085" y="16837"/>
                      <a:pt x="11138" y="16815"/>
                      <a:pt x="11181" y="16772"/>
                    </a:cubicBezTo>
                    <a:cubicBezTo>
                      <a:pt x="11181" y="16772"/>
                      <a:pt x="11181" y="16761"/>
                      <a:pt x="11192" y="16761"/>
                    </a:cubicBezTo>
                    <a:lnTo>
                      <a:pt x="11192" y="16751"/>
                    </a:lnTo>
                    <a:cubicBezTo>
                      <a:pt x="11236" y="16707"/>
                      <a:pt x="11267" y="16653"/>
                      <a:pt x="11267" y="16578"/>
                    </a:cubicBezTo>
                    <a:lnTo>
                      <a:pt x="11267" y="9009"/>
                    </a:lnTo>
                    <a:lnTo>
                      <a:pt x="11267" y="5375"/>
                    </a:lnTo>
                    <a:cubicBezTo>
                      <a:pt x="11267" y="3682"/>
                      <a:pt x="10599" y="2075"/>
                      <a:pt x="9197" y="1051"/>
                    </a:cubicBezTo>
                    <a:cubicBezTo>
                      <a:pt x="8669" y="663"/>
                      <a:pt x="8044" y="393"/>
                      <a:pt x="7386" y="220"/>
                    </a:cubicBezTo>
                    <a:cubicBezTo>
                      <a:pt x="7354" y="189"/>
                      <a:pt x="7299" y="167"/>
                      <a:pt x="7224" y="167"/>
                    </a:cubicBezTo>
                    <a:lnTo>
                      <a:pt x="7170" y="167"/>
                    </a:lnTo>
                    <a:cubicBezTo>
                      <a:pt x="6665" y="55"/>
                      <a:pt x="6141" y="1"/>
                      <a:pt x="5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8"/>
              <p:cNvSpPr/>
              <p:nvPr/>
            </p:nvSpPr>
            <p:spPr>
              <a:xfrm>
                <a:off x="2497638" y="-3234090"/>
                <a:ext cx="275302" cy="275225"/>
              </a:xfrm>
              <a:custGeom>
                <a:avLst/>
                <a:gdLst/>
                <a:ahLst/>
                <a:cxnLst/>
                <a:rect l="l" t="t" r="r" b="b"/>
                <a:pathLst>
                  <a:path w="3613" h="3612" extrusionOk="0">
                    <a:moveTo>
                      <a:pt x="1812" y="593"/>
                    </a:moveTo>
                    <a:cubicBezTo>
                      <a:pt x="2481" y="593"/>
                      <a:pt x="3020" y="1132"/>
                      <a:pt x="3020" y="1812"/>
                    </a:cubicBezTo>
                    <a:cubicBezTo>
                      <a:pt x="3020" y="2480"/>
                      <a:pt x="2481" y="3019"/>
                      <a:pt x="1812" y="3019"/>
                    </a:cubicBezTo>
                    <a:cubicBezTo>
                      <a:pt x="1132" y="3019"/>
                      <a:pt x="593" y="2480"/>
                      <a:pt x="593" y="1812"/>
                    </a:cubicBezTo>
                    <a:cubicBezTo>
                      <a:pt x="593" y="1132"/>
                      <a:pt x="1132" y="593"/>
                      <a:pt x="1812" y="593"/>
                    </a:cubicBezTo>
                    <a:close/>
                    <a:moveTo>
                      <a:pt x="1812" y="0"/>
                    </a:moveTo>
                    <a:cubicBezTo>
                      <a:pt x="809" y="0"/>
                      <a:pt x="1" y="808"/>
                      <a:pt x="1" y="1812"/>
                    </a:cubicBezTo>
                    <a:cubicBezTo>
                      <a:pt x="1" y="2804"/>
                      <a:pt x="809" y="3612"/>
                      <a:pt x="1812" y="3612"/>
                    </a:cubicBezTo>
                    <a:cubicBezTo>
                      <a:pt x="2804" y="3612"/>
                      <a:pt x="3612" y="2804"/>
                      <a:pt x="3612" y="1812"/>
                    </a:cubicBezTo>
                    <a:cubicBezTo>
                      <a:pt x="3612" y="808"/>
                      <a:pt x="2804" y="0"/>
                      <a:pt x="1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8"/>
              <p:cNvSpPr/>
              <p:nvPr/>
            </p:nvSpPr>
            <p:spPr>
              <a:xfrm>
                <a:off x="2143475" y="-3096098"/>
                <a:ext cx="354242" cy="1064022"/>
              </a:xfrm>
              <a:custGeom>
                <a:avLst/>
                <a:gdLst/>
                <a:ahLst/>
                <a:cxnLst/>
                <a:rect l="l" t="t" r="r" b="b"/>
                <a:pathLst>
                  <a:path w="4649" h="13964" extrusionOk="0">
                    <a:moveTo>
                      <a:pt x="853" y="13662"/>
                    </a:moveTo>
                    <a:lnTo>
                      <a:pt x="853" y="13662"/>
                    </a:lnTo>
                    <a:lnTo>
                      <a:pt x="853" y="13964"/>
                    </a:lnTo>
                    <a:lnTo>
                      <a:pt x="853" y="13662"/>
                    </a:lnTo>
                    <a:close/>
                    <a:moveTo>
                      <a:pt x="842" y="11171"/>
                    </a:moveTo>
                    <a:cubicBezTo>
                      <a:pt x="842" y="11689"/>
                      <a:pt x="853" y="12207"/>
                      <a:pt x="853" y="12734"/>
                    </a:cubicBezTo>
                    <a:lnTo>
                      <a:pt x="422" y="12734"/>
                    </a:lnTo>
                    <a:cubicBezTo>
                      <a:pt x="195" y="12734"/>
                      <a:pt x="1" y="12918"/>
                      <a:pt x="1" y="13144"/>
                    </a:cubicBezTo>
                    <a:lnTo>
                      <a:pt x="1" y="13144"/>
                    </a:lnTo>
                    <a:cubicBezTo>
                      <a:pt x="1" y="12918"/>
                      <a:pt x="195" y="12734"/>
                      <a:pt x="422" y="12734"/>
                    </a:cubicBezTo>
                    <a:lnTo>
                      <a:pt x="853" y="12734"/>
                    </a:lnTo>
                    <a:cubicBezTo>
                      <a:pt x="853" y="12207"/>
                      <a:pt x="842" y="11689"/>
                      <a:pt x="842" y="11171"/>
                    </a:cubicBezTo>
                    <a:close/>
                    <a:moveTo>
                      <a:pt x="1381" y="6632"/>
                    </a:moveTo>
                    <a:lnTo>
                      <a:pt x="1381" y="6632"/>
                    </a:lnTo>
                    <a:lnTo>
                      <a:pt x="1381" y="7516"/>
                    </a:lnTo>
                    <a:lnTo>
                      <a:pt x="2945" y="7516"/>
                    </a:lnTo>
                    <a:cubicBezTo>
                      <a:pt x="2945" y="7354"/>
                      <a:pt x="2934" y="7203"/>
                      <a:pt x="2934" y="7041"/>
                    </a:cubicBezTo>
                    <a:cubicBezTo>
                      <a:pt x="2934" y="7203"/>
                      <a:pt x="2945" y="7354"/>
                      <a:pt x="2945" y="7516"/>
                    </a:cubicBezTo>
                    <a:lnTo>
                      <a:pt x="1381" y="7516"/>
                    </a:lnTo>
                    <a:lnTo>
                      <a:pt x="1381" y="6632"/>
                    </a:lnTo>
                    <a:close/>
                    <a:moveTo>
                      <a:pt x="3128" y="5068"/>
                    </a:moveTo>
                    <a:lnTo>
                      <a:pt x="3128" y="5068"/>
                    </a:lnTo>
                    <a:lnTo>
                      <a:pt x="3128" y="5068"/>
                    </a:lnTo>
                    <a:close/>
                    <a:moveTo>
                      <a:pt x="4649" y="33"/>
                    </a:moveTo>
                    <a:lnTo>
                      <a:pt x="4649" y="33"/>
                    </a:lnTo>
                    <a:lnTo>
                      <a:pt x="4649" y="33"/>
                    </a:lnTo>
                    <a:close/>
                    <a:moveTo>
                      <a:pt x="4649" y="33"/>
                    </a:moveTo>
                    <a:lnTo>
                      <a:pt x="4649" y="33"/>
                    </a:lnTo>
                    <a:lnTo>
                      <a:pt x="4649" y="33"/>
                    </a:lnTo>
                    <a:close/>
                    <a:moveTo>
                      <a:pt x="4649" y="22"/>
                    </a:moveTo>
                    <a:lnTo>
                      <a:pt x="4649" y="22"/>
                    </a:lnTo>
                    <a:lnTo>
                      <a:pt x="4649" y="22"/>
                    </a:lnTo>
                    <a:close/>
                    <a:moveTo>
                      <a:pt x="4649" y="11"/>
                    </a:moveTo>
                    <a:lnTo>
                      <a:pt x="4649" y="22"/>
                    </a:lnTo>
                    <a:lnTo>
                      <a:pt x="4649" y="11"/>
                    </a:lnTo>
                    <a:close/>
                    <a:moveTo>
                      <a:pt x="4649" y="11"/>
                    </a:moveTo>
                    <a:lnTo>
                      <a:pt x="4649" y="11"/>
                    </a:lnTo>
                    <a:lnTo>
                      <a:pt x="4649" y="11"/>
                    </a:lnTo>
                    <a:close/>
                    <a:moveTo>
                      <a:pt x="4649" y="1"/>
                    </a:moveTo>
                    <a:lnTo>
                      <a:pt x="46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8"/>
              <p:cNvSpPr/>
              <p:nvPr/>
            </p:nvSpPr>
            <p:spPr>
              <a:xfrm>
                <a:off x="2143475" y="-1752824"/>
                <a:ext cx="492312" cy="71626"/>
              </a:xfrm>
              <a:custGeom>
                <a:avLst/>
                <a:gdLst/>
                <a:ahLst/>
                <a:cxnLst/>
                <a:rect l="l" t="t" r="r" b="b"/>
                <a:pathLst>
                  <a:path w="6461" h="940" extrusionOk="0">
                    <a:moveTo>
                      <a:pt x="422" y="1"/>
                    </a:moveTo>
                    <a:cubicBezTo>
                      <a:pt x="195" y="1"/>
                      <a:pt x="1" y="184"/>
                      <a:pt x="1" y="411"/>
                    </a:cubicBezTo>
                    <a:lnTo>
                      <a:pt x="1" y="518"/>
                    </a:lnTo>
                    <a:cubicBezTo>
                      <a:pt x="1" y="745"/>
                      <a:pt x="195" y="939"/>
                      <a:pt x="422" y="939"/>
                    </a:cubicBezTo>
                    <a:lnTo>
                      <a:pt x="6460" y="939"/>
                    </a:lnTo>
                    <a:lnTo>
                      <a:pt x="6460" y="465"/>
                    </a:lnTo>
                    <a:lnTo>
                      <a:pt x="1112" y="465"/>
                    </a:lnTo>
                    <a:cubicBezTo>
                      <a:pt x="971" y="465"/>
                      <a:pt x="853" y="346"/>
                      <a:pt x="853" y="206"/>
                    </a:cubicBezTo>
                    <a:lnTo>
                      <a:pt x="8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8"/>
              <p:cNvSpPr/>
              <p:nvPr/>
            </p:nvSpPr>
            <p:spPr>
              <a:xfrm>
                <a:off x="2143475" y="-2125807"/>
                <a:ext cx="472577" cy="70711"/>
              </a:xfrm>
              <a:custGeom>
                <a:avLst/>
                <a:gdLst/>
                <a:ahLst/>
                <a:cxnLst/>
                <a:rect l="l" t="t" r="r" b="b"/>
                <a:pathLst>
                  <a:path w="6202" h="928" extrusionOk="0">
                    <a:moveTo>
                      <a:pt x="422" y="0"/>
                    </a:moveTo>
                    <a:cubicBezTo>
                      <a:pt x="195" y="0"/>
                      <a:pt x="1" y="184"/>
                      <a:pt x="1" y="410"/>
                    </a:cubicBezTo>
                    <a:lnTo>
                      <a:pt x="1" y="518"/>
                    </a:lnTo>
                    <a:cubicBezTo>
                      <a:pt x="1" y="745"/>
                      <a:pt x="195" y="928"/>
                      <a:pt x="422" y="928"/>
                    </a:cubicBezTo>
                    <a:lnTo>
                      <a:pt x="853" y="928"/>
                    </a:lnTo>
                    <a:lnTo>
                      <a:pt x="853" y="0"/>
                    </a:lnTo>
                    <a:close/>
                    <a:moveTo>
                      <a:pt x="1381" y="0"/>
                    </a:moveTo>
                    <a:lnTo>
                      <a:pt x="1381" y="928"/>
                    </a:lnTo>
                    <a:lnTo>
                      <a:pt x="2955" y="928"/>
                    </a:lnTo>
                    <a:lnTo>
                      <a:pt x="2955" y="0"/>
                    </a:lnTo>
                    <a:close/>
                    <a:moveTo>
                      <a:pt x="3473" y="0"/>
                    </a:moveTo>
                    <a:lnTo>
                      <a:pt x="3473" y="928"/>
                    </a:lnTo>
                    <a:lnTo>
                      <a:pt x="6201" y="928"/>
                    </a:lnTo>
                    <a:lnTo>
                      <a:pt x="62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8"/>
              <p:cNvSpPr/>
              <p:nvPr/>
            </p:nvSpPr>
            <p:spPr>
              <a:xfrm>
                <a:off x="2143475" y="-2523478"/>
                <a:ext cx="472577" cy="71626"/>
              </a:xfrm>
              <a:custGeom>
                <a:avLst/>
                <a:gdLst/>
                <a:ahLst/>
                <a:cxnLst/>
                <a:rect l="l" t="t" r="r" b="b"/>
                <a:pathLst>
                  <a:path w="6202" h="940" extrusionOk="0">
                    <a:moveTo>
                      <a:pt x="422" y="1"/>
                    </a:moveTo>
                    <a:cubicBezTo>
                      <a:pt x="195" y="1"/>
                      <a:pt x="1" y="195"/>
                      <a:pt x="1" y="422"/>
                    </a:cubicBezTo>
                    <a:lnTo>
                      <a:pt x="1" y="518"/>
                    </a:lnTo>
                    <a:cubicBezTo>
                      <a:pt x="1" y="745"/>
                      <a:pt x="195" y="939"/>
                      <a:pt x="422" y="939"/>
                    </a:cubicBezTo>
                    <a:lnTo>
                      <a:pt x="832" y="939"/>
                    </a:lnTo>
                    <a:cubicBezTo>
                      <a:pt x="832" y="626"/>
                      <a:pt x="842" y="314"/>
                      <a:pt x="842" y="1"/>
                    </a:cubicBezTo>
                    <a:close/>
                    <a:moveTo>
                      <a:pt x="1381" y="1"/>
                    </a:moveTo>
                    <a:lnTo>
                      <a:pt x="1381" y="939"/>
                    </a:lnTo>
                    <a:lnTo>
                      <a:pt x="2955" y="939"/>
                    </a:lnTo>
                    <a:lnTo>
                      <a:pt x="2955" y="594"/>
                    </a:lnTo>
                    <a:cubicBezTo>
                      <a:pt x="2955" y="400"/>
                      <a:pt x="2945" y="206"/>
                      <a:pt x="2945" y="1"/>
                    </a:cubicBezTo>
                    <a:close/>
                    <a:moveTo>
                      <a:pt x="3473" y="1"/>
                    </a:moveTo>
                    <a:lnTo>
                      <a:pt x="3473" y="939"/>
                    </a:lnTo>
                    <a:lnTo>
                      <a:pt x="6201" y="939"/>
                    </a:lnTo>
                    <a:lnTo>
                      <a:pt x="62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8"/>
              <p:cNvSpPr/>
              <p:nvPr/>
            </p:nvSpPr>
            <p:spPr>
              <a:xfrm>
                <a:off x="2206795" y="-2992546"/>
                <a:ext cx="428992" cy="1275165"/>
              </a:xfrm>
              <a:custGeom>
                <a:avLst/>
                <a:gdLst/>
                <a:ahLst/>
                <a:cxnLst/>
                <a:rect l="l" t="t" r="r" b="b"/>
                <a:pathLst>
                  <a:path w="5630" h="16735" extrusionOk="0">
                    <a:moveTo>
                      <a:pt x="4098" y="593"/>
                    </a:moveTo>
                    <a:cubicBezTo>
                      <a:pt x="4346" y="593"/>
                      <a:pt x="4583" y="626"/>
                      <a:pt x="4820" y="658"/>
                    </a:cubicBezTo>
                    <a:cubicBezTo>
                      <a:pt x="3634" y="1283"/>
                      <a:pt x="2707" y="2340"/>
                      <a:pt x="2308" y="3698"/>
                    </a:cubicBezTo>
                    <a:cubicBezTo>
                      <a:pt x="2308" y="3698"/>
                      <a:pt x="2297" y="3698"/>
                      <a:pt x="2297" y="3709"/>
                    </a:cubicBezTo>
                    <a:cubicBezTo>
                      <a:pt x="2114" y="4324"/>
                      <a:pt x="2103" y="5003"/>
                      <a:pt x="2103" y="5682"/>
                    </a:cubicBezTo>
                    <a:cubicBezTo>
                      <a:pt x="2103" y="5844"/>
                      <a:pt x="2114" y="5995"/>
                      <a:pt x="2114" y="6157"/>
                    </a:cubicBezTo>
                    <a:cubicBezTo>
                      <a:pt x="2114" y="6362"/>
                      <a:pt x="2124" y="6556"/>
                      <a:pt x="2124" y="6750"/>
                    </a:cubicBezTo>
                    <a:lnTo>
                      <a:pt x="2124" y="7095"/>
                    </a:lnTo>
                    <a:lnTo>
                      <a:pt x="2124" y="11375"/>
                    </a:lnTo>
                    <a:lnTo>
                      <a:pt x="2124" y="12303"/>
                    </a:lnTo>
                    <a:lnTo>
                      <a:pt x="2124" y="15808"/>
                    </a:lnTo>
                    <a:lnTo>
                      <a:pt x="2124" y="16217"/>
                    </a:lnTo>
                    <a:lnTo>
                      <a:pt x="550" y="16217"/>
                    </a:lnTo>
                    <a:lnTo>
                      <a:pt x="550" y="12303"/>
                    </a:lnTo>
                    <a:lnTo>
                      <a:pt x="550" y="11375"/>
                    </a:lnTo>
                    <a:lnTo>
                      <a:pt x="550" y="8907"/>
                    </a:lnTo>
                    <a:lnTo>
                      <a:pt x="550" y="7095"/>
                    </a:lnTo>
                    <a:lnTo>
                      <a:pt x="550" y="6157"/>
                    </a:lnTo>
                    <a:lnTo>
                      <a:pt x="550" y="5273"/>
                    </a:lnTo>
                    <a:cubicBezTo>
                      <a:pt x="550" y="3343"/>
                      <a:pt x="1521" y="1661"/>
                      <a:pt x="3300" y="852"/>
                    </a:cubicBezTo>
                    <a:cubicBezTo>
                      <a:pt x="3559" y="733"/>
                      <a:pt x="3828" y="647"/>
                      <a:pt x="4098" y="593"/>
                    </a:cubicBezTo>
                    <a:close/>
                    <a:moveTo>
                      <a:pt x="5370" y="959"/>
                    </a:moveTo>
                    <a:lnTo>
                      <a:pt x="5370" y="6157"/>
                    </a:lnTo>
                    <a:lnTo>
                      <a:pt x="5370" y="7095"/>
                    </a:lnTo>
                    <a:lnTo>
                      <a:pt x="5370" y="11375"/>
                    </a:lnTo>
                    <a:lnTo>
                      <a:pt x="5370" y="12303"/>
                    </a:lnTo>
                    <a:lnTo>
                      <a:pt x="5370" y="15818"/>
                    </a:lnTo>
                    <a:lnTo>
                      <a:pt x="5370" y="16217"/>
                    </a:lnTo>
                    <a:lnTo>
                      <a:pt x="2642" y="16217"/>
                    </a:lnTo>
                    <a:lnTo>
                      <a:pt x="2642" y="12303"/>
                    </a:lnTo>
                    <a:lnTo>
                      <a:pt x="2642" y="11375"/>
                    </a:lnTo>
                    <a:lnTo>
                      <a:pt x="2642" y="8907"/>
                    </a:lnTo>
                    <a:lnTo>
                      <a:pt x="2642" y="7095"/>
                    </a:lnTo>
                    <a:lnTo>
                      <a:pt x="2642" y="6157"/>
                    </a:lnTo>
                    <a:lnTo>
                      <a:pt x="2642" y="5273"/>
                    </a:lnTo>
                    <a:cubicBezTo>
                      <a:pt x="2642" y="3386"/>
                      <a:pt x="3612" y="1725"/>
                      <a:pt x="5370" y="959"/>
                    </a:cubicBezTo>
                    <a:close/>
                    <a:moveTo>
                      <a:pt x="4432" y="0"/>
                    </a:moveTo>
                    <a:cubicBezTo>
                      <a:pt x="4302" y="22"/>
                      <a:pt x="4163" y="43"/>
                      <a:pt x="4033" y="65"/>
                    </a:cubicBezTo>
                    <a:cubicBezTo>
                      <a:pt x="4001" y="75"/>
                      <a:pt x="3969" y="75"/>
                      <a:pt x="3947" y="87"/>
                    </a:cubicBezTo>
                    <a:cubicBezTo>
                      <a:pt x="3882" y="108"/>
                      <a:pt x="3818" y="118"/>
                      <a:pt x="3753" y="130"/>
                    </a:cubicBezTo>
                    <a:cubicBezTo>
                      <a:pt x="1553" y="712"/>
                      <a:pt x="54" y="2804"/>
                      <a:pt x="22" y="5035"/>
                    </a:cubicBezTo>
                    <a:cubicBezTo>
                      <a:pt x="11" y="5413"/>
                      <a:pt x="11" y="5780"/>
                      <a:pt x="11" y="6157"/>
                    </a:cubicBezTo>
                    <a:cubicBezTo>
                      <a:pt x="11" y="6470"/>
                      <a:pt x="1" y="6782"/>
                      <a:pt x="1" y="7095"/>
                    </a:cubicBezTo>
                    <a:cubicBezTo>
                      <a:pt x="1" y="8001"/>
                      <a:pt x="11" y="8907"/>
                      <a:pt x="11" y="9812"/>
                    </a:cubicBezTo>
                    <a:cubicBezTo>
                      <a:pt x="11" y="10330"/>
                      <a:pt x="22" y="10848"/>
                      <a:pt x="22" y="11375"/>
                    </a:cubicBezTo>
                    <a:lnTo>
                      <a:pt x="22" y="12303"/>
                    </a:lnTo>
                    <a:lnTo>
                      <a:pt x="22" y="12605"/>
                    </a:lnTo>
                    <a:lnTo>
                      <a:pt x="22" y="16271"/>
                    </a:lnTo>
                    <a:lnTo>
                      <a:pt x="22" y="16476"/>
                    </a:lnTo>
                    <a:cubicBezTo>
                      <a:pt x="22" y="16616"/>
                      <a:pt x="140" y="16735"/>
                      <a:pt x="281" y="16735"/>
                    </a:cubicBezTo>
                    <a:lnTo>
                      <a:pt x="5629" y="16735"/>
                    </a:lnTo>
                    <a:lnTo>
                      <a:pt x="5629" y="442"/>
                    </a:lnTo>
                    <a:cubicBezTo>
                      <a:pt x="5165" y="442"/>
                      <a:pt x="4745" y="281"/>
                      <a:pt x="4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8"/>
              <p:cNvSpPr/>
              <p:nvPr/>
            </p:nvSpPr>
            <p:spPr>
              <a:xfrm>
                <a:off x="2497638" y="-3234090"/>
                <a:ext cx="138146" cy="275225"/>
              </a:xfrm>
              <a:custGeom>
                <a:avLst/>
                <a:gdLst/>
                <a:ahLst/>
                <a:cxnLst/>
                <a:rect l="l" t="t" r="r" b="b"/>
                <a:pathLst>
                  <a:path w="1813" h="3612" extrusionOk="0">
                    <a:moveTo>
                      <a:pt x="1812" y="0"/>
                    </a:moveTo>
                    <a:cubicBezTo>
                      <a:pt x="809" y="0"/>
                      <a:pt x="1" y="808"/>
                      <a:pt x="1" y="1812"/>
                    </a:cubicBezTo>
                    <a:lnTo>
                      <a:pt x="1" y="1822"/>
                    </a:lnTo>
                    <a:lnTo>
                      <a:pt x="1" y="1833"/>
                    </a:lnTo>
                    <a:lnTo>
                      <a:pt x="1" y="1844"/>
                    </a:lnTo>
                    <a:cubicBezTo>
                      <a:pt x="11" y="2372"/>
                      <a:pt x="248" y="2847"/>
                      <a:pt x="615" y="3170"/>
                    </a:cubicBezTo>
                    <a:cubicBezTo>
                      <a:pt x="928" y="3451"/>
                      <a:pt x="1348" y="3612"/>
                      <a:pt x="1812" y="3612"/>
                    </a:cubicBezTo>
                    <a:lnTo>
                      <a:pt x="1812" y="3019"/>
                    </a:lnTo>
                    <a:cubicBezTo>
                      <a:pt x="1132" y="3019"/>
                      <a:pt x="593" y="2480"/>
                      <a:pt x="593" y="1812"/>
                    </a:cubicBezTo>
                    <a:cubicBezTo>
                      <a:pt x="593" y="1132"/>
                      <a:pt x="1132" y="593"/>
                      <a:pt x="1812" y="593"/>
                    </a:cubicBezTo>
                    <a:lnTo>
                      <a:pt x="18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01" name="Google Shape;1101;p48"/>
          <p:cNvGrpSpPr/>
          <p:nvPr/>
        </p:nvGrpSpPr>
        <p:grpSpPr>
          <a:xfrm rot="-1800044">
            <a:off x="375565" y="250901"/>
            <a:ext cx="831667" cy="614093"/>
            <a:chOff x="2304975" y="-1406686"/>
            <a:chExt cx="831686" cy="614106"/>
          </a:xfrm>
        </p:grpSpPr>
        <p:sp>
          <p:nvSpPr>
            <p:cNvPr id="1102" name="Google Shape;1102;p48"/>
            <p:cNvSpPr/>
            <p:nvPr/>
          </p:nvSpPr>
          <p:spPr>
            <a:xfrm>
              <a:off x="2304975" y="-1406675"/>
              <a:ext cx="831686" cy="614096"/>
            </a:xfrm>
            <a:custGeom>
              <a:avLst/>
              <a:gdLst/>
              <a:ahLst/>
              <a:cxnLst/>
              <a:rect l="l" t="t" r="r" b="b"/>
              <a:pathLst>
                <a:path w="15247" h="11258" extrusionOk="0">
                  <a:moveTo>
                    <a:pt x="8141" y="4626"/>
                  </a:moveTo>
                  <a:cubicBezTo>
                    <a:pt x="8540" y="4820"/>
                    <a:pt x="8809" y="5229"/>
                    <a:pt x="8809" y="5693"/>
                  </a:cubicBezTo>
                  <a:cubicBezTo>
                    <a:pt x="8809" y="5898"/>
                    <a:pt x="8756" y="6103"/>
                    <a:pt x="8658" y="6264"/>
                  </a:cubicBezTo>
                  <a:cubicBezTo>
                    <a:pt x="8335" y="6135"/>
                    <a:pt x="7990" y="6060"/>
                    <a:pt x="7623" y="6060"/>
                  </a:cubicBezTo>
                  <a:cubicBezTo>
                    <a:pt x="7256" y="6060"/>
                    <a:pt x="6911" y="6135"/>
                    <a:pt x="6588" y="6264"/>
                  </a:cubicBezTo>
                  <a:cubicBezTo>
                    <a:pt x="6534" y="6178"/>
                    <a:pt x="6502" y="6070"/>
                    <a:pt x="6470" y="5963"/>
                  </a:cubicBezTo>
                  <a:lnTo>
                    <a:pt x="6470" y="5952"/>
                  </a:lnTo>
                  <a:cubicBezTo>
                    <a:pt x="6470" y="5941"/>
                    <a:pt x="6459" y="5919"/>
                    <a:pt x="6459" y="5898"/>
                  </a:cubicBezTo>
                  <a:lnTo>
                    <a:pt x="6459" y="5876"/>
                  </a:lnTo>
                  <a:cubicBezTo>
                    <a:pt x="6459" y="5876"/>
                    <a:pt x="6459" y="5866"/>
                    <a:pt x="6448" y="5855"/>
                  </a:cubicBezTo>
                  <a:lnTo>
                    <a:pt x="6448" y="5823"/>
                  </a:lnTo>
                  <a:lnTo>
                    <a:pt x="6448" y="5812"/>
                  </a:lnTo>
                  <a:cubicBezTo>
                    <a:pt x="6448" y="5790"/>
                    <a:pt x="6448" y="5780"/>
                    <a:pt x="6437" y="5758"/>
                  </a:cubicBezTo>
                  <a:lnTo>
                    <a:pt x="6437" y="5747"/>
                  </a:lnTo>
                  <a:lnTo>
                    <a:pt x="6437" y="5693"/>
                  </a:lnTo>
                  <a:lnTo>
                    <a:pt x="6437" y="5639"/>
                  </a:lnTo>
                  <a:cubicBezTo>
                    <a:pt x="6437" y="5629"/>
                    <a:pt x="6437" y="5629"/>
                    <a:pt x="6448" y="5618"/>
                  </a:cubicBezTo>
                  <a:lnTo>
                    <a:pt x="6448" y="5574"/>
                  </a:lnTo>
                  <a:lnTo>
                    <a:pt x="6448" y="5564"/>
                  </a:lnTo>
                  <a:cubicBezTo>
                    <a:pt x="6448" y="5553"/>
                    <a:pt x="6448" y="5531"/>
                    <a:pt x="6459" y="5521"/>
                  </a:cubicBezTo>
                  <a:lnTo>
                    <a:pt x="6459" y="5499"/>
                  </a:lnTo>
                  <a:lnTo>
                    <a:pt x="6459" y="5467"/>
                  </a:lnTo>
                  <a:cubicBezTo>
                    <a:pt x="6459" y="5456"/>
                    <a:pt x="6470" y="5456"/>
                    <a:pt x="6470" y="5445"/>
                  </a:cubicBezTo>
                  <a:cubicBezTo>
                    <a:pt x="6470" y="5435"/>
                    <a:pt x="6470" y="5413"/>
                    <a:pt x="6480" y="5402"/>
                  </a:cubicBezTo>
                  <a:lnTo>
                    <a:pt x="6480" y="5380"/>
                  </a:lnTo>
                  <a:cubicBezTo>
                    <a:pt x="6480" y="5370"/>
                    <a:pt x="6491" y="5359"/>
                    <a:pt x="6491" y="5348"/>
                  </a:cubicBezTo>
                  <a:lnTo>
                    <a:pt x="6491" y="5337"/>
                  </a:lnTo>
                  <a:cubicBezTo>
                    <a:pt x="6502" y="5316"/>
                    <a:pt x="6502" y="5305"/>
                    <a:pt x="6513" y="5284"/>
                  </a:cubicBezTo>
                  <a:lnTo>
                    <a:pt x="6513" y="5272"/>
                  </a:lnTo>
                  <a:cubicBezTo>
                    <a:pt x="6523" y="5262"/>
                    <a:pt x="6523" y="5251"/>
                    <a:pt x="6534" y="5241"/>
                  </a:cubicBezTo>
                  <a:lnTo>
                    <a:pt x="6534" y="5219"/>
                  </a:lnTo>
                  <a:lnTo>
                    <a:pt x="6556" y="5197"/>
                  </a:lnTo>
                  <a:cubicBezTo>
                    <a:pt x="6556" y="5186"/>
                    <a:pt x="6556" y="5176"/>
                    <a:pt x="6566" y="5165"/>
                  </a:cubicBezTo>
                  <a:cubicBezTo>
                    <a:pt x="6566" y="5154"/>
                    <a:pt x="6578" y="5143"/>
                    <a:pt x="6578" y="5143"/>
                  </a:cubicBezTo>
                  <a:cubicBezTo>
                    <a:pt x="6578" y="5133"/>
                    <a:pt x="6588" y="5122"/>
                    <a:pt x="6588" y="5111"/>
                  </a:cubicBezTo>
                  <a:cubicBezTo>
                    <a:pt x="6599" y="5111"/>
                    <a:pt x="6599" y="5100"/>
                    <a:pt x="6599" y="5100"/>
                  </a:cubicBezTo>
                  <a:cubicBezTo>
                    <a:pt x="6609" y="5078"/>
                    <a:pt x="6621" y="5057"/>
                    <a:pt x="6631" y="5046"/>
                  </a:cubicBezTo>
                  <a:lnTo>
                    <a:pt x="6631" y="5035"/>
                  </a:lnTo>
                  <a:cubicBezTo>
                    <a:pt x="6642" y="5035"/>
                    <a:pt x="6653" y="5025"/>
                    <a:pt x="6653" y="5014"/>
                  </a:cubicBezTo>
                  <a:lnTo>
                    <a:pt x="6664" y="5003"/>
                  </a:lnTo>
                  <a:cubicBezTo>
                    <a:pt x="6685" y="4971"/>
                    <a:pt x="6707" y="4949"/>
                    <a:pt x="6728" y="4917"/>
                  </a:cubicBezTo>
                  <a:cubicBezTo>
                    <a:pt x="6825" y="4809"/>
                    <a:pt x="6944" y="4712"/>
                    <a:pt x="7074" y="4647"/>
                  </a:cubicBezTo>
                  <a:lnTo>
                    <a:pt x="7074" y="4896"/>
                  </a:lnTo>
                  <a:cubicBezTo>
                    <a:pt x="7074" y="5176"/>
                    <a:pt x="7300" y="5413"/>
                    <a:pt x="7591" y="5413"/>
                  </a:cubicBezTo>
                  <a:lnTo>
                    <a:pt x="7634" y="5413"/>
                  </a:lnTo>
                  <a:cubicBezTo>
                    <a:pt x="7915" y="5413"/>
                    <a:pt x="8141" y="5176"/>
                    <a:pt x="8141" y="4896"/>
                  </a:cubicBezTo>
                  <a:lnTo>
                    <a:pt x="8141" y="4626"/>
                  </a:lnTo>
                  <a:close/>
                  <a:moveTo>
                    <a:pt x="852" y="0"/>
                  </a:moveTo>
                  <a:cubicBezTo>
                    <a:pt x="377" y="0"/>
                    <a:pt x="0" y="388"/>
                    <a:pt x="0" y="863"/>
                  </a:cubicBezTo>
                  <a:lnTo>
                    <a:pt x="0" y="3019"/>
                  </a:lnTo>
                  <a:cubicBezTo>
                    <a:pt x="0" y="3483"/>
                    <a:pt x="377" y="3871"/>
                    <a:pt x="852" y="3871"/>
                  </a:cubicBezTo>
                  <a:lnTo>
                    <a:pt x="7074" y="3871"/>
                  </a:lnTo>
                  <a:lnTo>
                    <a:pt x="7074" y="3904"/>
                  </a:lnTo>
                  <a:cubicBezTo>
                    <a:pt x="6782" y="3990"/>
                    <a:pt x="6523" y="4151"/>
                    <a:pt x="6319" y="4356"/>
                  </a:cubicBezTo>
                  <a:lnTo>
                    <a:pt x="6221" y="4453"/>
                  </a:lnTo>
                  <a:lnTo>
                    <a:pt x="6221" y="4464"/>
                  </a:lnTo>
                  <a:cubicBezTo>
                    <a:pt x="6200" y="4475"/>
                    <a:pt x="6189" y="4496"/>
                    <a:pt x="6168" y="4507"/>
                  </a:cubicBezTo>
                  <a:lnTo>
                    <a:pt x="6168" y="4518"/>
                  </a:lnTo>
                  <a:cubicBezTo>
                    <a:pt x="6135" y="4550"/>
                    <a:pt x="6113" y="4594"/>
                    <a:pt x="6082" y="4626"/>
                  </a:cubicBezTo>
                  <a:lnTo>
                    <a:pt x="6082" y="4637"/>
                  </a:lnTo>
                  <a:cubicBezTo>
                    <a:pt x="6070" y="4647"/>
                    <a:pt x="6060" y="4669"/>
                    <a:pt x="6038" y="4690"/>
                  </a:cubicBezTo>
                  <a:lnTo>
                    <a:pt x="6038" y="4701"/>
                  </a:lnTo>
                  <a:cubicBezTo>
                    <a:pt x="6027" y="4712"/>
                    <a:pt x="6017" y="4733"/>
                    <a:pt x="6006" y="4755"/>
                  </a:cubicBezTo>
                  <a:cubicBezTo>
                    <a:pt x="5995" y="4776"/>
                    <a:pt x="5984" y="4798"/>
                    <a:pt x="5974" y="4809"/>
                  </a:cubicBezTo>
                  <a:cubicBezTo>
                    <a:pt x="5974" y="4820"/>
                    <a:pt x="5963" y="4820"/>
                    <a:pt x="5963" y="4820"/>
                  </a:cubicBezTo>
                  <a:lnTo>
                    <a:pt x="5931" y="4884"/>
                  </a:lnTo>
                  <a:cubicBezTo>
                    <a:pt x="5919" y="4906"/>
                    <a:pt x="5919" y="4927"/>
                    <a:pt x="5909" y="4949"/>
                  </a:cubicBezTo>
                  <a:lnTo>
                    <a:pt x="5898" y="4960"/>
                  </a:lnTo>
                  <a:cubicBezTo>
                    <a:pt x="5898" y="4971"/>
                    <a:pt x="5887" y="4992"/>
                    <a:pt x="5876" y="5014"/>
                  </a:cubicBezTo>
                  <a:lnTo>
                    <a:pt x="5876" y="5025"/>
                  </a:lnTo>
                  <a:cubicBezTo>
                    <a:pt x="5866" y="5046"/>
                    <a:pt x="5855" y="5068"/>
                    <a:pt x="5855" y="5090"/>
                  </a:cubicBezTo>
                  <a:cubicBezTo>
                    <a:pt x="5844" y="5111"/>
                    <a:pt x="5833" y="5133"/>
                    <a:pt x="5833" y="5154"/>
                  </a:cubicBezTo>
                  <a:cubicBezTo>
                    <a:pt x="5833" y="5154"/>
                    <a:pt x="5833" y="5165"/>
                    <a:pt x="5823" y="5165"/>
                  </a:cubicBezTo>
                  <a:cubicBezTo>
                    <a:pt x="5823" y="5186"/>
                    <a:pt x="5812" y="5208"/>
                    <a:pt x="5812" y="5229"/>
                  </a:cubicBezTo>
                  <a:lnTo>
                    <a:pt x="5812" y="5241"/>
                  </a:lnTo>
                  <a:cubicBezTo>
                    <a:pt x="5801" y="5262"/>
                    <a:pt x="5801" y="5284"/>
                    <a:pt x="5790" y="5305"/>
                  </a:cubicBezTo>
                  <a:lnTo>
                    <a:pt x="5790" y="5316"/>
                  </a:lnTo>
                  <a:cubicBezTo>
                    <a:pt x="5790" y="5337"/>
                    <a:pt x="5780" y="5359"/>
                    <a:pt x="5780" y="5380"/>
                  </a:cubicBezTo>
                  <a:lnTo>
                    <a:pt x="5780" y="5392"/>
                  </a:lnTo>
                  <a:cubicBezTo>
                    <a:pt x="5768" y="5413"/>
                    <a:pt x="5768" y="5435"/>
                    <a:pt x="5768" y="5456"/>
                  </a:cubicBezTo>
                  <a:lnTo>
                    <a:pt x="5768" y="5467"/>
                  </a:lnTo>
                  <a:cubicBezTo>
                    <a:pt x="5768" y="5488"/>
                    <a:pt x="5758" y="5510"/>
                    <a:pt x="5758" y="5531"/>
                  </a:cubicBezTo>
                  <a:lnTo>
                    <a:pt x="5758" y="5542"/>
                  </a:lnTo>
                  <a:lnTo>
                    <a:pt x="5758" y="5607"/>
                  </a:lnTo>
                  <a:lnTo>
                    <a:pt x="5758" y="5618"/>
                  </a:lnTo>
                  <a:cubicBezTo>
                    <a:pt x="5758" y="5639"/>
                    <a:pt x="5747" y="5672"/>
                    <a:pt x="5747" y="5693"/>
                  </a:cubicBezTo>
                  <a:cubicBezTo>
                    <a:pt x="5747" y="5715"/>
                    <a:pt x="5758" y="5725"/>
                    <a:pt x="5758" y="5747"/>
                  </a:cubicBezTo>
                  <a:lnTo>
                    <a:pt x="5758" y="5758"/>
                  </a:lnTo>
                  <a:lnTo>
                    <a:pt x="5758" y="5812"/>
                  </a:lnTo>
                  <a:lnTo>
                    <a:pt x="5758" y="5823"/>
                  </a:lnTo>
                  <a:cubicBezTo>
                    <a:pt x="5780" y="6114"/>
                    <a:pt x="5866" y="6384"/>
                    <a:pt x="6006" y="6621"/>
                  </a:cubicBezTo>
                  <a:cubicBezTo>
                    <a:pt x="5499" y="7030"/>
                    <a:pt x="5143" y="7613"/>
                    <a:pt x="5046" y="8270"/>
                  </a:cubicBezTo>
                  <a:lnTo>
                    <a:pt x="5046" y="8292"/>
                  </a:lnTo>
                  <a:cubicBezTo>
                    <a:pt x="5046" y="8303"/>
                    <a:pt x="5046" y="8324"/>
                    <a:pt x="5035" y="8346"/>
                  </a:cubicBezTo>
                  <a:lnTo>
                    <a:pt x="5035" y="8368"/>
                  </a:lnTo>
                  <a:lnTo>
                    <a:pt x="5035" y="8411"/>
                  </a:lnTo>
                  <a:lnTo>
                    <a:pt x="5035" y="8443"/>
                  </a:lnTo>
                  <a:cubicBezTo>
                    <a:pt x="5025" y="8454"/>
                    <a:pt x="5025" y="8475"/>
                    <a:pt x="5025" y="8486"/>
                  </a:cubicBezTo>
                  <a:lnTo>
                    <a:pt x="5025" y="8507"/>
                  </a:lnTo>
                  <a:lnTo>
                    <a:pt x="5025" y="8562"/>
                  </a:lnTo>
                  <a:lnTo>
                    <a:pt x="5025" y="8583"/>
                  </a:lnTo>
                  <a:lnTo>
                    <a:pt x="5025" y="8658"/>
                  </a:lnTo>
                  <a:lnTo>
                    <a:pt x="5025" y="8723"/>
                  </a:lnTo>
                  <a:lnTo>
                    <a:pt x="5025" y="8744"/>
                  </a:lnTo>
                  <a:lnTo>
                    <a:pt x="5025" y="8788"/>
                  </a:lnTo>
                  <a:lnTo>
                    <a:pt x="5025" y="8820"/>
                  </a:lnTo>
                  <a:lnTo>
                    <a:pt x="5025" y="8852"/>
                  </a:lnTo>
                  <a:cubicBezTo>
                    <a:pt x="5025" y="8874"/>
                    <a:pt x="5035" y="8885"/>
                    <a:pt x="5035" y="8895"/>
                  </a:cubicBezTo>
                  <a:lnTo>
                    <a:pt x="5035" y="8928"/>
                  </a:lnTo>
                  <a:lnTo>
                    <a:pt x="5035" y="8960"/>
                  </a:lnTo>
                  <a:cubicBezTo>
                    <a:pt x="5035" y="8971"/>
                    <a:pt x="5046" y="8982"/>
                    <a:pt x="5046" y="8993"/>
                  </a:cubicBezTo>
                  <a:lnTo>
                    <a:pt x="5046" y="9036"/>
                  </a:lnTo>
                  <a:lnTo>
                    <a:pt x="5046" y="9058"/>
                  </a:lnTo>
                  <a:cubicBezTo>
                    <a:pt x="5057" y="9068"/>
                    <a:pt x="5057" y="9079"/>
                    <a:pt x="5057" y="9101"/>
                  </a:cubicBezTo>
                  <a:lnTo>
                    <a:pt x="5057" y="9111"/>
                  </a:lnTo>
                  <a:cubicBezTo>
                    <a:pt x="5068" y="9133"/>
                    <a:pt x="5068" y="9154"/>
                    <a:pt x="5068" y="9165"/>
                  </a:cubicBezTo>
                  <a:cubicBezTo>
                    <a:pt x="5068" y="9176"/>
                    <a:pt x="5068" y="9176"/>
                    <a:pt x="5078" y="9176"/>
                  </a:cubicBezTo>
                  <a:cubicBezTo>
                    <a:pt x="5078" y="9197"/>
                    <a:pt x="5078" y="9219"/>
                    <a:pt x="5090" y="9230"/>
                  </a:cubicBezTo>
                  <a:lnTo>
                    <a:pt x="5090" y="9240"/>
                  </a:lnTo>
                  <a:cubicBezTo>
                    <a:pt x="5090" y="9262"/>
                    <a:pt x="5100" y="9284"/>
                    <a:pt x="5100" y="9305"/>
                  </a:cubicBezTo>
                  <a:cubicBezTo>
                    <a:pt x="5391" y="10427"/>
                    <a:pt x="6405" y="11257"/>
                    <a:pt x="7623" y="11257"/>
                  </a:cubicBezTo>
                  <a:cubicBezTo>
                    <a:pt x="9058" y="11257"/>
                    <a:pt x="10222" y="10093"/>
                    <a:pt x="10222" y="8658"/>
                  </a:cubicBezTo>
                  <a:cubicBezTo>
                    <a:pt x="10222" y="7839"/>
                    <a:pt x="9844" y="7095"/>
                    <a:pt x="9240" y="6621"/>
                  </a:cubicBezTo>
                  <a:cubicBezTo>
                    <a:pt x="9403" y="6351"/>
                    <a:pt x="9489" y="6027"/>
                    <a:pt x="9489" y="5693"/>
                  </a:cubicBezTo>
                  <a:cubicBezTo>
                    <a:pt x="9489" y="4841"/>
                    <a:pt x="8928" y="4119"/>
                    <a:pt x="8141" y="3892"/>
                  </a:cubicBezTo>
                  <a:lnTo>
                    <a:pt x="8141" y="3871"/>
                  </a:lnTo>
                  <a:lnTo>
                    <a:pt x="14394" y="3871"/>
                  </a:lnTo>
                  <a:cubicBezTo>
                    <a:pt x="14859" y="3871"/>
                    <a:pt x="15247" y="3483"/>
                    <a:pt x="15247" y="3019"/>
                  </a:cubicBezTo>
                  <a:lnTo>
                    <a:pt x="15247" y="863"/>
                  </a:lnTo>
                  <a:cubicBezTo>
                    <a:pt x="15247" y="388"/>
                    <a:pt x="14859" y="0"/>
                    <a:pt x="14394" y="0"/>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3" name="Google Shape;1103;p48"/>
            <p:cNvGrpSpPr/>
            <p:nvPr/>
          </p:nvGrpSpPr>
          <p:grpSpPr>
            <a:xfrm>
              <a:off x="2304975" y="-1406686"/>
              <a:ext cx="831686" cy="614091"/>
              <a:chOff x="2304975" y="-1406686"/>
              <a:chExt cx="831686" cy="614091"/>
            </a:xfrm>
          </p:grpSpPr>
          <p:sp>
            <p:nvSpPr>
              <p:cNvPr id="1104" name="Google Shape;1104;p48"/>
              <p:cNvSpPr/>
              <p:nvPr/>
            </p:nvSpPr>
            <p:spPr>
              <a:xfrm>
                <a:off x="2304975" y="-1406686"/>
                <a:ext cx="831686" cy="211208"/>
              </a:xfrm>
              <a:custGeom>
                <a:avLst/>
                <a:gdLst/>
                <a:ahLst/>
                <a:cxnLst/>
                <a:rect l="l" t="t" r="r" b="b"/>
                <a:pathLst>
                  <a:path w="15247" h="3872" extrusionOk="0">
                    <a:moveTo>
                      <a:pt x="852" y="1"/>
                    </a:moveTo>
                    <a:cubicBezTo>
                      <a:pt x="377" y="1"/>
                      <a:pt x="0" y="389"/>
                      <a:pt x="0" y="863"/>
                    </a:cubicBezTo>
                    <a:lnTo>
                      <a:pt x="0" y="3008"/>
                    </a:lnTo>
                    <a:cubicBezTo>
                      <a:pt x="0" y="3483"/>
                      <a:pt x="377" y="3871"/>
                      <a:pt x="852" y="3871"/>
                    </a:cubicBezTo>
                    <a:lnTo>
                      <a:pt x="14394" y="3871"/>
                    </a:lnTo>
                    <a:cubicBezTo>
                      <a:pt x="14859" y="3871"/>
                      <a:pt x="15247" y="3483"/>
                      <a:pt x="15247" y="3008"/>
                    </a:cubicBezTo>
                    <a:lnTo>
                      <a:pt x="15247" y="863"/>
                    </a:lnTo>
                    <a:cubicBezTo>
                      <a:pt x="15247" y="389"/>
                      <a:pt x="14859" y="1"/>
                      <a:pt x="14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8"/>
              <p:cNvSpPr/>
              <p:nvPr/>
            </p:nvSpPr>
            <p:spPr>
              <a:xfrm>
                <a:off x="2550817" y="-1330211"/>
                <a:ext cx="58857" cy="58857"/>
              </a:xfrm>
              <a:custGeom>
                <a:avLst/>
                <a:gdLst/>
                <a:ahLst/>
                <a:cxnLst/>
                <a:rect l="l" t="t" r="r" b="b"/>
                <a:pathLst>
                  <a:path w="1079" h="1079" extrusionOk="0">
                    <a:moveTo>
                      <a:pt x="539" y="0"/>
                    </a:moveTo>
                    <a:cubicBezTo>
                      <a:pt x="238" y="0"/>
                      <a:pt x="0" y="237"/>
                      <a:pt x="0" y="539"/>
                    </a:cubicBezTo>
                    <a:cubicBezTo>
                      <a:pt x="0" y="830"/>
                      <a:pt x="238" y="1079"/>
                      <a:pt x="539" y="1079"/>
                    </a:cubicBezTo>
                    <a:cubicBezTo>
                      <a:pt x="830" y="1079"/>
                      <a:pt x="1079" y="830"/>
                      <a:pt x="1079" y="539"/>
                    </a:cubicBezTo>
                    <a:cubicBezTo>
                      <a:pt x="1079" y="237"/>
                      <a:pt x="830" y="0"/>
                      <a:pt x="539" y="0"/>
                    </a:cubicBezTo>
                    <a:close/>
                  </a:path>
                </a:pathLst>
              </a:custGeom>
              <a:solidFill>
                <a:srgbClr val="E22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8"/>
              <p:cNvSpPr/>
              <p:nvPr/>
            </p:nvSpPr>
            <p:spPr>
              <a:xfrm>
                <a:off x="2456724" y="-1330211"/>
                <a:ext cx="58857" cy="58857"/>
              </a:xfrm>
              <a:custGeom>
                <a:avLst/>
                <a:gdLst/>
                <a:ahLst/>
                <a:cxnLst/>
                <a:rect l="l" t="t" r="r" b="b"/>
                <a:pathLst>
                  <a:path w="1079" h="1079" extrusionOk="0">
                    <a:moveTo>
                      <a:pt x="539" y="0"/>
                    </a:moveTo>
                    <a:cubicBezTo>
                      <a:pt x="248" y="0"/>
                      <a:pt x="0" y="237"/>
                      <a:pt x="0" y="539"/>
                    </a:cubicBezTo>
                    <a:cubicBezTo>
                      <a:pt x="0" y="830"/>
                      <a:pt x="248" y="1079"/>
                      <a:pt x="539" y="1079"/>
                    </a:cubicBezTo>
                    <a:cubicBezTo>
                      <a:pt x="841" y="1079"/>
                      <a:pt x="1078" y="830"/>
                      <a:pt x="1078" y="539"/>
                    </a:cubicBezTo>
                    <a:cubicBezTo>
                      <a:pt x="1078" y="237"/>
                      <a:pt x="841" y="0"/>
                      <a:pt x="539" y="0"/>
                    </a:cubicBezTo>
                    <a:close/>
                  </a:path>
                </a:pathLst>
              </a:custGeom>
              <a:solidFill>
                <a:srgbClr val="E22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8"/>
              <p:cNvSpPr/>
              <p:nvPr/>
            </p:nvSpPr>
            <p:spPr>
              <a:xfrm>
                <a:off x="2363176" y="-1330211"/>
                <a:ext cx="58857" cy="58857"/>
              </a:xfrm>
              <a:custGeom>
                <a:avLst/>
                <a:gdLst/>
                <a:ahLst/>
                <a:cxnLst/>
                <a:rect l="l" t="t" r="r" b="b"/>
                <a:pathLst>
                  <a:path w="1079" h="1079" extrusionOk="0">
                    <a:moveTo>
                      <a:pt x="539" y="0"/>
                    </a:moveTo>
                    <a:cubicBezTo>
                      <a:pt x="237" y="0"/>
                      <a:pt x="0" y="237"/>
                      <a:pt x="0" y="539"/>
                    </a:cubicBezTo>
                    <a:cubicBezTo>
                      <a:pt x="0" y="830"/>
                      <a:pt x="237" y="1079"/>
                      <a:pt x="539" y="1079"/>
                    </a:cubicBezTo>
                    <a:cubicBezTo>
                      <a:pt x="831" y="1079"/>
                      <a:pt x="1078" y="830"/>
                      <a:pt x="1078" y="539"/>
                    </a:cubicBezTo>
                    <a:cubicBezTo>
                      <a:pt x="1078" y="237"/>
                      <a:pt x="831" y="0"/>
                      <a:pt x="539" y="0"/>
                    </a:cubicBezTo>
                    <a:close/>
                  </a:path>
                </a:pathLst>
              </a:custGeom>
              <a:solidFill>
                <a:srgbClr val="E22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8"/>
              <p:cNvSpPr/>
              <p:nvPr/>
            </p:nvSpPr>
            <p:spPr>
              <a:xfrm>
                <a:off x="3019538" y="-1330211"/>
                <a:ext cx="58857" cy="58857"/>
              </a:xfrm>
              <a:custGeom>
                <a:avLst/>
                <a:gdLst/>
                <a:ahLst/>
                <a:cxnLst/>
                <a:rect l="l" t="t" r="r" b="b"/>
                <a:pathLst>
                  <a:path w="1079" h="1079" extrusionOk="0">
                    <a:moveTo>
                      <a:pt x="540" y="0"/>
                    </a:moveTo>
                    <a:cubicBezTo>
                      <a:pt x="249" y="0"/>
                      <a:pt x="1" y="237"/>
                      <a:pt x="1" y="539"/>
                    </a:cubicBezTo>
                    <a:cubicBezTo>
                      <a:pt x="1" y="830"/>
                      <a:pt x="249" y="1079"/>
                      <a:pt x="540" y="1079"/>
                    </a:cubicBezTo>
                    <a:cubicBezTo>
                      <a:pt x="842" y="1079"/>
                      <a:pt x="1079" y="830"/>
                      <a:pt x="1079" y="539"/>
                    </a:cubicBezTo>
                    <a:cubicBezTo>
                      <a:pt x="1079" y="237"/>
                      <a:pt x="842" y="0"/>
                      <a:pt x="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8"/>
              <p:cNvSpPr/>
              <p:nvPr/>
            </p:nvSpPr>
            <p:spPr>
              <a:xfrm>
                <a:off x="2926045" y="-1330211"/>
                <a:ext cx="58857" cy="58857"/>
              </a:xfrm>
              <a:custGeom>
                <a:avLst/>
                <a:gdLst/>
                <a:ahLst/>
                <a:cxnLst/>
                <a:rect l="l" t="t" r="r" b="b"/>
                <a:pathLst>
                  <a:path w="1079" h="1079" extrusionOk="0">
                    <a:moveTo>
                      <a:pt x="540" y="0"/>
                    </a:moveTo>
                    <a:cubicBezTo>
                      <a:pt x="238" y="0"/>
                      <a:pt x="1" y="237"/>
                      <a:pt x="1" y="539"/>
                    </a:cubicBezTo>
                    <a:cubicBezTo>
                      <a:pt x="1" y="830"/>
                      <a:pt x="238" y="1079"/>
                      <a:pt x="540" y="1079"/>
                    </a:cubicBezTo>
                    <a:cubicBezTo>
                      <a:pt x="830" y="1079"/>
                      <a:pt x="1079" y="830"/>
                      <a:pt x="1079" y="539"/>
                    </a:cubicBezTo>
                    <a:cubicBezTo>
                      <a:pt x="1079" y="237"/>
                      <a:pt x="830" y="0"/>
                      <a:pt x="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8"/>
              <p:cNvSpPr/>
              <p:nvPr/>
            </p:nvSpPr>
            <p:spPr>
              <a:xfrm>
                <a:off x="2831952" y="-1330211"/>
                <a:ext cx="58857" cy="58857"/>
              </a:xfrm>
              <a:custGeom>
                <a:avLst/>
                <a:gdLst/>
                <a:ahLst/>
                <a:cxnLst/>
                <a:rect l="l" t="t" r="r" b="b"/>
                <a:pathLst>
                  <a:path w="1079" h="1079" extrusionOk="0">
                    <a:moveTo>
                      <a:pt x="539" y="0"/>
                    </a:moveTo>
                    <a:cubicBezTo>
                      <a:pt x="248" y="0"/>
                      <a:pt x="0" y="237"/>
                      <a:pt x="0" y="539"/>
                    </a:cubicBezTo>
                    <a:cubicBezTo>
                      <a:pt x="0" y="830"/>
                      <a:pt x="248" y="1079"/>
                      <a:pt x="539" y="1079"/>
                    </a:cubicBezTo>
                    <a:cubicBezTo>
                      <a:pt x="841" y="1079"/>
                      <a:pt x="1079" y="830"/>
                      <a:pt x="1079" y="539"/>
                    </a:cubicBezTo>
                    <a:cubicBezTo>
                      <a:pt x="1079" y="237"/>
                      <a:pt x="841" y="0"/>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8"/>
              <p:cNvSpPr/>
              <p:nvPr/>
            </p:nvSpPr>
            <p:spPr>
              <a:xfrm>
                <a:off x="2690784" y="-1320229"/>
                <a:ext cx="58257" cy="208862"/>
              </a:xfrm>
              <a:custGeom>
                <a:avLst/>
                <a:gdLst/>
                <a:ahLst/>
                <a:cxnLst/>
                <a:rect l="l" t="t" r="r" b="b"/>
                <a:pathLst>
                  <a:path w="1068" h="3829" extrusionOk="0">
                    <a:moveTo>
                      <a:pt x="518" y="0"/>
                    </a:moveTo>
                    <a:cubicBezTo>
                      <a:pt x="227" y="0"/>
                      <a:pt x="1" y="227"/>
                      <a:pt x="1" y="518"/>
                    </a:cubicBezTo>
                    <a:lnTo>
                      <a:pt x="1" y="3311"/>
                    </a:lnTo>
                    <a:cubicBezTo>
                      <a:pt x="1" y="3591"/>
                      <a:pt x="227" y="3828"/>
                      <a:pt x="518" y="3828"/>
                    </a:cubicBezTo>
                    <a:lnTo>
                      <a:pt x="561" y="3828"/>
                    </a:lnTo>
                    <a:cubicBezTo>
                      <a:pt x="842" y="3828"/>
                      <a:pt x="1068" y="3591"/>
                      <a:pt x="1068" y="3311"/>
                    </a:cubicBezTo>
                    <a:lnTo>
                      <a:pt x="1068" y="518"/>
                    </a:lnTo>
                    <a:cubicBezTo>
                      <a:pt x="1068" y="227"/>
                      <a:pt x="842" y="0"/>
                      <a:pt x="5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8"/>
              <p:cNvSpPr/>
              <p:nvPr/>
            </p:nvSpPr>
            <p:spPr>
              <a:xfrm>
                <a:off x="2618401" y="-1198481"/>
                <a:ext cx="204171" cy="204117"/>
              </a:xfrm>
              <a:custGeom>
                <a:avLst/>
                <a:gdLst/>
                <a:ahLst/>
                <a:cxnLst/>
                <a:rect l="l" t="t" r="r" b="b"/>
                <a:pathLst>
                  <a:path w="3743" h="3742" extrusionOk="0">
                    <a:moveTo>
                      <a:pt x="1877" y="691"/>
                    </a:moveTo>
                    <a:cubicBezTo>
                      <a:pt x="2524" y="691"/>
                      <a:pt x="3063" y="1219"/>
                      <a:pt x="3063" y="1877"/>
                    </a:cubicBezTo>
                    <a:cubicBezTo>
                      <a:pt x="3063" y="2524"/>
                      <a:pt x="2524" y="3052"/>
                      <a:pt x="1877" y="3052"/>
                    </a:cubicBezTo>
                    <a:cubicBezTo>
                      <a:pt x="1230" y="3052"/>
                      <a:pt x="691" y="2524"/>
                      <a:pt x="691" y="1877"/>
                    </a:cubicBezTo>
                    <a:cubicBezTo>
                      <a:pt x="691" y="1219"/>
                      <a:pt x="1230" y="691"/>
                      <a:pt x="1877" y="691"/>
                    </a:cubicBezTo>
                    <a:close/>
                    <a:moveTo>
                      <a:pt x="1877" y="1"/>
                    </a:moveTo>
                    <a:cubicBezTo>
                      <a:pt x="842" y="1"/>
                      <a:pt x="1" y="842"/>
                      <a:pt x="1" y="1877"/>
                    </a:cubicBezTo>
                    <a:cubicBezTo>
                      <a:pt x="1" y="2901"/>
                      <a:pt x="842" y="3742"/>
                      <a:pt x="1877" y="3742"/>
                    </a:cubicBezTo>
                    <a:cubicBezTo>
                      <a:pt x="2912" y="3742"/>
                      <a:pt x="3743" y="2901"/>
                      <a:pt x="3743" y="1877"/>
                    </a:cubicBezTo>
                    <a:cubicBezTo>
                      <a:pt x="3743" y="842"/>
                      <a:pt x="2912" y="1"/>
                      <a:pt x="18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8"/>
              <p:cNvSpPr/>
              <p:nvPr/>
            </p:nvSpPr>
            <p:spPr>
              <a:xfrm>
                <a:off x="2579018" y="-1076132"/>
                <a:ext cx="283592" cy="283538"/>
              </a:xfrm>
              <a:custGeom>
                <a:avLst/>
                <a:gdLst/>
                <a:ahLst/>
                <a:cxnLst/>
                <a:rect l="l" t="t" r="r" b="b"/>
                <a:pathLst>
                  <a:path w="5199" h="5198" extrusionOk="0">
                    <a:moveTo>
                      <a:pt x="2599" y="0"/>
                    </a:moveTo>
                    <a:cubicBezTo>
                      <a:pt x="1165" y="0"/>
                      <a:pt x="1" y="1165"/>
                      <a:pt x="1" y="2599"/>
                    </a:cubicBezTo>
                    <a:cubicBezTo>
                      <a:pt x="1" y="4033"/>
                      <a:pt x="1165" y="5198"/>
                      <a:pt x="2599" y="5198"/>
                    </a:cubicBezTo>
                    <a:cubicBezTo>
                      <a:pt x="4034" y="5198"/>
                      <a:pt x="5198" y="4033"/>
                      <a:pt x="5198" y="2599"/>
                    </a:cubicBezTo>
                    <a:cubicBezTo>
                      <a:pt x="5198" y="1165"/>
                      <a:pt x="4034" y="0"/>
                      <a:pt x="25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8"/>
              <p:cNvSpPr/>
              <p:nvPr/>
            </p:nvSpPr>
            <p:spPr>
              <a:xfrm>
                <a:off x="2623146" y="-980839"/>
                <a:ext cx="193535" cy="92349"/>
              </a:xfrm>
              <a:custGeom>
                <a:avLst/>
                <a:gdLst/>
                <a:ahLst/>
                <a:cxnLst/>
                <a:rect l="l" t="t" r="r" b="b"/>
                <a:pathLst>
                  <a:path w="3548" h="1693" extrusionOk="0">
                    <a:moveTo>
                      <a:pt x="464" y="0"/>
                    </a:moveTo>
                    <a:cubicBezTo>
                      <a:pt x="205" y="0"/>
                      <a:pt x="0" y="216"/>
                      <a:pt x="0" y="463"/>
                    </a:cubicBezTo>
                    <a:cubicBezTo>
                      <a:pt x="0" y="626"/>
                      <a:pt x="86" y="765"/>
                      <a:pt x="205" y="852"/>
                    </a:cubicBezTo>
                    <a:cubicBezTo>
                      <a:pt x="86" y="938"/>
                      <a:pt x="0" y="1078"/>
                      <a:pt x="0" y="1240"/>
                    </a:cubicBezTo>
                    <a:cubicBezTo>
                      <a:pt x="0" y="1488"/>
                      <a:pt x="205" y="1693"/>
                      <a:pt x="464" y="1693"/>
                    </a:cubicBezTo>
                    <a:cubicBezTo>
                      <a:pt x="712" y="1693"/>
                      <a:pt x="927" y="1488"/>
                      <a:pt x="927" y="1240"/>
                    </a:cubicBezTo>
                    <a:cubicBezTo>
                      <a:pt x="927" y="1218"/>
                      <a:pt x="917" y="1208"/>
                      <a:pt x="917" y="1186"/>
                    </a:cubicBezTo>
                    <a:lnTo>
                      <a:pt x="2631" y="1186"/>
                    </a:lnTo>
                    <a:lnTo>
                      <a:pt x="2631" y="1240"/>
                    </a:lnTo>
                    <a:cubicBezTo>
                      <a:pt x="2631" y="1488"/>
                      <a:pt x="2836" y="1693"/>
                      <a:pt x="3084" y="1693"/>
                    </a:cubicBezTo>
                    <a:cubicBezTo>
                      <a:pt x="3343" y="1693"/>
                      <a:pt x="3548" y="1488"/>
                      <a:pt x="3548" y="1240"/>
                    </a:cubicBezTo>
                    <a:cubicBezTo>
                      <a:pt x="3548" y="1078"/>
                      <a:pt x="3462" y="938"/>
                      <a:pt x="3343" y="852"/>
                    </a:cubicBezTo>
                    <a:cubicBezTo>
                      <a:pt x="3462" y="765"/>
                      <a:pt x="3548" y="626"/>
                      <a:pt x="3548" y="463"/>
                    </a:cubicBezTo>
                    <a:cubicBezTo>
                      <a:pt x="3548" y="216"/>
                      <a:pt x="3343" y="0"/>
                      <a:pt x="3084" y="0"/>
                    </a:cubicBezTo>
                    <a:cubicBezTo>
                      <a:pt x="2836" y="0"/>
                      <a:pt x="2631" y="216"/>
                      <a:pt x="2631" y="463"/>
                    </a:cubicBezTo>
                    <a:lnTo>
                      <a:pt x="2631" y="506"/>
                    </a:lnTo>
                    <a:lnTo>
                      <a:pt x="917" y="506"/>
                    </a:lnTo>
                    <a:cubicBezTo>
                      <a:pt x="917" y="496"/>
                      <a:pt x="927" y="485"/>
                      <a:pt x="927" y="463"/>
                    </a:cubicBezTo>
                    <a:cubicBezTo>
                      <a:pt x="927" y="216"/>
                      <a:pt x="712" y="0"/>
                      <a:pt x="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8"/>
              <p:cNvSpPr/>
              <p:nvPr/>
            </p:nvSpPr>
            <p:spPr>
              <a:xfrm>
                <a:off x="2304975" y="-1406686"/>
                <a:ext cx="414125" cy="211208"/>
              </a:xfrm>
              <a:custGeom>
                <a:avLst/>
                <a:gdLst/>
                <a:ahLst/>
                <a:cxnLst/>
                <a:rect l="l" t="t" r="r" b="b"/>
                <a:pathLst>
                  <a:path w="7592" h="3872" extrusionOk="0">
                    <a:moveTo>
                      <a:pt x="1606" y="1402"/>
                    </a:moveTo>
                    <a:cubicBezTo>
                      <a:pt x="1898" y="1402"/>
                      <a:pt x="2145" y="1639"/>
                      <a:pt x="2145" y="1941"/>
                    </a:cubicBezTo>
                    <a:cubicBezTo>
                      <a:pt x="2145" y="2232"/>
                      <a:pt x="1898" y="2481"/>
                      <a:pt x="1606" y="2481"/>
                    </a:cubicBezTo>
                    <a:cubicBezTo>
                      <a:pt x="1304" y="2481"/>
                      <a:pt x="1067" y="2232"/>
                      <a:pt x="1067" y="1941"/>
                    </a:cubicBezTo>
                    <a:cubicBezTo>
                      <a:pt x="1067" y="1639"/>
                      <a:pt x="1304" y="1402"/>
                      <a:pt x="1606" y="1402"/>
                    </a:cubicBezTo>
                    <a:close/>
                    <a:moveTo>
                      <a:pt x="3321" y="1402"/>
                    </a:moveTo>
                    <a:cubicBezTo>
                      <a:pt x="3623" y="1402"/>
                      <a:pt x="3860" y="1639"/>
                      <a:pt x="3860" y="1941"/>
                    </a:cubicBezTo>
                    <a:cubicBezTo>
                      <a:pt x="3860" y="2232"/>
                      <a:pt x="3623" y="2481"/>
                      <a:pt x="3321" y="2481"/>
                    </a:cubicBezTo>
                    <a:cubicBezTo>
                      <a:pt x="3030" y="2481"/>
                      <a:pt x="2782" y="2232"/>
                      <a:pt x="2782" y="1941"/>
                    </a:cubicBezTo>
                    <a:cubicBezTo>
                      <a:pt x="2782" y="1639"/>
                      <a:pt x="3030" y="1402"/>
                      <a:pt x="3321" y="1402"/>
                    </a:cubicBezTo>
                    <a:close/>
                    <a:moveTo>
                      <a:pt x="5046" y="1402"/>
                    </a:moveTo>
                    <a:cubicBezTo>
                      <a:pt x="5337" y="1402"/>
                      <a:pt x="5586" y="1639"/>
                      <a:pt x="5586" y="1941"/>
                    </a:cubicBezTo>
                    <a:cubicBezTo>
                      <a:pt x="5586" y="2232"/>
                      <a:pt x="5337" y="2481"/>
                      <a:pt x="5046" y="2481"/>
                    </a:cubicBezTo>
                    <a:cubicBezTo>
                      <a:pt x="4745" y="2481"/>
                      <a:pt x="4507" y="2232"/>
                      <a:pt x="4507" y="1941"/>
                    </a:cubicBezTo>
                    <a:cubicBezTo>
                      <a:pt x="4507" y="1639"/>
                      <a:pt x="4745" y="1402"/>
                      <a:pt x="5046" y="1402"/>
                    </a:cubicBezTo>
                    <a:close/>
                    <a:moveTo>
                      <a:pt x="852" y="1"/>
                    </a:moveTo>
                    <a:cubicBezTo>
                      <a:pt x="377" y="1"/>
                      <a:pt x="0" y="389"/>
                      <a:pt x="0" y="863"/>
                    </a:cubicBezTo>
                    <a:lnTo>
                      <a:pt x="0" y="3008"/>
                    </a:lnTo>
                    <a:cubicBezTo>
                      <a:pt x="0" y="3483"/>
                      <a:pt x="377" y="3871"/>
                      <a:pt x="852" y="3871"/>
                    </a:cubicBezTo>
                    <a:lnTo>
                      <a:pt x="7074" y="3871"/>
                    </a:lnTo>
                    <a:lnTo>
                      <a:pt x="7074" y="2103"/>
                    </a:lnTo>
                    <a:cubicBezTo>
                      <a:pt x="7074" y="1812"/>
                      <a:pt x="7300" y="1585"/>
                      <a:pt x="7591" y="1585"/>
                    </a:cubicBezTo>
                    <a:lnTo>
                      <a:pt x="75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8"/>
              <p:cNvSpPr/>
              <p:nvPr/>
            </p:nvSpPr>
            <p:spPr>
              <a:xfrm>
                <a:off x="2550817" y="-1330211"/>
                <a:ext cx="58857" cy="58857"/>
              </a:xfrm>
              <a:custGeom>
                <a:avLst/>
                <a:gdLst/>
                <a:ahLst/>
                <a:cxnLst/>
                <a:rect l="l" t="t" r="r" b="b"/>
                <a:pathLst>
                  <a:path w="1079" h="1079" extrusionOk="0">
                    <a:moveTo>
                      <a:pt x="539" y="0"/>
                    </a:moveTo>
                    <a:cubicBezTo>
                      <a:pt x="238" y="0"/>
                      <a:pt x="0" y="237"/>
                      <a:pt x="0" y="539"/>
                    </a:cubicBezTo>
                    <a:cubicBezTo>
                      <a:pt x="0" y="830"/>
                      <a:pt x="238" y="1079"/>
                      <a:pt x="539" y="1079"/>
                    </a:cubicBezTo>
                    <a:cubicBezTo>
                      <a:pt x="830" y="1079"/>
                      <a:pt x="1079" y="830"/>
                      <a:pt x="1079" y="539"/>
                    </a:cubicBezTo>
                    <a:cubicBezTo>
                      <a:pt x="1079" y="237"/>
                      <a:pt x="830" y="0"/>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8"/>
              <p:cNvSpPr/>
              <p:nvPr/>
            </p:nvSpPr>
            <p:spPr>
              <a:xfrm>
                <a:off x="2618401" y="-1153207"/>
                <a:ext cx="72439" cy="88258"/>
              </a:xfrm>
              <a:custGeom>
                <a:avLst/>
                <a:gdLst/>
                <a:ahLst/>
                <a:cxnLst/>
                <a:rect l="l" t="t" r="r" b="b"/>
                <a:pathLst>
                  <a:path w="1328" h="1618" extrusionOk="0">
                    <a:moveTo>
                      <a:pt x="1" y="1057"/>
                    </a:moveTo>
                    <a:lnTo>
                      <a:pt x="1" y="1057"/>
                    </a:lnTo>
                    <a:lnTo>
                      <a:pt x="1" y="1057"/>
                    </a:lnTo>
                    <a:close/>
                    <a:moveTo>
                      <a:pt x="691" y="1057"/>
                    </a:moveTo>
                    <a:cubicBezTo>
                      <a:pt x="691" y="1262"/>
                      <a:pt x="756" y="1456"/>
                      <a:pt x="842" y="1618"/>
                    </a:cubicBezTo>
                    <a:lnTo>
                      <a:pt x="842" y="1618"/>
                    </a:lnTo>
                    <a:cubicBezTo>
                      <a:pt x="756" y="1456"/>
                      <a:pt x="691" y="1262"/>
                      <a:pt x="691" y="1057"/>
                    </a:cubicBezTo>
                    <a:close/>
                    <a:moveTo>
                      <a:pt x="1" y="1047"/>
                    </a:moveTo>
                    <a:lnTo>
                      <a:pt x="1" y="1057"/>
                    </a:lnTo>
                    <a:lnTo>
                      <a:pt x="1" y="1047"/>
                    </a:lnTo>
                    <a:close/>
                    <a:moveTo>
                      <a:pt x="691" y="1047"/>
                    </a:moveTo>
                    <a:lnTo>
                      <a:pt x="691" y="1057"/>
                    </a:lnTo>
                    <a:lnTo>
                      <a:pt x="691" y="1047"/>
                    </a:lnTo>
                    <a:close/>
                    <a:moveTo>
                      <a:pt x="1" y="1047"/>
                    </a:moveTo>
                    <a:lnTo>
                      <a:pt x="1" y="1047"/>
                    </a:lnTo>
                    <a:lnTo>
                      <a:pt x="1" y="1047"/>
                    </a:lnTo>
                    <a:close/>
                    <a:moveTo>
                      <a:pt x="691" y="1047"/>
                    </a:moveTo>
                    <a:lnTo>
                      <a:pt x="691" y="1047"/>
                    </a:lnTo>
                    <a:lnTo>
                      <a:pt x="691" y="1047"/>
                    </a:lnTo>
                    <a:lnTo>
                      <a:pt x="691" y="1047"/>
                    </a:lnTo>
                    <a:close/>
                    <a:moveTo>
                      <a:pt x="691" y="1036"/>
                    </a:moveTo>
                    <a:lnTo>
                      <a:pt x="691" y="1047"/>
                    </a:lnTo>
                    <a:lnTo>
                      <a:pt x="691" y="1036"/>
                    </a:lnTo>
                    <a:close/>
                    <a:moveTo>
                      <a:pt x="1" y="1036"/>
                    </a:moveTo>
                    <a:lnTo>
                      <a:pt x="1" y="1047"/>
                    </a:lnTo>
                    <a:lnTo>
                      <a:pt x="1" y="1047"/>
                    </a:lnTo>
                    <a:lnTo>
                      <a:pt x="1" y="1036"/>
                    </a:lnTo>
                    <a:close/>
                    <a:moveTo>
                      <a:pt x="691" y="1036"/>
                    </a:moveTo>
                    <a:lnTo>
                      <a:pt x="691" y="1036"/>
                    </a:lnTo>
                    <a:lnTo>
                      <a:pt x="691" y="1036"/>
                    </a:lnTo>
                    <a:close/>
                    <a:moveTo>
                      <a:pt x="1" y="1036"/>
                    </a:moveTo>
                    <a:lnTo>
                      <a:pt x="1" y="1036"/>
                    </a:lnTo>
                    <a:lnTo>
                      <a:pt x="1" y="1036"/>
                    </a:lnTo>
                    <a:close/>
                    <a:moveTo>
                      <a:pt x="691" y="1025"/>
                    </a:moveTo>
                    <a:lnTo>
                      <a:pt x="691" y="1036"/>
                    </a:lnTo>
                    <a:lnTo>
                      <a:pt x="691" y="1025"/>
                    </a:lnTo>
                    <a:close/>
                    <a:moveTo>
                      <a:pt x="1" y="1025"/>
                    </a:moveTo>
                    <a:lnTo>
                      <a:pt x="1" y="1025"/>
                    </a:lnTo>
                    <a:lnTo>
                      <a:pt x="1" y="1025"/>
                    </a:lnTo>
                    <a:close/>
                    <a:moveTo>
                      <a:pt x="691" y="1025"/>
                    </a:moveTo>
                    <a:lnTo>
                      <a:pt x="691" y="1025"/>
                    </a:lnTo>
                    <a:lnTo>
                      <a:pt x="691" y="1025"/>
                    </a:lnTo>
                    <a:close/>
                    <a:moveTo>
                      <a:pt x="1" y="1025"/>
                    </a:moveTo>
                    <a:lnTo>
                      <a:pt x="1" y="1025"/>
                    </a:lnTo>
                    <a:lnTo>
                      <a:pt x="1" y="1025"/>
                    </a:lnTo>
                    <a:close/>
                    <a:moveTo>
                      <a:pt x="691" y="1014"/>
                    </a:moveTo>
                    <a:lnTo>
                      <a:pt x="691" y="1025"/>
                    </a:lnTo>
                    <a:lnTo>
                      <a:pt x="691" y="1014"/>
                    </a:lnTo>
                    <a:close/>
                    <a:moveTo>
                      <a:pt x="12" y="1014"/>
                    </a:moveTo>
                    <a:lnTo>
                      <a:pt x="1" y="1014"/>
                    </a:lnTo>
                    <a:lnTo>
                      <a:pt x="12" y="1014"/>
                    </a:lnTo>
                    <a:close/>
                    <a:moveTo>
                      <a:pt x="691" y="1014"/>
                    </a:moveTo>
                    <a:lnTo>
                      <a:pt x="691" y="1014"/>
                    </a:lnTo>
                    <a:lnTo>
                      <a:pt x="691" y="1014"/>
                    </a:lnTo>
                    <a:close/>
                    <a:moveTo>
                      <a:pt x="12" y="1004"/>
                    </a:moveTo>
                    <a:lnTo>
                      <a:pt x="12" y="1014"/>
                    </a:lnTo>
                    <a:lnTo>
                      <a:pt x="12" y="1004"/>
                    </a:lnTo>
                    <a:close/>
                    <a:moveTo>
                      <a:pt x="691" y="1004"/>
                    </a:moveTo>
                    <a:lnTo>
                      <a:pt x="691" y="1014"/>
                    </a:lnTo>
                    <a:lnTo>
                      <a:pt x="691" y="1004"/>
                    </a:lnTo>
                    <a:close/>
                    <a:moveTo>
                      <a:pt x="12" y="1004"/>
                    </a:moveTo>
                    <a:lnTo>
                      <a:pt x="12" y="1004"/>
                    </a:lnTo>
                    <a:lnTo>
                      <a:pt x="12" y="1004"/>
                    </a:lnTo>
                    <a:close/>
                    <a:moveTo>
                      <a:pt x="691" y="1004"/>
                    </a:moveTo>
                    <a:lnTo>
                      <a:pt x="691" y="1004"/>
                    </a:lnTo>
                    <a:lnTo>
                      <a:pt x="691" y="1004"/>
                    </a:lnTo>
                    <a:close/>
                    <a:moveTo>
                      <a:pt x="691" y="992"/>
                    </a:moveTo>
                    <a:lnTo>
                      <a:pt x="691" y="1004"/>
                    </a:lnTo>
                    <a:lnTo>
                      <a:pt x="691" y="992"/>
                    </a:lnTo>
                    <a:close/>
                    <a:moveTo>
                      <a:pt x="12" y="992"/>
                    </a:moveTo>
                    <a:lnTo>
                      <a:pt x="12" y="1004"/>
                    </a:lnTo>
                    <a:lnTo>
                      <a:pt x="12" y="992"/>
                    </a:lnTo>
                    <a:close/>
                    <a:moveTo>
                      <a:pt x="12" y="992"/>
                    </a:moveTo>
                    <a:lnTo>
                      <a:pt x="12" y="992"/>
                    </a:lnTo>
                    <a:lnTo>
                      <a:pt x="12" y="992"/>
                    </a:lnTo>
                    <a:close/>
                    <a:moveTo>
                      <a:pt x="691" y="982"/>
                    </a:moveTo>
                    <a:lnTo>
                      <a:pt x="691" y="992"/>
                    </a:lnTo>
                    <a:lnTo>
                      <a:pt x="691" y="982"/>
                    </a:lnTo>
                    <a:close/>
                    <a:moveTo>
                      <a:pt x="12" y="982"/>
                    </a:moveTo>
                    <a:lnTo>
                      <a:pt x="12" y="992"/>
                    </a:lnTo>
                    <a:lnTo>
                      <a:pt x="12" y="982"/>
                    </a:lnTo>
                    <a:close/>
                    <a:moveTo>
                      <a:pt x="691" y="982"/>
                    </a:moveTo>
                    <a:lnTo>
                      <a:pt x="691" y="982"/>
                    </a:lnTo>
                    <a:lnTo>
                      <a:pt x="691" y="982"/>
                    </a:lnTo>
                    <a:close/>
                    <a:moveTo>
                      <a:pt x="12" y="982"/>
                    </a:moveTo>
                    <a:lnTo>
                      <a:pt x="12" y="982"/>
                    </a:lnTo>
                    <a:lnTo>
                      <a:pt x="12" y="982"/>
                    </a:lnTo>
                    <a:close/>
                    <a:moveTo>
                      <a:pt x="12" y="971"/>
                    </a:moveTo>
                    <a:lnTo>
                      <a:pt x="12" y="971"/>
                    </a:lnTo>
                    <a:lnTo>
                      <a:pt x="12" y="971"/>
                    </a:lnTo>
                    <a:close/>
                    <a:moveTo>
                      <a:pt x="702" y="971"/>
                    </a:moveTo>
                    <a:cubicBezTo>
                      <a:pt x="691" y="971"/>
                      <a:pt x="691" y="971"/>
                      <a:pt x="691" y="982"/>
                    </a:cubicBezTo>
                    <a:cubicBezTo>
                      <a:pt x="691" y="971"/>
                      <a:pt x="691" y="971"/>
                      <a:pt x="702" y="971"/>
                    </a:cubicBezTo>
                    <a:close/>
                    <a:moveTo>
                      <a:pt x="12" y="960"/>
                    </a:moveTo>
                    <a:lnTo>
                      <a:pt x="12" y="971"/>
                    </a:lnTo>
                    <a:lnTo>
                      <a:pt x="12" y="960"/>
                    </a:lnTo>
                    <a:close/>
                    <a:moveTo>
                      <a:pt x="12" y="949"/>
                    </a:moveTo>
                    <a:lnTo>
                      <a:pt x="12" y="960"/>
                    </a:lnTo>
                    <a:lnTo>
                      <a:pt x="12" y="949"/>
                    </a:lnTo>
                    <a:close/>
                    <a:moveTo>
                      <a:pt x="12" y="949"/>
                    </a:moveTo>
                    <a:lnTo>
                      <a:pt x="12" y="949"/>
                    </a:lnTo>
                    <a:lnTo>
                      <a:pt x="12" y="949"/>
                    </a:lnTo>
                    <a:close/>
                    <a:moveTo>
                      <a:pt x="12" y="928"/>
                    </a:moveTo>
                    <a:lnTo>
                      <a:pt x="12" y="949"/>
                    </a:lnTo>
                    <a:lnTo>
                      <a:pt x="12" y="928"/>
                    </a:lnTo>
                    <a:close/>
                    <a:moveTo>
                      <a:pt x="12" y="928"/>
                    </a:moveTo>
                    <a:lnTo>
                      <a:pt x="12" y="928"/>
                    </a:lnTo>
                    <a:lnTo>
                      <a:pt x="12" y="928"/>
                    </a:lnTo>
                    <a:close/>
                    <a:moveTo>
                      <a:pt x="12" y="896"/>
                    </a:moveTo>
                    <a:lnTo>
                      <a:pt x="12" y="928"/>
                    </a:lnTo>
                    <a:lnTo>
                      <a:pt x="12" y="896"/>
                    </a:lnTo>
                    <a:close/>
                    <a:moveTo>
                      <a:pt x="141" y="357"/>
                    </a:moveTo>
                    <a:cubicBezTo>
                      <a:pt x="66" y="529"/>
                      <a:pt x="22" y="712"/>
                      <a:pt x="12" y="896"/>
                    </a:cubicBezTo>
                    <a:cubicBezTo>
                      <a:pt x="22" y="712"/>
                      <a:pt x="66" y="529"/>
                      <a:pt x="141" y="357"/>
                    </a:cubicBezTo>
                    <a:close/>
                    <a:moveTo>
                      <a:pt x="141" y="357"/>
                    </a:moveTo>
                    <a:lnTo>
                      <a:pt x="141" y="357"/>
                    </a:lnTo>
                    <a:lnTo>
                      <a:pt x="141" y="357"/>
                    </a:lnTo>
                    <a:close/>
                    <a:moveTo>
                      <a:pt x="141" y="345"/>
                    </a:moveTo>
                    <a:lnTo>
                      <a:pt x="141" y="357"/>
                    </a:lnTo>
                    <a:lnTo>
                      <a:pt x="141" y="345"/>
                    </a:lnTo>
                    <a:close/>
                    <a:moveTo>
                      <a:pt x="141" y="335"/>
                    </a:moveTo>
                    <a:lnTo>
                      <a:pt x="141" y="345"/>
                    </a:lnTo>
                    <a:lnTo>
                      <a:pt x="141" y="335"/>
                    </a:lnTo>
                    <a:close/>
                    <a:moveTo>
                      <a:pt x="141" y="335"/>
                    </a:moveTo>
                    <a:lnTo>
                      <a:pt x="141" y="335"/>
                    </a:lnTo>
                    <a:lnTo>
                      <a:pt x="141" y="335"/>
                    </a:lnTo>
                    <a:close/>
                    <a:moveTo>
                      <a:pt x="152" y="324"/>
                    </a:moveTo>
                    <a:lnTo>
                      <a:pt x="152" y="335"/>
                    </a:lnTo>
                    <a:lnTo>
                      <a:pt x="152" y="324"/>
                    </a:lnTo>
                    <a:close/>
                    <a:moveTo>
                      <a:pt x="152" y="324"/>
                    </a:moveTo>
                    <a:lnTo>
                      <a:pt x="152" y="324"/>
                    </a:lnTo>
                    <a:lnTo>
                      <a:pt x="152" y="324"/>
                    </a:lnTo>
                    <a:close/>
                    <a:moveTo>
                      <a:pt x="152" y="314"/>
                    </a:moveTo>
                    <a:lnTo>
                      <a:pt x="152" y="314"/>
                    </a:lnTo>
                    <a:lnTo>
                      <a:pt x="152" y="314"/>
                    </a:lnTo>
                    <a:close/>
                    <a:moveTo>
                      <a:pt x="152" y="314"/>
                    </a:moveTo>
                    <a:lnTo>
                      <a:pt x="152" y="314"/>
                    </a:lnTo>
                    <a:lnTo>
                      <a:pt x="152" y="314"/>
                    </a:lnTo>
                    <a:close/>
                    <a:moveTo>
                      <a:pt x="152" y="314"/>
                    </a:moveTo>
                    <a:lnTo>
                      <a:pt x="152" y="314"/>
                    </a:lnTo>
                    <a:lnTo>
                      <a:pt x="152" y="314"/>
                    </a:lnTo>
                    <a:close/>
                    <a:moveTo>
                      <a:pt x="1328" y="0"/>
                    </a:moveTo>
                    <a:cubicBezTo>
                      <a:pt x="971" y="184"/>
                      <a:pt x="724" y="551"/>
                      <a:pt x="702" y="971"/>
                    </a:cubicBezTo>
                    <a:cubicBezTo>
                      <a:pt x="724" y="551"/>
                      <a:pt x="971" y="184"/>
                      <a:pt x="1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8"/>
              <p:cNvSpPr/>
              <p:nvPr/>
            </p:nvSpPr>
            <p:spPr>
              <a:xfrm>
                <a:off x="2456724" y="-1330211"/>
                <a:ext cx="58857" cy="58857"/>
              </a:xfrm>
              <a:custGeom>
                <a:avLst/>
                <a:gdLst/>
                <a:ahLst/>
                <a:cxnLst/>
                <a:rect l="l" t="t" r="r" b="b"/>
                <a:pathLst>
                  <a:path w="1079" h="1079" extrusionOk="0">
                    <a:moveTo>
                      <a:pt x="539" y="0"/>
                    </a:moveTo>
                    <a:cubicBezTo>
                      <a:pt x="248" y="0"/>
                      <a:pt x="0" y="237"/>
                      <a:pt x="0" y="539"/>
                    </a:cubicBezTo>
                    <a:cubicBezTo>
                      <a:pt x="0" y="830"/>
                      <a:pt x="248" y="1079"/>
                      <a:pt x="539" y="1079"/>
                    </a:cubicBezTo>
                    <a:cubicBezTo>
                      <a:pt x="841" y="1079"/>
                      <a:pt x="1078" y="830"/>
                      <a:pt x="1078" y="539"/>
                    </a:cubicBezTo>
                    <a:cubicBezTo>
                      <a:pt x="1078" y="237"/>
                      <a:pt x="841" y="0"/>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8"/>
              <p:cNvSpPr/>
              <p:nvPr/>
            </p:nvSpPr>
            <p:spPr>
              <a:xfrm>
                <a:off x="2363176" y="-1330211"/>
                <a:ext cx="58857" cy="58857"/>
              </a:xfrm>
              <a:custGeom>
                <a:avLst/>
                <a:gdLst/>
                <a:ahLst/>
                <a:cxnLst/>
                <a:rect l="l" t="t" r="r" b="b"/>
                <a:pathLst>
                  <a:path w="1079" h="1079" extrusionOk="0">
                    <a:moveTo>
                      <a:pt x="539" y="0"/>
                    </a:moveTo>
                    <a:cubicBezTo>
                      <a:pt x="237" y="0"/>
                      <a:pt x="0" y="237"/>
                      <a:pt x="0" y="539"/>
                    </a:cubicBezTo>
                    <a:cubicBezTo>
                      <a:pt x="0" y="830"/>
                      <a:pt x="237" y="1079"/>
                      <a:pt x="539" y="1079"/>
                    </a:cubicBezTo>
                    <a:cubicBezTo>
                      <a:pt x="831" y="1079"/>
                      <a:pt x="1078" y="830"/>
                      <a:pt x="1078" y="539"/>
                    </a:cubicBezTo>
                    <a:cubicBezTo>
                      <a:pt x="1078" y="237"/>
                      <a:pt x="831" y="0"/>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8"/>
              <p:cNvSpPr/>
              <p:nvPr/>
            </p:nvSpPr>
            <p:spPr>
              <a:xfrm>
                <a:off x="2690784" y="-1320229"/>
                <a:ext cx="28310" cy="208862"/>
              </a:xfrm>
              <a:custGeom>
                <a:avLst/>
                <a:gdLst/>
                <a:ahLst/>
                <a:cxnLst/>
                <a:rect l="l" t="t" r="r" b="b"/>
                <a:pathLst>
                  <a:path w="519" h="3829" extrusionOk="0">
                    <a:moveTo>
                      <a:pt x="518" y="0"/>
                    </a:moveTo>
                    <a:cubicBezTo>
                      <a:pt x="227" y="0"/>
                      <a:pt x="1" y="227"/>
                      <a:pt x="1" y="518"/>
                    </a:cubicBezTo>
                    <a:lnTo>
                      <a:pt x="1" y="2286"/>
                    </a:lnTo>
                    <a:lnTo>
                      <a:pt x="1" y="2319"/>
                    </a:lnTo>
                    <a:cubicBezTo>
                      <a:pt x="162" y="2264"/>
                      <a:pt x="334" y="2243"/>
                      <a:pt x="518" y="2233"/>
                    </a:cubicBezTo>
                    <a:lnTo>
                      <a:pt x="518" y="0"/>
                    </a:lnTo>
                    <a:close/>
                    <a:moveTo>
                      <a:pt x="518" y="2923"/>
                    </a:moveTo>
                    <a:cubicBezTo>
                      <a:pt x="334" y="2933"/>
                      <a:pt x="151" y="2976"/>
                      <a:pt x="1" y="3062"/>
                    </a:cubicBezTo>
                    <a:lnTo>
                      <a:pt x="1" y="3311"/>
                    </a:lnTo>
                    <a:cubicBezTo>
                      <a:pt x="1" y="3591"/>
                      <a:pt x="227" y="3828"/>
                      <a:pt x="518" y="3828"/>
                    </a:cubicBezTo>
                    <a:lnTo>
                      <a:pt x="518" y="292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8"/>
              <p:cNvSpPr/>
              <p:nvPr/>
            </p:nvSpPr>
            <p:spPr>
              <a:xfrm>
                <a:off x="2618401" y="-1198481"/>
                <a:ext cx="100695" cy="153006"/>
              </a:xfrm>
              <a:custGeom>
                <a:avLst/>
                <a:gdLst/>
                <a:ahLst/>
                <a:cxnLst/>
                <a:rect l="l" t="t" r="r" b="b"/>
                <a:pathLst>
                  <a:path w="1846" h="2805" extrusionOk="0">
                    <a:moveTo>
                      <a:pt x="1845" y="1"/>
                    </a:moveTo>
                    <a:cubicBezTo>
                      <a:pt x="1661" y="11"/>
                      <a:pt x="1489" y="32"/>
                      <a:pt x="1328" y="87"/>
                    </a:cubicBezTo>
                    <a:cubicBezTo>
                      <a:pt x="799" y="248"/>
                      <a:pt x="367" y="636"/>
                      <a:pt x="152" y="1144"/>
                    </a:cubicBezTo>
                    <a:lnTo>
                      <a:pt x="152" y="1154"/>
                    </a:lnTo>
                    <a:lnTo>
                      <a:pt x="152" y="1165"/>
                    </a:lnTo>
                    <a:lnTo>
                      <a:pt x="141" y="1165"/>
                    </a:lnTo>
                    <a:lnTo>
                      <a:pt x="141" y="1175"/>
                    </a:lnTo>
                    <a:lnTo>
                      <a:pt x="141" y="1187"/>
                    </a:lnTo>
                    <a:cubicBezTo>
                      <a:pt x="66" y="1359"/>
                      <a:pt x="22" y="1542"/>
                      <a:pt x="12" y="1726"/>
                    </a:cubicBezTo>
                    <a:lnTo>
                      <a:pt x="12" y="1758"/>
                    </a:lnTo>
                    <a:lnTo>
                      <a:pt x="12" y="1779"/>
                    </a:lnTo>
                    <a:lnTo>
                      <a:pt x="12" y="1790"/>
                    </a:lnTo>
                    <a:lnTo>
                      <a:pt x="12" y="1801"/>
                    </a:lnTo>
                    <a:lnTo>
                      <a:pt x="12" y="1812"/>
                    </a:lnTo>
                    <a:lnTo>
                      <a:pt x="12" y="1822"/>
                    </a:lnTo>
                    <a:lnTo>
                      <a:pt x="12" y="1834"/>
                    </a:lnTo>
                    <a:lnTo>
                      <a:pt x="12" y="1844"/>
                    </a:lnTo>
                    <a:lnTo>
                      <a:pt x="1" y="1844"/>
                    </a:lnTo>
                    <a:lnTo>
                      <a:pt x="1" y="1855"/>
                    </a:lnTo>
                    <a:lnTo>
                      <a:pt x="1" y="1866"/>
                    </a:lnTo>
                    <a:lnTo>
                      <a:pt x="1" y="1877"/>
                    </a:lnTo>
                    <a:lnTo>
                      <a:pt x="1" y="1887"/>
                    </a:lnTo>
                    <a:cubicBezTo>
                      <a:pt x="12" y="2222"/>
                      <a:pt x="98" y="2534"/>
                      <a:pt x="260" y="2804"/>
                    </a:cubicBezTo>
                    <a:cubicBezTo>
                      <a:pt x="432" y="2663"/>
                      <a:pt x="637" y="2545"/>
                      <a:pt x="842" y="2448"/>
                    </a:cubicBezTo>
                    <a:cubicBezTo>
                      <a:pt x="756" y="2286"/>
                      <a:pt x="691" y="2092"/>
                      <a:pt x="691" y="1887"/>
                    </a:cubicBezTo>
                    <a:lnTo>
                      <a:pt x="691" y="1877"/>
                    </a:lnTo>
                    <a:lnTo>
                      <a:pt x="691" y="1866"/>
                    </a:lnTo>
                    <a:lnTo>
                      <a:pt x="691" y="1855"/>
                    </a:lnTo>
                    <a:lnTo>
                      <a:pt x="691" y="1844"/>
                    </a:lnTo>
                    <a:lnTo>
                      <a:pt x="691" y="1834"/>
                    </a:lnTo>
                    <a:lnTo>
                      <a:pt x="691" y="1822"/>
                    </a:lnTo>
                    <a:lnTo>
                      <a:pt x="691" y="1812"/>
                    </a:lnTo>
                    <a:cubicBezTo>
                      <a:pt x="691" y="1801"/>
                      <a:pt x="691" y="1801"/>
                      <a:pt x="702" y="1801"/>
                    </a:cubicBezTo>
                    <a:cubicBezTo>
                      <a:pt x="724" y="1381"/>
                      <a:pt x="971" y="1014"/>
                      <a:pt x="1328" y="830"/>
                    </a:cubicBezTo>
                    <a:cubicBezTo>
                      <a:pt x="1478" y="744"/>
                      <a:pt x="1661" y="701"/>
                      <a:pt x="1845" y="691"/>
                    </a:cubicBezTo>
                    <a:lnTo>
                      <a:pt x="18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8"/>
              <p:cNvSpPr/>
              <p:nvPr/>
            </p:nvSpPr>
            <p:spPr>
              <a:xfrm>
                <a:off x="2579018" y="-938511"/>
                <a:ext cx="55" cy="11182"/>
              </a:xfrm>
              <a:custGeom>
                <a:avLst/>
                <a:gdLst/>
                <a:ahLst/>
                <a:cxnLst/>
                <a:rect l="l" t="t" r="r" b="b"/>
                <a:pathLst>
                  <a:path w="1" h="205" extrusionOk="0">
                    <a:moveTo>
                      <a:pt x="1" y="205"/>
                    </a:moveTo>
                    <a:lnTo>
                      <a:pt x="1" y="205"/>
                    </a:lnTo>
                    <a:lnTo>
                      <a:pt x="1" y="205"/>
                    </a:lnTo>
                    <a:close/>
                    <a:moveTo>
                      <a:pt x="1" y="195"/>
                    </a:moveTo>
                    <a:lnTo>
                      <a:pt x="1" y="195"/>
                    </a:lnTo>
                    <a:lnTo>
                      <a:pt x="1" y="195"/>
                    </a:lnTo>
                    <a:close/>
                    <a:moveTo>
                      <a:pt x="1" y="195"/>
                    </a:moveTo>
                    <a:lnTo>
                      <a:pt x="1" y="195"/>
                    </a:lnTo>
                    <a:lnTo>
                      <a:pt x="1" y="195"/>
                    </a:lnTo>
                    <a:close/>
                    <a:moveTo>
                      <a:pt x="1" y="183"/>
                    </a:moveTo>
                    <a:lnTo>
                      <a:pt x="1" y="183"/>
                    </a:lnTo>
                    <a:lnTo>
                      <a:pt x="1" y="183"/>
                    </a:lnTo>
                    <a:close/>
                    <a:moveTo>
                      <a:pt x="1" y="173"/>
                    </a:moveTo>
                    <a:lnTo>
                      <a:pt x="1" y="173"/>
                    </a:lnTo>
                    <a:lnTo>
                      <a:pt x="1" y="173"/>
                    </a:lnTo>
                    <a:close/>
                    <a:moveTo>
                      <a:pt x="1" y="162"/>
                    </a:moveTo>
                    <a:lnTo>
                      <a:pt x="1" y="162"/>
                    </a:lnTo>
                    <a:lnTo>
                      <a:pt x="1" y="162"/>
                    </a:lnTo>
                    <a:close/>
                    <a:moveTo>
                      <a:pt x="1" y="151"/>
                    </a:moveTo>
                    <a:lnTo>
                      <a:pt x="1" y="162"/>
                    </a:lnTo>
                    <a:lnTo>
                      <a:pt x="1" y="151"/>
                    </a:lnTo>
                    <a:close/>
                    <a:moveTo>
                      <a:pt x="1" y="151"/>
                    </a:moveTo>
                    <a:lnTo>
                      <a:pt x="1" y="151"/>
                    </a:lnTo>
                    <a:lnTo>
                      <a:pt x="1" y="151"/>
                    </a:lnTo>
                    <a:close/>
                    <a:moveTo>
                      <a:pt x="1" y="140"/>
                    </a:moveTo>
                    <a:lnTo>
                      <a:pt x="1" y="140"/>
                    </a:lnTo>
                    <a:lnTo>
                      <a:pt x="1" y="140"/>
                    </a:lnTo>
                    <a:close/>
                    <a:moveTo>
                      <a:pt x="1" y="130"/>
                    </a:moveTo>
                    <a:lnTo>
                      <a:pt x="1" y="130"/>
                    </a:lnTo>
                    <a:lnTo>
                      <a:pt x="1" y="130"/>
                    </a:lnTo>
                    <a:close/>
                    <a:moveTo>
                      <a:pt x="1" y="119"/>
                    </a:moveTo>
                    <a:lnTo>
                      <a:pt x="1" y="130"/>
                    </a:lnTo>
                    <a:lnTo>
                      <a:pt x="1" y="119"/>
                    </a:lnTo>
                    <a:close/>
                    <a:moveTo>
                      <a:pt x="1" y="108"/>
                    </a:moveTo>
                    <a:lnTo>
                      <a:pt x="1" y="119"/>
                    </a:lnTo>
                    <a:lnTo>
                      <a:pt x="1" y="108"/>
                    </a:lnTo>
                    <a:close/>
                    <a:moveTo>
                      <a:pt x="1" y="108"/>
                    </a:moveTo>
                    <a:lnTo>
                      <a:pt x="1" y="108"/>
                    </a:lnTo>
                    <a:lnTo>
                      <a:pt x="1" y="108"/>
                    </a:lnTo>
                    <a:close/>
                    <a:moveTo>
                      <a:pt x="1" y="97"/>
                    </a:moveTo>
                    <a:lnTo>
                      <a:pt x="1" y="97"/>
                    </a:lnTo>
                    <a:lnTo>
                      <a:pt x="1" y="97"/>
                    </a:lnTo>
                    <a:close/>
                    <a:moveTo>
                      <a:pt x="1" y="87"/>
                    </a:moveTo>
                    <a:lnTo>
                      <a:pt x="1" y="87"/>
                    </a:lnTo>
                    <a:lnTo>
                      <a:pt x="1" y="87"/>
                    </a:lnTo>
                    <a:close/>
                    <a:moveTo>
                      <a:pt x="1" y="76"/>
                    </a:moveTo>
                    <a:lnTo>
                      <a:pt x="1" y="87"/>
                    </a:lnTo>
                    <a:lnTo>
                      <a:pt x="1" y="76"/>
                    </a:lnTo>
                    <a:close/>
                    <a:moveTo>
                      <a:pt x="1" y="65"/>
                    </a:moveTo>
                    <a:lnTo>
                      <a:pt x="1" y="76"/>
                    </a:lnTo>
                    <a:lnTo>
                      <a:pt x="1" y="76"/>
                    </a:lnTo>
                    <a:lnTo>
                      <a:pt x="1" y="65"/>
                    </a:lnTo>
                    <a:close/>
                    <a:moveTo>
                      <a:pt x="1" y="54"/>
                    </a:moveTo>
                    <a:lnTo>
                      <a:pt x="1" y="65"/>
                    </a:lnTo>
                    <a:lnTo>
                      <a:pt x="1" y="54"/>
                    </a:lnTo>
                    <a:close/>
                    <a:moveTo>
                      <a:pt x="1" y="54"/>
                    </a:moveTo>
                    <a:lnTo>
                      <a:pt x="1" y="54"/>
                    </a:lnTo>
                    <a:lnTo>
                      <a:pt x="1" y="54"/>
                    </a:lnTo>
                    <a:close/>
                    <a:moveTo>
                      <a:pt x="1" y="44"/>
                    </a:moveTo>
                    <a:lnTo>
                      <a:pt x="1" y="44"/>
                    </a:lnTo>
                    <a:lnTo>
                      <a:pt x="1" y="44"/>
                    </a:lnTo>
                    <a:close/>
                    <a:moveTo>
                      <a:pt x="1" y="32"/>
                    </a:moveTo>
                    <a:lnTo>
                      <a:pt x="1" y="44"/>
                    </a:lnTo>
                    <a:lnTo>
                      <a:pt x="1" y="32"/>
                    </a:lnTo>
                    <a:close/>
                    <a:moveTo>
                      <a:pt x="1" y="22"/>
                    </a:moveTo>
                    <a:lnTo>
                      <a:pt x="1" y="32"/>
                    </a:lnTo>
                    <a:lnTo>
                      <a:pt x="1" y="22"/>
                    </a:lnTo>
                    <a:close/>
                    <a:moveTo>
                      <a:pt x="1" y="22"/>
                    </a:moveTo>
                    <a:lnTo>
                      <a:pt x="1" y="22"/>
                    </a:lnTo>
                    <a:lnTo>
                      <a:pt x="1" y="22"/>
                    </a:lnTo>
                    <a:close/>
                    <a:moveTo>
                      <a:pt x="1" y="11"/>
                    </a:moveTo>
                    <a:lnTo>
                      <a:pt x="1" y="11"/>
                    </a:lnTo>
                    <a:lnTo>
                      <a:pt x="1" y="11"/>
                    </a:lnTo>
                    <a:close/>
                    <a:moveTo>
                      <a:pt x="1"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8"/>
              <p:cNvSpPr/>
              <p:nvPr/>
            </p:nvSpPr>
            <p:spPr>
              <a:xfrm>
                <a:off x="2579018" y="-1076132"/>
                <a:ext cx="140078" cy="283538"/>
              </a:xfrm>
              <a:custGeom>
                <a:avLst/>
                <a:gdLst/>
                <a:ahLst/>
                <a:cxnLst/>
                <a:rect l="l" t="t" r="r" b="b"/>
                <a:pathLst>
                  <a:path w="2568" h="5198" extrusionOk="0">
                    <a:moveTo>
                      <a:pt x="2567" y="0"/>
                    </a:moveTo>
                    <a:cubicBezTo>
                      <a:pt x="2211" y="0"/>
                      <a:pt x="1877" y="75"/>
                      <a:pt x="1564" y="205"/>
                    </a:cubicBezTo>
                    <a:cubicBezTo>
                      <a:pt x="1359" y="302"/>
                      <a:pt x="1154" y="420"/>
                      <a:pt x="982" y="561"/>
                    </a:cubicBezTo>
                    <a:cubicBezTo>
                      <a:pt x="399" y="1024"/>
                      <a:pt x="22" y="1726"/>
                      <a:pt x="1" y="2523"/>
                    </a:cubicBezTo>
                    <a:lnTo>
                      <a:pt x="1" y="2534"/>
                    </a:lnTo>
                    <a:lnTo>
                      <a:pt x="1" y="2545"/>
                    </a:lnTo>
                    <a:lnTo>
                      <a:pt x="1" y="2555"/>
                    </a:lnTo>
                    <a:lnTo>
                      <a:pt x="1" y="2567"/>
                    </a:lnTo>
                    <a:lnTo>
                      <a:pt x="1" y="2577"/>
                    </a:lnTo>
                    <a:lnTo>
                      <a:pt x="1" y="2588"/>
                    </a:lnTo>
                    <a:lnTo>
                      <a:pt x="1" y="2599"/>
                    </a:lnTo>
                    <a:lnTo>
                      <a:pt x="1" y="2610"/>
                    </a:lnTo>
                    <a:lnTo>
                      <a:pt x="1" y="2620"/>
                    </a:lnTo>
                    <a:lnTo>
                      <a:pt x="1" y="2631"/>
                    </a:lnTo>
                    <a:lnTo>
                      <a:pt x="1" y="2642"/>
                    </a:lnTo>
                    <a:lnTo>
                      <a:pt x="1" y="2653"/>
                    </a:lnTo>
                    <a:lnTo>
                      <a:pt x="1" y="2663"/>
                    </a:lnTo>
                    <a:lnTo>
                      <a:pt x="1" y="2674"/>
                    </a:lnTo>
                    <a:lnTo>
                      <a:pt x="1" y="2685"/>
                    </a:lnTo>
                    <a:lnTo>
                      <a:pt x="1" y="2696"/>
                    </a:lnTo>
                    <a:lnTo>
                      <a:pt x="1" y="2706"/>
                    </a:lnTo>
                    <a:lnTo>
                      <a:pt x="1" y="2718"/>
                    </a:lnTo>
                    <a:lnTo>
                      <a:pt x="1" y="2728"/>
                    </a:lnTo>
                    <a:cubicBezTo>
                      <a:pt x="66" y="4098"/>
                      <a:pt x="1187" y="5176"/>
                      <a:pt x="2567" y="5198"/>
                    </a:cubicBezTo>
                    <a:lnTo>
                      <a:pt x="2567" y="2933"/>
                    </a:lnTo>
                    <a:lnTo>
                      <a:pt x="1726" y="2933"/>
                    </a:lnTo>
                    <a:cubicBezTo>
                      <a:pt x="1726" y="2955"/>
                      <a:pt x="1736" y="2965"/>
                      <a:pt x="1736" y="2987"/>
                    </a:cubicBezTo>
                    <a:cubicBezTo>
                      <a:pt x="1736" y="3235"/>
                      <a:pt x="1521" y="3440"/>
                      <a:pt x="1273" y="3440"/>
                    </a:cubicBezTo>
                    <a:cubicBezTo>
                      <a:pt x="1014" y="3440"/>
                      <a:pt x="809" y="3235"/>
                      <a:pt x="809" y="2987"/>
                    </a:cubicBezTo>
                    <a:cubicBezTo>
                      <a:pt x="809" y="2825"/>
                      <a:pt x="895" y="2685"/>
                      <a:pt x="1014" y="2599"/>
                    </a:cubicBezTo>
                    <a:cubicBezTo>
                      <a:pt x="895" y="2512"/>
                      <a:pt x="809" y="2373"/>
                      <a:pt x="809" y="2210"/>
                    </a:cubicBezTo>
                    <a:cubicBezTo>
                      <a:pt x="809" y="1963"/>
                      <a:pt x="1014" y="1747"/>
                      <a:pt x="1273" y="1747"/>
                    </a:cubicBezTo>
                    <a:cubicBezTo>
                      <a:pt x="1521" y="1747"/>
                      <a:pt x="1736" y="1963"/>
                      <a:pt x="1736" y="2210"/>
                    </a:cubicBezTo>
                    <a:cubicBezTo>
                      <a:pt x="1736" y="2232"/>
                      <a:pt x="1726" y="2243"/>
                      <a:pt x="1726" y="2253"/>
                    </a:cubicBezTo>
                    <a:lnTo>
                      <a:pt x="2567" y="2253"/>
                    </a:lnTo>
                    <a:lnTo>
                      <a:pt x="2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8"/>
              <p:cNvSpPr/>
              <p:nvPr/>
            </p:nvSpPr>
            <p:spPr>
              <a:xfrm>
                <a:off x="2623146" y="-980839"/>
                <a:ext cx="95949" cy="92349"/>
              </a:xfrm>
              <a:custGeom>
                <a:avLst/>
                <a:gdLst/>
                <a:ahLst/>
                <a:cxnLst/>
                <a:rect l="l" t="t" r="r" b="b"/>
                <a:pathLst>
                  <a:path w="1759" h="1693" extrusionOk="0">
                    <a:moveTo>
                      <a:pt x="464" y="0"/>
                    </a:moveTo>
                    <a:cubicBezTo>
                      <a:pt x="205" y="0"/>
                      <a:pt x="0" y="216"/>
                      <a:pt x="0" y="463"/>
                    </a:cubicBezTo>
                    <a:cubicBezTo>
                      <a:pt x="0" y="626"/>
                      <a:pt x="86" y="765"/>
                      <a:pt x="205" y="852"/>
                    </a:cubicBezTo>
                    <a:cubicBezTo>
                      <a:pt x="86" y="938"/>
                      <a:pt x="0" y="1078"/>
                      <a:pt x="0" y="1240"/>
                    </a:cubicBezTo>
                    <a:cubicBezTo>
                      <a:pt x="0" y="1488"/>
                      <a:pt x="205" y="1693"/>
                      <a:pt x="464" y="1693"/>
                    </a:cubicBezTo>
                    <a:cubicBezTo>
                      <a:pt x="712" y="1693"/>
                      <a:pt x="927" y="1488"/>
                      <a:pt x="927" y="1240"/>
                    </a:cubicBezTo>
                    <a:cubicBezTo>
                      <a:pt x="927" y="1218"/>
                      <a:pt x="917" y="1208"/>
                      <a:pt x="917" y="1186"/>
                    </a:cubicBezTo>
                    <a:lnTo>
                      <a:pt x="1758" y="1186"/>
                    </a:lnTo>
                    <a:lnTo>
                      <a:pt x="1758" y="506"/>
                    </a:lnTo>
                    <a:lnTo>
                      <a:pt x="917" y="506"/>
                    </a:lnTo>
                    <a:cubicBezTo>
                      <a:pt x="917" y="496"/>
                      <a:pt x="927" y="485"/>
                      <a:pt x="927" y="463"/>
                    </a:cubicBezTo>
                    <a:cubicBezTo>
                      <a:pt x="927" y="216"/>
                      <a:pt x="712" y="0"/>
                      <a:pt x="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TextBox 3">
            <a:extLst>
              <a:ext uri="{FF2B5EF4-FFF2-40B4-BE49-F238E27FC236}">
                <a16:creationId xmlns:a16="http://schemas.microsoft.com/office/drawing/2014/main" id="{4B112B9A-3987-443C-52E6-EA07C552C261}"/>
              </a:ext>
            </a:extLst>
          </p:cNvPr>
          <p:cNvSpPr txBox="1"/>
          <p:nvPr/>
        </p:nvSpPr>
        <p:spPr>
          <a:xfrm>
            <a:off x="830844" y="1638325"/>
            <a:ext cx="7554928" cy="1608325"/>
          </a:xfrm>
          <a:prstGeom prst="rect">
            <a:avLst/>
          </a:prstGeom>
          <a:noFill/>
        </p:spPr>
        <p:txBody>
          <a:bodyPr wrap="square" rtlCol="0">
            <a:spAutoFit/>
          </a:bodyPr>
          <a:lstStyle/>
          <a:p>
            <a:pPr algn="ctr">
              <a:lnSpc>
                <a:spcPct val="150000"/>
              </a:lnSpc>
            </a:pPr>
            <a:r>
              <a:rPr lang="en-US" sz="3500" b="1">
                <a:solidFill>
                  <a:srgbClr val="002060"/>
                </a:solidFill>
                <a:effectLst/>
                <a:latin typeface="+mj-lt"/>
                <a:ea typeface="Times New Roman" panose="02020603050405020304" pitchFamily="18" charset="0"/>
                <a:cs typeface="Times New Roman" panose="02020603050405020304" pitchFamily="18" charset="0"/>
              </a:rPr>
              <a:t>BÀI 22. CÁC YẾU TỐ ẢNH HƯỞNG ĐẾN HÔ HẤP TẾ BÀO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grpSp>
        <p:nvGrpSpPr>
          <p:cNvPr id="1397" name="Google Shape;1397;p50"/>
          <p:cNvGrpSpPr/>
          <p:nvPr/>
        </p:nvGrpSpPr>
        <p:grpSpPr>
          <a:xfrm>
            <a:off x="7695479" y="2664321"/>
            <a:ext cx="343947" cy="366672"/>
            <a:chOff x="1803100" y="543100"/>
            <a:chExt cx="145475" cy="155100"/>
          </a:xfrm>
        </p:grpSpPr>
        <p:sp>
          <p:nvSpPr>
            <p:cNvPr id="1398" name="Google Shape;1398;p50"/>
            <p:cNvSpPr/>
            <p:nvPr/>
          </p:nvSpPr>
          <p:spPr>
            <a:xfrm>
              <a:off x="1833025" y="543100"/>
              <a:ext cx="36500" cy="46250"/>
            </a:xfrm>
            <a:custGeom>
              <a:avLst/>
              <a:gdLst/>
              <a:ahLst/>
              <a:cxnLst/>
              <a:rect l="l" t="t" r="r" b="b"/>
              <a:pathLst>
                <a:path w="1460" h="1850" extrusionOk="0">
                  <a:moveTo>
                    <a:pt x="623" y="1"/>
                  </a:moveTo>
                  <a:cubicBezTo>
                    <a:pt x="524" y="1"/>
                    <a:pt x="424" y="33"/>
                    <a:pt x="337" y="108"/>
                  </a:cubicBezTo>
                  <a:cubicBezTo>
                    <a:pt x="316" y="129"/>
                    <a:pt x="295" y="161"/>
                    <a:pt x="274" y="182"/>
                  </a:cubicBezTo>
                  <a:cubicBezTo>
                    <a:pt x="221" y="234"/>
                    <a:pt x="179" y="287"/>
                    <a:pt x="158" y="360"/>
                  </a:cubicBezTo>
                  <a:cubicBezTo>
                    <a:pt x="95" y="539"/>
                    <a:pt x="64" y="728"/>
                    <a:pt x="43" y="917"/>
                  </a:cubicBezTo>
                  <a:cubicBezTo>
                    <a:pt x="1" y="1221"/>
                    <a:pt x="43" y="1547"/>
                    <a:pt x="295" y="1736"/>
                  </a:cubicBezTo>
                  <a:cubicBezTo>
                    <a:pt x="399" y="1815"/>
                    <a:pt x="515" y="1849"/>
                    <a:pt x="632" y="1849"/>
                  </a:cubicBezTo>
                  <a:cubicBezTo>
                    <a:pt x="950" y="1849"/>
                    <a:pt x="1271" y="1594"/>
                    <a:pt x="1355" y="1295"/>
                  </a:cubicBezTo>
                  <a:cubicBezTo>
                    <a:pt x="1460" y="917"/>
                    <a:pt x="1324" y="455"/>
                    <a:pt x="1040" y="182"/>
                  </a:cubicBezTo>
                  <a:cubicBezTo>
                    <a:pt x="926" y="74"/>
                    <a:pt x="774"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0"/>
            <p:cNvSpPr/>
            <p:nvPr/>
          </p:nvSpPr>
          <p:spPr>
            <a:xfrm>
              <a:off x="1882650" y="548050"/>
              <a:ext cx="43075" cy="44050"/>
            </a:xfrm>
            <a:custGeom>
              <a:avLst/>
              <a:gdLst/>
              <a:ahLst/>
              <a:cxnLst/>
              <a:rect l="l" t="t" r="r" b="b"/>
              <a:pathLst>
                <a:path w="1723" h="1762" extrusionOk="0">
                  <a:moveTo>
                    <a:pt x="844" y="0"/>
                  </a:moveTo>
                  <a:cubicBezTo>
                    <a:pt x="636" y="0"/>
                    <a:pt x="440" y="122"/>
                    <a:pt x="357" y="330"/>
                  </a:cubicBezTo>
                  <a:cubicBezTo>
                    <a:pt x="200" y="761"/>
                    <a:pt x="0" y="1496"/>
                    <a:pt x="588" y="1716"/>
                  </a:cubicBezTo>
                  <a:cubicBezTo>
                    <a:pt x="670" y="1747"/>
                    <a:pt x="758" y="1762"/>
                    <a:pt x="846" y="1762"/>
                  </a:cubicBezTo>
                  <a:cubicBezTo>
                    <a:pt x="1173" y="1762"/>
                    <a:pt x="1505" y="1558"/>
                    <a:pt x="1596" y="1244"/>
                  </a:cubicBezTo>
                  <a:cubicBezTo>
                    <a:pt x="1722" y="866"/>
                    <a:pt x="1512" y="509"/>
                    <a:pt x="1302" y="204"/>
                  </a:cubicBezTo>
                  <a:cubicBezTo>
                    <a:pt x="1239" y="120"/>
                    <a:pt x="1145" y="68"/>
                    <a:pt x="1040" y="47"/>
                  </a:cubicBezTo>
                  <a:cubicBezTo>
                    <a:pt x="1029" y="36"/>
                    <a:pt x="1019" y="36"/>
                    <a:pt x="1008" y="26"/>
                  </a:cubicBezTo>
                  <a:cubicBezTo>
                    <a:pt x="954" y="8"/>
                    <a:pt x="898"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0"/>
            <p:cNvSpPr/>
            <p:nvPr/>
          </p:nvSpPr>
          <p:spPr>
            <a:xfrm>
              <a:off x="1861900" y="596300"/>
              <a:ext cx="38350" cy="43925"/>
            </a:xfrm>
            <a:custGeom>
              <a:avLst/>
              <a:gdLst/>
              <a:ahLst/>
              <a:cxnLst/>
              <a:rect l="l" t="t" r="r" b="b"/>
              <a:pathLst>
                <a:path w="1534" h="1757" extrusionOk="0">
                  <a:moveTo>
                    <a:pt x="669" y="1"/>
                  </a:moveTo>
                  <a:cubicBezTo>
                    <a:pt x="464" y="1"/>
                    <a:pt x="272" y="116"/>
                    <a:pt x="190" y="322"/>
                  </a:cubicBezTo>
                  <a:cubicBezTo>
                    <a:pt x="127" y="500"/>
                    <a:pt x="64" y="679"/>
                    <a:pt x="43" y="878"/>
                  </a:cubicBezTo>
                  <a:cubicBezTo>
                    <a:pt x="1" y="1193"/>
                    <a:pt x="127" y="1508"/>
                    <a:pt x="421" y="1666"/>
                  </a:cubicBezTo>
                  <a:cubicBezTo>
                    <a:pt x="538" y="1726"/>
                    <a:pt x="667" y="1757"/>
                    <a:pt x="795" y="1757"/>
                  </a:cubicBezTo>
                  <a:cubicBezTo>
                    <a:pt x="1069" y="1757"/>
                    <a:pt x="1335" y="1617"/>
                    <a:pt x="1450" y="1330"/>
                  </a:cubicBezTo>
                  <a:cubicBezTo>
                    <a:pt x="1534" y="1141"/>
                    <a:pt x="1534" y="931"/>
                    <a:pt x="1450" y="742"/>
                  </a:cubicBezTo>
                  <a:cubicBezTo>
                    <a:pt x="1387" y="584"/>
                    <a:pt x="1271" y="458"/>
                    <a:pt x="1177" y="322"/>
                  </a:cubicBezTo>
                  <a:cubicBezTo>
                    <a:pt x="1156" y="290"/>
                    <a:pt x="1124" y="269"/>
                    <a:pt x="1093" y="238"/>
                  </a:cubicBezTo>
                  <a:cubicBezTo>
                    <a:pt x="1040" y="143"/>
                    <a:pt x="946" y="59"/>
                    <a:pt x="841" y="28"/>
                  </a:cubicBezTo>
                  <a:cubicBezTo>
                    <a:pt x="784" y="10"/>
                    <a:pt x="726"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0"/>
            <p:cNvSpPr/>
            <p:nvPr/>
          </p:nvSpPr>
          <p:spPr>
            <a:xfrm>
              <a:off x="1911275" y="601950"/>
              <a:ext cx="37300" cy="46550"/>
            </a:xfrm>
            <a:custGeom>
              <a:avLst/>
              <a:gdLst/>
              <a:ahLst/>
              <a:cxnLst/>
              <a:rect l="l" t="t" r="r" b="b"/>
              <a:pathLst>
                <a:path w="1492" h="1862" extrusionOk="0">
                  <a:moveTo>
                    <a:pt x="611" y="1"/>
                  </a:moveTo>
                  <a:cubicBezTo>
                    <a:pt x="373" y="1"/>
                    <a:pt x="84" y="187"/>
                    <a:pt x="94" y="463"/>
                  </a:cubicBezTo>
                  <a:cubicBezTo>
                    <a:pt x="105" y="715"/>
                    <a:pt x="0" y="946"/>
                    <a:pt x="42" y="1198"/>
                  </a:cubicBezTo>
                  <a:cubicBezTo>
                    <a:pt x="89" y="1547"/>
                    <a:pt x="373" y="1862"/>
                    <a:pt x="727" y="1862"/>
                  </a:cubicBezTo>
                  <a:cubicBezTo>
                    <a:pt x="767" y="1862"/>
                    <a:pt x="808" y="1858"/>
                    <a:pt x="850" y="1849"/>
                  </a:cubicBezTo>
                  <a:cubicBezTo>
                    <a:pt x="1249" y="1765"/>
                    <a:pt x="1491" y="1377"/>
                    <a:pt x="1438" y="978"/>
                  </a:cubicBezTo>
                  <a:cubicBezTo>
                    <a:pt x="1407" y="726"/>
                    <a:pt x="1249" y="526"/>
                    <a:pt x="1102" y="316"/>
                  </a:cubicBezTo>
                  <a:cubicBezTo>
                    <a:pt x="1071" y="274"/>
                    <a:pt x="1039" y="243"/>
                    <a:pt x="987" y="211"/>
                  </a:cubicBezTo>
                  <a:cubicBezTo>
                    <a:pt x="913" y="96"/>
                    <a:pt x="798" y="12"/>
                    <a:pt x="630" y="1"/>
                  </a:cubicBezTo>
                  <a:cubicBezTo>
                    <a:pt x="624" y="1"/>
                    <a:pt x="61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0"/>
            <p:cNvSpPr/>
            <p:nvPr/>
          </p:nvSpPr>
          <p:spPr>
            <a:xfrm>
              <a:off x="1803100" y="599550"/>
              <a:ext cx="41225" cy="48950"/>
            </a:xfrm>
            <a:custGeom>
              <a:avLst/>
              <a:gdLst/>
              <a:ahLst/>
              <a:cxnLst/>
              <a:rect l="l" t="t" r="r" b="b"/>
              <a:pathLst>
                <a:path w="1649" h="1958" extrusionOk="0">
                  <a:moveTo>
                    <a:pt x="859" y="0"/>
                  </a:moveTo>
                  <a:cubicBezTo>
                    <a:pt x="706" y="0"/>
                    <a:pt x="559" y="64"/>
                    <a:pt x="473" y="202"/>
                  </a:cubicBezTo>
                  <a:cubicBezTo>
                    <a:pt x="295" y="496"/>
                    <a:pt x="43" y="759"/>
                    <a:pt x="22" y="1126"/>
                  </a:cubicBezTo>
                  <a:cubicBezTo>
                    <a:pt x="1" y="1599"/>
                    <a:pt x="463" y="1924"/>
                    <a:pt x="893" y="1956"/>
                  </a:cubicBezTo>
                  <a:cubicBezTo>
                    <a:pt x="910" y="1957"/>
                    <a:pt x="928" y="1958"/>
                    <a:pt x="945" y="1958"/>
                  </a:cubicBezTo>
                  <a:cubicBezTo>
                    <a:pt x="1367" y="1958"/>
                    <a:pt x="1639" y="1593"/>
                    <a:pt x="1649" y="1189"/>
                  </a:cubicBezTo>
                  <a:cubicBezTo>
                    <a:pt x="1649" y="864"/>
                    <a:pt x="1576" y="444"/>
                    <a:pt x="1345" y="202"/>
                  </a:cubicBezTo>
                  <a:cubicBezTo>
                    <a:pt x="1282" y="139"/>
                    <a:pt x="1198" y="97"/>
                    <a:pt x="1124" y="66"/>
                  </a:cubicBezTo>
                  <a:cubicBezTo>
                    <a:pt x="1042" y="23"/>
                    <a:pt x="949"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0"/>
            <p:cNvSpPr/>
            <p:nvPr/>
          </p:nvSpPr>
          <p:spPr>
            <a:xfrm>
              <a:off x="1836700" y="649000"/>
              <a:ext cx="42300" cy="48575"/>
            </a:xfrm>
            <a:custGeom>
              <a:avLst/>
              <a:gdLst/>
              <a:ahLst/>
              <a:cxnLst/>
              <a:rect l="l" t="t" r="r" b="b"/>
              <a:pathLst>
                <a:path w="1692" h="1943" extrusionOk="0">
                  <a:moveTo>
                    <a:pt x="798" y="1"/>
                  </a:moveTo>
                  <a:cubicBezTo>
                    <a:pt x="642" y="1"/>
                    <a:pt x="486" y="67"/>
                    <a:pt x="400" y="209"/>
                  </a:cubicBezTo>
                  <a:cubicBezTo>
                    <a:pt x="295" y="387"/>
                    <a:pt x="211" y="576"/>
                    <a:pt x="127" y="776"/>
                  </a:cubicBezTo>
                  <a:cubicBezTo>
                    <a:pt x="64" y="933"/>
                    <a:pt x="1" y="1080"/>
                    <a:pt x="11" y="1259"/>
                  </a:cubicBezTo>
                  <a:cubicBezTo>
                    <a:pt x="22" y="1679"/>
                    <a:pt x="484" y="1920"/>
                    <a:pt x="862" y="1941"/>
                  </a:cubicBezTo>
                  <a:cubicBezTo>
                    <a:pt x="876" y="1942"/>
                    <a:pt x="891" y="1942"/>
                    <a:pt x="905" y="1942"/>
                  </a:cubicBezTo>
                  <a:cubicBezTo>
                    <a:pt x="1316" y="1942"/>
                    <a:pt x="1650" y="1654"/>
                    <a:pt x="1670" y="1238"/>
                  </a:cubicBezTo>
                  <a:cubicBezTo>
                    <a:pt x="1691" y="891"/>
                    <a:pt x="1534" y="555"/>
                    <a:pt x="1355" y="272"/>
                  </a:cubicBezTo>
                  <a:cubicBezTo>
                    <a:pt x="1303" y="209"/>
                    <a:pt x="1229" y="156"/>
                    <a:pt x="1156" y="135"/>
                  </a:cubicBezTo>
                  <a:cubicBezTo>
                    <a:pt x="1135" y="114"/>
                    <a:pt x="1124" y="104"/>
                    <a:pt x="1103" y="93"/>
                  </a:cubicBezTo>
                  <a:cubicBezTo>
                    <a:pt x="1017" y="33"/>
                    <a:pt x="907"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0"/>
            <p:cNvSpPr/>
            <p:nvPr/>
          </p:nvSpPr>
          <p:spPr>
            <a:xfrm>
              <a:off x="1889475" y="653725"/>
              <a:ext cx="42025" cy="44475"/>
            </a:xfrm>
            <a:custGeom>
              <a:avLst/>
              <a:gdLst/>
              <a:ahLst/>
              <a:cxnLst/>
              <a:rect l="l" t="t" r="r" b="b"/>
              <a:pathLst>
                <a:path w="1681" h="1779" extrusionOk="0">
                  <a:moveTo>
                    <a:pt x="818" y="0"/>
                  </a:moveTo>
                  <a:cubicBezTo>
                    <a:pt x="769" y="0"/>
                    <a:pt x="719" y="7"/>
                    <a:pt x="672" y="20"/>
                  </a:cubicBezTo>
                  <a:cubicBezTo>
                    <a:pt x="515" y="51"/>
                    <a:pt x="378" y="167"/>
                    <a:pt x="305" y="335"/>
                  </a:cubicBezTo>
                  <a:cubicBezTo>
                    <a:pt x="168" y="650"/>
                    <a:pt x="0" y="986"/>
                    <a:pt x="179" y="1322"/>
                  </a:cubicBezTo>
                  <a:cubicBezTo>
                    <a:pt x="326" y="1602"/>
                    <a:pt x="630" y="1778"/>
                    <a:pt x="935" y="1778"/>
                  </a:cubicBezTo>
                  <a:cubicBezTo>
                    <a:pt x="1042" y="1778"/>
                    <a:pt x="1149" y="1757"/>
                    <a:pt x="1250" y="1710"/>
                  </a:cubicBezTo>
                  <a:cubicBezTo>
                    <a:pt x="1638" y="1532"/>
                    <a:pt x="1680" y="1080"/>
                    <a:pt x="1533" y="734"/>
                  </a:cubicBezTo>
                  <a:cubicBezTo>
                    <a:pt x="1460" y="534"/>
                    <a:pt x="1313" y="356"/>
                    <a:pt x="1197" y="177"/>
                  </a:cubicBezTo>
                  <a:cubicBezTo>
                    <a:pt x="1111" y="59"/>
                    <a:pt x="965" y="0"/>
                    <a:pt x="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5" name="Google Shape;1405;p50"/>
          <p:cNvGrpSpPr/>
          <p:nvPr/>
        </p:nvGrpSpPr>
        <p:grpSpPr>
          <a:xfrm rot="-2394364">
            <a:off x="6306288" y="939443"/>
            <a:ext cx="269136" cy="205931"/>
            <a:chOff x="-1165325" y="1368300"/>
            <a:chExt cx="157550" cy="120525"/>
          </a:xfrm>
        </p:grpSpPr>
        <p:sp>
          <p:nvSpPr>
            <p:cNvPr id="1406" name="Google Shape;1406;p50"/>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0"/>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0"/>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0"/>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0"/>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50"/>
          <p:cNvGrpSpPr/>
          <p:nvPr/>
        </p:nvGrpSpPr>
        <p:grpSpPr>
          <a:xfrm rot="2529599">
            <a:off x="8127464" y="2049381"/>
            <a:ext cx="269139" cy="205933"/>
            <a:chOff x="-1165325" y="1368300"/>
            <a:chExt cx="157550" cy="120525"/>
          </a:xfrm>
        </p:grpSpPr>
        <p:sp>
          <p:nvSpPr>
            <p:cNvPr id="1412" name="Google Shape;1412;p50"/>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0"/>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0"/>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0"/>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0"/>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Arrow: Pentagon 5">
            <a:extLst>
              <a:ext uri="{FF2B5EF4-FFF2-40B4-BE49-F238E27FC236}">
                <a16:creationId xmlns:a16="http://schemas.microsoft.com/office/drawing/2014/main" id="{9451E588-C80C-4009-AE78-D74AACA8CC2D}"/>
              </a:ext>
            </a:extLst>
          </p:cNvPr>
          <p:cNvSpPr/>
          <p:nvPr/>
        </p:nvSpPr>
        <p:spPr>
          <a:xfrm>
            <a:off x="3346589" y="1502356"/>
            <a:ext cx="4152909" cy="1037799"/>
          </a:xfrm>
          <a:prstGeom prst="homePlate">
            <a:avLst/>
          </a:prstGeom>
          <a:solidFill>
            <a:schemeClr val="bg2">
              <a:lumMod val="90000"/>
            </a:schemeClr>
          </a:solidFill>
          <a:ln w="28575"/>
        </p:spPr>
        <p:style>
          <a:lnRef idx="3">
            <a:schemeClr val="lt1"/>
          </a:lnRef>
          <a:fillRef idx="1">
            <a:schemeClr val="accent4"/>
          </a:fillRef>
          <a:effectRef idx="1">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p>
        </p:txBody>
      </p:sp>
      <p:sp>
        <p:nvSpPr>
          <p:cNvPr id="7" name="Arrow: Pentagon 6">
            <a:extLst>
              <a:ext uri="{FF2B5EF4-FFF2-40B4-BE49-F238E27FC236}">
                <a16:creationId xmlns:a16="http://schemas.microsoft.com/office/drawing/2014/main" id="{9451E588-C80C-4009-AE78-D74AACA8CC2D}"/>
              </a:ext>
            </a:extLst>
          </p:cNvPr>
          <p:cNvSpPr/>
          <p:nvPr/>
        </p:nvSpPr>
        <p:spPr>
          <a:xfrm>
            <a:off x="3296910" y="2842012"/>
            <a:ext cx="4240279" cy="1037799"/>
          </a:xfrm>
          <a:prstGeom prst="homePlate">
            <a:avLst/>
          </a:prstGeom>
          <a:solidFill>
            <a:schemeClr val="bg2">
              <a:lumMod val="90000"/>
            </a:schemeClr>
          </a:solidFill>
          <a:ln w="28575"/>
        </p:spPr>
        <p:style>
          <a:lnRef idx="3">
            <a:schemeClr val="lt1"/>
          </a:lnRef>
          <a:fillRef idx="1">
            <a:schemeClr val="accent4"/>
          </a:fillRef>
          <a:effectRef idx="1">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p>
        </p:txBody>
      </p:sp>
      <p:pic>
        <p:nvPicPr>
          <p:cNvPr id="8" name="Graphic 7">
            <a:extLst>
              <a:ext uri="{FF2B5EF4-FFF2-40B4-BE49-F238E27FC236}">
                <a16:creationId xmlns:a16="http://schemas.microsoft.com/office/drawing/2014/main" id="{5FB789DD-8BBA-43FE-838C-208152E3B3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65224" y="1765627"/>
            <a:ext cx="2616365" cy="2256614"/>
          </a:xfrm>
          <a:prstGeom prst="rect">
            <a:avLst/>
          </a:prstGeom>
        </p:spPr>
      </p:pic>
      <p:sp>
        <p:nvSpPr>
          <p:cNvPr id="9" name="TextBox 8">
            <a:extLst>
              <a:ext uri="{FF2B5EF4-FFF2-40B4-BE49-F238E27FC236}">
                <a16:creationId xmlns:a16="http://schemas.microsoft.com/office/drawing/2014/main" id="{1FA0394A-F776-066B-D972-1B0F4EA72EA9}"/>
              </a:ext>
            </a:extLst>
          </p:cNvPr>
          <p:cNvSpPr txBox="1"/>
          <p:nvPr/>
        </p:nvSpPr>
        <p:spPr>
          <a:xfrm>
            <a:off x="3434681" y="1580218"/>
            <a:ext cx="3599817" cy="872034"/>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1.Một số yếu tố ảnh hưởng đến hô hấp tế bào</a:t>
            </a:r>
            <a:endParaRPr lang="en-US" sz="1800">
              <a:effectLst/>
              <a:latin typeface="+mj-lt"/>
              <a:ea typeface="Calibri" panose="020F0502020204030204" pitchFamily="34" charset="0"/>
            </a:endParaRPr>
          </a:p>
        </p:txBody>
      </p:sp>
      <p:sp>
        <p:nvSpPr>
          <p:cNvPr id="11" name="TextBox 10">
            <a:extLst>
              <a:ext uri="{FF2B5EF4-FFF2-40B4-BE49-F238E27FC236}">
                <a16:creationId xmlns:a16="http://schemas.microsoft.com/office/drawing/2014/main" id="{29390AF6-84C0-FFC1-4D37-6B62ECFD9A74}"/>
              </a:ext>
            </a:extLst>
          </p:cNvPr>
          <p:cNvSpPr txBox="1"/>
          <p:nvPr/>
        </p:nvSpPr>
        <p:spPr>
          <a:xfrm>
            <a:off x="3395873" y="2925850"/>
            <a:ext cx="3856074" cy="872034"/>
          </a:xfrm>
          <a:prstGeom prst="rect">
            <a:avLst/>
          </a:prstGeom>
          <a:noFill/>
        </p:spPr>
        <p:txBody>
          <a:bodyPr wrap="square" rtlCol="0">
            <a:spAutoFit/>
          </a:bodyPr>
          <a:lstStyle/>
          <a:p>
            <a:pPr algn="just">
              <a:lnSpc>
                <a:spcPct val="150000"/>
              </a:lnSpc>
            </a:pPr>
            <a:r>
              <a:rPr lang="en-US" sz="1800">
                <a:latin typeface="+mj-lt"/>
                <a:ea typeface="Times New Roman" panose="02020603050405020304" pitchFamily="18" charset="0"/>
              </a:rPr>
              <a:t>2.</a:t>
            </a:r>
            <a:r>
              <a:rPr lang="en-US" sz="1800">
                <a:effectLst/>
                <a:latin typeface="+mj-lt"/>
                <a:ea typeface="Times New Roman" panose="02020603050405020304" pitchFamily="18" charset="0"/>
              </a:rPr>
              <a:t>Vận dụng hô hấp tế bào trong thực tiễn</a:t>
            </a:r>
            <a:endParaRPr lang="en-US" sz="1800">
              <a:effectLst/>
              <a:latin typeface="+mj-lt"/>
              <a:ea typeface="Calibri" panose="020F0502020204030204" pitchFamily="34" charset="0"/>
            </a:endParaRPr>
          </a:p>
        </p:txBody>
      </p:sp>
      <p:sp>
        <p:nvSpPr>
          <p:cNvPr id="13" name="TextBox 12">
            <a:extLst>
              <a:ext uri="{FF2B5EF4-FFF2-40B4-BE49-F238E27FC236}">
                <a16:creationId xmlns:a16="http://schemas.microsoft.com/office/drawing/2014/main" id="{4687DEAF-7CD4-7E0B-8901-7540FC78BD84}"/>
              </a:ext>
            </a:extLst>
          </p:cNvPr>
          <p:cNvSpPr txBox="1"/>
          <p:nvPr/>
        </p:nvSpPr>
        <p:spPr>
          <a:xfrm>
            <a:off x="2310479" y="423239"/>
            <a:ext cx="4270406" cy="584775"/>
          </a:xfrm>
          <a:prstGeom prst="rect">
            <a:avLst/>
          </a:prstGeom>
          <a:noFill/>
        </p:spPr>
        <p:txBody>
          <a:bodyPr wrap="square" rtlCol="0">
            <a:spAutoFit/>
          </a:bodyPr>
          <a:lstStyle/>
          <a:p>
            <a:pPr algn="ctr"/>
            <a:r>
              <a:rPr lang="en-US" sz="3200" b="1"/>
              <a:t>NỘI DUNG BÀI HỌC</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30" name="Google Shape;1130;p49"/>
          <p:cNvSpPr/>
          <p:nvPr/>
        </p:nvSpPr>
        <p:spPr>
          <a:xfrm>
            <a:off x="7190805" y="952536"/>
            <a:ext cx="3815954" cy="3531653"/>
          </a:xfrm>
          <a:custGeom>
            <a:avLst/>
            <a:gdLst/>
            <a:ahLst/>
            <a:cxnLst/>
            <a:rect l="l" t="t" r="r" b="b"/>
            <a:pathLst>
              <a:path w="7852" h="7267" extrusionOk="0">
                <a:moveTo>
                  <a:pt x="2019" y="0"/>
                </a:moveTo>
                <a:cubicBezTo>
                  <a:pt x="1794" y="0"/>
                  <a:pt x="1545" y="66"/>
                  <a:pt x="1261" y="220"/>
                </a:cubicBezTo>
                <a:cubicBezTo>
                  <a:pt x="389" y="682"/>
                  <a:pt x="0" y="1900"/>
                  <a:pt x="599" y="2730"/>
                </a:cubicBezTo>
                <a:cubicBezTo>
                  <a:pt x="1418" y="3874"/>
                  <a:pt x="2216" y="3202"/>
                  <a:pt x="2468" y="4861"/>
                </a:cubicBezTo>
                <a:cubicBezTo>
                  <a:pt x="2668" y="6100"/>
                  <a:pt x="2993" y="6825"/>
                  <a:pt x="4327" y="7161"/>
                </a:cubicBezTo>
                <a:cubicBezTo>
                  <a:pt x="4616" y="7233"/>
                  <a:pt x="4889" y="7266"/>
                  <a:pt x="5144" y="7266"/>
                </a:cubicBezTo>
                <a:cubicBezTo>
                  <a:pt x="6919" y="7266"/>
                  <a:pt x="7852" y="5644"/>
                  <a:pt x="7613" y="3790"/>
                </a:cubicBezTo>
                <a:cubicBezTo>
                  <a:pt x="7477" y="2730"/>
                  <a:pt x="7204" y="1932"/>
                  <a:pt x="6122" y="1680"/>
                </a:cubicBezTo>
                <a:cubicBezTo>
                  <a:pt x="5629" y="1566"/>
                  <a:pt x="5281" y="1564"/>
                  <a:pt x="4993" y="1564"/>
                </a:cubicBezTo>
                <a:cubicBezTo>
                  <a:pt x="4983" y="1564"/>
                  <a:pt x="4973" y="1564"/>
                  <a:pt x="4963" y="1564"/>
                </a:cubicBezTo>
                <a:cubicBezTo>
                  <a:pt x="4447" y="1564"/>
                  <a:pt x="4117" y="1557"/>
                  <a:pt x="3455" y="882"/>
                </a:cubicBezTo>
                <a:cubicBezTo>
                  <a:pt x="3003" y="422"/>
                  <a:pt x="2589" y="0"/>
                  <a:pt x="2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9" name="Google Shape;1379;p49"/>
          <p:cNvGrpSpPr/>
          <p:nvPr/>
        </p:nvGrpSpPr>
        <p:grpSpPr>
          <a:xfrm rot="-2394364">
            <a:off x="5941188" y="1064681"/>
            <a:ext cx="269136" cy="205931"/>
            <a:chOff x="-1165325" y="1368300"/>
            <a:chExt cx="157550" cy="120525"/>
          </a:xfrm>
        </p:grpSpPr>
        <p:sp>
          <p:nvSpPr>
            <p:cNvPr id="1380" name="Google Shape;1380;p49"/>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9"/>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9"/>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9"/>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9"/>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5" name="Google Shape;1385;p49"/>
          <p:cNvGrpSpPr/>
          <p:nvPr/>
        </p:nvGrpSpPr>
        <p:grpSpPr>
          <a:xfrm rot="2699715">
            <a:off x="8265922" y="845715"/>
            <a:ext cx="269131" cy="205935"/>
            <a:chOff x="-1165325" y="1368300"/>
            <a:chExt cx="157550" cy="120525"/>
          </a:xfrm>
        </p:grpSpPr>
        <p:sp>
          <p:nvSpPr>
            <p:cNvPr id="1386" name="Google Shape;1386;p49"/>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9"/>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9"/>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9"/>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9"/>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5" name="TextBox 1454">
            <a:extLst>
              <a:ext uri="{FF2B5EF4-FFF2-40B4-BE49-F238E27FC236}">
                <a16:creationId xmlns:a16="http://schemas.microsoft.com/office/drawing/2014/main" id="{1FEE7A42-2676-ADAA-0547-1037AB477FCE}"/>
              </a:ext>
            </a:extLst>
          </p:cNvPr>
          <p:cNvSpPr txBox="1"/>
          <p:nvPr/>
        </p:nvSpPr>
        <p:spPr>
          <a:xfrm>
            <a:off x="289087" y="-61904"/>
            <a:ext cx="8715829" cy="638573"/>
          </a:xfrm>
          <a:prstGeom prst="rect">
            <a:avLst/>
          </a:prstGeom>
          <a:noFill/>
        </p:spPr>
        <p:txBody>
          <a:bodyPr wrap="square" rtlCol="0">
            <a:spAutoFit/>
          </a:bodyPr>
          <a:lstStyle/>
          <a:p>
            <a:pPr algn="ctr">
              <a:lnSpc>
                <a:spcPct val="150000"/>
              </a:lnSpc>
            </a:pPr>
            <a:r>
              <a:rPr lang="en-US" sz="2700" b="1">
                <a:effectLst/>
                <a:latin typeface="+mj-lt"/>
                <a:ea typeface="Times New Roman" panose="02020603050405020304" pitchFamily="18" charset="0"/>
              </a:rPr>
              <a:t>I. Một số yếu tố ảnh hưởng đến hô hấp tế bào</a:t>
            </a:r>
            <a:endParaRPr lang="en-US" sz="2700">
              <a:effectLst/>
              <a:latin typeface="+mj-lt"/>
              <a:ea typeface="Calibri" panose="020F0502020204030204" pitchFamily="34" charset="0"/>
            </a:endParaRPr>
          </a:p>
        </p:txBody>
      </p:sp>
      <p:sp>
        <p:nvSpPr>
          <p:cNvPr id="1458" name="Rectangle: Rounded Corners 1457">
            <a:extLst>
              <a:ext uri="{FF2B5EF4-FFF2-40B4-BE49-F238E27FC236}">
                <a16:creationId xmlns:a16="http://schemas.microsoft.com/office/drawing/2014/main" id="{29BA0799-3E6F-8E57-247A-C889DB4CE97E}"/>
              </a:ext>
            </a:extLst>
          </p:cNvPr>
          <p:cNvSpPr/>
          <p:nvPr/>
        </p:nvSpPr>
        <p:spPr>
          <a:xfrm>
            <a:off x="546649" y="1028489"/>
            <a:ext cx="8200704" cy="51204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9" name="TextBox 1458">
            <a:extLst>
              <a:ext uri="{FF2B5EF4-FFF2-40B4-BE49-F238E27FC236}">
                <a16:creationId xmlns:a16="http://schemas.microsoft.com/office/drawing/2014/main" id="{4D2D52DD-6200-7FA8-5714-732B96D0025B}"/>
              </a:ext>
            </a:extLst>
          </p:cNvPr>
          <p:cNvSpPr txBox="1"/>
          <p:nvPr/>
        </p:nvSpPr>
        <p:spPr>
          <a:xfrm>
            <a:off x="842115" y="1052066"/>
            <a:ext cx="8042396" cy="456535"/>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Quan sát hình 22.1, nêu các yếu tố chủ yếu ảnh hưởng đến hô hấp tế bào?</a:t>
            </a:r>
            <a:endParaRPr lang="en-US" sz="1800">
              <a:effectLst/>
              <a:latin typeface="+mj-lt"/>
              <a:ea typeface="Calibri" panose="020F0502020204030204" pitchFamily="34" charset="0"/>
            </a:endParaRPr>
          </a:p>
        </p:txBody>
      </p:sp>
      <p:pic>
        <p:nvPicPr>
          <p:cNvPr id="1462" name="Graphic 1461">
            <a:extLst>
              <a:ext uri="{FF2B5EF4-FFF2-40B4-BE49-F238E27FC236}">
                <a16:creationId xmlns:a16="http://schemas.microsoft.com/office/drawing/2014/main" id="{D37561DE-4597-496C-B7D7-A9CAB03306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7116945">
            <a:off x="445620" y="1051230"/>
            <a:ext cx="462272" cy="427812"/>
          </a:xfrm>
          <a:prstGeom prst="rect">
            <a:avLst/>
          </a:prstGeom>
        </p:spPr>
      </p:pic>
      <p:sp>
        <p:nvSpPr>
          <p:cNvPr id="1349" name="TextBox 1348">
            <a:extLst>
              <a:ext uri="{FF2B5EF4-FFF2-40B4-BE49-F238E27FC236}">
                <a16:creationId xmlns:a16="http://schemas.microsoft.com/office/drawing/2014/main" id="{EA9A6EBF-8F1D-AD9A-56EE-48481A3A736C}"/>
              </a:ext>
            </a:extLst>
          </p:cNvPr>
          <p:cNvSpPr txBox="1"/>
          <p:nvPr/>
        </p:nvSpPr>
        <p:spPr>
          <a:xfrm>
            <a:off x="1282539" y="469688"/>
            <a:ext cx="6371771" cy="496996"/>
          </a:xfrm>
          <a:prstGeom prst="rect">
            <a:avLst/>
          </a:prstGeom>
          <a:noFill/>
        </p:spPr>
        <p:txBody>
          <a:bodyPr wrap="square" rtlCol="0">
            <a:spAutoFit/>
          </a:bodyPr>
          <a:lstStyle/>
          <a:p>
            <a:pPr algn="just">
              <a:lnSpc>
                <a:spcPct val="150000"/>
              </a:lnSpc>
            </a:pPr>
            <a:r>
              <a:rPr lang="en-US" sz="2000">
                <a:latin typeface="+mj-lt"/>
              </a:rPr>
              <a:t>1.</a:t>
            </a:r>
            <a:r>
              <a:rPr lang="en-US" sz="2000" b="1">
                <a:effectLst/>
                <a:latin typeface="+mj-lt"/>
                <a:ea typeface="Times New Roman" panose="02020603050405020304" pitchFamily="18" charset="0"/>
              </a:rPr>
              <a:t> Các yếu tố ảnh hưởng đến hô hấp tế bào</a:t>
            </a:r>
            <a:endParaRPr lang="en-US" sz="2000">
              <a:effectLst/>
              <a:latin typeface="+mj-lt"/>
              <a:ea typeface="Calibri" panose="020F0502020204030204" pitchFamily="34" charset="0"/>
            </a:endParaRPr>
          </a:p>
        </p:txBody>
      </p:sp>
      <p:pic>
        <p:nvPicPr>
          <p:cNvPr id="1352" name="Picture 1351">
            <a:extLst>
              <a:ext uri="{FF2B5EF4-FFF2-40B4-BE49-F238E27FC236}">
                <a16:creationId xmlns:a16="http://schemas.microsoft.com/office/drawing/2014/main" id="{D1FD0026-41EB-2C6C-A1FB-4E6EC5EF269F}"/>
              </a:ext>
            </a:extLst>
          </p:cNvPr>
          <p:cNvPicPr>
            <a:picLocks noChangeAspect="1"/>
          </p:cNvPicPr>
          <p:nvPr/>
        </p:nvPicPr>
        <p:blipFill rotWithShape="1">
          <a:blip r:embed="rId5"/>
          <a:srcRect l="7404" t="24728" r="7809" b="11982"/>
          <a:stretch/>
        </p:blipFill>
        <p:spPr>
          <a:xfrm>
            <a:off x="1746690" y="1663132"/>
            <a:ext cx="5650620" cy="303191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58"/>
                                        </p:tgtEl>
                                        <p:attrNameLst>
                                          <p:attrName>style.visibility</p:attrName>
                                        </p:attrNameLst>
                                      </p:cBhvr>
                                      <p:to>
                                        <p:strVal val="visible"/>
                                      </p:to>
                                    </p:set>
                                    <p:animEffect transition="in" filter="fade">
                                      <p:cBhvr>
                                        <p:cTn id="7" dur="750"/>
                                        <p:tgtEl>
                                          <p:spTgt spid="1458"/>
                                        </p:tgtEl>
                                      </p:cBhvr>
                                    </p:animEffect>
                                    <p:anim calcmode="lin" valueType="num">
                                      <p:cBhvr>
                                        <p:cTn id="8" dur="750" fill="hold"/>
                                        <p:tgtEl>
                                          <p:spTgt spid="1458"/>
                                        </p:tgtEl>
                                        <p:attrNameLst>
                                          <p:attrName>ppt_x</p:attrName>
                                        </p:attrNameLst>
                                      </p:cBhvr>
                                      <p:tavLst>
                                        <p:tav tm="0">
                                          <p:val>
                                            <p:strVal val="#ppt_x"/>
                                          </p:val>
                                        </p:tav>
                                        <p:tav tm="100000">
                                          <p:val>
                                            <p:strVal val="#ppt_x"/>
                                          </p:val>
                                        </p:tav>
                                      </p:tavLst>
                                    </p:anim>
                                    <p:anim calcmode="lin" valueType="num">
                                      <p:cBhvr>
                                        <p:cTn id="9" dur="750" fill="hold"/>
                                        <p:tgtEl>
                                          <p:spTgt spid="145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62"/>
                                        </p:tgtEl>
                                        <p:attrNameLst>
                                          <p:attrName>style.visibility</p:attrName>
                                        </p:attrNameLst>
                                      </p:cBhvr>
                                      <p:to>
                                        <p:strVal val="visible"/>
                                      </p:to>
                                    </p:set>
                                    <p:animEffect transition="in" filter="fade">
                                      <p:cBhvr>
                                        <p:cTn id="12" dur="750"/>
                                        <p:tgtEl>
                                          <p:spTgt spid="1462"/>
                                        </p:tgtEl>
                                      </p:cBhvr>
                                    </p:animEffect>
                                    <p:anim calcmode="lin" valueType="num">
                                      <p:cBhvr>
                                        <p:cTn id="13" dur="750" fill="hold"/>
                                        <p:tgtEl>
                                          <p:spTgt spid="1462"/>
                                        </p:tgtEl>
                                        <p:attrNameLst>
                                          <p:attrName>ppt_x</p:attrName>
                                        </p:attrNameLst>
                                      </p:cBhvr>
                                      <p:tavLst>
                                        <p:tav tm="0">
                                          <p:val>
                                            <p:strVal val="#ppt_x"/>
                                          </p:val>
                                        </p:tav>
                                        <p:tav tm="100000">
                                          <p:val>
                                            <p:strVal val="#ppt_x"/>
                                          </p:val>
                                        </p:tav>
                                      </p:tavLst>
                                    </p:anim>
                                    <p:anim calcmode="lin" valueType="num">
                                      <p:cBhvr>
                                        <p:cTn id="14" dur="750" fill="hold"/>
                                        <p:tgtEl>
                                          <p:spTgt spid="146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59"/>
                                        </p:tgtEl>
                                        <p:attrNameLst>
                                          <p:attrName>style.visibility</p:attrName>
                                        </p:attrNameLst>
                                      </p:cBhvr>
                                      <p:to>
                                        <p:strVal val="visible"/>
                                      </p:to>
                                    </p:set>
                                    <p:animEffect transition="in" filter="fade">
                                      <p:cBhvr>
                                        <p:cTn id="17" dur="750"/>
                                        <p:tgtEl>
                                          <p:spTgt spid="1459"/>
                                        </p:tgtEl>
                                      </p:cBhvr>
                                    </p:animEffect>
                                    <p:anim calcmode="lin" valueType="num">
                                      <p:cBhvr>
                                        <p:cTn id="18" dur="750" fill="hold"/>
                                        <p:tgtEl>
                                          <p:spTgt spid="1459"/>
                                        </p:tgtEl>
                                        <p:attrNameLst>
                                          <p:attrName>ppt_x</p:attrName>
                                        </p:attrNameLst>
                                      </p:cBhvr>
                                      <p:tavLst>
                                        <p:tav tm="0">
                                          <p:val>
                                            <p:strVal val="#ppt_x"/>
                                          </p:val>
                                        </p:tav>
                                        <p:tav tm="100000">
                                          <p:val>
                                            <p:strVal val="#ppt_x"/>
                                          </p:val>
                                        </p:tav>
                                      </p:tavLst>
                                    </p:anim>
                                    <p:anim calcmode="lin" valueType="num">
                                      <p:cBhvr>
                                        <p:cTn id="19" dur="750" fill="hold"/>
                                        <p:tgtEl>
                                          <p:spTgt spid="145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52"/>
                                        </p:tgtEl>
                                        <p:attrNameLst>
                                          <p:attrName>style.visibility</p:attrName>
                                        </p:attrNameLst>
                                      </p:cBhvr>
                                      <p:to>
                                        <p:strVal val="visible"/>
                                      </p:to>
                                    </p:set>
                                    <p:animEffect transition="in" filter="barn(inVertical)">
                                      <p:cBhvr>
                                        <p:cTn id="24" dur="500"/>
                                        <p:tgtEl>
                                          <p:spTgt spid="1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8" grpId="0" animBg="1"/>
      <p:bldP spid="14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AB020D-DAC5-46B4-C547-13BF1C48C928}"/>
              </a:ext>
            </a:extLst>
          </p:cNvPr>
          <p:cNvSpPr txBox="1"/>
          <p:nvPr/>
        </p:nvSpPr>
        <p:spPr>
          <a:xfrm>
            <a:off x="1354126" y="1034748"/>
            <a:ext cx="6435747" cy="496996"/>
          </a:xfrm>
          <a:prstGeom prst="rect">
            <a:avLst/>
          </a:prstGeom>
          <a:noFill/>
        </p:spPr>
        <p:txBody>
          <a:bodyPr wrap="square">
            <a:spAutoFit/>
          </a:bodyPr>
          <a:lstStyle/>
          <a:p>
            <a:pPr algn="ctr">
              <a:lnSpc>
                <a:spcPct val="150000"/>
              </a:lnSpc>
            </a:pPr>
            <a:r>
              <a:rPr lang="en-US" sz="2000" b="1">
                <a:solidFill>
                  <a:srgbClr val="000000"/>
                </a:solidFill>
              </a:rPr>
              <a:t>Có 4 yếu tố chủ yếu ảnh hưởng đến tế bào hô hấp:</a:t>
            </a:r>
          </a:p>
        </p:txBody>
      </p:sp>
      <p:grpSp>
        <p:nvGrpSpPr>
          <p:cNvPr id="12" name="Group 11">
            <a:extLst>
              <a:ext uri="{FF2B5EF4-FFF2-40B4-BE49-F238E27FC236}">
                <a16:creationId xmlns:a16="http://schemas.microsoft.com/office/drawing/2014/main" id="{C5E4D806-0AC3-5599-DEE7-130AED8478E6}"/>
              </a:ext>
            </a:extLst>
          </p:cNvPr>
          <p:cNvGrpSpPr/>
          <p:nvPr/>
        </p:nvGrpSpPr>
        <p:grpSpPr>
          <a:xfrm>
            <a:off x="403847" y="2071242"/>
            <a:ext cx="1511656" cy="2076124"/>
            <a:chOff x="403847" y="2071242"/>
            <a:chExt cx="1511656" cy="2076124"/>
          </a:xfrm>
        </p:grpSpPr>
        <p:pic>
          <p:nvPicPr>
            <p:cNvPr id="4" name="Picture 9">
              <a:extLst>
                <a:ext uri="{FF2B5EF4-FFF2-40B4-BE49-F238E27FC236}">
                  <a16:creationId xmlns:a16="http://schemas.microsoft.com/office/drawing/2014/main" id="{F94999B1-05C5-EC81-E315-DBB5C8DECA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847" y="2071242"/>
              <a:ext cx="1511656" cy="1536626"/>
            </a:xfrm>
            <a:prstGeom prst="rect">
              <a:avLst/>
            </a:prstGeom>
          </p:spPr>
        </p:pic>
        <p:sp>
          <p:nvSpPr>
            <p:cNvPr id="11" name="TextBox 10">
              <a:extLst>
                <a:ext uri="{FF2B5EF4-FFF2-40B4-BE49-F238E27FC236}">
                  <a16:creationId xmlns:a16="http://schemas.microsoft.com/office/drawing/2014/main" id="{6AC71110-30EC-3512-76EE-421506D53339}"/>
                </a:ext>
              </a:extLst>
            </p:cNvPr>
            <p:cNvSpPr txBox="1"/>
            <p:nvPr/>
          </p:nvSpPr>
          <p:spPr>
            <a:xfrm>
              <a:off x="576382" y="3690831"/>
              <a:ext cx="1166585" cy="456535"/>
            </a:xfrm>
            <a:prstGeom prst="rect">
              <a:avLst/>
            </a:prstGeom>
            <a:noFill/>
          </p:spPr>
          <p:txBody>
            <a:bodyPr wrap="square">
              <a:spAutoFit/>
            </a:bodyPr>
            <a:lstStyle/>
            <a:p>
              <a:pPr algn="ctr">
                <a:lnSpc>
                  <a:spcPct val="150000"/>
                </a:lnSpc>
              </a:pPr>
              <a:r>
                <a:rPr lang="en-US" sz="1800">
                  <a:solidFill>
                    <a:srgbClr val="000000"/>
                  </a:solidFill>
                </a:rPr>
                <a:t>Nhiệt độ</a:t>
              </a:r>
            </a:p>
          </p:txBody>
        </p:sp>
      </p:grpSp>
      <p:grpSp>
        <p:nvGrpSpPr>
          <p:cNvPr id="14" name="Group 13">
            <a:extLst>
              <a:ext uri="{FF2B5EF4-FFF2-40B4-BE49-F238E27FC236}">
                <a16:creationId xmlns:a16="http://schemas.microsoft.com/office/drawing/2014/main" id="{5C0F5C20-760A-AB7E-E987-9853D11D0AC7}"/>
              </a:ext>
            </a:extLst>
          </p:cNvPr>
          <p:cNvGrpSpPr/>
          <p:nvPr/>
        </p:nvGrpSpPr>
        <p:grpSpPr>
          <a:xfrm>
            <a:off x="2328319" y="2130768"/>
            <a:ext cx="1821754" cy="2016597"/>
            <a:chOff x="2328319" y="2130768"/>
            <a:chExt cx="1821754" cy="2016597"/>
          </a:xfrm>
        </p:grpSpPr>
        <p:pic>
          <p:nvPicPr>
            <p:cNvPr id="9" name="Picture 12">
              <a:extLst>
                <a:ext uri="{FF2B5EF4-FFF2-40B4-BE49-F238E27FC236}">
                  <a16:creationId xmlns:a16="http://schemas.microsoft.com/office/drawing/2014/main" id="{9A1B18BC-441B-291C-038F-B2B3214376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04670" y="2130768"/>
              <a:ext cx="1672654" cy="1417574"/>
            </a:xfrm>
            <a:prstGeom prst="rect">
              <a:avLst/>
            </a:prstGeom>
          </p:spPr>
        </p:pic>
        <p:sp>
          <p:nvSpPr>
            <p:cNvPr id="13" name="TextBox 12">
              <a:extLst>
                <a:ext uri="{FF2B5EF4-FFF2-40B4-BE49-F238E27FC236}">
                  <a16:creationId xmlns:a16="http://schemas.microsoft.com/office/drawing/2014/main" id="{C4FB6DC2-A884-D35C-B4FA-44984016EAA7}"/>
                </a:ext>
              </a:extLst>
            </p:cNvPr>
            <p:cNvSpPr txBox="1"/>
            <p:nvPr/>
          </p:nvSpPr>
          <p:spPr>
            <a:xfrm>
              <a:off x="2328319" y="3690830"/>
              <a:ext cx="1821754" cy="456535"/>
            </a:xfrm>
            <a:prstGeom prst="rect">
              <a:avLst/>
            </a:prstGeom>
            <a:noFill/>
          </p:spPr>
          <p:txBody>
            <a:bodyPr wrap="square">
              <a:spAutoFit/>
            </a:bodyPr>
            <a:lstStyle/>
            <a:p>
              <a:pPr algn="ctr">
                <a:lnSpc>
                  <a:spcPct val="150000"/>
                </a:lnSpc>
              </a:pPr>
              <a:r>
                <a:rPr lang="en-US" sz="1800"/>
                <a:t>Độ ẩm và nước</a:t>
              </a:r>
              <a:endParaRPr lang="en-US" sz="1800">
                <a:solidFill>
                  <a:srgbClr val="000000"/>
                </a:solidFill>
              </a:endParaRPr>
            </a:p>
          </p:txBody>
        </p:sp>
      </p:grpSp>
      <p:grpSp>
        <p:nvGrpSpPr>
          <p:cNvPr id="16" name="Group 15">
            <a:extLst>
              <a:ext uri="{FF2B5EF4-FFF2-40B4-BE49-F238E27FC236}">
                <a16:creationId xmlns:a16="http://schemas.microsoft.com/office/drawing/2014/main" id="{4ECF1A62-D4C2-F7CC-87AC-94ED902C4578}"/>
              </a:ext>
            </a:extLst>
          </p:cNvPr>
          <p:cNvGrpSpPr/>
          <p:nvPr/>
        </p:nvGrpSpPr>
        <p:grpSpPr>
          <a:xfrm>
            <a:off x="4251882" y="1871680"/>
            <a:ext cx="2660204" cy="2275684"/>
            <a:chOff x="4251882" y="1871680"/>
            <a:chExt cx="2660204" cy="2275684"/>
          </a:xfrm>
        </p:grpSpPr>
        <p:pic>
          <p:nvPicPr>
            <p:cNvPr id="6" name="Picture 2">
              <a:extLst>
                <a:ext uri="{FF2B5EF4-FFF2-40B4-BE49-F238E27FC236}">
                  <a16:creationId xmlns:a16="http://schemas.microsoft.com/office/drawing/2014/main" id="{70D64837-B884-D15D-F3CB-DB9D565B34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631651" y="1871680"/>
              <a:ext cx="1897473" cy="1736188"/>
            </a:xfrm>
            <a:prstGeom prst="rect">
              <a:avLst/>
            </a:prstGeom>
          </p:spPr>
        </p:pic>
        <p:sp>
          <p:nvSpPr>
            <p:cNvPr id="15" name="TextBox 14">
              <a:extLst>
                <a:ext uri="{FF2B5EF4-FFF2-40B4-BE49-F238E27FC236}">
                  <a16:creationId xmlns:a16="http://schemas.microsoft.com/office/drawing/2014/main" id="{C0C66A54-2680-737D-2968-E7B9E11E1719}"/>
                </a:ext>
              </a:extLst>
            </p:cNvPr>
            <p:cNvSpPr txBox="1"/>
            <p:nvPr/>
          </p:nvSpPr>
          <p:spPr>
            <a:xfrm>
              <a:off x="4251882" y="3690829"/>
              <a:ext cx="2660204" cy="456535"/>
            </a:xfrm>
            <a:prstGeom prst="rect">
              <a:avLst/>
            </a:prstGeom>
            <a:noFill/>
          </p:spPr>
          <p:txBody>
            <a:bodyPr wrap="square">
              <a:spAutoFit/>
            </a:bodyPr>
            <a:lstStyle/>
            <a:p>
              <a:pPr algn="ctr">
                <a:lnSpc>
                  <a:spcPct val="150000"/>
                </a:lnSpc>
              </a:pPr>
              <a:r>
                <a:rPr lang="en-US" sz="1800"/>
                <a:t>Hàm lượng khí oxygen</a:t>
              </a:r>
              <a:endParaRPr lang="en-US" sz="1800">
                <a:solidFill>
                  <a:srgbClr val="000000"/>
                </a:solidFill>
              </a:endParaRPr>
            </a:p>
          </p:txBody>
        </p:sp>
      </p:grpSp>
      <p:grpSp>
        <p:nvGrpSpPr>
          <p:cNvPr id="18" name="Group 17">
            <a:extLst>
              <a:ext uri="{FF2B5EF4-FFF2-40B4-BE49-F238E27FC236}">
                <a16:creationId xmlns:a16="http://schemas.microsoft.com/office/drawing/2014/main" id="{E25AE033-1315-0F7C-147B-6166A57E348B}"/>
              </a:ext>
            </a:extLst>
          </p:cNvPr>
          <p:cNvGrpSpPr/>
          <p:nvPr/>
        </p:nvGrpSpPr>
        <p:grpSpPr>
          <a:xfrm>
            <a:off x="6785536" y="1921309"/>
            <a:ext cx="2150571" cy="2641554"/>
            <a:chOff x="6785536" y="1921309"/>
            <a:chExt cx="2150571" cy="2641554"/>
          </a:xfrm>
        </p:grpSpPr>
        <p:pic>
          <p:nvPicPr>
            <p:cNvPr id="8" name="Picture 6">
              <a:extLst>
                <a:ext uri="{FF2B5EF4-FFF2-40B4-BE49-F238E27FC236}">
                  <a16:creationId xmlns:a16="http://schemas.microsoft.com/office/drawing/2014/main" id="{98C0A4C3-2826-63BE-5FC4-7120D9866C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912086" y="1921309"/>
              <a:ext cx="1897473" cy="1332975"/>
            </a:xfrm>
            <a:prstGeom prst="rect">
              <a:avLst/>
            </a:prstGeom>
          </p:spPr>
        </p:pic>
        <p:sp>
          <p:nvSpPr>
            <p:cNvPr id="17" name="TextBox 16">
              <a:extLst>
                <a:ext uri="{FF2B5EF4-FFF2-40B4-BE49-F238E27FC236}">
                  <a16:creationId xmlns:a16="http://schemas.microsoft.com/office/drawing/2014/main" id="{1E9800DE-2F8E-D89F-57B0-74C38C0AED89}"/>
                </a:ext>
              </a:extLst>
            </p:cNvPr>
            <p:cNvSpPr txBox="1"/>
            <p:nvPr/>
          </p:nvSpPr>
          <p:spPr>
            <a:xfrm>
              <a:off x="6785536" y="3690829"/>
              <a:ext cx="2150571" cy="872034"/>
            </a:xfrm>
            <a:prstGeom prst="rect">
              <a:avLst/>
            </a:prstGeom>
            <a:noFill/>
          </p:spPr>
          <p:txBody>
            <a:bodyPr wrap="square">
              <a:spAutoFit/>
            </a:bodyPr>
            <a:lstStyle/>
            <a:p>
              <a:pPr algn="ctr">
                <a:lnSpc>
                  <a:spcPct val="150000"/>
                </a:lnSpc>
              </a:pPr>
              <a:r>
                <a:rPr lang="en-US" sz="1800"/>
                <a:t>Hàm lượng khí carbon dioxide</a:t>
              </a:r>
              <a:endParaRPr lang="en-US" sz="1800">
                <a:solidFill>
                  <a:srgbClr val="000000"/>
                </a:solidFill>
              </a:endParaRPr>
            </a:p>
          </p:txBody>
        </p:sp>
      </p:grpSp>
    </p:spTree>
    <p:extLst>
      <p:ext uri="{BB962C8B-B14F-4D97-AF65-F5344CB8AC3E}">
        <p14:creationId xmlns:p14="http://schemas.microsoft.com/office/powerpoint/2010/main" val="20714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1"/>
        <p:cNvGrpSpPr/>
        <p:nvPr/>
      </p:nvGrpSpPr>
      <p:grpSpPr>
        <a:xfrm>
          <a:off x="0" y="0"/>
          <a:ext cx="0" cy="0"/>
          <a:chOff x="0" y="0"/>
          <a:chExt cx="0" cy="0"/>
        </a:xfrm>
      </p:grpSpPr>
      <p:grpSp>
        <p:nvGrpSpPr>
          <p:cNvPr id="1740" name="Google Shape;1740;p51"/>
          <p:cNvGrpSpPr/>
          <p:nvPr/>
        </p:nvGrpSpPr>
        <p:grpSpPr>
          <a:xfrm rot="2058354">
            <a:off x="2691406" y="1297586"/>
            <a:ext cx="269138" cy="205933"/>
            <a:chOff x="-1165325" y="1368300"/>
            <a:chExt cx="157550" cy="120525"/>
          </a:xfrm>
        </p:grpSpPr>
        <p:sp>
          <p:nvSpPr>
            <p:cNvPr id="1741" name="Google Shape;1741;p51"/>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1"/>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1"/>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1"/>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1"/>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51"/>
          <p:cNvGrpSpPr/>
          <p:nvPr/>
        </p:nvGrpSpPr>
        <p:grpSpPr>
          <a:xfrm rot="-2394364">
            <a:off x="853863" y="4052618"/>
            <a:ext cx="269136" cy="205931"/>
            <a:chOff x="-1165325" y="1368300"/>
            <a:chExt cx="157550" cy="120525"/>
          </a:xfrm>
        </p:grpSpPr>
        <p:sp>
          <p:nvSpPr>
            <p:cNvPr id="1747" name="Google Shape;1747;p51"/>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1"/>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1"/>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1"/>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1"/>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Line Callout 1 (Border and Accent Bar) 3">
            <a:extLst>
              <a:ext uri="{FF2B5EF4-FFF2-40B4-BE49-F238E27FC236}">
                <a16:creationId xmlns:a16="http://schemas.microsoft.com/office/drawing/2014/main" id="{6DB4823C-53C1-A20F-0B1E-2634048C6B83}"/>
              </a:ext>
            </a:extLst>
          </p:cNvPr>
          <p:cNvSpPr/>
          <p:nvPr/>
        </p:nvSpPr>
        <p:spPr>
          <a:xfrm>
            <a:off x="420693" y="339682"/>
            <a:ext cx="2476349" cy="565078"/>
          </a:xfrm>
          <a:prstGeom prst="accentBorderCallout1">
            <a:avLst>
              <a:gd name="adj1" fmla="val 18750"/>
              <a:gd name="adj2" fmla="val -3127"/>
              <a:gd name="adj3" fmla="val 17954"/>
              <a:gd name="adj4" fmla="val -17509"/>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Thảo luận nhóm</a:t>
            </a:r>
            <a:endParaRPr lang="en-US" sz="2000" b="1" dirty="0">
              <a:solidFill>
                <a:schemeClr val="bg1"/>
              </a:solidFill>
            </a:endParaRPr>
          </a:p>
        </p:txBody>
      </p:sp>
      <p:grpSp>
        <p:nvGrpSpPr>
          <p:cNvPr id="2" name="Group 1">
            <a:extLst>
              <a:ext uri="{FF2B5EF4-FFF2-40B4-BE49-F238E27FC236}">
                <a16:creationId xmlns:a16="http://schemas.microsoft.com/office/drawing/2014/main" id="{EB7BF224-D0EF-8108-EB10-F7D1865AEB9E}"/>
              </a:ext>
            </a:extLst>
          </p:cNvPr>
          <p:cNvGrpSpPr/>
          <p:nvPr/>
        </p:nvGrpSpPr>
        <p:grpSpPr>
          <a:xfrm>
            <a:off x="469610" y="1186081"/>
            <a:ext cx="3931920" cy="1628262"/>
            <a:chOff x="223864" y="1107846"/>
            <a:chExt cx="3931920" cy="1628262"/>
          </a:xfrm>
        </p:grpSpPr>
        <p:sp>
          <p:nvSpPr>
            <p:cNvPr id="6" name="Freeform 13">
              <a:extLst>
                <a:ext uri="{FF2B5EF4-FFF2-40B4-BE49-F238E27FC236}">
                  <a16:creationId xmlns:a16="http://schemas.microsoft.com/office/drawing/2014/main" id="{EE91A1A6-A2BC-D0B5-4523-42AF8E1DD774}"/>
                </a:ext>
              </a:extLst>
            </p:cNvPr>
            <p:cNvSpPr/>
            <p:nvPr/>
          </p:nvSpPr>
          <p:spPr>
            <a:xfrm rot="22029">
              <a:off x="223864" y="1410228"/>
              <a:ext cx="3931920" cy="1325880"/>
            </a:xfrm>
            <a:custGeom>
              <a:avLst/>
              <a:gdLst/>
              <a:ahLst/>
              <a:cxnLst/>
              <a:rect l="l" t="t" r="r" b="b"/>
              <a:pathLst>
                <a:path w="3671867" h="3604272">
                  <a:moveTo>
                    <a:pt x="3637577" y="21590"/>
                  </a:moveTo>
                  <a:cubicBezTo>
                    <a:pt x="3638847" y="34290"/>
                    <a:pt x="3638847" y="44450"/>
                    <a:pt x="3640117" y="54610"/>
                  </a:cubicBezTo>
                  <a:cubicBezTo>
                    <a:pt x="3642657" y="118160"/>
                    <a:pt x="3643927" y="196099"/>
                    <a:pt x="3646467" y="271254"/>
                  </a:cubicBezTo>
                  <a:cubicBezTo>
                    <a:pt x="3646467" y="379812"/>
                    <a:pt x="3659167" y="2520349"/>
                    <a:pt x="3665517" y="2628907"/>
                  </a:cubicBezTo>
                  <a:cubicBezTo>
                    <a:pt x="3671867" y="2793136"/>
                    <a:pt x="3668057" y="2960148"/>
                    <a:pt x="3668057" y="3124376"/>
                  </a:cubicBezTo>
                  <a:cubicBezTo>
                    <a:pt x="3668057"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0"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4"/>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7"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6"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79"/>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3"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sp>
        <p:sp>
          <p:nvSpPr>
            <p:cNvPr id="4" name="TextBox 3">
              <a:extLst>
                <a:ext uri="{FF2B5EF4-FFF2-40B4-BE49-F238E27FC236}">
                  <a16:creationId xmlns:a16="http://schemas.microsoft.com/office/drawing/2014/main" id="{0F071911-83F4-80BB-73A6-9156DA2E43AD}"/>
                </a:ext>
              </a:extLst>
            </p:cNvPr>
            <p:cNvSpPr txBox="1"/>
            <p:nvPr/>
          </p:nvSpPr>
          <p:spPr>
            <a:xfrm>
              <a:off x="318933" y="1653835"/>
              <a:ext cx="3650343" cy="872034"/>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Tìm hiểu ảnh hưởng của nhiệt độ đến hô hấp tế bào.</a:t>
              </a:r>
              <a:endParaRPr lang="en-US">
                <a:latin typeface="+mj-lt"/>
              </a:endParaRPr>
            </a:p>
          </p:txBody>
        </p:sp>
        <p:pic>
          <p:nvPicPr>
            <p:cNvPr id="18" name="Picture 14">
              <a:extLst>
                <a:ext uri="{FF2B5EF4-FFF2-40B4-BE49-F238E27FC236}">
                  <a16:creationId xmlns:a16="http://schemas.microsoft.com/office/drawing/2014/main" id="{4412E896-2938-54DA-3BE8-0460DB8286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73988">
              <a:off x="1467624" y="1197888"/>
              <a:ext cx="1613387" cy="328920"/>
            </a:xfrm>
            <a:prstGeom prst="rect">
              <a:avLst/>
            </a:prstGeom>
          </p:spPr>
        </p:pic>
        <p:sp>
          <p:nvSpPr>
            <p:cNvPr id="22" name="TextBox 21">
              <a:extLst>
                <a:ext uri="{FF2B5EF4-FFF2-40B4-BE49-F238E27FC236}">
                  <a16:creationId xmlns:a16="http://schemas.microsoft.com/office/drawing/2014/main" id="{D9E79D3E-1EA2-20E7-8BEF-F26C9D1A1F59}"/>
                </a:ext>
              </a:extLst>
            </p:cNvPr>
            <p:cNvSpPr txBox="1"/>
            <p:nvPr/>
          </p:nvSpPr>
          <p:spPr>
            <a:xfrm>
              <a:off x="1644245" y="1107846"/>
              <a:ext cx="1175503" cy="456535"/>
            </a:xfrm>
            <a:prstGeom prst="rect">
              <a:avLst/>
            </a:prstGeom>
            <a:noFill/>
          </p:spPr>
          <p:txBody>
            <a:bodyPr wrap="square" rtlCol="0">
              <a:spAutoFit/>
            </a:bodyPr>
            <a:lstStyle/>
            <a:p>
              <a:pPr algn="ctr">
                <a:lnSpc>
                  <a:spcPct val="150000"/>
                </a:lnSpc>
              </a:pPr>
              <a:r>
                <a:rPr lang="en-US" sz="1800" b="1"/>
                <a:t>NHÓM 1</a:t>
              </a:r>
            </a:p>
          </p:txBody>
        </p:sp>
      </p:grpSp>
      <p:grpSp>
        <p:nvGrpSpPr>
          <p:cNvPr id="7" name="Group 6">
            <a:extLst>
              <a:ext uri="{FF2B5EF4-FFF2-40B4-BE49-F238E27FC236}">
                <a16:creationId xmlns:a16="http://schemas.microsoft.com/office/drawing/2014/main" id="{DFBDF68A-1DEF-D76B-BFC3-C63C94029CEE}"/>
              </a:ext>
            </a:extLst>
          </p:cNvPr>
          <p:cNvGrpSpPr/>
          <p:nvPr/>
        </p:nvGrpSpPr>
        <p:grpSpPr>
          <a:xfrm>
            <a:off x="4753117" y="1210588"/>
            <a:ext cx="3931920" cy="1625092"/>
            <a:chOff x="4702168" y="1176666"/>
            <a:chExt cx="3931920" cy="1625092"/>
          </a:xfrm>
        </p:grpSpPr>
        <p:sp>
          <p:nvSpPr>
            <p:cNvPr id="9" name="Freeform 13">
              <a:extLst>
                <a:ext uri="{FF2B5EF4-FFF2-40B4-BE49-F238E27FC236}">
                  <a16:creationId xmlns:a16="http://schemas.microsoft.com/office/drawing/2014/main" id="{2435C0BB-A998-BFA8-81BB-3E6477757CEA}"/>
                </a:ext>
              </a:extLst>
            </p:cNvPr>
            <p:cNvSpPr/>
            <p:nvPr/>
          </p:nvSpPr>
          <p:spPr>
            <a:xfrm rot="22029">
              <a:off x="4702168" y="1475878"/>
              <a:ext cx="3931920" cy="1325880"/>
            </a:xfrm>
            <a:custGeom>
              <a:avLst/>
              <a:gdLst/>
              <a:ahLst/>
              <a:cxnLst/>
              <a:rect l="l" t="t" r="r" b="b"/>
              <a:pathLst>
                <a:path w="3671867" h="3604272">
                  <a:moveTo>
                    <a:pt x="3637577" y="21590"/>
                  </a:moveTo>
                  <a:cubicBezTo>
                    <a:pt x="3638847" y="34290"/>
                    <a:pt x="3638847" y="44450"/>
                    <a:pt x="3640117" y="54610"/>
                  </a:cubicBezTo>
                  <a:cubicBezTo>
                    <a:pt x="3642657" y="118160"/>
                    <a:pt x="3643927" y="196099"/>
                    <a:pt x="3646467" y="271254"/>
                  </a:cubicBezTo>
                  <a:cubicBezTo>
                    <a:pt x="3646467" y="379812"/>
                    <a:pt x="3659167" y="2520349"/>
                    <a:pt x="3665517" y="2628907"/>
                  </a:cubicBezTo>
                  <a:cubicBezTo>
                    <a:pt x="3671867" y="2793136"/>
                    <a:pt x="3668057" y="2960148"/>
                    <a:pt x="3668057" y="3124376"/>
                  </a:cubicBezTo>
                  <a:cubicBezTo>
                    <a:pt x="3668057"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0"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4"/>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7"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6"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79"/>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3"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sp>
        <p:sp>
          <p:nvSpPr>
            <p:cNvPr id="10" name="TextBox 9">
              <a:extLst>
                <a:ext uri="{FF2B5EF4-FFF2-40B4-BE49-F238E27FC236}">
                  <a16:creationId xmlns:a16="http://schemas.microsoft.com/office/drawing/2014/main" id="{A65B8830-DD72-2F1C-D780-50378E8DAD5E}"/>
                </a:ext>
              </a:extLst>
            </p:cNvPr>
            <p:cNvSpPr txBox="1"/>
            <p:nvPr/>
          </p:nvSpPr>
          <p:spPr>
            <a:xfrm>
              <a:off x="4746686" y="1695402"/>
              <a:ext cx="3746479" cy="872034"/>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Tìm hiểu ảnh hưởng của độ ẩm và nước nhiệt độ đến hô hấp tế bào</a:t>
              </a:r>
              <a:endParaRPr lang="en-US">
                <a:latin typeface="+mj-lt"/>
              </a:endParaRPr>
            </a:p>
          </p:txBody>
        </p:sp>
        <p:pic>
          <p:nvPicPr>
            <p:cNvPr id="19" name="Picture 14">
              <a:extLst>
                <a:ext uri="{FF2B5EF4-FFF2-40B4-BE49-F238E27FC236}">
                  <a16:creationId xmlns:a16="http://schemas.microsoft.com/office/drawing/2014/main" id="{43249163-A204-F0E8-56EC-BD7D8F2245A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73988">
              <a:off x="6033499" y="1270555"/>
              <a:ext cx="1613387" cy="328920"/>
            </a:xfrm>
            <a:prstGeom prst="rect">
              <a:avLst/>
            </a:prstGeom>
          </p:spPr>
        </p:pic>
        <p:sp>
          <p:nvSpPr>
            <p:cNvPr id="24" name="TextBox 23">
              <a:extLst>
                <a:ext uri="{FF2B5EF4-FFF2-40B4-BE49-F238E27FC236}">
                  <a16:creationId xmlns:a16="http://schemas.microsoft.com/office/drawing/2014/main" id="{2E47A8D4-3D2D-3E6A-E0FC-C36BED05AC27}"/>
                </a:ext>
              </a:extLst>
            </p:cNvPr>
            <p:cNvSpPr txBox="1"/>
            <p:nvPr/>
          </p:nvSpPr>
          <p:spPr>
            <a:xfrm>
              <a:off x="6212449" y="1176666"/>
              <a:ext cx="1255485" cy="456535"/>
            </a:xfrm>
            <a:prstGeom prst="rect">
              <a:avLst/>
            </a:prstGeom>
            <a:noFill/>
          </p:spPr>
          <p:txBody>
            <a:bodyPr wrap="square" rtlCol="0">
              <a:spAutoFit/>
            </a:bodyPr>
            <a:lstStyle/>
            <a:p>
              <a:pPr algn="ctr">
                <a:lnSpc>
                  <a:spcPct val="150000"/>
                </a:lnSpc>
              </a:pPr>
              <a:r>
                <a:rPr lang="en-US" sz="1800" b="1"/>
                <a:t>NHÓM 2</a:t>
              </a:r>
            </a:p>
          </p:txBody>
        </p:sp>
      </p:grpSp>
      <p:grpSp>
        <p:nvGrpSpPr>
          <p:cNvPr id="5" name="Group 4">
            <a:extLst>
              <a:ext uri="{FF2B5EF4-FFF2-40B4-BE49-F238E27FC236}">
                <a16:creationId xmlns:a16="http://schemas.microsoft.com/office/drawing/2014/main" id="{C5099324-9319-54AC-1E56-CAD6856CE037}"/>
              </a:ext>
            </a:extLst>
          </p:cNvPr>
          <p:cNvGrpSpPr/>
          <p:nvPr/>
        </p:nvGrpSpPr>
        <p:grpSpPr>
          <a:xfrm>
            <a:off x="441509" y="3110351"/>
            <a:ext cx="3953569" cy="1536128"/>
            <a:chOff x="174655" y="3076949"/>
            <a:chExt cx="3953569" cy="1536128"/>
          </a:xfrm>
        </p:grpSpPr>
        <p:sp>
          <p:nvSpPr>
            <p:cNvPr id="13" name="Freeform 13">
              <a:extLst>
                <a:ext uri="{FF2B5EF4-FFF2-40B4-BE49-F238E27FC236}">
                  <a16:creationId xmlns:a16="http://schemas.microsoft.com/office/drawing/2014/main" id="{8619691F-77BA-3FEE-1239-EA33DA55BF0B}"/>
                </a:ext>
              </a:extLst>
            </p:cNvPr>
            <p:cNvSpPr/>
            <p:nvPr/>
          </p:nvSpPr>
          <p:spPr>
            <a:xfrm rot="22029">
              <a:off x="196304" y="3287197"/>
              <a:ext cx="3931920" cy="1325880"/>
            </a:xfrm>
            <a:custGeom>
              <a:avLst/>
              <a:gdLst/>
              <a:ahLst/>
              <a:cxnLst/>
              <a:rect l="l" t="t" r="r" b="b"/>
              <a:pathLst>
                <a:path w="3671867" h="3604272">
                  <a:moveTo>
                    <a:pt x="3637577" y="21590"/>
                  </a:moveTo>
                  <a:cubicBezTo>
                    <a:pt x="3638847" y="34290"/>
                    <a:pt x="3638847" y="44450"/>
                    <a:pt x="3640117" y="54610"/>
                  </a:cubicBezTo>
                  <a:cubicBezTo>
                    <a:pt x="3642657" y="118160"/>
                    <a:pt x="3643927" y="196099"/>
                    <a:pt x="3646467" y="271254"/>
                  </a:cubicBezTo>
                  <a:cubicBezTo>
                    <a:pt x="3646467" y="379812"/>
                    <a:pt x="3659167" y="2520349"/>
                    <a:pt x="3665517" y="2628907"/>
                  </a:cubicBezTo>
                  <a:cubicBezTo>
                    <a:pt x="3671867" y="2793136"/>
                    <a:pt x="3668057" y="2960148"/>
                    <a:pt x="3668057" y="3124376"/>
                  </a:cubicBezTo>
                  <a:cubicBezTo>
                    <a:pt x="3668057"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0"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4"/>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7"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6"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79"/>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3"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sp>
        <p:sp>
          <p:nvSpPr>
            <p:cNvPr id="14" name="TextBox 13">
              <a:extLst>
                <a:ext uri="{FF2B5EF4-FFF2-40B4-BE49-F238E27FC236}">
                  <a16:creationId xmlns:a16="http://schemas.microsoft.com/office/drawing/2014/main" id="{EEFF8413-8ADE-A3E5-F4A7-E5714D8873C9}"/>
                </a:ext>
              </a:extLst>
            </p:cNvPr>
            <p:cNvSpPr txBox="1"/>
            <p:nvPr/>
          </p:nvSpPr>
          <p:spPr>
            <a:xfrm>
              <a:off x="174655" y="3508174"/>
              <a:ext cx="3916493" cy="872034"/>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Tìm hiểu ảnh hưởng của hàm lượng khí oxygen đến hô hấp tế bào.</a:t>
              </a:r>
              <a:endParaRPr lang="en-US" sz="1800">
                <a:effectLst/>
                <a:latin typeface="+mj-lt"/>
                <a:ea typeface="Calibri" panose="020F0502020204030204" pitchFamily="34" charset="0"/>
              </a:endParaRPr>
            </a:p>
          </p:txBody>
        </p:sp>
        <p:pic>
          <p:nvPicPr>
            <p:cNvPr id="21" name="Picture 14">
              <a:extLst>
                <a:ext uri="{FF2B5EF4-FFF2-40B4-BE49-F238E27FC236}">
                  <a16:creationId xmlns:a16="http://schemas.microsoft.com/office/drawing/2014/main" id="{7C2173CB-7318-041A-D313-482DDF5B8A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73988">
              <a:off x="1272837" y="3085085"/>
              <a:ext cx="1613387" cy="328920"/>
            </a:xfrm>
            <a:prstGeom prst="rect">
              <a:avLst/>
            </a:prstGeom>
          </p:spPr>
        </p:pic>
        <p:sp>
          <p:nvSpPr>
            <p:cNvPr id="25" name="TextBox 24">
              <a:extLst>
                <a:ext uri="{FF2B5EF4-FFF2-40B4-BE49-F238E27FC236}">
                  <a16:creationId xmlns:a16="http://schemas.microsoft.com/office/drawing/2014/main" id="{24C70A76-002B-943B-8623-39FDCA92B6CD}"/>
                </a:ext>
              </a:extLst>
            </p:cNvPr>
            <p:cNvSpPr txBox="1"/>
            <p:nvPr/>
          </p:nvSpPr>
          <p:spPr>
            <a:xfrm>
              <a:off x="1515580" y="3076949"/>
              <a:ext cx="1234644" cy="369332"/>
            </a:xfrm>
            <a:prstGeom prst="rect">
              <a:avLst/>
            </a:prstGeom>
            <a:noFill/>
          </p:spPr>
          <p:txBody>
            <a:bodyPr wrap="square" rtlCol="0">
              <a:spAutoFit/>
            </a:bodyPr>
            <a:lstStyle/>
            <a:p>
              <a:r>
                <a:rPr lang="en-US" sz="1800" b="1"/>
                <a:t>NHÓM 3</a:t>
              </a:r>
            </a:p>
          </p:txBody>
        </p:sp>
      </p:grpSp>
      <p:grpSp>
        <p:nvGrpSpPr>
          <p:cNvPr id="8" name="Group 7">
            <a:extLst>
              <a:ext uri="{FF2B5EF4-FFF2-40B4-BE49-F238E27FC236}">
                <a16:creationId xmlns:a16="http://schemas.microsoft.com/office/drawing/2014/main" id="{A0315D78-5B4B-5547-7203-472D06E764C5}"/>
              </a:ext>
            </a:extLst>
          </p:cNvPr>
          <p:cNvGrpSpPr/>
          <p:nvPr/>
        </p:nvGrpSpPr>
        <p:grpSpPr>
          <a:xfrm>
            <a:off x="4694334" y="3023981"/>
            <a:ext cx="4049485" cy="1609913"/>
            <a:chOff x="4640902" y="3001228"/>
            <a:chExt cx="4049485" cy="1609913"/>
          </a:xfrm>
        </p:grpSpPr>
        <p:sp>
          <p:nvSpPr>
            <p:cNvPr id="12" name="Freeform 13">
              <a:extLst>
                <a:ext uri="{FF2B5EF4-FFF2-40B4-BE49-F238E27FC236}">
                  <a16:creationId xmlns:a16="http://schemas.microsoft.com/office/drawing/2014/main" id="{B7A7BB71-BCE5-591A-FBC7-29A8F85E8518}"/>
                </a:ext>
              </a:extLst>
            </p:cNvPr>
            <p:cNvSpPr/>
            <p:nvPr/>
          </p:nvSpPr>
          <p:spPr>
            <a:xfrm rot="22029">
              <a:off x="4699685" y="3289707"/>
              <a:ext cx="3931920" cy="1321434"/>
            </a:xfrm>
            <a:custGeom>
              <a:avLst/>
              <a:gdLst/>
              <a:ahLst/>
              <a:cxnLst/>
              <a:rect l="l" t="t" r="r" b="b"/>
              <a:pathLst>
                <a:path w="3671867" h="3604272">
                  <a:moveTo>
                    <a:pt x="3637577" y="21590"/>
                  </a:moveTo>
                  <a:cubicBezTo>
                    <a:pt x="3638847" y="34290"/>
                    <a:pt x="3638847" y="44450"/>
                    <a:pt x="3640117" y="54610"/>
                  </a:cubicBezTo>
                  <a:cubicBezTo>
                    <a:pt x="3642657" y="118160"/>
                    <a:pt x="3643927" y="196099"/>
                    <a:pt x="3646467" y="271254"/>
                  </a:cubicBezTo>
                  <a:cubicBezTo>
                    <a:pt x="3646467" y="379812"/>
                    <a:pt x="3659167" y="2520349"/>
                    <a:pt x="3665517" y="2628907"/>
                  </a:cubicBezTo>
                  <a:cubicBezTo>
                    <a:pt x="3671867" y="2793136"/>
                    <a:pt x="3668057" y="2960148"/>
                    <a:pt x="3668057" y="3124376"/>
                  </a:cubicBezTo>
                  <a:cubicBezTo>
                    <a:pt x="3668057"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0"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4"/>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7"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6"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79"/>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3"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sp>
        <p:sp>
          <p:nvSpPr>
            <p:cNvPr id="16" name="TextBox 15">
              <a:extLst>
                <a:ext uri="{FF2B5EF4-FFF2-40B4-BE49-F238E27FC236}">
                  <a16:creationId xmlns:a16="http://schemas.microsoft.com/office/drawing/2014/main" id="{569102A4-7B4A-4D74-9E95-A1243553D7BC}"/>
                </a:ext>
              </a:extLst>
            </p:cNvPr>
            <p:cNvSpPr txBox="1"/>
            <p:nvPr/>
          </p:nvSpPr>
          <p:spPr>
            <a:xfrm>
              <a:off x="4640902" y="3530817"/>
              <a:ext cx="4049485" cy="872034"/>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Tìm hiểu ảnh hưởng của hàm lượng khí carbon dioxide đến hô hấp tế bào</a:t>
              </a:r>
              <a:endParaRPr lang="en-US">
                <a:latin typeface="+mj-lt"/>
              </a:endParaRPr>
            </a:p>
          </p:txBody>
        </p:sp>
        <p:pic>
          <p:nvPicPr>
            <p:cNvPr id="20" name="Picture 14">
              <a:extLst>
                <a:ext uri="{FF2B5EF4-FFF2-40B4-BE49-F238E27FC236}">
                  <a16:creationId xmlns:a16="http://schemas.microsoft.com/office/drawing/2014/main" id="{A3CFFABA-466B-7C46-BB7B-C9094D3CB99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73988">
              <a:off x="6033499" y="3097155"/>
              <a:ext cx="1613387" cy="328920"/>
            </a:xfrm>
            <a:prstGeom prst="rect">
              <a:avLst/>
            </a:prstGeom>
          </p:spPr>
        </p:pic>
        <p:sp>
          <p:nvSpPr>
            <p:cNvPr id="26" name="TextBox 25">
              <a:extLst>
                <a:ext uri="{FF2B5EF4-FFF2-40B4-BE49-F238E27FC236}">
                  <a16:creationId xmlns:a16="http://schemas.microsoft.com/office/drawing/2014/main" id="{7DEF5448-4643-B88C-EA86-A50DB2F728AD}"/>
                </a:ext>
              </a:extLst>
            </p:cNvPr>
            <p:cNvSpPr txBox="1"/>
            <p:nvPr/>
          </p:nvSpPr>
          <p:spPr>
            <a:xfrm>
              <a:off x="6221476" y="3001228"/>
              <a:ext cx="1321963" cy="456535"/>
            </a:xfrm>
            <a:prstGeom prst="rect">
              <a:avLst/>
            </a:prstGeom>
            <a:noFill/>
          </p:spPr>
          <p:txBody>
            <a:bodyPr wrap="square" rtlCol="0">
              <a:spAutoFit/>
            </a:bodyPr>
            <a:lstStyle/>
            <a:p>
              <a:pPr algn="ctr">
                <a:lnSpc>
                  <a:spcPct val="150000"/>
                </a:lnSpc>
              </a:pPr>
              <a:r>
                <a:rPr lang="en-US" sz="1800" b="1"/>
                <a:t>NHÓM 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anim calcmode="lin" valueType="num">
                                      <p:cBhvr>
                                        <p:cTn id="35" dur="500" fill="hold"/>
                                        <p:tgtEl>
                                          <p:spTgt spid="8"/>
                                        </p:tgtEl>
                                        <p:attrNameLst>
                                          <p:attrName>ppt_x</p:attrName>
                                        </p:attrNameLst>
                                      </p:cBhvr>
                                      <p:tavLst>
                                        <p:tav tm="0">
                                          <p:val>
                                            <p:strVal val="#ppt_x"/>
                                          </p:val>
                                        </p:tav>
                                        <p:tav tm="100000">
                                          <p:val>
                                            <p:strVal val="#ppt_x"/>
                                          </p:val>
                                        </p:tav>
                                      </p:tavLst>
                                    </p:anim>
                                    <p:anim calcmode="lin" valueType="num">
                                      <p:cBhvr>
                                        <p:cTn id="3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grpSp>
        <p:nvGrpSpPr>
          <p:cNvPr id="1756" name="Google Shape;1756;p52"/>
          <p:cNvGrpSpPr/>
          <p:nvPr/>
        </p:nvGrpSpPr>
        <p:grpSpPr>
          <a:xfrm>
            <a:off x="-639944" y="3642930"/>
            <a:ext cx="2126859" cy="1724582"/>
            <a:chOff x="1230025" y="1063275"/>
            <a:chExt cx="217675" cy="176500"/>
          </a:xfrm>
        </p:grpSpPr>
        <p:sp>
          <p:nvSpPr>
            <p:cNvPr id="1757" name="Google Shape;1757;p52"/>
            <p:cNvSpPr/>
            <p:nvPr/>
          </p:nvSpPr>
          <p:spPr>
            <a:xfrm>
              <a:off x="1230025" y="1063275"/>
              <a:ext cx="161475" cy="145775"/>
            </a:xfrm>
            <a:custGeom>
              <a:avLst/>
              <a:gdLst/>
              <a:ahLst/>
              <a:cxnLst/>
              <a:rect l="l" t="t" r="r" b="b"/>
              <a:pathLst>
                <a:path w="6459" h="5831" extrusionOk="0">
                  <a:moveTo>
                    <a:pt x="4563" y="1"/>
                  </a:moveTo>
                  <a:cubicBezTo>
                    <a:pt x="4537" y="1"/>
                    <a:pt x="4510" y="3"/>
                    <a:pt x="4484" y="8"/>
                  </a:cubicBezTo>
                  <a:cubicBezTo>
                    <a:pt x="4364" y="8"/>
                    <a:pt x="4244" y="7"/>
                    <a:pt x="4122" y="7"/>
                  </a:cubicBezTo>
                  <a:cubicBezTo>
                    <a:pt x="2758" y="7"/>
                    <a:pt x="1346" y="112"/>
                    <a:pt x="651" y="1510"/>
                  </a:cubicBezTo>
                  <a:cubicBezTo>
                    <a:pt x="0" y="2802"/>
                    <a:pt x="368" y="4829"/>
                    <a:pt x="1701" y="5553"/>
                  </a:cubicBezTo>
                  <a:cubicBezTo>
                    <a:pt x="2055" y="5745"/>
                    <a:pt x="2430" y="5831"/>
                    <a:pt x="2803" y="5831"/>
                  </a:cubicBezTo>
                  <a:cubicBezTo>
                    <a:pt x="3816" y="5831"/>
                    <a:pt x="4818" y="5200"/>
                    <a:pt x="5356" y="4356"/>
                  </a:cubicBezTo>
                  <a:cubicBezTo>
                    <a:pt x="6018" y="3327"/>
                    <a:pt x="6459" y="1447"/>
                    <a:pt x="5576" y="470"/>
                  </a:cubicBezTo>
                  <a:cubicBezTo>
                    <a:pt x="5314" y="208"/>
                    <a:pt x="5125" y="8"/>
                    <a:pt x="4715" y="8"/>
                  </a:cubicBezTo>
                  <a:lnTo>
                    <a:pt x="4642" y="8"/>
                  </a:lnTo>
                  <a:cubicBezTo>
                    <a:pt x="4615" y="3"/>
                    <a:pt x="4589" y="1"/>
                    <a:pt x="4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2"/>
            <p:cNvSpPr/>
            <p:nvPr/>
          </p:nvSpPr>
          <p:spPr>
            <a:xfrm>
              <a:off x="1383800" y="1094975"/>
              <a:ext cx="63900" cy="45325"/>
            </a:xfrm>
            <a:custGeom>
              <a:avLst/>
              <a:gdLst/>
              <a:ahLst/>
              <a:cxnLst/>
              <a:rect l="l" t="t" r="r" b="b"/>
              <a:pathLst>
                <a:path w="2556" h="1813" extrusionOk="0">
                  <a:moveTo>
                    <a:pt x="1236" y="0"/>
                  </a:moveTo>
                  <a:cubicBezTo>
                    <a:pt x="1031" y="0"/>
                    <a:pt x="820" y="78"/>
                    <a:pt x="633" y="263"/>
                  </a:cubicBezTo>
                  <a:cubicBezTo>
                    <a:pt x="0" y="904"/>
                    <a:pt x="620" y="1813"/>
                    <a:pt x="1312" y="1813"/>
                  </a:cubicBezTo>
                  <a:cubicBezTo>
                    <a:pt x="1516" y="1813"/>
                    <a:pt x="1727" y="1734"/>
                    <a:pt x="1914" y="1545"/>
                  </a:cubicBezTo>
                  <a:cubicBezTo>
                    <a:pt x="2556" y="911"/>
                    <a:pt x="1934" y="0"/>
                    <a:pt x="1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2"/>
            <p:cNvSpPr/>
            <p:nvPr/>
          </p:nvSpPr>
          <p:spPr>
            <a:xfrm>
              <a:off x="1357350" y="1157350"/>
              <a:ext cx="81125" cy="82425"/>
            </a:xfrm>
            <a:custGeom>
              <a:avLst/>
              <a:gdLst/>
              <a:ahLst/>
              <a:cxnLst/>
              <a:rect l="l" t="t" r="r" b="b"/>
              <a:pathLst>
                <a:path w="3245" h="3297" extrusionOk="0">
                  <a:moveTo>
                    <a:pt x="1971" y="1"/>
                  </a:moveTo>
                  <a:cubicBezTo>
                    <a:pt x="1841" y="1"/>
                    <a:pt x="1711" y="27"/>
                    <a:pt x="1597" y="79"/>
                  </a:cubicBezTo>
                  <a:cubicBezTo>
                    <a:pt x="1471" y="121"/>
                    <a:pt x="1345" y="194"/>
                    <a:pt x="1240" y="289"/>
                  </a:cubicBezTo>
                  <a:cubicBezTo>
                    <a:pt x="799" y="730"/>
                    <a:pt x="263" y="1244"/>
                    <a:pt x="116" y="1874"/>
                  </a:cubicBezTo>
                  <a:cubicBezTo>
                    <a:pt x="0" y="2336"/>
                    <a:pt x="231" y="2819"/>
                    <a:pt x="630" y="3071"/>
                  </a:cubicBezTo>
                  <a:cubicBezTo>
                    <a:pt x="904" y="3239"/>
                    <a:pt x="1240" y="3271"/>
                    <a:pt x="1544" y="3292"/>
                  </a:cubicBezTo>
                  <a:cubicBezTo>
                    <a:pt x="1592" y="3295"/>
                    <a:pt x="1641" y="3297"/>
                    <a:pt x="1689" y="3297"/>
                  </a:cubicBezTo>
                  <a:cubicBezTo>
                    <a:pt x="2433" y="3297"/>
                    <a:pt x="3042" y="2915"/>
                    <a:pt x="3161" y="2116"/>
                  </a:cubicBezTo>
                  <a:cubicBezTo>
                    <a:pt x="3245" y="1475"/>
                    <a:pt x="3088" y="730"/>
                    <a:pt x="2615" y="257"/>
                  </a:cubicBezTo>
                  <a:cubicBezTo>
                    <a:pt x="2452" y="87"/>
                    <a:pt x="2210" y="1"/>
                    <a:pt x="1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0" name="Google Shape;1760;p52"/>
          <p:cNvGrpSpPr/>
          <p:nvPr/>
        </p:nvGrpSpPr>
        <p:grpSpPr>
          <a:xfrm flipH="1">
            <a:off x="7635164" y="3716568"/>
            <a:ext cx="2126859" cy="1724582"/>
            <a:chOff x="1230025" y="1063275"/>
            <a:chExt cx="217675" cy="176500"/>
          </a:xfrm>
        </p:grpSpPr>
        <p:sp>
          <p:nvSpPr>
            <p:cNvPr id="1761" name="Google Shape;1761;p52"/>
            <p:cNvSpPr/>
            <p:nvPr/>
          </p:nvSpPr>
          <p:spPr>
            <a:xfrm>
              <a:off x="1230025" y="1063275"/>
              <a:ext cx="161475" cy="145775"/>
            </a:xfrm>
            <a:custGeom>
              <a:avLst/>
              <a:gdLst/>
              <a:ahLst/>
              <a:cxnLst/>
              <a:rect l="l" t="t" r="r" b="b"/>
              <a:pathLst>
                <a:path w="6459" h="5831" extrusionOk="0">
                  <a:moveTo>
                    <a:pt x="4563" y="1"/>
                  </a:moveTo>
                  <a:cubicBezTo>
                    <a:pt x="4537" y="1"/>
                    <a:pt x="4510" y="3"/>
                    <a:pt x="4484" y="8"/>
                  </a:cubicBezTo>
                  <a:cubicBezTo>
                    <a:pt x="4364" y="8"/>
                    <a:pt x="4244" y="7"/>
                    <a:pt x="4122" y="7"/>
                  </a:cubicBezTo>
                  <a:cubicBezTo>
                    <a:pt x="2758" y="7"/>
                    <a:pt x="1346" y="112"/>
                    <a:pt x="651" y="1510"/>
                  </a:cubicBezTo>
                  <a:cubicBezTo>
                    <a:pt x="0" y="2802"/>
                    <a:pt x="368" y="4829"/>
                    <a:pt x="1701" y="5553"/>
                  </a:cubicBezTo>
                  <a:cubicBezTo>
                    <a:pt x="2055" y="5745"/>
                    <a:pt x="2430" y="5831"/>
                    <a:pt x="2803" y="5831"/>
                  </a:cubicBezTo>
                  <a:cubicBezTo>
                    <a:pt x="3816" y="5831"/>
                    <a:pt x="4818" y="5200"/>
                    <a:pt x="5356" y="4356"/>
                  </a:cubicBezTo>
                  <a:cubicBezTo>
                    <a:pt x="6018" y="3327"/>
                    <a:pt x="6459" y="1447"/>
                    <a:pt x="5576" y="470"/>
                  </a:cubicBezTo>
                  <a:cubicBezTo>
                    <a:pt x="5314" y="208"/>
                    <a:pt x="5125" y="8"/>
                    <a:pt x="4715" y="8"/>
                  </a:cubicBezTo>
                  <a:lnTo>
                    <a:pt x="4642" y="8"/>
                  </a:lnTo>
                  <a:cubicBezTo>
                    <a:pt x="4615" y="3"/>
                    <a:pt x="4589" y="1"/>
                    <a:pt x="4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2"/>
            <p:cNvSpPr/>
            <p:nvPr/>
          </p:nvSpPr>
          <p:spPr>
            <a:xfrm>
              <a:off x="1383800" y="1094975"/>
              <a:ext cx="63900" cy="45325"/>
            </a:xfrm>
            <a:custGeom>
              <a:avLst/>
              <a:gdLst/>
              <a:ahLst/>
              <a:cxnLst/>
              <a:rect l="l" t="t" r="r" b="b"/>
              <a:pathLst>
                <a:path w="2556" h="1813" extrusionOk="0">
                  <a:moveTo>
                    <a:pt x="1236" y="0"/>
                  </a:moveTo>
                  <a:cubicBezTo>
                    <a:pt x="1031" y="0"/>
                    <a:pt x="820" y="78"/>
                    <a:pt x="633" y="263"/>
                  </a:cubicBezTo>
                  <a:cubicBezTo>
                    <a:pt x="0" y="904"/>
                    <a:pt x="620" y="1813"/>
                    <a:pt x="1312" y="1813"/>
                  </a:cubicBezTo>
                  <a:cubicBezTo>
                    <a:pt x="1516" y="1813"/>
                    <a:pt x="1727" y="1734"/>
                    <a:pt x="1914" y="1545"/>
                  </a:cubicBezTo>
                  <a:cubicBezTo>
                    <a:pt x="2556" y="911"/>
                    <a:pt x="1934" y="0"/>
                    <a:pt x="1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2"/>
            <p:cNvSpPr/>
            <p:nvPr/>
          </p:nvSpPr>
          <p:spPr>
            <a:xfrm>
              <a:off x="1357350" y="1157350"/>
              <a:ext cx="81125" cy="82425"/>
            </a:xfrm>
            <a:custGeom>
              <a:avLst/>
              <a:gdLst/>
              <a:ahLst/>
              <a:cxnLst/>
              <a:rect l="l" t="t" r="r" b="b"/>
              <a:pathLst>
                <a:path w="3245" h="3297" extrusionOk="0">
                  <a:moveTo>
                    <a:pt x="1971" y="1"/>
                  </a:moveTo>
                  <a:cubicBezTo>
                    <a:pt x="1841" y="1"/>
                    <a:pt x="1711" y="27"/>
                    <a:pt x="1597" y="79"/>
                  </a:cubicBezTo>
                  <a:cubicBezTo>
                    <a:pt x="1471" y="121"/>
                    <a:pt x="1345" y="194"/>
                    <a:pt x="1240" y="289"/>
                  </a:cubicBezTo>
                  <a:cubicBezTo>
                    <a:pt x="799" y="730"/>
                    <a:pt x="263" y="1244"/>
                    <a:pt x="116" y="1874"/>
                  </a:cubicBezTo>
                  <a:cubicBezTo>
                    <a:pt x="0" y="2336"/>
                    <a:pt x="231" y="2819"/>
                    <a:pt x="630" y="3071"/>
                  </a:cubicBezTo>
                  <a:cubicBezTo>
                    <a:pt x="904" y="3239"/>
                    <a:pt x="1240" y="3271"/>
                    <a:pt x="1544" y="3292"/>
                  </a:cubicBezTo>
                  <a:cubicBezTo>
                    <a:pt x="1592" y="3295"/>
                    <a:pt x="1641" y="3297"/>
                    <a:pt x="1689" y="3297"/>
                  </a:cubicBezTo>
                  <a:cubicBezTo>
                    <a:pt x="2433" y="3297"/>
                    <a:pt x="3042" y="2915"/>
                    <a:pt x="3161" y="2116"/>
                  </a:cubicBezTo>
                  <a:cubicBezTo>
                    <a:pt x="3245" y="1475"/>
                    <a:pt x="3088" y="730"/>
                    <a:pt x="2615" y="257"/>
                  </a:cubicBezTo>
                  <a:cubicBezTo>
                    <a:pt x="2452" y="87"/>
                    <a:pt x="2210" y="1"/>
                    <a:pt x="1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5" name="Google Shape;1765;p52"/>
          <p:cNvSpPr/>
          <p:nvPr/>
        </p:nvSpPr>
        <p:spPr>
          <a:xfrm>
            <a:off x="-336741" y="3512570"/>
            <a:ext cx="1381195" cy="1459829"/>
          </a:xfrm>
          <a:custGeom>
            <a:avLst/>
            <a:gdLst/>
            <a:ahLst/>
            <a:cxnLst/>
            <a:rect l="l" t="t" r="r" b="b"/>
            <a:pathLst>
              <a:path w="23607" h="24951" extrusionOk="0">
                <a:moveTo>
                  <a:pt x="7067" y="9703"/>
                </a:moveTo>
                <a:lnTo>
                  <a:pt x="7067" y="9714"/>
                </a:lnTo>
                <a:cubicBezTo>
                  <a:pt x="7057" y="9735"/>
                  <a:pt x="7046" y="9766"/>
                  <a:pt x="7046" y="9798"/>
                </a:cubicBezTo>
                <a:cubicBezTo>
                  <a:pt x="7025" y="9787"/>
                  <a:pt x="6994" y="9787"/>
                  <a:pt x="6973" y="9787"/>
                </a:cubicBezTo>
                <a:cubicBezTo>
                  <a:pt x="6994" y="9756"/>
                  <a:pt x="7025" y="9735"/>
                  <a:pt x="7046" y="9714"/>
                </a:cubicBezTo>
                <a:lnTo>
                  <a:pt x="7057" y="9703"/>
                </a:lnTo>
                <a:close/>
                <a:moveTo>
                  <a:pt x="8201" y="9588"/>
                </a:moveTo>
                <a:cubicBezTo>
                  <a:pt x="8201" y="9598"/>
                  <a:pt x="8201" y="9598"/>
                  <a:pt x="8212" y="9609"/>
                </a:cubicBezTo>
                <a:cubicBezTo>
                  <a:pt x="8233" y="9640"/>
                  <a:pt x="8254" y="9682"/>
                  <a:pt x="8296" y="9714"/>
                </a:cubicBezTo>
                <a:cubicBezTo>
                  <a:pt x="8348" y="9766"/>
                  <a:pt x="8422" y="9808"/>
                  <a:pt x="8516" y="9840"/>
                </a:cubicBezTo>
                <a:lnTo>
                  <a:pt x="8516" y="9861"/>
                </a:lnTo>
                <a:cubicBezTo>
                  <a:pt x="8579" y="10060"/>
                  <a:pt x="8642" y="10249"/>
                  <a:pt x="8705" y="10449"/>
                </a:cubicBezTo>
                <a:cubicBezTo>
                  <a:pt x="8894" y="11068"/>
                  <a:pt x="9083" y="11698"/>
                  <a:pt x="9314" y="12318"/>
                </a:cubicBezTo>
                <a:cubicBezTo>
                  <a:pt x="9346" y="12423"/>
                  <a:pt x="9388" y="12517"/>
                  <a:pt x="9430" y="12622"/>
                </a:cubicBezTo>
                <a:cubicBezTo>
                  <a:pt x="9409" y="12612"/>
                  <a:pt x="9388" y="12612"/>
                  <a:pt x="9377" y="12612"/>
                </a:cubicBezTo>
                <a:cubicBezTo>
                  <a:pt x="9325" y="12612"/>
                  <a:pt x="9272" y="12622"/>
                  <a:pt x="9220" y="12633"/>
                </a:cubicBezTo>
                <a:cubicBezTo>
                  <a:pt x="9146" y="12654"/>
                  <a:pt x="9083" y="12675"/>
                  <a:pt x="8999" y="12727"/>
                </a:cubicBezTo>
                <a:cubicBezTo>
                  <a:pt x="8936" y="12759"/>
                  <a:pt x="8873" y="12811"/>
                  <a:pt x="8789" y="12874"/>
                </a:cubicBezTo>
                <a:cubicBezTo>
                  <a:pt x="8653" y="13000"/>
                  <a:pt x="8537" y="13147"/>
                  <a:pt x="8443" y="13263"/>
                </a:cubicBezTo>
                <a:cubicBezTo>
                  <a:pt x="8432" y="13273"/>
                  <a:pt x="8432" y="13284"/>
                  <a:pt x="8422" y="13294"/>
                </a:cubicBezTo>
                <a:cubicBezTo>
                  <a:pt x="8411" y="13284"/>
                  <a:pt x="8390" y="13284"/>
                  <a:pt x="8380" y="13273"/>
                </a:cubicBezTo>
                <a:cubicBezTo>
                  <a:pt x="8422" y="13200"/>
                  <a:pt x="8453" y="13126"/>
                  <a:pt x="8474" y="13042"/>
                </a:cubicBezTo>
                <a:cubicBezTo>
                  <a:pt x="8516" y="12906"/>
                  <a:pt x="8506" y="12748"/>
                  <a:pt x="8453" y="12612"/>
                </a:cubicBezTo>
                <a:cubicBezTo>
                  <a:pt x="8432" y="12549"/>
                  <a:pt x="8390" y="12496"/>
                  <a:pt x="8348" y="12444"/>
                </a:cubicBezTo>
                <a:cubicBezTo>
                  <a:pt x="8306" y="12391"/>
                  <a:pt x="8254" y="12349"/>
                  <a:pt x="8191" y="12328"/>
                </a:cubicBezTo>
                <a:cubicBezTo>
                  <a:pt x="8128" y="12297"/>
                  <a:pt x="8065" y="12276"/>
                  <a:pt x="7981" y="12276"/>
                </a:cubicBezTo>
                <a:cubicBezTo>
                  <a:pt x="7949" y="12276"/>
                  <a:pt x="7928" y="12286"/>
                  <a:pt x="7907" y="12286"/>
                </a:cubicBezTo>
                <a:cubicBezTo>
                  <a:pt x="7918" y="12265"/>
                  <a:pt x="7939" y="12255"/>
                  <a:pt x="7949" y="12234"/>
                </a:cubicBezTo>
                <a:cubicBezTo>
                  <a:pt x="7991" y="12181"/>
                  <a:pt x="8023" y="12108"/>
                  <a:pt x="8033" y="12045"/>
                </a:cubicBezTo>
                <a:cubicBezTo>
                  <a:pt x="8065" y="11919"/>
                  <a:pt x="8044" y="11793"/>
                  <a:pt x="7981" y="11677"/>
                </a:cubicBezTo>
                <a:cubicBezTo>
                  <a:pt x="7949" y="11625"/>
                  <a:pt x="7907" y="11572"/>
                  <a:pt x="7855" y="11530"/>
                </a:cubicBezTo>
                <a:cubicBezTo>
                  <a:pt x="7802" y="11499"/>
                  <a:pt x="7739" y="11467"/>
                  <a:pt x="7687" y="11446"/>
                </a:cubicBezTo>
                <a:cubicBezTo>
                  <a:pt x="7634" y="11436"/>
                  <a:pt x="7592" y="11425"/>
                  <a:pt x="7540" y="11425"/>
                </a:cubicBezTo>
                <a:lnTo>
                  <a:pt x="7487" y="11425"/>
                </a:lnTo>
                <a:lnTo>
                  <a:pt x="7582" y="11331"/>
                </a:lnTo>
                <a:cubicBezTo>
                  <a:pt x="7666" y="11226"/>
                  <a:pt x="7718" y="11110"/>
                  <a:pt x="7739" y="11005"/>
                </a:cubicBezTo>
                <a:cubicBezTo>
                  <a:pt x="7750" y="10953"/>
                  <a:pt x="7750" y="10900"/>
                  <a:pt x="7750" y="10848"/>
                </a:cubicBezTo>
                <a:cubicBezTo>
                  <a:pt x="7739" y="10795"/>
                  <a:pt x="7729" y="10743"/>
                  <a:pt x="7708" y="10701"/>
                </a:cubicBezTo>
                <a:cubicBezTo>
                  <a:pt x="7687" y="10659"/>
                  <a:pt x="7655" y="10617"/>
                  <a:pt x="7613" y="10585"/>
                </a:cubicBezTo>
                <a:cubicBezTo>
                  <a:pt x="7571" y="10554"/>
                  <a:pt x="7519" y="10522"/>
                  <a:pt x="7466" y="10512"/>
                </a:cubicBezTo>
                <a:cubicBezTo>
                  <a:pt x="7424" y="10501"/>
                  <a:pt x="7382" y="10491"/>
                  <a:pt x="7330" y="10491"/>
                </a:cubicBezTo>
                <a:lnTo>
                  <a:pt x="7267" y="10491"/>
                </a:lnTo>
                <a:cubicBezTo>
                  <a:pt x="7319" y="10438"/>
                  <a:pt x="7361" y="10386"/>
                  <a:pt x="7382" y="10333"/>
                </a:cubicBezTo>
                <a:cubicBezTo>
                  <a:pt x="7403" y="10291"/>
                  <a:pt x="7414" y="10249"/>
                  <a:pt x="7414" y="10207"/>
                </a:cubicBezTo>
                <a:lnTo>
                  <a:pt x="7414" y="10176"/>
                </a:lnTo>
                <a:lnTo>
                  <a:pt x="7424" y="10176"/>
                </a:lnTo>
                <a:cubicBezTo>
                  <a:pt x="7477" y="10176"/>
                  <a:pt x="7529" y="10165"/>
                  <a:pt x="7582" y="10144"/>
                </a:cubicBezTo>
                <a:cubicBezTo>
                  <a:pt x="7645" y="10123"/>
                  <a:pt x="7718" y="10092"/>
                  <a:pt x="7792" y="10039"/>
                </a:cubicBezTo>
                <a:cubicBezTo>
                  <a:pt x="7855" y="9997"/>
                  <a:pt x="7918" y="9934"/>
                  <a:pt x="7991" y="9871"/>
                </a:cubicBezTo>
                <a:cubicBezTo>
                  <a:pt x="8044" y="9808"/>
                  <a:pt x="8096" y="9745"/>
                  <a:pt x="8138" y="9682"/>
                </a:cubicBezTo>
                <a:lnTo>
                  <a:pt x="8201" y="9588"/>
                </a:lnTo>
                <a:close/>
                <a:moveTo>
                  <a:pt x="9976" y="13841"/>
                </a:moveTo>
                <a:cubicBezTo>
                  <a:pt x="10123" y="14124"/>
                  <a:pt x="10280" y="14387"/>
                  <a:pt x="10448" y="14628"/>
                </a:cubicBezTo>
                <a:cubicBezTo>
                  <a:pt x="10669" y="14965"/>
                  <a:pt x="10931" y="15248"/>
                  <a:pt x="11225" y="15490"/>
                </a:cubicBezTo>
                <a:cubicBezTo>
                  <a:pt x="11519" y="15742"/>
                  <a:pt x="11855" y="15931"/>
                  <a:pt x="12191" y="16057"/>
                </a:cubicBezTo>
                <a:cubicBezTo>
                  <a:pt x="12454" y="16151"/>
                  <a:pt x="12716" y="16204"/>
                  <a:pt x="12979" y="16225"/>
                </a:cubicBezTo>
                <a:cubicBezTo>
                  <a:pt x="13052" y="16235"/>
                  <a:pt x="13126" y="16235"/>
                  <a:pt x="13199" y="16235"/>
                </a:cubicBezTo>
                <a:cubicBezTo>
                  <a:pt x="13199" y="16288"/>
                  <a:pt x="13210" y="16340"/>
                  <a:pt x="13220" y="16393"/>
                </a:cubicBezTo>
                <a:cubicBezTo>
                  <a:pt x="13241" y="16498"/>
                  <a:pt x="13262" y="16592"/>
                  <a:pt x="13283" y="16697"/>
                </a:cubicBezTo>
                <a:cubicBezTo>
                  <a:pt x="13336" y="16907"/>
                  <a:pt x="13420" y="17117"/>
                  <a:pt x="13504" y="17317"/>
                </a:cubicBezTo>
                <a:cubicBezTo>
                  <a:pt x="13598" y="17527"/>
                  <a:pt x="13703" y="17737"/>
                  <a:pt x="13808" y="17936"/>
                </a:cubicBezTo>
                <a:cubicBezTo>
                  <a:pt x="13871" y="18041"/>
                  <a:pt x="13924" y="18136"/>
                  <a:pt x="13976" y="18241"/>
                </a:cubicBezTo>
                <a:cubicBezTo>
                  <a:pt x="13766" y="18188"/>
                  <a:pt x="13567" y="18115"/>
                  <a:pt x="13367" y="18041"/>
                </a:cubicBezTo>
                <a:lnTo>
                  <a:pt x="13378" y="18041"/>
                </a:lnTo>
                <a:cubicBezTo>
                  <a:pt x="13325" y="18020"/>
                  <a:pt x="13273" y="17999"/>
                  <a:pt x="13220" y="17968"/>
                </a:cubicBezTo>
                <a:lnTo>
                  <a:pt x="13189" y="17894"/>
                </a:lnTo>
                <a:cubicBezTo>
                  <a:pt x="13115" y="17726"/>
                  <a:pt x="13042" y="17548"/>
                  <a:pt x="12958" y="17369"/>
                </a:cubicBezTo>
                <a:cubicBezTo>
                  <a:pt x="12853" y="17149"/>
                  <a:pt x="12737" y="16970"/>
                  <a:pt x="12622" y="16813"/>
                </a:cubicBezTo>
                <a:cubicBezTo>
                  <a:pt x="12517" y="16676"/>
                  <a:pt x="12391" y="16550"/>
                  <a:pt x="12265" y="16435"/>
                </a:cubicBezTo>
                <a:cubicBezTo>
                  <a:pt x="12191" y="16372"/>
                  <a:pt x="12118" y="16309"/>
                  <a:pt x="12044" y="16256"/>
                </a:cubicBezTo>
                <a:cubicBezTo>
                  <a:pt x="11960" y="16204"/>
                  <a:pt x="11887" y="16162"/>
                  <a:pt x="11803" y="16130"/>
                </a:cubicBezTo>
                <a:cubicBezTo>
                  <a:pt x="11729" y="16109"/>
                  <a:pt x="11666" y="16088"/>
                  <a:pt x="11603" y="16078"/>
                </a:cubicBezTo>
                <a:lnTo>
                  <a:pt x="11540" y="16078"/>
                </a:lnTo>
                <a:cubicBezTo>
                  <a:pt x="11488" y="16078"/>
                  <a:pt x="11435" y="16088"/>
                  <a:pt x="11383" y="16099"/>
                </a:cubicBezTo>
                <a:cubicBezTo>
                  <a:pt x="11351" y="16099"/>
                  <a:pt x="11330" y="16109"/>
                  <a:pt x="11309" y="16130"/>
                </a:cubicBezTo>
                <a:cubicBezTo>
                  <a:pt x="11288" y="16141"/>
                  <a:pt x="11278" y="16162"/>
                  <a:pt x="11267" y="16193"/>
                </a:cubicBezTo>
                <a:cubicBezTo>
                  <a:pt x="11267" y="16214"/>
                  <a:pt x="11267" y="16235"/>
                  <a:pt x="11278" y="16267"/>
                </a:cubicBezTo>
                <a:cubicBezTo>
                  <a:pt x="11288" y="16288"/>
                  <a:pt x="11299" y="16309"/>
                  <a:pt x="11320" y="16330"/>
                </a:cubicBezTo>
                <a:cubicBezTo>
                  <a:pt x="11351" y="16372"/>
                  <a:pt x="11393" y="16403"/>
                  <a:pt x="11425" y="16445"/>
                </a:cubicBezTo>
                <a:lnTo>
                  <a:pt x="11456" y="16466"/>
                </a:lnTo>
                <a:cubicBezTo>
                  <a:pt x="11467" y="16487"/>
                  <a:pt x="11488" y="16498"/>
                  <a:pt x="11498" y="16519"/>
                </a:cubicBezTo>
                <a:cubicBezTo>
                  <a:pt x="11467" y="16498"/>
                  <a:pt x="11446" y="16477"/>
                  <a:pt x="11414" y="16466"/>
                </a:cubicBezTo>
                <a:cubicBezTo>
                  <a:pt x="11341" y="16414"/>
                  <a:pt x="11236" y="16361"/>
                  <a:pt x="11120" y="16330"/>
                </a:cubicBezTo>
                <a:lnTo>
                  <a:pt x="10994" y="16330"/>
                </a:lnTo>
                <a:cubicBezTo>
                  <a:pt x="10973" y="16330"/>
                  <a:pt x="10952" y="16340"/>
                  <a:pt x="10931" y="16351"/>
                </a:cubicBezTo>
                <a:cubicBezTo>
                  <a:pt x="10910" y="16361"/>
                  <a:pt x="10900" y="16372"/>
                  <a:pt x="10879" y="16393"/>
                </a:cubicBezTo>
                <a:cubicBezTo>
                  <a:pt x="10847" y="16424"/>
                  <a:pt x="10837" y="16477"/>
                  <a:pt x="10826" y="16508"/>
                </a:cubicBezTo>
                <a:cubicBezTo>
                  <a:pt x="10826" y="16550"/>
                  <a:pt x="10837" y="16603"/>
                  <a:pt x="10858" y="16634"/>
                </a:cubicBezTo>
                <a:cubicBezTo>
                  <a:pt x="10879" y="16676"/>
                  <a:pt x="10910" y="16708"/>
                  <a:pt x="10942" y="16739"/>
                </a:cubicBezTo>
                <a:cubicBezTo>
                  <a:pt x="10973" y="16781"/>
                  <a:pt x="11015" y="16823"/>
                  <a:pt x="11068" y="16876"/>
                </a:cubicBezTo>
                <a:cubicBezTo>
                  <a:pt x="11099" y="16897"/>
                  <a:pt x="11131" y="16928"/>
                  <a:pt x="11162" y="16960"/>
                </a:cubicBezTo>
                <a:cubicBezTo>
                  <a:pt x="11131" y="16949"/>
                  <a:pt x="11110" y="16949"/>
                  <a:pt x="11078" y="16949"/>
                </a:cubicBezTo>
                <a:cubicBezTo>
                  <a:pt x="11015" y="16949"/>
                  <a:pt x="10952" y="16970"/>
                  <a:pt x="10921" y="17002"/>
                </a:cubicBezTo>
                <a:cubicBezTo>
                  <a:pt x="10900" y="17023"/>
                  <a:pt x="10889" y="17044"/>
                  <a:pt x="10879" y="17065"/>
                </a:cubicBezTo>
                <a:lnTo>
                  <a:pt x="10879" y="17138"/>
                </a:lnTo>
                <a:lnTo>
                  <a:pt x="10910" y="17201"/>
                </a:lnTo>
                <a:cubicBezTo>
                  <a:pt x="10921" y="17222"/>
                  <a:pt x="10942" y="17243"/>
                  <a:pt x="10952" y="17254"/>
                </a:cubicBezTo>
                <a:lnTo>
                  <a:pt x="10963" y="17264"/>
                </a:lnTo>
                <a:cubicBezTo>
                  <a:pt x="10942" y="17264"/>
                  <a:pt x="10921" y="17275"/>
                  <a:pt x="10910" y="17285"/>
                </a:cubicBezTo>
                <a:cubicBezTo>
                  <a:pt x="10847" y="17317"/>
                  <a:pt x="10774" y="17348"/>
                  <a:pt x="10711" y="17390"/>
                </a:cubicBezTo>
                <a:cubicBezTo>
                  <a:pt x="10595" y="17474"/>
                  <a:pt x="10490" y="17569"/>
                  <a:pt x="10417" y="17674"/>
                </a:cubicBezTo>
                <a:cubicBezTo>
                  <a:pt x="10364" y="17642"/>
                  <a:pt x="10301" y="17621"/>
                  <a:pt x="10238" y="17600"/>
                </a:cubicBezTo>
                <a:cubicBezTo>
                  <a:pt x="10175" y="17579"/>
                  <a:pt x="10112" y="17569"/>
                  <a:pt x="10049" y="17569"/>
                </a:cubicBezTo>
                <a:cubicBezTo>
                  <a:pt x="9976" y="17569"/>
                  <a:pt x="9902" y="17579"/>
                  <a:pt x="9829" y="17600"/>
                </a:cubicBezTo>
                <a:cubicBezTo>
                  <a:pt x="9713" y="17642"/>
                  <a:pt x="9619" y="17705"/>
                  <a:pt x="9524" y="17789"/>
                </a:cubicBezTo>
                <a:cubicBezTo>
                  <a:pt x="9535" y="17695"/>
                  <a:pt x="9524" y="17600"/>
                  <a:pt x="9514" y="17506"/>
                </a:cubicBezTo>
                <a:cubicBezTo>
                  <a:pt x="9524" y="17495"/>
                  <a:pt x="9545" y="17485"/>
                  <a:pt x="9556" y="17474"/>
                </a:cubicBezTo>
                <a:cubicBezTo>
                  <a:pt x="9671" y="17380"/>
                  <a:pt x="9766" y="17275"/>
                  <a:pt x="9850" y="17159"/>
                </a:cubicBezTo>
                <a:cubicBezTo>
                  <a:pt x="9944" y="17023"/>
                  <a:pt x="10007" y="16865"/>
                  <a:pt x="10060" y="16687"/>
                </a:cubicBezTo>
                <a:cubicBezTo>
                  <a:pt x="10102" y="16508"/>
                  <a:pt x="10123" y="16309"/>
                  <a:pt x="10112" y="16099"/>
                </a:cubicBezTo>
                <a:cubicBezTo>
                  <a:pt x="10091" y="15910"/>
                  <a:pt x="10060" y="15710"/>
                  <a:pt x="9997" y="15490"/>
                </a:cubicBezTo>
                <a:cubicBezTo>
                  <a:pt x="9934" y="15311"/>
                  <a:pt x="9860" y="15112"/>
                  <a:pt x="9766" y="14902"/>
                </a:cubicBezTo>
                <a:cubicBezTo>
                  <a:pt x="9682" y="14723"/>
                  <a:pt x="9587" y="14555"/>
                  <a:pt x="9472" y="14366"/>
                </a:cubicBezTo>
                <a:cubicBezTo>
                  <a:pt x="9419" y="14271"/>
                  <a:pt x="9367" y="14187"/>
                  <a:pt x="9314" y="14114"/>
                </a:cubicBezTo>
                <a:cubicBezTo>
                  <a:pt x="9304" y="14103"/>
                  <a:pt x="9293" y="14082"/>
                  <a:pt x="9283" y="14072"/>
                </a:cubicBezTo>
                <a:cubicBezTo>
                  <a:pt x="9304" y="14061"/>
                  <a:pt x="9314" y="14051"/>
                  <a:pt x="9335" y="14051"/>
                </a:cubicBezTo>
                <a:lnTo>
                  <a:pt x="9430" y="13988"/>
                </a:lnTo>
                <a:cubicBezTo>
                  <a:pt x="9440" y="13988"/>
                  <a:pt x="9451" y="13977"/>
                  <a:pt x="9461" y="13977"/>
                </a:cubicBezTo>
                <a:cubicBezTo>
                  <a:pt x="9482" y="13967"/>
                  <a:pt x="9493" y="13956"/>
                  <a:pt x="9514" y="13946"/>
                </a:cubicBezTo>
                <a:cubicBezTo>
                  <a:pt x="9577" y="13914"/>
                  <a:pt x="9640" y="13904"/>
                  <a:pt x="9703" y="13883"/>
                </a:cubicBezTo>
                <a:cubicBezTo>
                  <a:pt x="9766" y="13872"/>
                  <a:pt x="9818" y="13862"/>
                  <a:pt x="9881" y="13862"/>
                </a:cubicBezTo>
                <a:cubicBezTo>
                  <a:pt x="9913" y="13851"/>
                  <a:pt x="9944" y="13851"/>
                  <a:pt x="9976" y="13841"/>
                </a:cubicBezTo>
                <a:close/>
                <a:moveTo>
                  <a:pt x="20193" y="1"/>
                </a:moveTo>
                <a:cubicBezTo>
                  <a:pt x="20130" y="1"/>
                  <a:pt x="20057" y="11"/>
                  <a:pt x="19983" y="22"/>
                </a:cubicBezTo>
                <a:lnTo>
                  <a:pt x="19994" y="22"/>
                </a:lnTo>
                <a:cubicBezTo>
                  <a:pt x="19973" y="22"/>
                  <a:pt x="19941" y="22"/>
                  <a:pt x="19920" y="32"/>
                </a:cubicBezTo>
                <a:cubicBezTo>
                  <a:pt x="19847" y="43"/>
                  <a:pt x="19763" y="74"/>
                  <a:pt x="19679" y="106"/>
                </a:cubicBezTo>
                <a:cubicBezTo>
                  <a:pt x="19532" y="169"/>
                  <a:pt x="19374" y="263"/>
                  <a:pt x="19238" y="389"/>
                </a:cubicBezTo>
                <a:cubicBezTo>
                  <a:pt x="19091" y="515"/>
                  <a:pt x="18965" y="652"/>
                  <a:pt x="18881" y="799"/>
                </a:cubicBezTo>
                <a:cubicBezTo>
                  <a:pt x="18839" y="883"/>
                  <a:pt x="18807" y="967"/>
                  <a:pt x="18786" y="1051"/>
                </a:cubicBezTo>
                <a:cubicBezTo>
                  <a:pt x="18755" y="988"/>
                  <a:pt x="18713" y="946"/>
                  <a:pt x="18671" y="904"/>
                </a:cubicBezTo>
                <a:cubicBezTo>
                  <a:pt x="18608" y="851"/>
                  <a:pt x="18555" y="820"/>
                  <a:pt x="18471" y="788"/>
                </a:cubicBezTo>
                <a:cubicBezTo>
                  <a:pt x="18419" y="757"/>
                  <a:pt x="18345" y="746"/>
                  <a:pt x="18261" y="746"/>
                </a:cubicBezTo>
                <a:lnTo>
                  <a:pt x="18240" y="746"/>
                </a:lnTo>
                <a:cubicBezTo>
                  <a:pt x="18177" y="746"/>
                  <a:pt x="18104" y="757"/>
                  <a:pt x="18041" y="767"/>
                </a:cubicBezTo>
                <a:cubicBezTo>
                  <a:pt x="17967" y="788"/>
                  <a:pt x="17894" y="820"/>
                  <a:pt x="17820" y="872"/>
                </a:cubicBezTo>
                <a:cubicBezTo>
                  <a:pt x="17673" y="956"/>
                  <a:pt x="17558" y="1083"/>
                  <a:pt x="17463" y="1240"/>
                </a:cubicBezTo>
                <a:cubicBezTo>
                  <a:pt x="17400" y="1356"/>
                  <a:pt x="17358" y="1492"/>
                  <a:pt x="17337" y="1639"/>
                </a:cubicBezTo>
                <a:cubicBezTo>
                  <a:pt x="17316" y="1776"/>
                  <a:pt x="17327" y="1923"/>
                  <a:pt x="17348" y="2070"/>
                </a:cubicBezTo>
                <a:cubicBezTo>
                  <a:pt x="17369" y="2154"/>
                  <a:pt x="17400" y="2248"/>
                  <a:pt x="17442" y="2343"/>
                </a:cubicBezTo>
                <a:cubicBezTo>
                  <a:pt x="17211" y="2385"/>
                  <a:pt x="16980" y="2458"/>
                  <a:pt x="16791" y="2532"/>
                </a:cubicBezTo>
                <a:lnTo>
                  <a:pt x="16571" y="2626"/>
                </a:lnTo>
                <a:cubicBezTo>
                  <a:pt x="16518" y="2647"/>
                  <a:pt x="16466" y="2658"/>
                  <a:pt x="16413" y="2679"/>
                </a:cubicBezTo>
                <a:cubicBezTo>
                  <a:pt x="16287" y="2731"/>
                  <a:pt x="16161" y="2784"/>
                  <a:pt x="16024" y="2826"/>
                </a:cubicBezTo>
                <a:cubicBezTo>
                  <a:pt x="15762" y="2899"/>
                  <a:pt x="15489" y="2973"/>
                  <a:pt x="15195" y="3025"/>
                </a:cubicBezTo>
                <a:cubicBezTo>
                  <a:pt x="15100" y="3036"/>
                  <a:pt x="14995" y="3057"/>
                  <a:pt x="14869" y="3078"/>
                </a:cubicBezTo>
                <a:cubicBezTo>
                  <a:pt x="14617" y="3109"/>
                  <a:pt x="14354" y="3120"/>
                  <a:pt x="14102" y="3141"/>
                </a:cubicBezTo>
                <a:cubicBezTo>
                  <a:pt x="13934" y="3151"/>
                  <a:pt x="13766" y="3162"/>
                  <a:pt x="13609" y="3172"/>
                </a:cubicBezTo>
                <a:cubicBezTo>
                  <a:pt x="13367" y="3193"/>
                  <a:pt x="13168" y="3225"/>
                  <a:pt x="12979" y="3267"/>
                </a:cubicBezTo>
                <a:cubicBezTo>
                  <a:pt x="12769" y="3309"/>
                  <a:pt x="12569" y="3372"/>
                  <a:pt x="12391" y="3456"/>
                </a:cubicBezTo>
                <a:cubicBezTo>
                  <a:pt x="12202" y="3550"/>
                  <a:pt x="12034" y="3666"/>
                  <a:pt x="11876" y="3813"/>
                </a:cubicBezTo>
                <a:cubicBezTo>
                  <a:pt x="11803" y="3876"/>
                  <a:pt x="11729" y="3960"/>
                  <a:pt x="11656" y="4065"/>
                </a:cubicBezTo>
                <a:cubicBezTo>
                  <a:pt x="11582" y="4149"/>
                  <a:pt x="11519" y="4254"/>
                  <a:pt x="11467" y="4359"/>
                </a:cubicBezTo>
                <a:cubicBezTo>
                  <a:pt x="11351" y="4569"/>
                  <a:pt x="11278" y="4789"/>
                  <a:pt x="11236" y="5020"/>
                </a:cubicBezTo>
                <a:cubicBezTo>
                  <a:pt x="11215" y="5125"/>
                  <a:pt x="11204" y="5251"/>
                  <a:pt x="11204" y="5367"/>
                </a:cubicBezTo>
                <a:cubicBezTo>
                  <a:pt x="11204" y="5472"/>
                  <a:pt x="11215" y="5587"/>
                  <a:pt x="11225" y="5713"/>
                </a:cubicBezTo>
                <a:cubicBezTo>
                  <a:pt x="11257" y="5892"/>
                  <a:pt x="11309" y="6081"/>
                  <a:pt x="11393" y="6259"/>
                </a:cubicBezTo>
                <a:cubicBezTo>
                  <a:pt x="11456" y="6406"/>
                  <a:pt x="11551" y="6553"/>
                  <a:pt x="11666" y="6700"/>
                </a:cubicBezTo>
                <a:cubicBezTo>
                  <a:pt x="11782" y="6847"/>
                  <a:pt x="11918" y="6973"/>
                  <a:pt x="12065" y="7068"/>
                </a:cubicBezTo>
                <a:cubicBezTo>
                  <a:pt x="12191" y="7141"/>
                  <a:pt x="12328" y="7194"/>
                  <a:pt x="12454" y="7204"/>
                </a:cubicBezTo>
                <a:cubicBezTo>
                  <a:pt x="12422" y="7246"/>
                  <a:pt x="12391" y="7299"/>
                  <a:pt x="12370" y="7351"/>
                </a:cubicBezTo>
                <a:cubicBezTo>
                  <a:pt x="12359" y="7383"/>
                  <a:pt x="12338" y="7425"/>
                  <a:pt x="12328" y="7456"/>
                </a:cubicBezTo>
                <a:cubicBezTo>
                  <a:pt x="12328" y="7498"/>
                  <a:pt x="12317" y="7530"/>
                  <a:pt x="12307" y="7582"/>
                </a:cubicBezTo>
                <a:cubicBezTo>
                  <a:pt x="12307" y="7656"/>
                  <a:pt x="12307" y="7729"/>
                  <a:pt x="12328" y="7813"/>
                </a:cubicBezTo>
                <a:cubicBezTo>
                  <a:pt x="12338" y="7887"/>
                  <a:pt x="12359" y="7960"/>
                  <a:pt x="12391" y="8044"/>
                </a:cubicBezTo>
                <a:cubicBezTo>
                  <a:pt x="12454" y="8181"/>
                  <a:pt x="12548" y="8317"/>
                  <a:pt x="12664" y="8443"/>
                </a:cubicBezTo>
                <a:cubicBezTo>
                  <a:pt x="12790" y="8559"/>
                  <a:pt x="12926" y="8653"/>
                  <a:pt x="13073" y="8706"/>
                </a:cubicBezTo>
                <a:cubicBezTo>
                  <a:pt x="13073" y="8716"/>
                  <a:pt x="13073" y="8716"/>
                  <a:pt x="13084" y="8716"/>
                </a:cubicBezTo>
                <a:cubicBezTo>
                  <a:pt x="13084" y="8790"/>
                  <a:pt x="13094" y="8863"/>
                  <a:pt x="13105" y="8937"/>
                </a:cubicBezTo>
                <a:cubicBezTo>
                  <a:pt x="13115" y="9021"/>
                  <a:pt x="13136" y="9094"/>
                  <a:pt x="13157" y="9189"/>
                </a:cubicBezTo>
                <a:cubicBezTo>
                  <a:pt x="13199" y="9346"/>
                  <a:pt x="13252" y="9504"/>
                  <a:pt x="13315" y="9640"/>
                </a:cubicBezTo>
                <a:cubicBezTo>
                  <a:pt x="13441" y="9913"/>
                  <a:pt x="13619" y="10165"/>
                  <a:pt x="13829" y="10375"/>
                </a:cubicBezTo>
                <a:cubicBezTo>
                  <a:pt x="14039" y="10575"/>
                  <a:pt x="14291" y="10732"/>
                  <a:pt x="14564" y="10848"/>
                </a:cubicBezTo>
                <a:cubicBezTo>
                  <a:pt x="14890" y="10984"/>
                  <a:pt x="15247" y="11058"/>
                  <a:pt x="15625" y="11058"/>
                </a:cubicBezTo>
                <a:cubicBezTo>
                  <a:pt x="15835" y="11058"/>
                  <a:pt x="16035" y="11037"/>
                  <a:pt x="16245" y="10995"/>
                </a:cubicBezTo>
                <a:cubicBezTo>
                  <a:pt x="16256" y="11079"/>
                  <a:pt x="16256" y="11163"/>
                  <a:pt x="16245" y="11236"/>
                </a:cubicBezTo>
                <a:cubicBezTo>
                  <a:pt x="16245" y="11247"/>
                  <a:pt x="16234" y="11257"/>
                  <a:pt x="16234" y="11268"/>
                </a:cubicBezTo>
                <a:cubicBezTo>
                  <a:pt x="16234" y="11299"/>
                  <a:pt x="16224" y="11341"/>
                  <a:pt x="16203" y="11373"/>
                </a:cubicBezTo>
                <a:cubicBezTo>
                  <a:pt x="16192" y="11415"/>
                  <a:pt x="16171" y="11446"/>
                  <a:pt x="16150" y="11478"/>
                </a:cubicBezTo>
                <a:lnTo>
                  <a:pt x="16066" y="11562"/>
                </a:lnTo>
                <a:cubicBezTo>
                  <a:pt x="16035" y="11583"/>
                  <a:pt x="15993" y="11604"/>
                  <a:pt x="15940" y="11625"/>
                </a:cubicBezTo>
                <a:cubicBezTo>
                  <a:pt x="15930" y="11635"/>
                  <a:pt x="15919" y="11635"/>
                  <a:pt x="15909" y="11646"/>
                </a:cubicBezTo>
                <a:cubicBezTo>
                  <a:pt x="15909" y="11625"/>
                  <a:pt x="15898" y="11614"/>
                  <a:pt x="15877" y="11604"/>
                </a:cubicBezTo>
                <a:cubicBezTo>
                  <a:pt x="15872" y="11602"/>
                  <a:pt x="15866" y="11600"/>
                  <a:pt x="15858" y="11600"/>
                </a:cubicBezTo>
                <a:cubicBezTo>
                  <a:pt x="15837" y="11600"/>
                  <a:pt x="15812" y="11612"/>
                  <a:pt x="15804" y="11635"/>
                </a:cubicBezTo>
                <a:lnTo>
                  <a:pt x="15783" y="11635"/>
                </a:lnTo>
                <a:cubicBezTo>
                  <a:pt x="15772" y="11635"/>
                  <a:pt x="15772" y="11635"/>
                  <a:pt x="15762" y="11646"/>
                </a:cubicBezTo>
                <a:lnTo>
                  <a:pt x="15741" y="11646"/>
                </a:lnTo>
                <a:cubicBezTo>
                  <a:pt x="15741" y="11635"/>
                  <a:pt x="15730" y="11635"/>
                  <a:pt x="15720" y="11635"/>
                </a:cubicBezTo>
                <a:cubicBezTo>
                  <a:pt x="15321" y="11677"/>
                  <a:pt x="14900" y="11772"/>
                  <a:pt x="14459" y="11908"/>
                </a:cubicBezTo>
                <a:cubicBezTo>
                  <a:pt x="14165" y="12013"/>
                  <a:pt x="13871" y="12129"/>
                  <a:pt x="13598" y="12255"/>
                </a:cubicBezTo>
                <a:cubicBezTo>
                  <a:pt x="13598" y="12244"/>
                  <a:pt x="13598" y="12244"/>
                  <a:pt x="13588" y="12234"/>
                </a:cubicBezTo>
                <a:cubicBezTo>
                  <a:pt x="13588" y="12223"/>
                  <a:pt x="13577" y="12213"/>
                  <a:pt x="13567" y="12213"/>
                </a:cubicBezTo>
                <a:cubicBezTo>
                  <a:pt x="13504" y="12150"/>
                  <a:pt x="13441" y="12108"/>
                  <a:pt x="13367" y="12097"/>
                </a:cubicBezTo>
                <a:cubicBezTo>
                  <a:pt x="13336" y="12087"/>
                  <a:pt x="13304" y="12087"/>
                  <a:pt x="13273" y="12087"/>
                </a:cubicBezTo>
                <a:cubicBezTo>
                  <a:pt x="13231" y="12087"/>
                  <a:pt x="13189" y="12087"/>
                  <a:pt x="13147" y="12097"/>
                </a:cubicBezTo>
                <a:cubicBezTo>
                  <a:pt x="13084" y="12118"/>
                  <a:pt x="13021" y="12150"/>
                  <a:pt x="12947" y="12202"/>
                </a:cubicBezTo>
                <a:cubicBezTo>
                  <a:pt x="12884" y="12244"/>
                  <a:pt x="12832" y="12297"/>
                  <a:pt x="12769" y="12360"/>
                </a:cubicBezTo>
                <a:cubicBezTo>
                  <a:pt x="12674" y="12475"/>
                  <a:pt x="12601" y="12580"/>
                  <a:pt x="12559" y="12696"/>
                </a:cubicBezTo>
                <a:lnTo>
                  <a:pt x="12422" y="12696"/>
                </a:lnTo>
                <a:cubicBezTo>
                  <a:pt x="12370" y="12685"/>
                  <a:pt x="12317" y="12675"/>
                  <a:pt x="12275" y="12654"/>
                </a:cubicBezTo>
                <a:cubicBezTo>
                  <a:pt x="12212" y="12633"/>
                  <a:pt x="12149" y="12601"/>
                  <a:pt x="12086" y="12559"/>
                </a:cubicBezTo>
                <a:cubicBezTo>
                  <a:pt x="11981" y="12475"/>
                  <a:pt x="11887" y="12381"/>
                  <a:pt x="11792" y="12276"/>
                </a:cubicBezTo>
                <a:cubicBezTo>
                  <a:pt x="11656" y="12108"/>
                  <a:pt x="11540" y="11919"/>
                  <a:pt x="11435" y="11740"/>
                </a:cubicBezTo>
                <a:lnTo>
                  <a:pt x="11414" y="11709"/>
                </a:lnTo>
                <a:cubicBezTo>
                  <a:pt x="11372" y="11625"/>
                  <a:pt x="11320" y="11551"/>
                  <a:pt x="11278" y="11478"/>
                </a:cubicBezTo>
                <a:cubicBezTo>
                  <a:pt x="11246" y="11425"/>
                  <a:pt x="11204" y="11373"/>
                  <a:pt x="11173" y="11320"/>
                </a:cubicBezTo>
                <a:cubicBezTo>
                  <a:pt x="11141" y="11268"/>
                  <a:pt x="11110" y="11215"/>
                  <a:pt x="11078" y="11173"/>
                </a:cubicBezTo>
                <a:cubicBezTo>
                  <a:pt x="10994" y="11037"/>
                  <a:pt x="10921" y="10911"/>
                  <a:pt x="10837" y="10785"/>
                </a:cubicBezTo>
                <a:cubicBezTo>
                  <a:pt x="10658" y="10491"/>
                  <a:pt x="10469" y="10186"/>
                  <a:pt x="10270" y="9892"/>
                </a:cubicBezTo>
                <a:cubicBezTo>
                  <a:pt x="10133" y="9693"/>
                  <a:pt x="9986" y="9493"/>
                  <a:pt x="9829" y="9304"/>
                </a:cubicBezTo>
                <a:cubicBezTo>
                  <a:pt x="9671" y="9115"/>
                  <a:pt x="9545" y="8979"/>
                  <a:pt x="9430" y="8853"/>
                </a:cubicBezTo>
                <a:cubicBezTo>
                  <a:pt x="9283" y="8706"/>
                  <a:pt x="9136" y="8580"/>
                  <a:pt x="8989" y="8475"/>
                </a:cubicBezTo>
                <a:cubicBezTo>
                  <a:pt x="8842" y="8370"/>
                  <a:pt x="8674" y="8286"/>
                  <a:pt x="8506" y="8223"/>
                </a:cubicBezTo>
                <a:cubicBezTo>
                  <a:pt x="8348" y="8170"/>
                  <a:pt x="8180" y="8139"/>
                  <a:pt x="8002" y="8139"/>
                </a:cubicBezTo>
                <a:lnTo>
                  <a:pt x="7960" y="8139"/>
                </a:lnTo>
                <a:cubicBezTo>
                  <a:pt x="7865" y="8149"/>
                  <a:pt x="7760" y="8160"/>
                  <a:pt x="7655" y="8181"/>
                </a:cubicBezTo>
                <a:cubicBezTo>
                  <a:pt x="7550" y="8202"/>
                  <a:pt x="7456" y="8233"/>
                  <a:pt x="7330" y="8275"/>
                </a:cubicBezTo>
                <a:cubicBezTo>
                  <a:pt x="7120" y="8349"/>
                  <a:pt x="6910" y="8454"/>
                  <a:pt x="6710" y="8569"/>
                </a:cubicBezTo>
                <a:cubicBezTo>
                  <a:pt x="6511" y="8674"/>
                  <a:pt x="6332" y="8811"/>
                  <a:pt x="6143" y="8968"/>
                </a:cubicBezTo>
                <a:cubicBezTo>
                  <a:pt x="6070" y="9031"/>
                  <a:pt x="5986" y="9105"/>
                  <a:pt x="5923" y="9178"/>
                </a:cubicBezTo>
                <a:cubicBezTo>
                  <a:pt x="5860" y="9231"/>
                  <a:pt x="5818" y="9283"/>
                  <a:pt x="5786" y="9325"/>
                </a:cubicBezTo>
                <a:cubicBezTo>
                  <a:pt x="5776" y="9346"/>
                  <a:pt x="5755" y="9367"/>
                  <a:pt x="5744" y="9388"/>
                </a:cubicBezTo>
                <a:lnTo>
                  <a:pt x="5713" y="9451"/>
                </a:lnTo>
                <a:lnTo>
                  <a:pt x="5713" y="9493"/>
                </a:lnTo>
                <a:cubicBezTo>
                  <a:pt x="5702" y="9514"/>
                  <a:pt x="5713" y="9525"/>
                  <a:pt x="5723" y="9546"/>
                </a:cubicBezTo>
                <a:cubicBezTo>
                  <a:pt x="5744" y="9577"/>
                  <a:pt x="5786" y="9598"/>
                  <a:pt x="5797" y="9598"/>
                </a:cubicBezTo>
                <a:lnTo>
                  <a:pt x="5902" y="9598"/>
                </a:lnTo>
                <a:cubicBezTo>
                  <a:pt x="5996" y="9588"/>
                  <a:pt x="6101" y="9556"/>
                  <a:pt x="6185" y="9525"/>
                </a:cubicBezTo>
                <a:cubicBezTo>
                  <a:pt x="6290" y="9483"/>
                  <a:pt x="6395" y="9441"/>
                  <a:pt x="6511" y="9388"/>
                </a:cubicBezTo>
                <a:lnTo>
                  <a:pt x="6511" y="9388"/>
                </a:lnTo>
                <a:cubicBezTo>
                  <a:pt x="6479" y="9420"/>
                  <a:pt x="6448" y="9441"/>
                  <a:pt x="6427" y="9472"/>
                </a:cubicBezTo>
                <a:cubicBezTo>
                  <a:pt x="6343" y="9546"/>
                  <a:pt x="6248" y="9640"/>
                  <a:pt x="6164" y="9756"/>
                </a:cubicBezTo>
                <a:cubicBezTo>
                  <a:pt x="6133" y="9787"/>
                  <a:pt x="6101" y="9840"/>
                  <a:pt x="6091" y="9882"/>
                </a:cubicBezTo>
                <a:cubicBezTo>
                  <a:pt x="6070" y="9913"/>
                  <a:pt x="6059" y="9966"/>
                  <a:pt x="6059" y="10008"/>
                </a:cubicBezTo>
                <a:cubicBezTo>
                  <a:pt x="6070" y="10029"/>
                  <a:pt x="6070" y="10050"/>
                  <a:pt x="6080" y="10071"/>
                </a:cubicBezTo>
                <a:cubicBezTo>
                  <a:pt x="6091" y="10092"/>
                  <a:pt x="6112" y="10102"/>
                  <a:pt x="6133" y="10123"/>
                </a:cubicBezTo>
                <a:cubicBezTo>
                  <a:pt x="6175" y="10144"/>
                  <a:pt x="6227" y="10155"/>
                  <a:pt x="6269" y="10155"/>
                </a:cubicBezTo>
                <a:cubicBezTo>
                  <a:pt x="6280" y="10165"/>
                  <a:pt x="6290" y="10165"/>
                  <a:pt x="6301" y="10165"/>
                </a:cubicBezTo>
                <a:cubicBezTo>
                  <a:pt x="6322" y="10165"/>
                  <a:pt x="6343" y="10155"/>
                  <a:pt x="6353" y="10155"/>
                </a:cubicBezTo>
                <a:cubicBezTo>
                  <a:pt x="6332" y="10228"/>
                  <a:pt x="6322" y="10302"/>
                  <a:pt x="6322" y="10396"/>
                </a:cubicBezTo>
                <a:cubicBezTo>
                  <a:pt x="6311" y="10386"/>
                  <a:pt x="6301" y="10386"/>
                  <a:pt x="6290" y="10375"/>
                </a:cubicBezTo>
                <a:cubicBezTo>
                  <a:pt x="6259" y="10365"/>
                  <a:pt x="6227" y="10365"/>
                  <a:pt x="6196" y="10354"/>
                </a:cubicBezTo>
                <a:lnTo>
                  <a:pt x="6154" y="10354"/>
                </a:lnTo>
                <a:cubicBezTo>
                  <a:pt x="6112" y="10354"/>
                  <a:pt x="6070" y="10365"/>
                  <a:pt x="6028" y="10375"/>
                </a:cubicBezTo>
                <a:cubicBezTo>
                  <a:pt x="5912" y="10417"/>
                  <a:pt x="5849" y="10522"/>
                  <a:pt x="5807" y="10606"/>
                </a:cubicBezTo>
                <a:cubicBezTo>
                  <a:pt x="5765" y="10711"/>
                  <a:pt x="5734" y="10837"/>
                  <a:pt x="5734" y="10963"/>
                </a:cubicBezTo>
                <a:cubicBezTo>
                  <a:pt x="5734" y="11026"/>
                  <a:pt x="5734" y="11089"/>
                  <a:pt x="5755" y="11152"/>
                </a:cubicBezTo>
                <a:cubicBezTo>
                  <a:pt x="5765" y="11215"/>
                  <a:pt x="5786" y="11268"/>
                  <a:pt x="5807" y="11320"/>
                </a:cubicBezTo>
                <a:cubicBezTo>
                  <a:pt x="5818" y="11331"/>
                  <a:pt x="5818" y="11331"/>
                  <a:pt x="5818" y="11341"/>
                </a:cubicBezTo>
                <a:cubicBezTo>
                  <a:pt x="5797" y="11341"/>
                  <a:pt x="5776" y="11352"/>
                  <a:pt x="5755" y="11362"/>
                </a:cubicBezTo>
                <a:cubicBezTo>
                  <a:pt x="5723" y="11373"/>
                  <a:pt x="5681" y="11404"/>
                  <a:pt x="5660" y="11425"/>
                </a:cubicBezTo>
                <a:cubicBezTo>
                  <a:pt x="5629" y="11457"/>
                  <a:pt x="5608" y="11488"/>
                  <a:pt x="5597" y="11530"/>
                </a:cubicBezTo>
                <a:cubicBezTo>
                  <a:pt x="5597" y="11551"/>
                  <a:pt x="5597" y="11572"/>
                  <a:pt x="5587" y="11593"/>
                </a:cubicBezTo>
                <a:cubicBezTo>
                  <a:pt x="5555" y="11572"/>
                  <a:pt x="5524" y="11562"/>
                  <a:pt x="5492" y="11562"/>
                </a:cubicBezTo>
                <a:cubicBezTo>
                  <a:pt x="5471" y="11551"/>
                  <a:pt x="5440" y="11551"/>
                  <a:pt x="5419" y="11551"/>
                </a:cubicBezTo>
                <a:cubicBezTo>
                  <a:pt x="5387" y="11551"/>
                  <a:pt x="5356" y="11562"/>
                  <a:pt x="5335" y="11562"/>
                </a:cubicBezTo>
                <a:cubicBezTo>
                  <a:pt x="5282" y="11572"/>
                  <a:pt x="5240" y="11593"/>
                  <a:pt x="5198" y="11614"/>
                </a:cubicBezTo>
                <a:cubicBezTo>
                  <a:pt x="5156" y="11646"/>
                  <a:pt x="5114" y="11677"/>
                  <a:pt x="5083" y="11719"/>
                </a:cubicBezTo>
                <a:cubicBezTo>
                  <a:pt x="5009" y="11793"/>
                  <a:pt x="4957" y="11898"/>
                  <a:pt x="4925" y="12003"/>
                </a:cubicBezTo>
                <a:cubicBezTo>
                  <a:pt x="4915" y="12055"/>
                  <a:pt x="4904" y="12118"/>
                  <a:pt x="4904" y="12171"/>
                </a:cubicBezTo>
                <a:cubicBezTo>
                  <a:pt x="4894" y="12223"/>
                  <a:pt x="4894" y="12286"/>
                  <a:pt x="4904" y="12349"/>
                </a:cubicBezTo>
                <a:cubicBezTo>
                  <a:pt x="4925" y="12454"/>
                  <a:pt x="4967" y="12559"/>
                  <a:pt x="5030" y="12643"/>
                </a:cubicBezTo>
                <a:cubicBezTo>
                  <a:pt x="5072" y="12685"/>
                  <a:pt x="5104" y="12727"/>
                  <a:pt x="5156" y="12759"/>
                </a:cubicBezTo>
                <a:cubicBezTo>
                  <a:pt x="5177" y="12780"/>
                  <a:pt x="5209" y="12790"/>
                  <a:pt x="5240" y="12811"/>
                </a:cubicBezTo>
                <a:lnTo>
                  <a:pt x="5230" y="12811"/>
                </a:lnTo>
                <a:cubicBezTo>
                  <a:pt x="5198" y="12832"/>
                  <a:pt x="5177" y="12853"/>
                  <a:pt x="5146" y="12874"/>
                </a:cubicBezTo>
                <a:cubicBezTo>
                  <a:pt x="5104" y="12916"/>
                  <a:pt x="5072" y="12969"/>
                  <a:pt x="5041" y="13021"/>
                </a:cubicBezTo>
                <a:cubicBezTo>
                  <a:pt x="4999" y="13126"/>
                  <a:pt x="4988" y="13252"/>
                  <a:pt x="5009" y="13368"/>
                </a:cubicBezTo>
                <a:cubicBezTo>
                  <a:pt x="5020" y="13420"/>
                  <a:pt x="5051" y="13473"/>
                  <a:pt x="5083" y="13525"/>
                </a:cubicBezTo>
                <a:cubicBezTo>
                  <a:pt x="5093" y="13546"/>
                  <a:pt x="5104" y="13567"/>
                  <a:pt x="5125" y="13588"/>
                </a:cubicBezTo>
                <a:cubicBezTo>
                  <a:pt x="5146" y="13620"/>
                  <a:pt x="5167" y="13631"/>
                  <a:pt x="5188" y="13652"/>
                </a:cubicBezTo>
                <a:lnTo>
                  <a:pt x="5198" y="13652"/>
                </a:lnTo>
                <a:cubicBezTo>
                  <a:pt x="5198" y="13662"/>
                  <a:pt x="5188" y="13673"/>
                  <a:pt x="5177" y="13673"/>
                </a:cubicBezTo>
                <a:cubicBezTo>
                  <a:pt x="5072" y="13599"/>
                  <a:pt x="4946" y="13536"/>
                  <a:pt x="4820" y="13483"/>
                </a:cubicBezTo>
                <a:cubicBezTo>
                  <a:pt x="4684" y="13431"/>
                  <a:pt x="4547" y="13410"/>
                  <a:pt x="4421" y="13410"/>
                </a:cubicBezTo>
                <a:cubicBezTo>
                  <a:pt x="4379" y="13410"/>
                  <a:pt x="4348" y="13410"/>
                  <a:pt x="4306" y="13420"/>
                </a:cubicBezTo>
                <a:cubicBezTo>
                  <a:pt x="4222" y="13431"/>
                  <a:pt x="4148" y="13452"/>
                  <a:pt x="4075" y="13483"/>
                </a:cubicBezTo>
                <a:cubicBezTo>
                  <a:pt x="3991" y="13525"/>
                  <a:pt x="3928" y="13578"/>
                  <a:pt x="3865" y="13641"/>
                </a:cubicBezTo>
                <a:cubicBezTo>
                  <a:pt x="3833" y="13673"/>
                  <a:pt x="3812" y="13704"/>
                  <a:pt x="3781" y="13757"/>
                </a:cubicBezTo>
                <a:cubicBezTo>
                  <a:pt x="3749" y="13788"/>
                  <a:pt x="3728" y="13841"/>
                  <a:pt x="3697" y="13893"/>
                </a:cubicBezTo>
                <a:cubicBezTo>
                  <a:pt x="3634" y="14009"/>
                  <a:pt x="3581" y="14135"/>
                  <a:pt x="3529" y="14271"/>
                </a:cubicBezTo>
                <a:cubicBezTo>
                  <a:pt x="3466" y="14429"/>
                  <a:pt x="3424" y="14565"/>
                  <a:pt x="3392" y="14702"/>
                </a:cubicBezTo>
                <a:cubicBezTo>
                  <a:pt x="3382" y="14765"/>
                  <a:pt x="3371" y="14828"/>
                  <a:pt x="3371" y="14891"/>
                </a:cubicBezTo>
                <a:cubicBezTo>
                  <a:pt x="3361" y="14954"/>
                  <a:pt x="3361" y="15017"/>
                  <a:pt x="3371" y="15070"/>
                </a:cubicBezTo>
                <a:cubicBezTo>
                  <a:pt x="3382" y="15122"/>
                  <a:pt x="3403" y="15164"/>
                  <a:pt x="3434" y="15206"/>
                </a:cubicBezTo>
                <a:cubicBezTo>
                  <a:pt x="3445" y="15227"/>
                  <a:pt x="3455" y="15238"/>
                  <a:pt x="3476" y="15259"/>
                </a:cubicBezTo>
                <a:cubicBezTo>
                  <a:pt x="3497" y="15269"/>
                  <a:pt x="3518" y="15280"/>
                  <a:pt x="3529" y="15290"/>
                </a:cubicBezTo>
                <a:cubicBezTo>
                  <a:pt x="3550" y="15301"/>
                  <a:pt x="3571" y="15311"/>
                  <a:pt x="3592" y="15311"/>
                </a:cubicBezTo>
                <a:cubicBezTo>
                  <a:pt x="3613" y="15311"/>
                  <a:pt x="3623" y="15322"/>
                  <a:pt x="3644" y="15322"/>
                </a:cubicBezTo>
                <a:cubicBezTo>
                  <a:pt x="3665" y="15322"/>
                  <a:pt x="3686" y="15311"/>
                  <a:pt x="3697" y="15311"/>
                </a:cubicBezTo>
                <a:cubicBezTo>
                  <a:pt x="3739" y="15311"/>
                  <a:pt x="3770" y="15290"/>
                  <a:pt x="3812" y="15280"/>
                </a:cubicBezTo>
                <a:cubicBezTo>
                  <a:pt x="3886" y="15238"/>
                  <a:pt x="3959" y="15185"/>
                  <a:pt x="4012" y="15133"/>
                </a:cubicBezTo>
                <a:cubicBezTo>
                  <a:pt x="4043" y="15112"/>
                  <a:pt x="4064" y="15091"/>
                  <a:pt x="4085" y="15070"/>
                </a:cubicBezTo>
                <a:cubicBezTo>
                  <a:pt x="4117" y="15038"/>
                  <a:pt x="4148" y="15007"/>
                  <a:pt x="4180" y="14986"/>
                </a:cubicBezTo>
                <a:cubicBezTo>
                  <a:pt x="4211" y="14954"/>
                  <a:pt x="4243" y="14933"/>
                  <a:pt x="4264" y="14912"/>
                </a:cubicBezTo>
                <a:lnTo>
                  <a:pt x="4285" y="14902"/>
                </a:lnTo>
                <a:cubicBezTo>
                  <a:pt x="4316" y="14881"/>
                  <a:pt x="4358" y="14849"/>
                  <a:pt x="4390" y="14839"/>
                </a:cubicBezTo>
                <a:cubicBezTo>
                  <a:pt x="4432" y="14807"/>
                  <a:pt x="4463" y="14797"/>
                  <a:pt x="4505" y="14776"/>
                </a:cubicBezTo>
                <a:lnTo>
                  <a:pt x="4505" y="14776"/>
                </a:lnTo>
                <a:cubicBezTo>
                  <a:pt x="4474" y="14870"/>
                  <a:pt x="4453" y="14965"/>
                  <a:pt x="4432" y="15059"/>
                </a:cubicBezTo>
                <a:cubicBezTo>
                  <a:pt x="4379" y="15248"/>
                  <a:pt x="4337" y="15448"/>
                  <a:pt x="4306" y="15647"/>
                </a:cubicBezTo>
                <a:cubicBezTo>
                  <a:pt x="4253" y="16004"/>
                  <a:pt x="4253" y="16309"/>
                  <a:pt x="4285" y="16582"/>
                </a:cubicBezTo>
                <a:cubicBezTo>
                  <a:pt x="4274" y="16582"/>
                  <a:pt x="4253" y="16582"/>
                  <a:pt x="4232" y="16592"/>
                </a:cubicBezTo>
                <a:cubicBezTo>
                  <a:pt x="4138" y="16603"/>
                  <a:pt x="4043" y="16624"/>
                  <a:pt x="3959" y="16676"/>
                </a:cubicBezTo>
                <a:lnTo>
                  <a:pt x="3938" y="16676"/>
                </a:lnTo>
                <a:cubicBezTo>
                  <a:pt x="3959" y="16645"/>
                  <a:pt x="3970" y="16613"/>
                  <a:pt x="3980" y="16571"/>
                </a:cubicBezTo>
                <a:cubicBezTo>
                  <a:pt x="4001" y="16508"/>
                  <a:pt x="4012" y="16445"/>
                  <a:pt x="4022" y="16372"/>
                </a:cubicBezTo>
                <a:cubicBezTo>
                  <a:pt x="4022" y="16309"/>
                  <a:pt x="4022" y="16246"/>
                  <a:pt x="4012" y="16172"/>
                </a:cubicBezTo>
                <a:cubicBezTo>
                  <a:pt x="3991" y="16057"/>
                  <a:pt x="3949" y="15931"/>
                  <a:pt x="3886" y="15815"/>
                </a:cubicBezTo>
                <a:cubicBezTo>
                  <a:pt x="3823" y="15710"/>
                  <a:pt x="3749" y="15626"/>
                  <a:pt x="3655" y="15563"/>
                </a:cubicBezTo>
                <a:cubicBezTo>
                  <a:pt x="3602" y="15532"/>
                  <a:pt x="3550" y="15511"/>
                  <a:pt x="3497" y="15500"/>
                </a:cubicBezTo>
                <a:cubicBezTo>
                  <a:pt x="3466" y="15500"/>
                  <a:pt x="3445" y="15490"/>
                  <a:pt x="3413" y="15490"/>
                </a:cubicBezTo>
                <a:cubicBezTo>
                  <a:pt x="3382" y="15490"/>
                  <a:pt x="3350" y="15500"/>
                  <a:pt x="3319" y="15500"/>
                </a:cubicBezTo>
                <a:cubicBezTo>
                  <a:pt x="3266" y="15511"/>
                  <a:pt x="3203" y="15542"/>
                  <a:pt x="3151" y="15584"/>
                </a:cubicBezTo>
                <a:cubicBezTo>
                  <a:pt x="3109" y="15616"/>
                  <a:pt x="3077" y="15647"/>
                  <a:pt x="3046" y="15689"/>
                </a:cubicBezTo>
                <a:cubicBezTo>
                  <a:pt x="3046" y="15679"/>
                  <a:pt x="3035" y="15668"/>
                  <a:pt x="3035" y="15658"/>
                </a:cubicBezTo>
                <a:cubicBezTo>
                  <a:pt x="3025" y="15616"/>
                  <a:pt x="3014" y="15584"/>
                  <a:pt x="2993" y="15542"/>
                </a:cubicBezTo>
                <a:lnTo>
                  <a:pt x="2930" y="15448"/>
                </a:lnTo>
                <a:lnTo>
                  <a:pt x="2836" y="15385"/>
                </a:lnTo>
                <a:cubicBezTo>
                  <a:pt x="2815" y="15385"/>
                  <a:pt x="2804" y="15374"/>
                  <a:pt x="2794" y="15374"/>
                </a:cubicBezTo>
                <a:cubicBezTo>
                  <a:pt x="2773" y="15364"/>
                  <a:pt x="2752" y="15364"/>
                  <a:pt x="2731" y="15364"/>
                </a:cubicBezTo>
                <a:lnTo>
                  <a:pt x="2710" y="15364"/>
                </a:lnTo>
                <a:cubicBezTo>
                  <a:pt x="2678" y="15364"/>
                  <a:pt x="2647" y="15364"/>
                  <a:pt x="2626" y="15374"/>
                </a:cubicBezTo>
                <a:cubicBezTo>
                  <a:pt x="2584" y="15385"/>
                  <a:pt x="2552" y="15395"/>
                  <a:pt x="2521" y="15416"/>
                </a:cubicBezTo>
                <a:cubicBezTo>
                  <a:pt x="2500" y="15437"/>
                  <a:pt x="2479" y="15448"/>
                  <a:pt x="2468" y="15458"/>
                </a:cubicBezTo>
                <a:cubicBezTo>
                  <a:pt x="2458" y="15416"/>
                  <a:pt x="2447" y="15364"/>
                  <a:pt x="2426" y="15322"/>
                </a:cubicBezTo>
                <a:cubicBezTo>
                  <a:pt x="2405" y="15259"/>
                  <a:pt x="2374" y="15196"/>
                  <a:pt x="2332" y="15154"/>
                </a:cubicBezTo>
                <a:cubicBezTo>
                  <a:pt x="2311" y="15122"/>
                  <a:pt x="2300" y="15101"/>
                  <a:pt x="2279" y="15080"/>
                </a:cubicBezTo>
                <a:cubicBezTo>
                  <a:pt x="2258" y="15059"/>
                  <a:pt x="2237" y="15049"/>
                  <a:pt x="2205" y="15028"/>
                </a:cubicBezTo>
                <a:cubicBezTo>
                  <a:pt x="2163" y="14996"/>
                  <a:pt x="2111" y="14965"/>
                  <a:pt x="2058" y="14944"/>
                </a:cubicBezTo>
                <a:cubicBezTo>
                  <a:pt x="1995" y="14923"/>
                  <a:pt x="1932" y="14912"/>
                  <a:pt x="1869" y="14912"/>
                </a:cubicBezTo>
                <a:cubicBezTo>
                  <a:pt x="1817" y="14912"/>
                  <a:pt x="1764" y="14923"/>
                  <a:pt x="1722" y="14933"/>
                </a:cubicBezTo>
                <a:cubicBezTo>
                  <a:pt x="1670" y="14944"/>
                  <a:pt x="1607" y="14965"/>
                  <a:pt x="1554" y="14986"/>
                </a:cubicBezTo>
                <a:cubicBezTo>
                  <a:pt x="1502" y="15017"/>
                  <a:pt x="1439" y="15049"/>
                  <a:pt x="1397" y="15091"/>
                </a:cubicBezTo>
                <a:cubicBezTo>
                  <a:pt x="1281" y="15164"/>
                  <a:pt x="1197" y="15269"/>
                  <a:pt x="1134" y="15385"/>
                </a:cubicBezTo>
                <a:cubicBezTo>
                  <a:pt x="1103" y="15437"/>
                  <a:pt x="1081" y="15490"/>
                  <a:pt x="1060" y="15553"/>
                </a:cubicBezTo>
                <a:cubicBezTo>
                  <a:pt x="1008" y="15542"/>
                  <a:pt x="955" y="15542"/>
                  <a:pt x="903" y="15542"/>
                </a:cubicBezTo>
                <a:cubicBezTo>
                  <a:pt x="882" y="15542"/>
                  <a:pt x="861" y="15532"/>
                  <a:pt x="829" y="15532"/>
                </a:cubicBezTo>
                <a:cubicBezTo>
                  <a:pt x="724" y="15532"/>
                  <a:pt x="619" y="15542"/>
                  <a:pt x="514" y="15563"/>
                </a:cubicBezTo>
                <a:cubicBezTo>
                  <a:pt x="399" y="15574"/>
                  <a:pt x="283" y="15605"/>
                  <a:pt x="168" y="15647"/>
                </a:cubicBezTo>
                <a:lnTo>
                  <a:pt x="147" y="15668"/>
                </a:lnTo>
                <a:lnTo>
                  <a:pt x="126" y="15689"/>
                </a:lnTo>
                <a:cubicBezTo>
                  <a:pt x="31" y="15826"/>
                  <a:pt x="10" y="15983"/>
                  <a:pt x="0" y="16088"/>
                </a:cubicBezTo>
                <a:cubicBezTo>
                  <a:pt x="0" y="16256"/>
                  <a:pt x="42" y="16403"/>
                  <a:pt x="136" y="16498"/>
                </a:cubicBezTo>
                <a:cubicBezTo>
                  <a:pt x="136" y="16508"/>
                  <a:pt x="147" y="16508"/>
                  <a:pt x="157" y="16508"/>
                </a:cubicBezTo>
                <a:lnTo>
                  <a:pt x="157" y="16519"/>
                </a:lnTo>
                <a:cubicBezTo>
                  <a:pt x="168" y="16519"/>
                  <a:pt x="178" y="16529"/>
                  <a:pt x="189" y="16529"/>
                </a:cubicBezTo>
                <a:cubicBezTo>
                  <a:pt x="199" y="16529"/>
                  <a:pt x="210" y="16519"/>
                  <a:pt x="220" y="16519"/>
                </a:cubicBezTo>
                <a:cubicBezTo>
                  <a:pt x="105" y="17044"/>
                  <a:pt x="31" y="17600"/>
                  <a:pt x="21" y="18178"/>
                </a:cubicBezTo>
                <a:cubicBezTo>
                  <a:pt x="10" y="18860"/>
                  <a:pt x="73" y="19543"/>
                  <a:pt x="220" y="20183"/>
                </a:cubicBezTo>
                <a:cubicBezTo>
                  <a:pt x="283" y="20509"/>
                  <a:pt x="388" y="20834"/>
                  <a:pt x="504" y="21128"/>
                </a:cubicBezTo>
                <a:cubicBezTo>
                  <a:pt x="556" y="21275"/>
                  <a:pt x="619" y="21422"/>
                  <a:pt x="693" y="21569"/>
                </a:cubicBezTo>
                <a:cubicBezTo>
                  <a:pt x="766" y="21716"/>
                  <a:pt x="840" y="21853"/>
                  <a:pt x="924" y="21979"/>
                </a:cubicBezTo>
                <a:cubicBezTo>
                  <a:pt x="1081" y="22231"/>
                  <a:pt x="1271" y="22462"/>
                  <a:pt x="1502" y="22682"/>
                </a:cubicBezTo>
                <a:cubicBezTo>
                  <a:pt x="1512" y="22682"/>
                  <a:pt x="1523" y="22693"/>
                  <a:pt x="1523" y="22703"/>
                </a:cubicBezTo>
                <a:lnTo>
                  <a:pt x="1523" y="22819"/>
                </a:lnTo>
                <a:lnTo>
                  <a:pt x="1523" y="22924"/>
                </a:lnTo>
                <a:lnTo>
                  <a:pt x="1523" y="22966"/>
                </a:lnTo>
                <a:lnTo>
                  <a:pt x="1523" y="22987"/>
                </a:lnTo>
                <a:cubicBezTo>
                  <a:pt x="1523" y="23155"/>
                  <a:pt x="1533" y="23323"/>
                  <a:pt x="1512" y="23480"/>
                </a:cubicBezTo>
                <a:cubicBezTo>
                  <a:pt x="1502" y="23533"/>
                  <a:pt x="1491" y="23575"/>
                  <a:pt x="1481" y="23606"/>
                </a:cubicBezTo>
                <a:cubicBezTo>
                  <a:pt x="1449" y="23648"/>
                  <a:pt x="1418" y="23680"/>
                  <a:pt x="1376" y="23711"/>
                </a:cubicBezTo>
                <a:lnTo>
                  <a:pt x="1365" y="23711"/>
                </a:lnTo>
                <a:cubicBezTo>
                  <a:pt x="1323" y="23753"/>
                  <a:pt x="1271" y="23785"/>
                  <a:pt x="1218" y="23816"/>
                </a:cubicBezTo>
                <a:lnTo>
                  <a:pt x="1208" y="23827"/>
                </a:lnTo>
                <a:lnTo>
                  <a:pt x="1197" y="23837"/>
                </a:lnTo>
                <a:lnTo>
                  <a:pt x="1187" y="23837"/>
                </a:lnTo>
                <a:cubicBezTo>
                  <a:pt x="1113" y="23890"/>
                  <a:pt x="1060" y="23921"/>
                  <a:pt x="1008" y="23963"/>
                </a:cubicBezTo>
                <a:cubicBezTo>
                  <a:pt x="966" y="24005"/>
                  <a:pt x="934" y="24047"/>
                  <a:pt x="924" y="24100"/>
                </a:cubicBezTo>
                <a:cubicBezTo>
                  <a:pt x="913" y="24152"/>
                  <a:pt x="924" y="24215"/>
                  <a:pt x="955" y="24268"/>
                </a:cubicBezTo>
                <a:cubicBezTo>
                  <a:pt x="966" y="24289"/>
                  <a:pt x="976" y="24310"/>
                  <a:pt x="997" y="24331"/>
                </a:cubicBezTo>
                <a:cubicBezTo>
                  <a:pt x="1018" y="24352"/>
                  <a:pt x="1039" y="24362"/>
                  <a:pt x="1071" y="24383"/>
                </a:cubicBezTo>
                <a:cubicBezTo>
                  <a:pt x="1124" y="24415"/>
                  <a:pt x="1176" y="24446"/>
                  <a:pt x="1250" y="24467"/>
                </a:cubicBezTo>
                <a:cubicBezTo>
                  <a:pt x="1313" y="24478"/>
                  <a:pt x="1376" y="24499"/>
                  <a:pt x="1449" y="24509"/>
                </a:cubicBezTo>
                <a:lnTo>
                  <a:pt x="1617" y="24509"/>
                </a:lnTo>
                <a:cubicBezTo>
                  <a:pt x="1680" y="24509"/>
                  <a:pt x="1754" y="24499"/>
                  <a:pt x="1838" y="24488"/>
                </a:cubicBezTo>
                <a:cubicBezTo>
                  <a:pt x="1932" y="24457"/>
                  <a:pt x="2027" y="24425"/>
                  <a:pt x="2121" y="24373"/>
                </a:cubicBezTo>
                <a:cubicBezTo>
                  <a:pt x="2205" y="24331"/>
                  <a:pt x="2290" y="24268"/>
                  <a:pt x="2363" y="24194"/>
                </a:cubicBezTo>
                <a:cubicBezTo>
                  <a:pt x="2426" y="24142"/>
                  <a:pt x="2468" y="24089"/>
                  <a:pt x="2510" y="24026"/>
                </a:cubicBezTo>
                <a:cubicBezTo>
                  <a:pt x="2531" y="23995"/>
                  <a:pt x="2563" y="23942"/>
                  <a:pt x="2584" y="23890"/>
                </a:cubicBezTo>
                <a:cubicBezTo>
                  <a:pt x="2605" y="23837"/>
                  <a:pt x="2626" y="23785"/>
                  <a:pt x="2636" y="23732"/>
                </a:cubicBezTo>
                <a:cubicBezTo>
                  <a:pt x="2657" y="23648"/>
                  <a:pt x="2678" y="23554"/>
                  <a:pt x="2689" y="23459"/>
                </a:cubicBezTo>
                <a:cubicBezTo>
                  <a:pt x="2804" y="23512"/>
                  <a:pt x="2920" y="23564"/>
                  <a:pt x="3046" y="23617"/>
                </a:cubicBezTo>
                <a:cubicBezTo>
                  <a:pt x="3308" y="23722"/>
                  <a:pt x="3602" y="23816"/>
                  <a:pt x="3928" y="23900"/>
                </a:cubicBezTo>
                <a:cubicBezTo>
                  <a:pt x="4201" y="23974"/>
                  <a:pt x="4474" y="24026"/>
                  <a:pt x="4694" y="24079"/>
                </a:cubicBezTo>
                <a:cubicBezTo>
                  <a:pt x="4936" y="24121"/>
                  <a:pt x="5177" y="24163"/>
                  <a:pt x="5408" y="24205"/>
                </a:cubicBezTo>
                <a:cubicBezTo>
                  <a:pt x="5944" y="24278"/>
                  <a:pt x="6469" y="24331"/>
                  <a:pt x="6962" y="24352"/>
                </a:cubicBezTo>
                <a:cubicBezTo>
                  <a:pt x="7120" y="24362"/>
                  <a:pt x="7267" y="24362"/>
                  <a:pt x="7403" y="24362"/>
                </a:cubicBezTo>
                <a:cubicBezTo>
                  <a:pt x="7802" y="24362"/>
                  <a:pt x="8201" y="24341"/>
                  <a:pt x="8569" y="24289"/>
                </a:cubicBezTo>
                <a:cubicBezTo>
                  <a:pt x="9125" y="24215"/>
                  <a:pt x="9619" y="24089"/>
                  <a:pt x="10060" y="23900"/>
                </a:cubicBezTo>
                <a:cubicBezTo>
                  <a:pt x="10175" y="23858"/>
                  <a:pt x="10291" y="23806"/>
                  <a:pt x="10396" y="23743"/>
                </a:cubicBezTo>
                <a:lnTo>
                  <a:pt x="10427" y="23869"/>
                </a:lnTo>
                <a:cubicBezTo>
                  <a:pt x="10448" y="23932"/>
                  <a:pt x="10459" y="23984"/>
                  <a:pt x="10490" y="24037"/>
                </a:cubicBezTo>
                <a:cubicBezTo>
                  <a:pt x="10511" y="24089"/>
                  <a:pt x="10532" y="24131"/>
                  <a:pt x="10553" y="24173"/>
                </a:cubicBezTo>
                <a:cubicBezTo>
                  <a:pt x="10595" y="24236"/>
                  <a:pt x="10637" y="24289"/>
                  <a:pt x="10700" y="24341"/>
                </a:cubicBezTo>
                <a:cubicBezTo>
                  <a:pt x="10774" y="24415"/>
                  <a:pt x="10858" y="24467"/>
                  <a:pt x="10942" y="24520"/>
                </a:cubicBezTo>
                <a:cubicBezTo>
                  <a:pt x="11036" y="24572"/>
                  <a:pt x="11141" y="24604"/>
                  <a:pt x="11236" y="24625"/>
                </a:cubicBezTo>
                <a:cubicBezTo>
                  <a:pt x="11320" y="24646"/>
                  <a:pt x="11383" y="24656"/>
                  <a:pt x="11446" y="24656"/>
                </a:cubicBezTo>
                <a:lnTo>
                  <a:pt x="11456" y="24656"/>
                </a:lnTo>
                <a:cubicBezTo>
                  <a:pt x="11498" y="24656"/>
                  <a:pt x="11551" y="24656"/>
                  <a:pt x="11614" y="24646"/>
                </a:cubicBezTo>
                <a:cubicBezTo>
                  <a:pt x="11698" y="24635"/>
                  <a:pt x="11761" y="24625"/>
                  <a:pt x="11813" y="24604"/>
                </a:cubicBezTo>
                <a:cubicBezTo>
                  <a:pt x="11887" y="24583"/>
                  <a:pt x="11939" y="24562"/>
                  <a:pt x="11992" y="24530"/>
                </a:cubicBezTo>
                <a:cubicBezTo>
                  <a:pt x="12023" y="24509"/>
                  <a:pt x="12044" y="24488"/>
                  <a:pt x="12065" y="24467"/>
                </a:cubicBezTo>
                <a:cubicBezTo>
                  <a:pt x="12086" y="24446"/>
                  <a:pt x="12107" y="24425"/>
                  <a:pt x="12118" y="24404"/>
                </a:cubicBezTo>
                <a:cubicBezTo>
                  <a:pt x="12128" y="24383"/>
                  <a:pt x="12128" y="24362"/>
                  <a:pt x="12139" y="24341"/>
                </a:cubicBezTo>
                <a:cubicBezTo>
                  <a:pt x="12149" y="24310"/>
                  <a:pt x="12149" y="24268"/>
                  <a:pt x="12139" y="24236"/>
                </a:cubicBezTo>
                <a:cubicBezTo>
                  <a:pt x="12128" y="24194"/>
                  <a:pt x="12107" y="24152"/>
                  <a:pt x="12055" y="24110"/>
                </a:cubicBezTo>
                <a:cubicBezTo>
                  <a:pt x="12002" y="24068"/>
                  <a:pt x="11950" y="24026"/>
                  <a:pt x="11887" y="23984"/>
                </a:cubicBezTo>
                <a:lnTo>
                  <a:pt x="11876" y="23974"/>
                </a:lnTo>
                <a:cubicBezTo>
                  <a:pt x="11813" y="23942"/>
                  <a:pt x="11750" y="23900"/>
                  <a:pt x="11698" y="23858"/>
                </a:cubicBezTo>
                <a:cubicBezTo>
                  <a:pt x="11645" y="23816"/>
                  <a:pt x="11614" y="23785"/>
                  <a:pt x="11582" y="23753"/>
                </a:cubicBezTo>
                <a:cubicBezTo>
                  <a:pt x="11572" y="23711"/>
                  <a:pt x="11561" y="23669"/>
                  <a:pt x="11561" y="23627"/>
                </a:cubicBezTo>
                <a:cubicBezTo>
                  <a:pt x="11540" y="23459"/>
                  <a:pt x="11540" y="23291"/>
                  <a:pt x="11540" y="23134"/>
                </a:cubicBezTo>
                <a:lnTo>
                  <a:pt x="11540" y="22955"/>
                </a:lnTo>
                <a:lnTo>
                  <a:pt x="11540" y="22840"/>
                </a:lnTo>
                <a:cubicBezTo>
                  <a:pt x="11603" y="22756"/>
                  <a:pt x="11666" y="22672"/>
                  <a:pt x="11729" y="22577"/>
                </a:cubicBezTo>
                <a:cubicBezTo>
                  <a:pt x="11813" y="22451"/>
                  <a:pt x="11887" y="22325"/>
                  <a:pt x="11960" y="22178"/>
                </a:cubicBezTo>
                <a:cubicBezTo>
                  <a:pt x="12023" y="22042"/>
                  <a:pt x="12086" y="21905"/>
                  <a:pt x="12139" y="21748"/>
                </a:cubicBezTo>
                <a:cubicBezTo>
                  <a:pt x="12223" y="21496"/>
                  <a:pt x="12286" y="21212"/>
                  <a:pt x="12328" y="20866"/>
                </a:cubicBezTo>
                <a:cubicBezTo>
                  <a:pt x="12349" y="20635"/>
                  <a:pt x="12370" y="20404"/>
                  <a:pt x="12380" y="20173"/>
                </a:cubicBezTo>
                <a:cubicBezTo>
                  <a:pt x="12412" y="20152"/>
                  <a:pt x="12443" y="20131"/>
                  <a:pt x="12464" y="20110"/>
                </a:cubicBezTo>
                <a:cubicBezTo>
                  <a:pt x="12485" y="20089"/>
                  <a:pt x="12485" y="20068"/>
                  <a:pt x="12496" y="20036"/>
                </a:cubicBezTo>
                <a:lnTo>
                  <a:pt x="12496" y="20047"/>
                </a:lnTo>
                <a:cubicBezTo>
                  <a:pt x="12517" y="19984"/>
                  <a:pt x="12527" y="19921"/>
                  <a:pt x="12538" y="19868"/>
                </a:cubicBezTo>
                <a:cubicBezTo>
                  <a:pt x="12538" y="19805"/>
                  <a:pt x="12538" y="19742"/>
                  <a:pt x="12527" y="19679"/>
                </a:cubicBezTo>
                <a:cubicBezTo>
                  <a:pt x="12506" y="19616"/>
                  <a:pt x="12496" y="19553"/>
                  <a:pt x="12464" y="19501"/>
                </a:cubicBezTo>
                <a:cubicBezTo>
                  <a:pt x="12443" y="19459"/>
                  <a:pt x="12422" y="19417"/>
                  <a:pt x="12391" y="19385"/>
                </a:cubicBezTo>
                <a:cubicBezTo>
                  <a:pt x="12359" y="19354"/>
                  <a:pt x="12338" y="19333"/>
                  <a:pt x="12307" y="19312"/>
                </a:cubicBezTo>
                <a:cubicBezTo>
                  <a:pt x="12286" y="19301"/>
                  <a:pt x="12275" y="19291"/>
                  <a:pt x="12254" y="19280"/>
                </a:cubicBezTo>
                <a:lnTo>
                  <a:pt x="12244" y="19270"/>
                </a:lnTo>
                <a:cubicBezTo>
                  <a:pt x="12275" y="19249"/>
                  <a:pt x="12307" y="19217"/>
                  <a:pt x="12338" y="19186"/>
                </a:cubicBezTo>
                <a:cubicBezTo>
                  <a:pt x="12422" y="19112"/>
                  <a:pt x="12496" y="19049"/>
                  <a:pt x="12580" y="18976"/>
                </a:cubicBezTo>
                <a:cubicBezTo>
                  <a:pt x="12653" y="19060"/>
                  <a:pt x="12727" y="19133"/>
                  <a:pt x="12811" y="19207"/>
                </a:cubicBezTo>
                <a:cubicBezTo>
                  <a:pt x="13115" y="19480"/>
                  <a:pt x="13441" y="19721"/>
                  <a:pt x="13798" y="19921"/>
                </a:cubicBezTo>
                <a:cubicBezTo>
                  <a:pt x="14039" y="20057"/>
                  <a:pt x="14291" y="20173"/>
                  <a:pt x="14543" y="20267"/>
                </a:cubicBezTo>
                <a:cubicBezTo>
                  <a:pt x="14501" y="20561"/>
                  <a:pt x="14438" y="20845"/>
                  <a:pt x="14365" y="21128"/>
                </a:cubicBezTo>
                <a:lnTo>
                  <a:pt x="14354" y="21170"/>
                </a:lnTo>
                <a:cubicBezTo>
                  <a:pt x="14323" y="21317"/>
                  <a:pt x="14281" y="21485"/>
                  <a:pt x="14249" y="21653"/>
                </a:cubicBezTo>
                <a:cubicBezTo>
                  <a:pt x="14218" y="21821"/>
                  <a:pt x="14186" y="21989"/>
                  <a:pt x="14165" y="22157"/>
                </a:cubicBezTo>
                <a:lnTo>
                  <a:pt x="14165" y="22147"/>
                </a:lnTo>
                <a:lnTo>
                  <a:pt x="14134" y="22336"/>
                </a:lnTo>
                <a:cubicBezTo>
                  <a:pt x="14102" y="22577"/>
                  <a:pt x="14071" y="22819"/>
                  <a:pt x="14050" y="23060"/>
                </a:cubicBezTo>
                <a:cubicBezTo>
                  <a:pt x="14029" y="23428"/>
                  <a:pt x="14039" y="23722"/>
                  <a:pt x="14102" y="23984"/>
                </a:cubicBezTo>
                <a:cubicBezTo>
                  <a:pt x="14092" y="24005"/>
                  <a:pt x="14102" y="24016"/>
                  <a:pt x="14113" y="24026"/>
                </a:cubicBezTo>
                <a:cubicBezTo>
                  <a:pt x="14281" y="24173"/>
                  <a:pt x="14480" y="24299"/>
                  <a:pt x="14722" y="24404"/>
                </a:cubicBezTo>
                <a:cubicBezTo>
                  <a:pt x="14921" y="24499"/>
                  <a:pt x="15153" y="24572"/>
                  <a:pt x="15415" y="24646"/>
                </a:cubicBezTo>
                <a:cubicBezTo>
                  <a:pt x="15657" y="24709"/>
                  <a:pt x="15909" y="24761"/>
                  <a:pt x="16171" y="24803"/>
                </a:cubicBezTo>
                <a:cubicBezTo>
                  <a:pt x="16445" y="24856"/>
                  <a:pt x="16739" y="24898"/>
                  <a:pt x="17043" y="24919"/>
                </a:cubicBezTo>
                <a:cubicBezTo>
                  <a:pt x="17316" y="24940"/>
                  <a:pt x="17589" y="24950"/>
                  <a:pt x="17873" y="24950"/>
                </a:cubicBezTo>
                <a:cubicBezTo>
                  <a:pt x="18177" y="24950"/>
                  <a:pt x="18503" y="24940"/>
                  <a:pt x="18818" y="24908"/>
                </a:cubicBezTo>
                <a:cubicBezTo>
                  <a:pt x="19395" y="24866"/>
                  <a:pt x="19920" y="24782"/>
                  <a:pt x="20414" y="24667"/>
                </a:cubicBezTo>
                <a:cubicBezTo>
                  <a:pt x="20844" y="24562"/>
                  <a:pt x="21254" y="24425"/>
                  <a:pt x="21642" y="24257"/>
                </a:cubicBezTo>
                <a:cubicBezTo>
                  <a:pt x="21737" y="24215"/>
                  <a:pt x="21831" y="24173"/>
                  <a:pt x="21915" y="24131"/>
                </a:cubicBezTo>
                <a:cubicBezTo>
                  <a:pt x="22157" y="24016"/>
                  <a:pt x="22388" y="23879"/>
                  <a:pt x="22608" y="23732"/>
                </a:cubicBezTo>
                <a:cubicBezTo>
                  <a:pt x="22818" y="23585"/>
                  <a:pt x="23039" y="23417"/>
                  <a:pt x="23270" y="23207"/>
                </a:cubicBezTo>
                <a:cubicBezTo>
                  <a:pt x="23364" y="23123"/>
                  <a:pt x="23459" y="23039"/>
                  <a:pt x="23574" y="22913"/>
                </a:cubicBezTo>
                <a:cubicBezTo>
                  <a:pt x="23585" y="22903"/>
                  <a:pt x="23595" y="22892"/>
                  <a:pt x="23595" y="22882"/>
                </a:cubicBezTo>
                <a:cubicBezTo>
                  <a:pt x="23606" y="22871"/>
                  <a:pt x="23606" y="22850"/>
                  <a:pt x="23606" y="22829"/>
                </a:cubicBezTo>
                <a:cubicBezTo>
                  <a:pt x="23574" y="22672"/>
                  <a:pt x="23522" y="22504"/>
                  <a:pt x="23459" y="22294"/>
                </a:cubicBezTo>
                <a:cubicBezTo>
                  <a:pt x="23396" y="22115"/>
                  <a:pt x="23343" y="21968"/>
                  <a:pt x="23280" y="21821"/>
                </a:cubicBezTo>
                <a:cubicBezTo>
                  <a:pt x="23175" y="21559"/>
                  <a:pt x="23049" y="21296"/>
                  <a:pt x="22892" y="21002"/>
                </a:cubicBezTo>
                <a:cubicBezTo>
                  <a:pt x="22640" y="20551"/>
                  <a:pt x="22367" y="20131"/>
                  <a:pt x="22104" y="19721"/>
                </a:cubicBezTo>
                <a:lnTo>
                  <a:pt x="22094" y="19711"/>
                </a:lnTo>
                <a:lnTo>
                  <a:pt x="21968" y="19511"/>
                </a:lnTo>
                <a:lnTo>
                  <a:pt x="21915" y="19427"/>
                </a:lnTo>
                <a:cubicBezTo>
                  <a:pt x="21653" y="19018"/>
                  <a:pt x="21359" y="18556"/>
                  <a:pt x="21117" y="18062"/>
                </a:cubicBezTo>
                <a:cubicBezTo>
                  <a:pt x="21138" y="18041"/>
                  <a:pt x="21149" y="18020"/>
                  <a:pt x="21159" y="17999"/>
                </a:cubicBezTo>
                <a:cubicBezTo>
                  <a:pt x="21285" y="17821"/>
                  <a:pt x="21390" y="17632"/>
                  <a:pt x="21495" y="17443"/>
                </a:cubicBezTo>
                <a:cubicBezTo>
                  <a:pt x="21600" y="17243"/>
                  <a:pt x="21684" y="17044"/>
                  <a:pt x="21758" y="16844"/>
                </a:cubicBezTo>
                <a:cubicBezTo>
                  <a:pt x="21800" y="16739"/>
                  <a:pt x="21831" y="16634"/>
                  <a:pt x="21863" y="16529"/>
                </a:cubicBezTo>
                <a:cubicBezTo>
                  <a:pt x="21894" y="16435"/>
                  <a:pt x="21915" y="16330"/>
                  <a:pt x="21936" y="16225"/>
                </a:cubicBezTo>
                <a:cubicBezTo>
                  <a:pt x="21978" y="16067"/>
                  <a:pt x="21999" y="15910"/>
                  <a:pt x="22020" y="15752"/>
                </a:cubicBezTo>
                <a:cubicBezTo>
                  <a:pt x="22041" y="15595"/>
                  <a:pt x="22052" y="15437"/>
                  <a:pt x="22052" y="15280"/>
                </a:cubicBezTo>
                <a:cubicBezTo>
                  <a:pt x="22062" y="14954"/>
                  <a:pt x="22031" y="14639"/>
                  <a:pt x="21957" y="14324"/>
                </a:cubicBezTo>
                <a:cubicBezTo>
                  <a:pt x="21957" y="14324"/>
                  <a:pt x="21957" y="14313"/>
                  <a:pt x="21947" y="14313"/>
                </a:cubicBezTo>
                <a:cubicBezTo>
                  <a:pt x="21947" y="14292"/>
                  <a:pt x="21936" y="14271"/>
                  <a:pt x="21936" y="14250"/>
                </a:cubicBezTo>
                <a:cubicBezTo>
                  <a:pt x="21852" y="13904"/>
                  <a:pt x="21716" y="13557"/>
                  <a:pt x="21516" y="13200"/>
                </a:cubicBezTo>
                <a:cubicBezTo>
                  <a:pt x="21338" y="12853"/>
                  <a:pt x="21096" y="12528"/>
                  <a:pt x="20834" y="12234"/>
                </a:cubicBezTo>
                <a:cubicBezTo>
                  <a:pt x="20592" y="11971"/>
                  <a:pt x="20330" y="11740"/>
                  <a:pt x="20046" y="11541"/>
                </a:cubicBezTo>
                <a:cubicBezTo>
                  <a:pt x="19899" y="11446"/>
                  <a:pt x="19752" y="11362"/>
                  <a:pt x="19595" y="11289"/>
                </a:cubicBezTo>
                <a:cubicBezTo>
                  <a:pt x="19448" y="11215"/>
                  <a:pt x="19290" y="11152"/>
                  <a:pt x="19133" y="11100"/>
                </a:cubicBezTo>
                <a:cubicBezTo>
                  <a:pt x="19133" y="11079"/>
                  <a:pt x="19122" y="11058"/>
                  <a:pt x="19101" y="11047"/>
                </a:cubicBezTo>
                <a:lnTo>
                  <a:pt x="19070" y="11047"/>
                </a:lnTo>
                <a:cubicBezTo>
                  <a:pt x="19049" y="11047"/>
                  <a:pt x="19028" y="11058"/>
                  <a:pt x="19017" y="11079"/>
                </a:cubicBezTo>
                <a:cubicBezTo>
                  <a:pt x="18996" y="11058"/>
                  <a:pt x="18965" y="11037"/>
                  <a:pt x="18944" y="11016"/>
                </a:cubicBezTo>
                <a:cubicBezTo>
                  <a:pt x="18860" y="10963"/>
                  <a:pt x="18797" y="10890"/>
                  <a:pt x="18734" y="10806"/>
                </a:cubicBezTo>
                <a:cubicBezTo>
                  <a:pt x="18660" y="10711"/>
                  <a:pt x="18597" y="10606"/>
                  <a:pt x="18545" y="10491"/>
                </a:cubicBezTo>
                <a:lnTo>
                  <a:pt x="18545" y="10501"/>
                </a:lnTo>
                <a:cubicBezTo>
                  <a:pt x="18492" y="10344"/>
                  <a:pt x="18440" y="10176"/>
                  <a:pt x="18419" y="9987"/>
                </a:cubicBezTo>
                <a:lnTo>
                  <a:pt x="18419" y="9997"/>
                </a:lnTo>
                <a:cubicBezTo>
                  <a:pt x="18398" y="9819"/>
                  <a:pt x="18387" y="9630"/>
                  <a:pt x="18408" y="9441"/>
                </a:cubicBezTo>
                <a:cubicBezTo>
                  <a:pt x="18513" y="9252"/>
                  <a:pt x="18587" y="9063"/>
                  <a:pt x="18639" y="8874"/>
                </a:cubicBezTo>
                <a:cubicBezTo>
                  <a:pt x="18807" y="8853"/>
                  <a:pt x="18975" y="8800"/>
                  <a:pt x="19143" y="8716"/>
                </a:cubicBezTo>
                <a:cubicBezTo>
                  <a:pt x="19322" y="8632"/>
                  <a:pt x="19469" y="8506"/>
                  <a:pt x="19605" y="8370"/>
                </a:cubicBezTo>
                <a:cubicBezTo>
                  <a:pt x="19731" y="8233"/>
                  <a:pt x="19815" y="8065"/>
                  <a:pt x="19857" y="7897"/>
                </a:cubicBezTo>
                <a:cubicBezTo>
                  <a:pt x="19899" y="7750"/>
                  <a:pt x="19910" y="7582"/>
                  <a:pt x="19889" y="7414"/>
                </a:cubicBezTo>
                <a:cubicBezTo>
                  <a:pt x="19868" y="7257"/>
                  <a:pt x="19815" y="7110"/>
                  <a:pt x="19742" y="6973"/>
                </a:cubicBezTo>
                <a:cubicBezTo>
                  <a:pt x="19784" y="6879"/>
                  <a:pt x="19826" y="6774"/>
                  <a:pt x="19857" y="6669"/>
                </a:cubicBezTo>
                <a:cubicBezTo>
                  <a:pt x="19931" y="6459"/>
                  <a:pt x="19983" y="6228"/>
                  <a:pt x="20004" y="5976"/>
                </a:cubicBezTo>
                <a:cubicBezTo>
                  <a:pt x="20015" y="5881"/>
                  <a:pt x="20025" y="5776"/>
                  <a:pt x="20025" y="5682"/>
                </a:cubicBezTo>
                <a:lnTo>
                  <a:pt x="20057" y="5682"/>
                </a:lnTo>
                <a:cubicBezTo>
                  <a:pt x="20109" y="5692"/>
                  <a:pt x="20172" y="5692"/>
                  <a:pt x="20225" y="5692"/>
                </a:cubicBezTo>
                <a:cubicBezTo>
                  <a:pt x="20319" y="5692"/>
                  <a:pt x="20403" y="5682"/>
                  <a:pt x="20487" y="5671"/>
                </a:cubicBezTo>
                <a:cubicBezTo>
                  <a:pt x="20550" y="5650"/>
                  <a:pt x="20613" y="5629"/>
                  <a:pt x="20676" y="5598"/>
                </a:cubicBezTo>
                <a:cubicBezTo>
                  <a:pt x="20739" y="5577"/>
                  <a:pt x="20792" y="5535"/>
                  <a:pt x="20844" y="5493"/>
                </a:cubicBezTo>
                <a:cubicBezTo>
                  <a:pt x="20939" y="5409"/>
                  <a:pt x="21012" y="5304"/>
                  <a:pt x="21054" y="5178"/>
                </a:cubicBezTo>
                <a:cubicBezTo>
                  <a:pt x="21096" y="5052"/>
                  <a:pt x="21096" y="4905"/>
                  <a:pt x="21065" y="4737"/>
                </a:cubicBezTo>
                <a:lnTo>
                  <a:pt x="21002" y="4548"/>
                </a:lnTo>
                <a:lnTo>
                  <a:pt x="21033" y="4548"/>
                </a:lnTo>
                <a:cubicBezTo>
                  <a:pt x="21107" y="4569"/>
                  <a:pt x="21180" y="4579"/>
                  <a:pt x="21254" y="4579"/>
                </a:cubicBezTo>
                <a:cubicBezTo>
                  <a:pt x="21327" y="4579"/>
                  <a:pt x="21401" y="4569"/>
                  <a:pt x="21464" y="4548"/>
                </a:cubicBezTo>
                <a:cubicBezTo>
                  <a:pt x="21537" y="4527"/>
                  <a:pt x="21611" y="4485"/>
                  <a:pt x="21674" y="4432"/>
                </a:cubicBezTo>
                <a:cubicBezTo>
                  <a:pt x="21726" y="4380"/>
                  <a:pt x="21768" y="4327"/>
                  <a:pt x="21810" y="4254"/>
                </a:cubicBezTo>
                <a:cubicBezTo>
                  <a:pt x="21884" y="4128"/>
                  <a:pt x="21926" y="3960"/>
                  <a:pt x="21926" y="3771"/>
                </a:cubicBezTo>
                <a:cubicBezTo>
                  <a:pt x="21936" y="3697"/>
                  <a:pt x="21926" y="3603"/>
                  <a:pt x="21915" y="3508"/>
                </a:cubicBezTo>
                <a:cubicBezTo>
                  <a:pt x="21894" y="3424"/>
                  <a:pt x="21884" y="3340"/>
                  <a:pt x="21852" y="3256"/>
                </a:cubicBezTo>
                <a:cubicBezTo>
                  <a:pt x="21789" y="3078"/>
                  <a:pt x="21705" y="2941"/>
                  <a:pt x="21600" y="2826"/>
                </a:cubicBezTo>
                <a:cubicBezTo>
                  <a:pt x="21548" y="2763"/>
                  <a:pt x="21485" y="2721"/>
                  <a:pt x="21422" y="2679"/>
                </a:cubicBezTo>
                <a:cubicBezTo>
                  <a:pt x="21348" y="2647"/>
                  <a:pt x="21275" y="2626"/>
                  <a:pt x="21191" y="2616"/>
                </a:cubicBezTo>
                <a:cubicBezTo>
                  <a:pt x="21170" y="2616"/>
                  <a:pt x="21159" y="2605"/>
                  <a:pt x="21138" y="2605"/>
                </a:cubicBezTo>
                <a:cubicBezTo>
                  <a:pt x="21107" y="2605"/>
                  <a:pt x="21065" y="2616"/>
                  <a:pt x="21033" y="2616"/>
                </a:cubicBezTo>
                <a:cubicBezTo>
                  <a:pt x="21054" y="2605"/>
                  <a:pt x="21075" y="2584"/>
                  <a:pt x="21086" y="2563"/>
                </a:cubicBezTo>
                <a:cubicBezTo>
                  <a:pt x="21159" y="2490"/>
                  <a:pt x="21222" y="2395"/>
                  <a:pt x="21275" y="2290"/>
                </a:cubicBezTo>
                <a:cubicBezTo>
                  <a:pt x="21422" y="2028"/>
                  <a:pt x="21485" y="1713"/>
                  <a:pt x="21464" y="1377"/>
                </a:cubicBezTo>
                <a:cubicBezTo>
                  <a:pt x="21443" y="1040"/>
                  <a:pt x="21327" y="715"/>
                  <a:pt x="21149" y="484"/>
                </a:cubicBezTo>
                <a:cubicBezTo>
                  <a:pt x="21033" y="326"/>
                  <a:pt x="20886" y="211"/>
                  <a:pt x="20729" y="127"/>
                </a:cubicBezTo>
                <a:cubicBezTo>
                  <a:pt x="20571" y="53"/>
                  <a:pt x="20393" y="1"/>
                  <a:pt x="20204"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1" name="Google Shape;1771;p52"/>
          <p:cNvGrpSpPr/>
          <p:nvPr/>
        </p:nvGrpSpPr>
        <p:grpSpPr>
          <a:xfrm>
            <a:off x="-313349" y="3507403"/>
            <a:ext cx="1381172" cy="1459565"/>
            <a:chOff x="1830125" y="4568100"/>
            <a:chExt cx="781825" cy="826200"/>
          </a:xfrm>
        </p:grpSpPr>
        <p:sp>
          <p:nvSpPr>
            <p:cNvPr id="1772" name="Google Shape;1772;p52"/>
            <p:cNvSpPr/>
            <p:nvPr/>
          </p:nvSpPr>
          <p:spPr>
            <a:xfrm>
              <a:off x="1971900" y="5122025"/>
              <a:ext cx="215025" cy="118150"/>
            </a:xfrm>
            <a:custGeom>
              <a:avLst/>
              <a:gdLst/>
              <a:ahLst/>
              <a:cxnLst/>
              <a:rect l="l" t="t" r="r" b="b"/>
              <a:pathLst>
                <a:path w="8601" h="4726" extrusionOk="0">
                  <a:moveTo>
                    <a:pt x="2373" y="0"/>
                  </a:moveTo>
                  <a:cubicBezTo>
                    <a:pt x="2268" y="0"/>
                    <a:pt x="2174" y="0"/>
                    <a:pt x="2069" y="11"/>
                  </a:cubicBezTo>
                  <a:cubicBezTo>
                    <a:pt x="1911" y="21"/>
                    <a:pt x="1743" y="42"/>
                    <a:pt x="1596" y="74"/>
                  </a:cubicBezTo>
                  <a:cubicBezTo>
                    <a:pt x="1533" y="95"/>
                    <a:pt x="1460" y="105"/>
                    <a:pt x="1397" y="126"/>
                  </a:cubicBezTo>
                  <a:cubicBezTo>
                    <a:pt x="1334" y="147"/>
                    <a:pt x="1281" y="179"/>
                    <a:pt x="1229" y="200"/>
                  </a:cubicBezTo>
                  <a:cubicBezTo>
                    <a:pt x="1176" y="231"/>
                    <a:pt x="1124" y="263"/>
                    <a:pt x="1061" y="315"/>
                  </a:cubicBezTo>
                  <a:cubicBezTo>
                    <a:pt x="1008" y="357"/>
                    <a:pt x="956" y="410"/>
                    <a:pt x="893" y="462"/>
                  </a:cubicBezTo>
                  <a:cubicBezTo>
                    <a:pt x="830" y="536"/>
                    <a:pt x="777" y="609"/>
                    <a:pt x="714" y="693"/>
                  </a:cubicBezTo>
                  <a:cubicBezTo>
                    <a:pt x="704" y="662"/>
                    <a:pt x="693" y="641"/>
                    <a:pt x="672" y="620"/>
                  </a:cubicBezTo>
                  <a:cubicBezTo>
                    <a:pt x="641" y="567"/>
                    <a:pt x="588" y="536"/>
                    <a:pt x="536" y="525"/>
                  </a:cubicBezTo>
                  <a:cubicBezTo>
                    <a:pt x="599" y="441"/>
                    <a:pt x="672" y="357"/>
                    <a:pt x="756" y="294"/>
                  </a:cubicBezTo>
                  <a:cubicBezTo>
                    <a:pt x="767" y="284"/>
                    <a:pt x="777" y="273"/>
                    <a:pt x="777" y="252"/>
                  </a:cubicBezTo>
                  <a:cubicBezTo>
                    <a:pt x="777" y="242"/>
                    <a:pt x="767" y="221"/>
                    <a:pt x="756" y="221"/>
                  </a:cubicBezTo>
                  <a:cubicBezTo>
                    <a:pt x="746" y="210"/>
                    <a:pt x="735" y="200"/>
                    <a:pt x="725" y="200"/>
                  </a:cubicBezTo>
                  <a:cubicBezTo>
                    <a:pt x="714" y="200"/>
                    <a:pt x="693" y="210"/>
                    <a:pt x="683" y="221"/>
                  </a:cubicBezTo>
                  <a:cubicBezTo>
                    <a:pt x="578" y="315"/>
                    <a:pt x="473" y="420"/>
                    <a:pt x="389" y="536"/>
                  </a:cubicBezTo>
                  <a:lnTo>
                    <a:pt x="326" y="567"/>
                  </a:lnTo>
                  <a:cubicBezTo>
                    <a:pt x="315" y="567"/>
                    <a:pt x="305" y="578"/>
                    <a:pt x="305" y="588"/>
                  </a:cubicBezTo>
                  <a:cubicBezTo>
                    <a:pt x="305" y="609"/>
                    <a:pt x="305" y="620"/>
                    <a:pt x="315" y="630"/>
                  </a:cubicBezTo>
                  <a:lnTo>
                    <a:pt x="315" y="641"/>
                  </a:lnTo>
                  <a:lnTo>
                    <a:pt x="284" y="704"/>
                  </a:lnTo>
                  <a:cubicBezTo>
                    <a:pt x="179" y="872"/>
                    <a:pt x="116" y="1050"/>
                    <a:pt x="74" y="1260"/>
                  </a:cubicBezTo>
                  <a:cubicBezTo>
                    <a:pt x="0" y="1628"/>
                    <a:pt x="32" y="2037"/>
                    <a:pt x="158" y="2458"/>
                  </a:cubicBezTo>
                  <a:cubicBezTo>
                    <a:pt x="284" y="2846"/>
                    <a:pt x="494" y="3224"/>
                    <a:pt x="767" y="3550"/>
                  </a:cubicBezTo>
                  <a:cubicBezTo>
                    <a:pt x="893" y="3708"/>
                    <a:pt x="1050" y="3855"/>
                    <a:pt x="1208" y="3981"/>
                  </a:cubicBezTo>
                  <a:cubicBezTo>
                    <a:pt x="1365" y="4107"/>
                    <a:pt x="1533" y="4212"/>
                    <a:pt x="1712" y="4285"/>
                  </a:cubicBezTo>
                  <a:cubicBezTo>
                    <a:pt x="1817" y="4338"/>
                    <a:pt x="1932" y="4369"/>
                    <a:pt x="2037" y="4401"/>
                  </a:cubicBezTo>
                  <a:cubicBezTo>
                    <a:pt x="2184" y="4453"/>
                    <a:pt x="2331" y="4485"/>
                    <a:pt x="2478" y="4527"/>
                  </a:cubicBezTo>
                  <a:cubicBezTo>
                    <a:pt x="2751" y="4590"/>
                    <a:pt x="3046" y="4642"/>
                    <a:pt x="3350" y="4674"/>
                  </a:cubicBezTo>
                  <a:cubicBezTo>
                    <a:pt x="3613" y="4705"/>
                    <a:pt x="3886" y="4726"/>
                    <a:pt x="4159" y="4726"/>
                  </a:cubicBezTo>
                  <a:cubicBezTo>
                    <a:pt x="4485" y="4726"/>
                    <a:pt x="4821" y="4705"/>
                    <a:pt x="5157" y="4653"/>
                  </a:cubicBezTo>
                  <a:cubicBezTo>
                    <a:pt x="5755" y="4579"/>
                    <a:pt x="6333" y="4432"/>
                    <a:pt x="6889" y="4222"/>
                  </a:cubicBezTo>
                  <a:cubicBezTo>
                    <a:pt x="7015" y="4180"/>
                    <a:pt x="7120" y="4128"/>
                    <a:pt x="7225" y="4075"/>
                  </a:cubicBezTo>
                  <a:cubicBezTo>
                    <a:pt x="7330" y="4023"/>
                    <a:pt x="7435" y="3960"/>
                    <a:pt x="7551" y="3886"/>
                  </a:cubicBezTo>
                  <a:cubicBezTo>
                    <a:pt x="7761" y="3739"/>
                    <a:pt x="7950" y="3571"/>
                    <a:pt x="8107" y="3382"/>
                  </a:cubicBezTo>
                  <a:cubicBezTo>
                    <a:pt x="8191" y="3277"/>
                    <a:pt x="8265" y="3182"/>
                    <a:pt x="8328" y="3077"/>
                  </a:cubicBezTo>
                  <a:cubicBezTo>
                    <a:pt x="8380" y="2972"/>
                    <a:pt x="8433" y="2857"/>
                    <a:pt x="8485" y="2741"/>
                  </a:cubicBezTo>
                  <a:cubicBezTo>
                    <a:pt x="8569" y="2510"/>
                    <a:pt x="8601" y="2258"/>
                    <a:pt x="8569" y="2016"/>
                  </a:cubicBezTo>
                  <a:cubicBezTo>
                    <a:pt x="8559" y="1901"/>
                    <a:pt x="8538" y="1796"/>
                    <a:pt x="8496" y="1701"/>
                  </a:cubicBezTo>
                  <a:cubicBezTo>
                    <a:pt x="8475" y="1659"/>
                    <a:pt x="8454" y="1607"/>
                    <a:pt x="8433" y="1565"/>
                  </a:cubicBezTo>
                  <a:cubicBezTo>
                    <a:pt x="8412" y="1533"/>
                    <a:pt x="8380" y="1491"/>
                    <a:pt x="8349" y="1449"/>
                  </a:cubicBezTo>
                  <a:cubicBezTo>
                    <a:pt x="8233" y="1313"/>
                    <a:pt x="8076" y="1208"/>
                    <a:pt x="7897" y="1155"/>
                  </a:cubicBezTo>
                  <a:cubicBezTo>
                    <a:pt x="7813" y="1124"/>
                    <a:pt x="7729" y="1113"/>
                    <a:pt x="7645" y="1113"/>
                  </a:cubicBezTo>
                  <a:cubicBezTo>
                    <a:pt x="7540" y="1113"/>
                    <a:pt x="7446" y="1134"/>
                    <a:pt x="7351" y="1166"/>
                  </a:cubicBezTo>
                  <a:cubicBezTo>
                    <a:pt x="7204" y="1208"/>
                    <a:pt x="7068" y="1292"/>
                    <a:pt x="6952" y="1407"/>
                  </a:cubicBezTo>
                  <a:cubicBezTo>
                    <a:pt x="6963" y="1218"/>
                    <a:pt x="6942" y="1050"/>
                    <a:pt x="6900" y="893"/>
                  </a:cubicBezTo>
                  <a:cubicBezTo>
                    <a:pt x="6879" y="788"/>
                    <a:pt x="6837" y="693"/>
                    <a:pt x="6784" y="609"/>
                  </a:cubicBezTo>
                  <a:cubicBezTo>
                    <a:pt x="6753" y="578"/>
                    <a:pt x="6721" y="536"/>
                    <a:pt x="6690" y="494"/>
                  </a:cubicBezTo>
                  <a:cubicBezTo>
                    <a:pt x="6658" y="462"/>
                    <a:pt x="6616" y="431"/>
                    <a:pt x="6564" y="389"/>
                  </a:cubicBezTo>
                  <a:cubicBezTo>
                    <a:pt x="6480" y="326"/>
                    <a:pt x="6375" y="273"/>
                    <a:pt x="6249" y="242"/>
                  </a:cubicBezTo>
                  <a:cubicBezTo>
                    <a:pt x="6123" y="210"/>
                    <a:pt x="5997" y="189"/>
                    <a:pt x="5871" y="189"/>
                  </a:cubicBezTo>
                  <a:cubicBezTo>
                    <a:pt x="5755" y="189"/>
                    <a:pt x="5650" y="210"/>
                    <a:pt x="5535" y="242"/>
                  </a:cubicBezTo>
                  <a:cubicBezTo>
                    <a:pt x="5440" y="273"/>
                    <a:pt x="5346" y="315"/>
                    <a:pt x="5241" y="378"/>
                  </a:cubicBezTo>
                  <a:cubicBezTo>
                    <a:pt x="5167" y="420"/>
                    <a:pt x="5094" y="473"/>
                    <a:pt x="5010" y="546"/>
                  </a:cubicBezTo>
                  <a:cubicBezTo>
                    <a:pt x="4936" y="609"/>
                    <a:pt x="4863" y="672"/>
                    <a:pt x="4789" y="767"/>
                  </a:cubicBezTo>
                  <a:cubicBezTo>
                    <a:pt x="4674" y="882"/>
                    <a:pt x="4569" y="1008"/>
                    <a:pt x="4464" y="1155"/>
                  </a:cubicBezTo>
                  <a:cubicBezTo>
                    <a:pt x="4453" y="1113"/>
                    <a:pt x="4453" y="1071"/>
                    <a:pt x="4443" y="1040"/>
                  </a:cubicBezTo>
                  <a:cubicBezTo>
                    <a:pt x="4422" y="966"/>
                    <a:pt x="4390" y="893"/>
                    <a:pt x="4359" y="819"/>
                  </a:cubicBezTo>
                  <a:cubicBezTo>
                    <a:pt x="4296" y="693"/>
                    <a:pt x="4191" y="578"/>
                    <a:pt x="4064" y="473"/>
                  </a:cubicBezTo>
                  <a:cubicBezTo>
                    <a:pt x="3949" y="378"/>
                    <a:pt x="3812" y="294"/>
                    <a:pt x="3644" y="231"/>
                  </a:cubicBezTo>
                  <a:cubicBezTo>
                    <a:pt x="3487" y="158"/>
                    <a:pt x="3329" y="116"/>
                    <a:pt x="3140" y="74"/>
                  </a:cubicBezTo>
                  <a:cubicBezTo>
                    <a:pt x="2972" y="42"/>
                    <a:pt x="2793" y="21"/>
                    <a:pt x="2604" y="11"/>
                  </a:cubicBezTo>
                  <a:cubicBezTo>
                    <a:pt x="2531" y="0"/>
                    <a:pt x="2447" y="0"/>
                    <a:pt x="23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2"/>
            <p:cNvSpPr/>
            <p:nvPr/>
          </p:nvSpPr>
          <p:spPr>
            <a:xfrm>
              <a:off x="1992375" y="4891800"/>
              <a:ext cx="119725" cy="136275"/>
            </a:xfrm>
            <a:custGeom>
              <a:avLst/>
              <a:gdLst/>
              <a:ahLst/>
              <a:cxnLst/>
              <a:rect l="l" t="t" r="r" b="b"/>
              <a:pathLst>
                <a:path w="4789" h="5451" extrusionOk="0">
                  <a:moveTo>
                    <a:pt x="2552" y="1"/>
                  </a:moveTo>
                  <a:cubicBezTo>
                    <a:pt x="2437" y="11"/>
                    <a:pt x="2321" y="53"/>
                    <a:pt x="2227" y="106"/>
                  </a:cubicBezTo>
                  <a:cubicBezTo>
                    <a:pt x="2121" y="169"/>
                    <a:pt x="2037" y="263"/>
                    <a:pt x="1985" y="379"/>
                  </a:cubicBezTo>
                  <a:cubicBezTo>
                    <a:pt x="1922" y="505"/>
                    <a:pt x="1890" y="641"/>
                    <a:pt x="1890" y="820"/>
                  </a:cubicBezTo>
                  <a:cubicBezTo>
                    <a:pt x="1869" y="809"/>
                    <a:pt x="1859" y="809"/>
                    <a:pt x="1838" y="799"/>
                  </a:cubicBezTo>
                  <a:cubicBezTo>
                    <a:pt x="1806" y="788"/>
                    <a:pt x="1764" y="778"/>
                    <a:pt x="1712" y="767"/>
                  </a:cubicBezTo>
                  <a:lnTo>
                    <a:pt x="1659" y="767"/>
                  </a:lnTo>
                  <a:cubicBezTo>
                    <a:pt x="1607" y="767"/>
                    <a:pt x="1554" y="778"/>
                    <a:pt x="1502" y="799"/>
                  </a:cubicBezTo>
                  <a:cubicBezTo>
                    <a:pt x="1344" y="862"/>
                    <a:pt x="1260" y="998"/>
                    <a:pt x="1208" y="1103"/>
                  </a:cubicBezTo>
                  <a:cubicBezTo>
                    <a:pt x="1145" y="1240"/>
                    <a:pt x="1113" y="1397"/>
                    <a:pt x="1103" y="1576"/>
                  </a:cubicBezTo>
                  <a:cubicBezTo>
                    <a:pt x="1103" y="1660"/>
                    <a:pt x="1113" y="1744"/>
                    <a:pt x="1134" y="1828"/>
                  </a:cubicBezTo>
                  <a:cubicBezTo>
                    <a:pt x="1145" y="1901"/>
                    <a:pt x="1176" y="1975"/>
                    <a:pt x="1208" y="2048"/>
                  </a:cubicBezTo>
                  <a:cubicBezTo>
                    <a:pt x="1208" y="2059"/>
                    <a:pt x="1218" y="2069"/>
                    <a:pt x="1229" y="2080"/>
                  </a:cubicBezTo>
                  <a:cubicBezTo>
                    <a:pt x="1197" y="2080"/>
                    <a:pt x="1166" y="2090"/>
                    <a:pt x="1145" y="2101"/>
                  </a:cubicBezTo>
                  <a:cubicBezTo>
                    <a:pt x="1092" y="2122"/>
                    <a:pt x="1040" y="2153"/>
                    <a:pt x="1008" y="2195"/>
                  </a:cubicBezTo>
                  <a:cubicBezTo>
                    <a:pt x="966" y="2227"/>
                    <a:pt x="945" y="2279"/>
                    <a:pt x="924" y="2332"/>
                  </a:cubicBezTo>
                  <a:cubicBezTo>
                    <a:pt x="924" y="2353"/>
                    <a:pt x="924" y="2384"/>
                    <a:pt x="914" y="2405"/>
                  </a:cubicBezTo>
                  <a:cubicBezTo>
                    <a:pt x="872" y="2384"/>
                    <a:pt x="830" y="2374"/>
                    <a:pt x="788" y="2363"/>
                  </a:cubicBezTo>
                  <a:cubicBezTo>
                    <a:pt x="756" y="2363"/>
                    <a:pt x="725" y="2353"/>
                    <a:pt x="693" y="2353"/>
                  </a:cubicBezTo>
                  <a:cubicBezTo>
                    <a:pt x="651" y="2353"/>
                    <a:pt x="609" y="2363"/>
                    <a:pt x="578" y="2374"/>
                  </a:cubicBezTo>
                  <a:cubicBezTo>
                    <a:pt x="515" y="2384"/>
                    <a:pt x="452" y="2405"/>
                    <a:pt x="389" y="2447"/>
                  </a:cubicBezTo>
                  <a:cubicBezTo>
                    <a:pt x="336" y="2479"/>
                    <a:pt x="284" y="2521"/>
                    <a:pt x="242" y="2573"/>
                  </a:cubicBezTo>
                  <a:cubicBezTo>
                    <a:pt x="147" y="2678"/>
                    <a:pt x="84" y="2804"/>
                    <a:pt x="42" y="2951"/>
                  </a:cubicBezTo>
                  <a:cubicBezTo>
                    <a:pt x="21" y="3025"/>
                    <a:pt x="11" y="3098"/>
                    <a:pt x="0" y="3182"/>
                  </a:cubicBezTo>
                  <a:cubicBezTo>
                    <a:pt x="0" y="3245"/>
                    <a:pt x="0" y="3329"/>
                    <a:pt x="11" y="3403"/>
                  </a:cubicBezTo>
                  <a:cubicBezTo>
                    <a:pt x="32" y="3550"/>
                    <a:pt x="95" y="3686"/>
                    <a:pt x="179" y="3802"/>
                  </a:cubicBezTo>
                  <a:cubicBezTo>
                    <a:pt x="231" y="3854"/>
                    <a:pt x="284" y="3907"/>
                    <a:pt x="347" y="3959"/>
                  </a:cubicBezTo>
                  <a:cubicBezTo>
                    <a:pt x="378" y="3980"/>
                    <a:pt x="410" y="4001"/>
                    <a:pt x="452" y="4022"/>
                  </a:cubicBezTo>
                  <a:lnTo>
                    <a:pt x="441" y="4022"/>
                  </a:lnTo>
                  <a:cubicBezTo>
                    <a:pt x="410" y="4043"/>
                    <a:pt x="368" y="4075"/>
                    <a:pt x="336" y="4106"/>
                  </a:cubicBezTo>
                  <a:cubicBezTo>
                    <a:pt x="273" y="4159"/>
                    <a:pt x="231" y="4232"/>
                    <a:pt x="189" y="4306"/>
                  </a:cubicBezTo>
                  <a:cubicBezTo>
                    <a:pt x="126" y="4442"/>
                    <a:pt x="116" y="4600"/>
                    <a:pt x="147" y="4757"/>
                  </a:cubicBezTo>
                  <a:cubicBezTo>
                    <a:pt x="168" y="4831"/>
                    <a:pt x="200" y="4904"/>
                    <a:pt x="242" y="4967"/>
                  </a:cubicBezTo>
                  <a:cubicBezTo>
                    <a:pt x="252" y="4999"/>
                    <a:pt x="284" y="5030"/>
                    <a:pt x="305" y="5051"/>
                  </a:cubicBezTo>
                  <a:lnTo>
                    <a:pt x="389" y="5135"/>
                  </a:lnTo>
                  <a:cubicBezTo>
                    <a:pt x="452" y="5177"/>
                    <a:pt x="515" y="5209"/>
                    <a:pt x="588" y="5219"/>
                  </a:cubicBezTo>
                  <a:cubicBezTo>
                    <a:pt x="620" y="5230"/>
                    <a:pt x="662" y="5230"/>
                    <a:pt x="693" y="5230"/>
                  </a:cubicBezTo>
                  <a:lnTo>
                    <a:pt x="735" y="5230"/>
                  </a:lnTo>
                  <a:lnTo>
                    <a:pt x="840" y="5251"/>
                  </a:lnTo>
                  <a:cubicBezTo>
                    <a:pt x="1061" y="5293"/>
                    <a:pt x="1281" y="5345"/>
                    <a:pt x="1502" y="5377"/>
                  </a:cubicBezTo>
                  <a:cubicBezTo>
                    <a:pt x="1701" y="5408"/>
                    <a:pt x="1911" y="5429"/>
                    <a:pt x="2121" y="5440"/>
                  </a:cubicBezTo>
                  <a:cubicBezTo>
                    <a:pt x="2227" y="5450"/>
                    <a:pt x="2332" y="5450"/>
                    <a:pt x="2426" y="5450"/>
                  </a:cubicBezTo>
                  <a:cubicBezTo>
                    <a:pt x="2762" y="5450"/>
                    <a:pt x="3077" y="5419"/>
                    <a:pt x="3372" y="5356"/>
                  </a:cubicBezTo>
                  <a:cubicBezTo>
                    <a:pt x="3592" y="5314"/>
                    <a:pt x="3792" y="5251"/>
                    <a:pt x="3970" y="5167"/>
                  </a:cubicBezTo>
                  <a:cubicBezTo>
                    <a:pt x="4159" y="5083"/>
                    <a:pt x="4317" y="4978"/>
                    <a:pt x="4443" y="4841"/>
                  </a:cubicBezTo>
                  <a:cubicBezTo>
                    <a:pt x="4590" y="4705"/>
                    <a:pt x="4695" y="4526"/>
                    <a:pt x="4747" y="4337"/>
                  </a:cubicBezTo>
                  <a:cubicBezTo>
                    <a:pt x="4789" y="4138"/>
                    <a:pt x="4779" y="3938"/>
                    <a:pt x="4716" y="3760"/>
                  </a:cubicBezTo>
                  <a:cubicBezTo>
                    <a:pt x="4684" y="3676"/>
                    <a:pt x="4632" y="3602"/>
                    <a:pt x="4579" y="3539"/>
                  </a:cubicBezTo>
                  <a:cubicBezTo>
                    <a:pt x="4516" y="3476"/>
                    <a:pt x="4443" y="3413"/>
                    <a:pt x="4369" y="3382"/>
                  </a:cubicBezTo>
                  <a:cubicBezTo>
                    <a:pt x="4285" y="3340"/>
                    <a:pt x="4191" y="3319"/>
                    <a:pt x="4096" y="3319"/>
                  </a:cubicBezTo>
                  <a:lnTo>
                    <a:pt x="4086" y="3319"/>
                  </a:lnTo>
                  <a:cubicBezTo>
                    <a:pt x="4054" y="3319"/>
                    <a:pt x="4012" y="3319"/>
                    <a:pt x="3981" y="3329"/>
                  </a:cubicBezTo>
                  <a:cubicBezTo>
                    <a:pt x="4002" y="3308"/>
                    <a:pt x="4023" y="3277"/>
                    <a:pt x="4044" y="3256"/>
                  </a:cubicBezTo>
                  <a:cubicBezTo>
                    <a:pt x="4096" y="3182"/>
                    <a:pt x="4138" y="3098"/>
                    <a:pt x="4159" y="3004"/>
                  </a:cubicBezTo>
                  <a:cubicBezTo>
                    <a:pt x="4191" y="2846"/>
                    <a:pt x="4170" y="2668"/>
                    <a:pt x="4075" y="2521"/>
                  </a:cubicBezTo>
                  <a:cubicBezTo>
                    <a:pt x="4033" y="2447"/>
                    <a:pt x="3981" y="2384"/>
                    <a:pt x="3918" y="2332"/>
                  </a:cubicBezTo>
                  <a:cubicBezTo>
                    <a:pt x="3844" y="2279"/>
                    <a:pt x="3771" y="2237"/>
                    <a:pt x="3687" y="2216"/>
                  </a:cubicBezTo>
                  <a:cubicBezTo>
                    <a:pt x="3634" y="2195"/>
                    <a:pt x="3571" y="2185"/>
                    <a:pt x="3498" y="2185"/>
                  </a:cubicBezTo>
                  <a:cubicBezTo>
                    <a:pt x="3477" y="2185"/>
                    <a:pt x="3456" y="2185"/>
                    <a:pt x="3424" y="2195"/>
                  </a:cubicBezTo>
                  <a:cubicBezTo>
                    <a:pt x="3477" y="2153"/>
                    <a:pt x="3519" y="2101"/>
                    <a:pt x="3561" y="2059"/>
                  </a:cubicBezTo>
                  <a:cubicBezTo>
                    <a:pt x="3666" y="1922"/>
                    <a:pt x="3729" y="1775"/>
                    <a:pt x="3760" y="1628"/>
                  </a:cubicBezTo>
                  <a:cubicBezTo>
                    <a:pt x="3781" y="1555"/>
                    <a:pt x="3781" y="1481"/>
                    <a:pt x="3781" y="1418"/>
                  </a:cubicBezTo>
                  <a:cubicBezTo>
                    <a:pt x="3771" y="1345"/>
                    <a:pt x="3750" y="1282"/>
                    <a:pt x="3718" y="1219"/>
                  </a:cubicBezTo>
                  <a:cubicBezTo>
                    <a:pt x="3697" y="1166"/>
                    <a:pt x="3655" y="1114"/>
                    <a:pt x="3603" y="1072"/>
                  </a:cubicBezTo>
                  <a:cubicBezTo>
                    <a:pt x="3540" y="1030"/>
                    <a:pt x="3477" y="998"/>
                    <a:pt x="3393" y="977"/>
                  </a:cubicBezTo>
                  <a:cubicBezTo>
                    <a:pt x="3340" y="956"/>
                    <a:pt x="3287" y="946"/>
                    <a:pt x="3214" y="946"/>
                  </a:cubicBezTo>
                  <a:lnTo>
                    <a:pt x="3140" y="946"/>
                  </a:lnTo>
                  <a:cubicBezTo>
                    <a:pt x="3214" y="883"/>
                    <a:pt x="3256" y="809"/>
                    <a:pt x="3287" y="736"/>
                  </a:cubicBezTo>
                  <a:cubicBezTo>
                    <a:pt x="3319" y="683"/>
                    <a:pt x="3330" y="641"/>
                    <a:pt x="3340" y="578"/>
                  </a:cubicBezTo>
                  <a:cubicBezTo>
                    <a:pt x="3340" y="536"/>
                    <a:pt x="3340" y="484"/>
                    <a:pt x="3319" y="431"/>
                  </a:cubicBezTo>
                  <a:cubicBezTo>
                    <a:pt x="3287" y="326"/>
                    <a:pt x="3224" y="242"/>
                    <a:pt x="3161" y="200"/>
                  </a:cubicBezTo>
                  <a:cubicBezTo>
                    <a:pt x="3088" y="127"/>
                    <a:pt x="2993" y="74"/>
                    <a:pt x="2878" y="43"/>
                  </a:cubicBezTo>
                  <a:cubicBezTo>
                    <a:pt x="2804" y="22"/>
                    <a:pt x="2710" y="1"/>
                    <a:pt x="2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2"/>
            <p:cNvSpPr/>
            <p:nvPr/>
          </p:nvSpPr>
          <p:spPr>
            <a:xfrm>
              <a:off x="2025450" y="4918050"/>
              <a:ext cx="11325" cy="26200"/>
            </a:xfrm>
            <a:custGeom>
              <a:avLst/>
              <a:gdLst/>
              <a:ahLst/>
              <a:cxnLst/>
              <a:rect l="l" t="t" r="r" b="b"/>
              <a:pathLst>
                <a:path w="453" h="1048" extrusionOk="0">
                  <a:moveTo>
                    <a:pt x="168" y="242"/>
                  </a:moveTo>
                  <a:cubicBezTo>
                    <a:pt x="166" y="242"/>
                    <a:pt x="165" y="242"/>
                    <a:pt x="163" y="243"/>
                  </a:cubicBezTo>
                  <a:lnTo>
                    <a:pt x="163" y="243"/>
                  </a:lnTo>
                  <a:cubicBezTo>
                    <a:pt x="161" y="246"/>
                    <a:pt x="160" y="250"/>
                    <a:pt x="158" y="253"/>
                  </a:cubicBezTo>
                  <a:lnTo>
                    <a:pt x="168" y="242"/>
                  </a:lnTo>
                  <a:close/>
                  <a:moveTo>
                    <a:pt x="294" y="1"/>
                  </a:moveTo>
                  <a:cubicBezTo>
                    <a:pt x="263" y="11"/>
                    <a:pt x="242" y="22"/>
                    <a:pt x="221" y="32"/>
                  </a:cubicBezTo>
                  <a:cubicBezTo>
                    <a:pt x="200" y="43"/>
                    <a:pt x="179" y="64"/>
                    <a:pt x="158" y="74"/>
                  </a:cubicBezTo>
                  <a:cubicBezTo>
                    <a:pt x="116" y="106"/>
                    <a:pt x="84" y="148"/>
                    <a:pt x="63" y="190"/>
                  </a:cubicBezTo>
                  <a:cubicBezTo>
                    <a:pt x="42" y="232"/>
                    <a:pt x="21" y="284"/>
                    <a:pt x="11" y="326"/>
                  </a:cubicBezTo>
                  <a:cubicBezTo>
                    <a:pt x="0" y="379"/>
                    <a:pt x="0" y="442"/>
                    <a:pt x="0" y="494"/>
                  </a:cubicBezTo>
                  <a:cubicBezTo>
                    <a:pt x="0" y="599"/>
                    <a:pt x="32" y="715"/>
                    <a:pt x="84" y="809"/>
                  </a:cubicBezTo>
                  <a:cubicBezTo>
                    <a:pt x="105" y="862"/>
                    <a:pt x="137" y="904"/>
                    <a:pt x="179" y="935"/>
                  </a:cubicBezTo>
                  <a:cubicBezTo>
                    <a:pt x="210" y="977"/>
                    <a:pt x="252" y="1009"/>
                    <a:pt x="305" y="1030"/>
                  </a:cubicBezTo>
                  <a:cubicBezTo>
                    <a:pt x="318" y="1042"/>
                    <a:pt x="333" y="1047"/>
                    <a:pt x="348" y="1047"/>
                  </a:cubicBezTo>
                  <a:cubicBezTo>
                    <a:pt x="359" y="1047"/>
                    <a:pt x="370" y="1044"/>
                    <a:pt x="378" y="1040"/>
                  </a:cubicBezTo>
                  <a:cubicBezTo>
                    <a:pt x="399" y="1040"/>
                    <a:pt x="420" y="1019"/>
                    <a:pt x="431" y="998"/>
                  </a:cubicBezTo>
                  <a:cubicBezTo>
                    <a:pt x="452" y="977"/>
                    <a:pt x="452" y="956"/>
                    <a:pt x="441" y="925"/>
                  </a:cubicBezTo>
                  <a:cubicBezTo>
                    <a:pt x="441" y="904"/>
                    <a:pt x="420" y="883"/>
                    <a:pt x="399" y="872"/>
                  </a:cubicBezTo>
                  <a:cubicBezTo>
                    <a:pt x="368" y="862"/>
                    <a:pt x="347" y="841"/>
                    <a:pt x="315" y="820"/>
                  </a:cubicBezTo>
                  <a:cubicBezTo>
                    <a:pt x="294" y="799"/>
                    <a:pt x="263" y="778"/>
                    <a:pt x="242" y="746"/>
                  </a:cubicBezTo>
                  <a:cubicBezTo>
                    <a:pt x="221" y="715"/>
                    <a:pt x="200" y="673"/>
                    <a:pt x="179" y="631"/>
                  </a:cubicBezTo>
                  <a:cubicBezTo>
                    <a:pt x="158" y="578"/>
                    <a:pt x="147" y="536"/>
                    <a:pt x="137" y="484"/>
                  </a:cubicBezTo>
                  <a:cubicBezTo>
                    <a:pt x="126" y="442"/>
                    <a:pt x="126" y="389"/>
                    <a:pt x="137" y="347"/>
                  </a:cubicBezTo>
                  <a:cubicBezTo>
                    <a:pt x="137" y="316"/>
                    <a:pt x="147" y="284"/>
                    <a:pt x="158" y="253"/>
                  </a:cubicBezTo>
                  <a:cubicBezTo>
                    <a:pt x="158" y="253"/>
                    <a:pt x="158" y="246"/>
                    <a:pt x="163" y="243"/>
                  </a:cubicBezTo>
                  <a:lnTo>
                    <a:pt x="163" y="243"/>
                  </a:lnTo>
                  <a:cubicBezTo>
                    <a:pt x="174" y="223"/>
                    <a:pt x="191" y="197"/>
                    <a:pt x="200" y="179"/>
                  </a:cubicBezTo>
                  <a:lnTo>
                    <a:pt x="242" y="137"/>
                  </a:lnTo>
                  <a:cubicBezTo>
                    <a:pt x="263" y="116"/>
                    <a:pt x="284" y="106"/>
                    <a:pt x="315" y="95"/>
                  </a:cubicBezTo>
                  <a:cubicBezTo>
                    <a:pt x="336" y="85"/>
                    <a:pt x="357" y="64"/>
                    <a:pt x="347" y="32"/>
                  </a:cubicBezTo>
                  <a:cubicBezTo>
                    <a:pt x="347" y="11"/>
                    <a:pt x="326" y="1"/>
                    <a:pt x="30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2"/>
            <p:cNvSpPr/>
            <p:nvPr/>
          </p:nvSpPr>
          <p:spPr>
            <a:xfrm>
              <a:off x="2036750" y="4947175"/>
              <a:ext cx="4225" cy="4225"/>
            </a:xfrm>
            <a:custGeom>
              <a:avLst/>
              <a:gdLst/>
              <a:ahLst/>
              <a:cxnLst/>
              <a:rect l="l" t="t" r="r" b="b"/>
              <a:pathLst>
                <a:path w="169" h="169" extrusionOk="0">
                  <a:moveTo>
                    <a:pt x="84" y="1"/>
                  </a:moveTo>
                  <a:cubicBezTo>
                    <a:pt x="42" y="1"/>
                    <a:pt x="0" y="33"/>
                    <a:pt x="0" y="85"/>
                  </a:cubicBezTo>
                  <a:cubicBezTo>
                    <a:pt x="0" y="127"/>
                    <a:pt x="42" y="169"/>
                    <a:pt x="84" y="169"/>
                  </a:cubicBezTo>
                  <a:cubicBezTo>
                    <a:pt x="126" y="169"/>
                    <a:pt x="168" y="127"/>
                    <a:pt x="168" y="85"/>
                  </a:cubicBezTo>
                  <a:cubicBezTo>
                    <a:pt x="168" y="33"/>
                    <a:pt x="126" y="1"/>
                    <a:pt x="8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2"/>
            <p:cNvSpPr/>
            <p:nvPr/>
          </p:nvSpPr>
          <p:spPr>
            <a:xfrm>
              <a:off x="2002625" y="4959000"/>
              <a:ext cx="13925" cy="27950"/>
            </a:xfrm>
            <a:custGeom>
              <a:avLst/>
              <a:gdLst/>
              <a:ahLst/>
              <a:cxnLst/>
              <a:rect l="l" t="t" r="r" b="b"/>
              <a:pathLst>
                <a:path w="557" h="1118" extrusionOk="0">
                  <a:moveTo>
                    <a:pt x="483" y="1"/>
                  </a:moveTo>
                  <a:cubicBezTo>
                    <a:pt x="430" y="1"/>
                    <a:pt x="378" y="11"/>
                    <a:pt x="336" y="22"/>
                  </a:cubicBezTo>
                  <a:cubicBezTo>
                    <a:pt x="283" y="43"/>
                    <a:pt x="231" y="85"/>
                    <a:pt x="189" y="116"/>
                  </a:cubicBezTo>
                  <a:cubicBezTo>
                    <a:pt x="105" y="200"/>
                    <a:pt x="52" y="326"/>
                    <a:pt x="42" y="442"/>
                  </a:cubicBezTo>
                  <a:cubicBezTo>
                    <a:pt x="0" y="683"/>
                    <a:pt x="73" y="988"/>
                    <a:pt x="315" y="1103"/>
                  </a:cubicBezTo>
                  <a:cubicBezTo>
                    <a:pt x="330" y="1111"/>
                    <a:pt x="345" y="1118"/>
                    <a:pt x="360" y="1118"/>
                  </a:cubicBezTo>
                  <a:cubicBezTo>
                    <a:pt x="366" y="1118"/>
                    <a:pt x="372" y="1117"/>
                    <a:pt x="378" y="1114"/>
                  </a:cubicBezTo>
                  <a:cubicBezTo>
                    <a:pt x="399" y="1103"/>
                    <a:pt x="409" y="1093"/>
                    <a:pt x="420" y="1072"/>
                  </a:cubicBezTo>
                  <a:cubicBezTo>
                    <a:pt x="430" y="1061"/>
                    <a:pt x="441" y="1040"/>
                    <a:pt x="430" y="1019"/>
                  </a:cubicBezTo>
                  <a:cubicBezTo>
                    <a:pt x="430" y="998"/>
                    <a:pt x="409" y="977"/>
                    <a:pt x="399" y="967"/>
                  </a:cubicBezTo>
                  <a:cubicBezTo>
                    <a:pt x="367" y="956"/>
                    <a:pt x="346" y="946"/>
                    <a:pt x="325" y="925"/>
                  </a:cubicBezTo>
                  <a:lnTo>
                    <a:pt x="262" y="862"/>
                  </a:lnTo>
                  <a:cubicBezTo>
                    <a:pt x="241" y="830"/>
                    <a:pt x="220" y="799"/>
                    <a:pt x="199" y="757"/>
                  </a:cubicBezTo>
                  <a:cubicBezTo>
                    <a:pt x="178" y="715"/>
                    <a:pt x="168" y="662"/>
                    <a:pt x="168" y="610"/>
                  </a:cubicBezTo>
                  <a:cubicBezTo>
                    <a:pt x="157" y="557"/>
                    <a:pt x="157" y="494"/>
                    <a:pt x="168" y="431"/>
                  </a:cubicBezTo>
                  <a:cubicBezTo>
                    <a:pt x="168" y="389"/>
                    <a:pt x="178" y="337"/>
                    <a:pt x="199" y="295"/>
                  </a:cubicBezTo>
                  <a:cubicBezTo>
                    <a:pt x="210" y="263"/>
                    <a:pt x="231" y="232"/>
                    <a:pt x="252" y="211"/>
                  </a:cubicBezTo>
                  <a:cubicBezTo>
                    <a:pt x="273" y="179"/>
                    <a:pt x="294" y="169"/>
                    <a:pt x="315" y="148"/>
                  </a:cubicBezTo>
                  <a:cubicBezTo>
                    <a:pt x="325" y="137"/>
                    <a:pt x="346" y="127"/>
                    <a:pt x="367" y="116"/>
                  </a:cubicBezTo>
                  <a:cubicBezTo>
                    <a:pt x="388" y="106"/>
                    <a:pt x="420" y="95"/>
                    <a:pt x="441" y="95"/>
                  </a:cubicBezTo>
                  <a:lnTo>
                    <a:pt x="514" y="95"/>
                  </a:lnTo>
                  <a:cubicBezTo>
                    <a:pt x="535" y="95"/>
                    <a:pt x="556" y="74"/>
                    <a:pt x="556" y="43"/>
                  </a:cubicBezTo>
                  <a:cubicBezTo>
                    <a:pt x="556" y="22"/>
                    <a:pt x="535" y="1"/>
                    <a:pt x="51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2"/>
            <p:cNvSpPr/>
            <p:nvPr/>
          </p:nvSpPr>
          <p:spPr>
            <a:xfrm>
              <a:off x="2071400" y="4920675"/>
              <a:ext cx="8425" cy="14650"/>
            </a:xfrm>
            <a:custGeom>
              <a:avLst/>
              <a:gdLst/>
              <a:ahLst/>
              <a:cxnLst/>
              <a:rect l="l" t="t" r="r" b="b"/>
              <a:pathLst>
                <a:path w="337" h="586" extrusionOk="0">
                  <a:moveTo>
                    <a:pt x="42" y="1"/>
                  </a:moveTo>
                  <a:cubicBezTo>
                    <a:pt x="21" y="1"/>
                    <a:pt x="11" y="11"/>
                    <a:pt x="11" y="22"/>
                  </a:cubicBezTo>
                  <a:cubicBezTo>
                    <a:pt x="0" y="43"/>
                    <a:pt x="0" y="74"/>
                    <a:pt x="21" y="85"/>
                  </a:cubicBezTo>
                  <a:cubicBezTo>
                    <a:pt x="53" y="95"/>
                    <a:pt x="84" y="116"/>
                    <a:pt x="105" y="137"/>
                  </a:cubicBezTo>
                  <a:cubicBezTo>
                    <a:pt x="126" y="148"/>
                    <a:pt x="137" y="158"/>
                    <a:pt x="148" y="179"/>
                  </a:cubicBezTo>
                  <a:cubicBezTo>
                    <a:pt x="169" y="200"/>
                    <a:pt x="179" y="221"/>
                    <a:pt x="190" y="242"/>
                  </a:cubicBezTo>
                  <a:cubicBezTo>
                    <a:pt x="200" y="263"/>
                    <a:pt x="200" y="284"/>
                    <a:pt x="200" y="305"/>
                  </a:cubicBezTo>
                  <a:cubicBezTo>
                    <a:pt x="211" y="316"/>
                    <a:pt x="211" y="337"/>
                    <a:pt x="200" y="358"/>
                  </a:cubicBezTo>
                  <a:cubicBezTo>
                    <a:pt x="200" y="379"/>
                    <a:pt x="190" y="400"/>
                    <a:pt x="190" y="421"/>
                  </a:cubicBezTo>
                  <a:cubicBezTo>
                    <a:pt x="179" y="442"/>
                    <a:pt x="169" y="463"/>
                    <a:pt x="158" y="473"/>
                  </a:cubicBezTo>
                  <a:cubicBezTo>
                    <a:pt x="137" y="505"/>
                    <a:pt x="148" y="557"/>
                    <a:pt x="179" y="578"/>
                  </a:cubicBezTo>
                  <a:cubicBezTo>
                    <a:pt x="189" y="583"/>
                    <a:pt x="200" y="586"/>
                    <a:pt x="210" y="586"/>
                  </a:cubicBezTo>
                  <a:cubicBezTo>
                    <a:pt x="221" y="586"/>
                    <a:pt x="231" y="583"/>
                    <a:pt x="242" y="578"/>
                  </a:cubicBezTo>
                  <a:cubicBezTo>
                    <a:pt x="253" y="578"/>
                    <a:pt x="274" y="568"/>
                    <a:pt x="284" y="547"/>
                  </a:cubicBezTo>
                  <a:cubicBezTo>
                    <a:pt x="295" y="526"/>
                    <a:pt x="305" y="505"/>
                    <a:pt x="316" y="473"/>
                  </a:cubicBezTo>
                  <a:cubicBezTo>
                    <a:pt x="326" y="452"/>
                    <a:pt x="326" y="421"/>
                    <a:pt x="326" y="389"/>
                  </a:cubicBezTo>
                  <a:cubicBezTo>
                    <a:pt x="337" y="358"/>
                    <a:pt x="326" y="337"/>
                    <a:pt x="326" y="305"/>
                  </a:cubicBezTo>
                  <a:cubicBezTo>
                    <a:pt x="316" y="284"/>
                    <a:pt x="316" y="253"/>
                    <a:pt x="305" y="232"/>
                  </a:cubicBezTo>
                  <a:cubicBezTo>
                    <a:pt x="263" y="127"/>
                    <a:pt x="179" y="53"/>
                    <a:pt x="7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2"/>
            <p:cNvSpPr/>
            <p:nvPr/>
          </p:nvSpPr>
          <p:spPr>
            <a:xfrm>
              <a:off x="2403750" y="4568100"/>
              <a:ext cx="152525" cy="188525"/>
            </a:xfrm>
            <a:custGeom>
              <a:avLst/>
              <a:gdLst/>
              <a:ahLst/>
              <a:cxnLst/>
              <a:rect l="l" t="t" r="r" b="b"/>
              <a:pathLst>
                <a:path w="6101" h="7541" extrusionOk="0">
                  <a:moveTo>
                    <a:pt x="3802" y="1"/>
                  </a:moveTo>
                  <a:cubicBezTo>
                    <a:pt x="3686" y="1"/>
                    <a:pt x="3571" y="22"/>
                    <a:pt x="3445" y="43"/>
                  </a:cubicBezTo>
                  <a:cubicBezTo>
                    <a:pt x="3340" y="64"/>
                    <a:pt x="3235" y="96"/>
                    <a:pt x="3130" y="148"/>
                  </a:cubicBezTo>
                  <a:cubicBezTo>
                    <a:pt x="2920" y="232"/>
                    <a:pt x="2720" y="358"/>
                    <a:pt x="2531" y="516"/>
                  </a:cubicBezTo>
                  <a:cubicBezTo>
                    <a:pt x="2342" y="684"/>
                    <a:pt x="2185" y="862"/>
                    <a:pt x="2069" y="1062"/>
                  </a:cubicBezTo>
                  <a:cubicBezTo>
                    <a:pt x="2017" y="1167"/>
                    <a:pt x="1975" y="1282"/>
                    <a:pt x="1943" y="1387"/>
                  </a:cubicBezTo>
                  <a:cubicBezTo>
                    <a:pt x="1901" y="1314"/>
                    <a:pt x="1849" y="1251"/>
                    <a:pt x="1786" y="1198"/>
                  </a:cubicBezTo>
                  <a:cubicBezTo>
                    <a:pt x="1712" y="1135"/>
                    <a:pt x="1628" y="1083"/>
                    <a:pt x="1534" y="1041"/>
                  </a:cubicBezTo>
                  <a:cubicBezTo>
                    <a:pt x="1450" y="1009"/>
                    <a:pt x="1355" y="988"/>
                    <a:pt x="1250" y="988"/>
                  </a:cubicBezTo>
                  <a:lnTo>
                    <a:pt x="1208" y="988"/>
                  </a:lnTo>
                  <a:cubicBezTo>
                    <a:pt x="1135" y="988"/>
                    <a:pt x="1040" y="999"/>
                    <a:pt x="946" y="1030"/>
                  </a:cubicBezTo>
                  <a:cubicBezTo>
                    <a:pt x="851" y="1051"/>
                    <a:pt x="756" y="1093"/>
                    <a:pt x="651" y="1156"/>
                  </a:cubicBezTo>
                  <a:cubicBezTo>
                    <a:pt x="462" y="1272"/>
                    <a:pt x="305" y="1440"/>
                    <a:pt x="189" y="1639"/>
                  </a:cubicBezTo>
                  <a:cubicBezTo>
                    <a:pt x="105" y="1797"/>
                    <a:pt x="42" y="1975"/>
                    <a:pt x="21" y="2175"/>
                  </a:cubicBezTo>
                  <a:cubicBezTo>
                    <a:pt x="0" y="2353"/>
                    <a:pt x="0" y="2542"/>
                    <a:pt x="42" y="2742"/>
                  </a:cubicBezTo>
                  <a:cubicBezTo>
                    <a:pt x="74" y="2889"/>
                    <a:pt x="126" y="3046"/>
                    <a:pt x="200" y="3193"/>
                  </a:cubicBezTo>
                  <a:cubicBezTo>
                    <a:pt x="189" y="3204"/>
                    <a:pt x="189" y="3214"/>
                    <a:pt x="200" y="3225"/>
                  </a:cubicBezTo>
                  <a:cubicBezTo>
                    <a:pt x="242" y="3351"/>
                    <a:pt x="294" y="3477"/>
                    <a:pt x="347" y="3592"/>
                  </a:cubicBezTo>
                  <a:cubicBezTo>
                    <a:pt x="347" y="3603"/>
                    <a:pt x="357" y="3603"/>
                    <a:pt x="357" y="3613"/>
                  </a:cubicBezTo>
                  <a:cubicBezTo>
                    <a:pt x="672" y="4348"/>
                    <a:pt x="1019" y="5136"/>
                    <a:pt x="1513" y="5860"/>
                  </a:cubicBezTo>
                  <a:cubicBezTo>
                    <a:pt x="1817" y="6312"/>
                    <a:pt x="2122" y="6669"/>
                    <a:pt x="2458" y="6952"/>
                  </a:cubicBezTo>
                  <a:cubicBezTo>
                    <a:pt x="2647" y="7099"/>
                    <a:pt x="2836" y="7236"/>
                    <a:pt x="3035" y="7341"/>
                  </a:cubicBezTo>
                  <a:cubicBezTo>
                    <a:pt x="3214" y="7435"/>
                    <a:pt x="3413" y="7498"/>
                    <a:pt x="3623" y="7530"/>
                  </a:cubicBezTo>
                  <a:cubicBezTo>
                    <a:pt x="3697" y="7540"/>
                    <a:pt x="3770" y="7540"/>
                    <a:pt x="3854" y="7540"/>
                  </a:cubicBezTo>
                  <a:cubicBezTo>
                    <a:pt x="3970" y="7540"/>
                    <a:pt x="4085" y="7530"/>
                    <a:pt x="4190" y="7509"/>
                  </a:cubicBezTo>
                  <a:cubicBezTo>
                    <a:pt x="4274" y="7488"/>
                    <a:pt x="4358" y="7456"/>
                    <a:pt x="4442" y="7414"/>
                  </a:cubicBezTo>
                  <a:cubicBezTo>
                    <a:pt x="4526" y="7383"/>
                    <a:pt x="4589" y="7341"/>
                    <a:pt x="4663" y="7278"/>
                  </a:cubicBezTo>
                  <a:cubicBezTo>
                    <a:pt x="4789" y="7173"/>
                    <a:pt x="4894" y="7026"/>
                    <a:pt x="4946" y="6858"/>
                  </a:cubicBezTo>
                  <a:cubicBezTo>
                    <a:pt x="4999" y="6690"/>
                    <a:pt x="4999" y="6490"/>
                    <a:pt x="4946" y="6280"/>
                  </a:cubicBezTo>
                  <a:cubicBezTo>
                    <a:pt x="4936" y="6196"/>
                    <a:pt x="4904" y="6112"/>
                    <a:pt x="4862" y="6018"/>
                  </a:cubicBezTo>
                  <a:lnTo>
                    <a:pt x="4862" y="6018"/>
                  </a:lnTo>
                  <a:cubicBezTo>
                    <a:pt x="4978" y="6049"/>
                    <a:pt x="5093" y="6070"/>
                    <a:pt x="5198" y="6070"/>
                  </a:cubicBezTo>
                  <a:cubicBezTo>
                    <a:pt x="5303" y="6070"/>
                    <a:pt x="5398" y="6049"/>
                    <a:pt x="5482" y="6028"/>
                  </a:cubicBezTo>
                  <a:cubicBezTo>
                    <a:pt x="5587" y="5997"/>
                    <a:pt x="5671" y="5944"/>
                    <a:pt x="5755" y="5871"/>
                  </a:cubicBezTo>
                  <a:cubicBezTo>
                    <a:pt x="5828" y="5808"/>
                    <a:pt x="5891" y="5734"/>
                    <a:pt x="5944" y="5640"/>
                  </a:cubicBezTo>
                  <a:cubicBezTo>
                    <a:pt x="6038" y="5461"/>
                    <a:pt x="6091" y="5251"/>
                    <a:pt x="6101" y="4999"/>
                  </a:cubicBezTo>
                  <a:cubicBezTo>
                    <a:pt x="6101" y="4894"/>
                    <a:pt x="6101" y="4779"/>
                    <a:pt x="6080" y="4653"/>
                  </a:cubicBezTo>
                  <a:cubicBezTo>
                    <a:pt x="6059" y="4537"/>
                    <a:pt x="6038" y="4432"/>
                    <a:pt x="5996" y="4317"/>
                  </a:cubicBezTo>
                  <a:cubicBezTo>
                    <a:pt x="5923" y="4086"/>
                    <a:pt x="5807" y="3897"/>
                    <a:pt x="5671" y="3739"/>
                  </a:cubicBezTo>
                  <a:cubicBezTo>
                    <a:pt x="5597" y="3666"/>
                    <a:pt x="5513" y="3603"/>
                    <a:pt x="5429" y="3550"/>
                  </a:cubicBezTo>
                  <a:cubicBezTo>
                    <a:pt x="5335" y="3508"/>
                    <a:pt x="5230" y="3477"/>
                    <a:pt x="5125" y="3466"/>
                  </a:cubicBezTo>
                  <a:lnTo>
                    <a:pt x="5051" y="3466"/>
                  </a:lnTo>
                  <a:cubicBezTo>
                    <a:pt x="5009" y="3466"/>
                    <a:pt x="4957" y="3466"/>
                    <a:pt x="4915" y="3477"/>
                  </a:cubicBezTo>
                  <a:cubicBezTo>
                    <a:pt x="5041" y="3351"/>
                    <a:pt x="5146" y="3204"/>
                    <a:pt x="5240" y="3036"/>
                  </a:cubicBezTo>
                  <a:cubicBezTo>
                    <a:pt x="5419" y="2679"/>
                    <a:pt x="5513" y="2269"/>
                    <a:pt x="5482" y="1828"/>
                  </a:cubicBezTo>
                  <a:cubicBezTo>
                    <a:pt x="5461" y="1377"/>
                    <a:pt x="5314" y="957"/>
                    <a:pt x="5062" y="642"/>
                  </a:cubicBezTo>
                  <a:cubicBezTo>
                    <a:pt x="4915" y="442"/>
                    <a:pt x="4726" y="285"/>
                    <a:pt x="4516" y="180"/>
                  </a:cubicBezTo>
                  <a:cubicBezTo>
                    <a:pt x="4306" y="64"/>
                    <a:pt x="4064" y="12"/>
                    <a:pt x="38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2"/>
            <p:cNvSpPr/>
            <p:nvPr/>
          </p:nvSpPr>
          <p:spPr>
            <a:xfrm>
              <a:off x="2458875" y="4568100"/>
              <a:ext cx="97675" cy="188800"/>
            </a:xfrm>
            <a:custGeom>
              <a:avLst/>
              <a:gdLst/>
              <a:ahLst/>
              <a:cxnLst/>
              <a:rect l="l" t="t" r="r" b="b"/>
              <a:pathLst>
                <a:path w="3907" h="7552" extrusionOk="0">
                  <a:moveTo>
                    <a:pt x="1597" y="1"/>
                  </a:moveTo>
                  <a:cubicBezTo>
                    <a:pt x="1513" y="1"/>
                    <a:pt x="1418" y="12"/>
                    <a:pt x="1324" y="22"/>
                  </a:cubicBezTo>
                  <a:cubicBezTo>
                    <a:pt x="1334" y="33"/>
                    <a:pt x="1334" y="33"/>
                    <a:pt x="1345" y="33"/>
                  </a:cubicBezTo>
                  <a:cubicBezTo>
                    <a:pt x="1429" y="43"/>
                    <a:pt x="1523" y="64"/>
                    <a:pt x="1607" y="106"/>
                  </a:cubicBezTo>
                  <a:cubicBezTo>
                    <a:pt x="1702" y="138"/>
                    <a:pt x="1786" y="180"/>
                    <a:pt x="1870" y="243"/>
                  </a:cubicBezTo>
                  <a:cubicBezTo>
                    <a:pt x="1943" y="295"/>
                    <a:pt x="2017" y="348"/>
                    <a:pt x="2080" y="421"/>
                  </a:cubicBezTo>
                  <a:cubicBezTo>
                    <a:pt x="2216" y="558"/>
                    <a:pt x="2321" y="726"/>
                    <a:pt x="2384" y="915"/>
                  </a:cubicBezTo>
                  <a:cubicBezTo>
                    <a:pt x="2426" y="1030"/>
                    <a:pt x="2458" y="1146"/>
                    <a:pt x="2479" y="1272"/>
                  </a:cubicBezTo>
                  <a:cubicBezTo>
                    <a:pt x="2489" y="1387"/>
                    <a:pt x="2500" y="1513"/>
                    <a:pt x="2500" y="1629"/>
                  </a:cubicBezTo>
                  <a:cubicBezTo>
                    <a:pt x="2489" y="1881"/>
                    <a:pt x="2447" y="2133"/>
                    <a:pt x="2374" y="2364"/>
                  </a:cubicBezTo>
                  <a:cubicBezTo>
                    <a:pt x="2227" y="2815"/>
                    <a:pt x="1964" y="3225"/>
                    <a:pt x="1607" y="3540"/>
                  </a:cubicBezTo>
                  <a:cubicBezTo>
                    <a:pt x="1691" y="3550"/>
                    <a:pt x="1765" y="3561"/>
                    <a:pt x="1849" y="3582"/>
                  </a:cubicBezTo>
                  <a:cubicBezTo>
                    <a:pt x="1933" y="3603"/>
                    <a:pt x="2006" y="3634"/>
                    <a:pt x="2090" y="3666"/>
                  </a:cubicBezTo>
                  <a:cubicBezTo>
                    <a:pt x="2227" y="3739"/>
                    <a:pt x="2363" y="3834"/>
                    <a:pt x="2479" y="3939"/>
                  </a:cubicBezTo>
                  <a:cubicBezTo>
                    <a:pt x="2573" y="4044"/>
                    <a:pt x="2657" y="4159"/>
                    <a:pt x="2720" y="4285"/>
                  </a:cubicBezTo>
                  <a:cubicBezTo>
                    <a:pt x="2783" y="4401"/>
                    <a:pt x="2825" y="4527"/>
                    <a:pt x="2836" y="4663"/>
                  </a:cubicBezTo>
                  <a:lnTo>
                    <a:pt x="2836" y="4831"/>
                  </a:lnTo>
                  <a:cubicBezTo>
                    <a:pt x="2825" y="4884"/>
                    <a:pt x="2815" y="4936"/>
                    <a:pt x="2794" y="4989"/>
                  </a:cubicBezTo>
                  <a:cubicBezTo>
                    <a:pt x="2773" y="5041"/>
                    <a:pt x="2752" y="5083"/>
                    <a:pt x="2720" y="5125"/>
                  </a:cubicBezTo>
                  <a:cubicBezTo>
                    <a:pt x="2689" y="5167"/>
                    <a:pt x="2647" y="5199"/>
                    <a:pt x="2605" y="5220"/>
                  </a:cubicBezTo>
                  <a:cubicBezTo>
                    <a:pt x="2524" y="5282"/>
                    <a:pt x="2422" y="5306"/>
                    <a:pt x="2323" y="5306"/>
                  </a:cubicBezTo>
                  <a:cubicBezTo>
                    <a:pt x="2304" y="5306"/>
                    <a:pt x="2286" y="5306"/>
                    <a:pt x="2269" y="5304"/>
                  </a:cubicBezTo>
                  <a:cubicBezTo>
                    <a:pt x="2122" y="5304"/>
                    <a:pt x="1985" y="5262"/>
                    <a:pt x="1849" y="5220"/>
                  </a:cubicBezTo>
                  <a:lnTo>
                    <a:pt x="1849" y="5220"/>
                  </a:lnTo>
                  <a:cubicBezTo>
                    <a:pt x="1922" y="5325"/>
                    <a:pt x="1996" y="5451"/>
                    <a:pt x="2048" y="5577"/>
                  </a:cubicBezTo>
                  <a:cubicBezTo>
                    <a:pt x="2101" y="5682"/>
                    <a:pt x="2143" y="5797"/>
                    <a:pt x="2164" y="5913"/>
                  </a:cubicBezTo>
                  <a:cubicBezTo>
                    <a:pt x="2174" y="6007"/>
                    <a:pt x="2185" y="6102"/>
                    <a:pt x="2164" y="6196"/>
                  </a:cubicBezTo>
                  <a:cubicBezTo>
                    <a:pt x="2143" y="6270"/>
                    <a:pt x="2101" y="6343"/>
                    <a:pt x="2059" y="6406"/>
                  </a:cubicBezTo>
                  <a:cubicBezTo>
                    <a:pt x="1996" y="6469"/>
                    <a:pt x="1933" y="6532"/>
                    <a:pt x="1859" y="6574"/>
                  </a:cubicBezTo>
                  <a:cubicBezTo>
                    <a:pt x="1765" y="6616"/>
                    <a:pt x="1670" y="6658"/>
                    <a:pt x="1576" y="6679"/>
                  </a:cubicBezTo>
                  <a:cubicBezTo>
                    <a:pt x="1460" y="6711"/>
                    <a:pt x="1345" y="6732"/>
                    <a:pt x="1229" y="6742"/>
                  </a:cubicBezTo>
                  <a:cubicBezTo>
                    <a:pt x="1103" y="6753"/>
                    <a:pt x="977" y="6763"/>
                    <a:pt x="841" y="6763"/>
                  </a:cubicBezTo>
                  <a:cubicBezTo>
                    <a:pt x="557" y="6763"/>
                    <a:pt x="284" y="6753"/>
                    <a:pt x="1" y="6721"/>
                  </a:cubicBezTo>
                  <a:lnTo>
                    <a:pt x="1" y="6721"/>
                  </a:lnTo>
                  <a:cubicBezTo>
                    <a:pt x="85" y="6805"/>
                    <a:pt x="169" y="6879"/>
                    <a:pt x="253" y="6952"/>
                  </a:cubicBezTo>
                  <a:cubicBezTo>
                    <a:pt x="442" y="7110"/>
                    <a:pt x="631" y="7236"/>
                    <a:pt x="830" y="7341"/>
                  </a:cubicBezTo>
                  <a:cubicBezTo>
                    <a:pt x="1009" y="7435"/>
                    <a:pt x="1208" y="7498"/>
                    <a:pt x="1418" y="7530"/>
                  </a:cubicBezTo>
                  <a:cubicBezTo>
                    <a:pt x="1492" y="7540"/>
                    <a:pt x="1576" y="7551"/>
                    <a:pt x="1649" y="7551"/>
                  </a:cubicBezTo>
                  <a:cubicBezTo>
                    <a:pt x="1765" y="7551"/>
                    <a:pt x="1880" y="7530"/>
                    <a:pt x="1985" y="7509"/>
                  </a:cubicBezTo>
                  <a:cubicBezTo>
                    <a:pt x="2069" y="7488"/>
                    <a:pt x="2153" y="7456"/>
                    <a:pt x="2248" y="7414"/>
                  </a:cubicBezTo>
                  <a:cubicBezTo>
                    <a:pt x="2321" y="7383"/>
                    <a:pt x="2384" y="7341"/>
                    <a:pt x="2458" y="7278"/>
                  </a:cubicBezTo>
                  <a:cubicBezTo>
                    <a:pt x="2594" y="7173"/>
                    <a:pt x="2689" y="7026"/>
                    <a:pt x="2741" y="6858"/>
                  </a:cubicBezTo>
                  <a:cubicBezTo>
                    <a:pt x="2794" y="6690"/>
                    <a:pt x="2794" y="6501"/>
                    <a:pt x="2752" y="6280"/>
                  </a:cubicBezTo>
                  <a:cubicBezTo>
                    <a:pt x="2731" y="6196"/>
                    <a:pt x="2699" y="6112"/>
                    <a:pt x="2657" y="6018"/>
                  </a:cubicBezTo>
                  <a:lnTo>
                    <a:pt x="2657" y="6018"/>
                  </a:lnTo>
                  <a:cubicBezTo>
                    <a:pt x="2773" y="6049"/>
                    <a:pt x="2888" y="6070"/>
                    <a:pt x="2993" y="6070"/>
                  </a:cubicBezTo>
                  <a:cubicBezTo>
                    <a:pt x="3098" y="6070"/>
                    <a:pt x="3193" y="6060"/>
                    <a:pt x="3277" y="6028"/>
                  </a:cubicBezTo>
                  <a:cubicBezTo>
                    <a:pt x="3382" y="5997"/>
                    <a:pt x="3476" y="5944"/>
                    <a:pt x="3560" y="5871"/>
                  </a:cubicBezTo>
                  <a:cubicBezTo>
                    <a:pt x="3623" y="5808"/>
                    <a:pt x="3686" y="5734"/>
                    <a:pt x="3739" y="5640"/>
                  </a:cubicBezTo>
                  <a:cubicBezTo>
                    <a:pt x="3844" y="5461"/>
                    <a:pt x="3896" y="5251"/>
                    <a:pt x="3896" y="4999"/>
                  </a:cubicBezTo>
                  <a:cubicBezTo>
                    <a:pt x="3907" y="4894"/>
                    <a:pt x="3896" y="4779"/>
                    <a:pt x="3875" y="4653"/>
                  </a:cubicBezTo>
                  <a:cubicBezTo>
                    <a:pt x="3854" y="4537"/>
                    <a:pt x="3833" y="4422"/>
                    <a:pt x="3791" y="4317"/>
                  </a:cubicBezTo>
                  <a:cubicBezTo>
                    <a:pt x="3718" y="4086"/>
                    <a:pt x="3602" y="3886"/>
                    <a:pt x="3466" y="3739"/>
                  </a:cubicBezTo>
                  <a:cubicBezTo>
                    <a:pt x="3392" y="3666"/>
                    <a:pt x="3308" y="3603"/>
                    <a:pt x="3224" y="3550"/>
                  </a:cubicBezTo>
                  <a:cubicBezTo>
                    <a:pt x="3130" y="3508"/>
                    <a:pt x="3025" y="3477"/>
                    <a:pt x="2920" y="3466"/>
                  </a:cubicBezTo>
                  <a:cubicBezTo>
                    <a:pt x="2899" y="3456"/>
                    <a:pt x="2878" y="3456"/>
                    <a:pt x="2846" y="3456"/>
                  </a:cubicBezTo>
                  <a:cubicBezTo>
                    <a:pt x="2804" y="3456"/>
                    <a:pt x="2762" y="3466"/>
                    <a:pt x="2710" y="3466"/>
                  </a:cubicBezTo>
                  <a:cubicBezTo>
                    <a:pt x="2836" y="3351"/>
                    <a:pt x="2941" y="3204"/>
                    <a:pt x="3035" y="3036"/>
                  </a:cubicBezTo>
                  <a:cubicBezTo>
                    <a:pt x="3224" y="2689"/>
                    <a:pt x="3308" y="2269"/>
                    <a:pt x="3287" y="1828"/>
                  </a:cubicBezTo>
                  <a:cubicBezTo>
                    <a:pt x="3256" y="1377"/>
                    <a:pt x="3109" y="957"/>
                    <a:pt x="2857" y="642"/>
                  </a:cubicBezTo>
                  <a:cubicBezTo>
                    <a:pt x="2710" y="442"/>
                    <a:pt x="2521" y="285"/>
                    <a:pt x="2311" y="169"/>
                  </a:cubicBezTo>
                  <a:cubicBezTo>
                    <a:pt x="2101" y="64"/>
                    <a:pt x="1859" y="12"/>
                    <a:pt x="1618" y="1"/>
                  </a:cubicBezTo>
                  <a:close/>
                </a:path>
              </a:pathLst>
            </a:custGeom>
            <a:solidFill>
              <a:srgbClr val="EB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2"/>
            <p:cNvSpPr/>
            <p:nvPr/>
          </p:nvSpPr>
          <p:spPr>
            <a:xfrm>
              <a:off x="2201075" y="4644500"/>
              <a:ext cx="292475" cy="227900"/>
            </a:xfrm>
            <a:custGeom>
              <a:avLst/>
              <a:gdLst/>
              <a:ahLst/>
              <a:cxnLst/>
              <a:rect l="l" t="t" r="r" b="b"/>
              <a:pathLst>
                <a:path w="11699" h="9116" extrusionOk="0">
                  <a:moveTo>
                    <a:pt x="8716" y="1"/>
                  </a:moveTo>
                  <a:cubicBezTo>
                    <a:pt x="8622" y="1"/>
                    <a:pt x="8527" y="11"/>
                    <a:pt x="8422" y="22"/>
                  </a:cubicBezTo>
                  <a:cubicBezTo>
                    <a:pt x="8055" y="64"/>
                    <a:pt x="7697" y="190"/>
                    <a:pt x="7403" y="305"/>
                  </a:cubicBezTo>
                  <a:cubicBezTo>
                    <a:pt x="7309" y="337"/>
                    <a:pt x="7214" y="379"/>
                    <a:pt x="7109" y="421"/>
                  </a:cubicBezTo>
                  <a:cubicBezTo>
                    <a:pt x="7046" y="442"/>
                    <a:pt x="6973" y="473"/>
                    <a:pt x="6910" y="505"/>
                  </a:cubicBezTo>
                  <a:cubicBezTo>
                    <a:pt x="6742" y="568"/>
                    <a:pt x="6563" y="631"/>
                    <a:pt x="6385" y="683"/>
                  </a:cubicBezTo>
                  <a:cubicBezTo>
                    <a:pt x="6038" y="788"/>
                    <a:pt x="5671" y="883"/>
                    <a:pt x="5293" y="946"/>
                  </a:cubicBezTo>
                  <a:cubicBezTo>
                    <a:pt x="5167" y="977"/>
                    <a:pt x="5030" y="998"/>
                    <a:pt x="4862" y="1019"/>
                  </a:cubicBezTo>
                  <a:cubicBezTo>
                    <a:pt x="4526" y="1061"/>
                    <a:pt x="4180" y="1082"/>
                    <a:pt x="3844" y="1103"/>
                  </a:cubicBezTo>
                  <a:cubicBezTo>
                    <a:pt x="3623" y="1114"/>
                    <a:pt x="3403" y="1135"/>
                    <a:pt x="3193" y="1156"/>
                  </a:cubicBezTo>
                  <a:cubicBezTo>
                    <a:pt x="2867" y="1177"/>
                    <a:pt x="2605" y="1219"/>
                    <a:pt x="2353" y="1271"/>
                  </a:cubicBezTo>
                  <a:cubicBezTo>
                    <a:pt x="2080" y="1334"/>
                    <a:pt x="1817" y="1418"/>
                    <a:pt x="1586" y="1523"/>
                  </a:cubicBezTo>
                  <a:cubicBezTo>
                    <a:pt x="1334" y="1639"/>
                    <a:pt x="1103" y="1796"/>
                    <a:pt x="904" y="1985"/>
                  </a:cubicBezTo>
                  <a:cubicBezTo>
                    <a:pt x="799" y="2080"/>
                    <a:pt x="704" y="2185"/>
                    <a:pt x="599" y="2321"/>
                  </a:cubicBezTo>
                  <a:cubicBezTo>
                    <a:pt x="505" y="2447"/>
                    <a:pt x="421" y="2573"/>
                    <a:pt x="347" y="2720"/>
                  </a:cubicBezTo>
                  <a:cubicBezTo>
                    <a:pt x="200" y="2993"/>
                    <a:pt x="106" y="3287"/>
                    <a:pt x="53" y="3592"/>
                  </a:cubicBezTo>
                  <a:cubicBezTo>
                    <a:pt x="22" y="3739"/>
                    <a:pt x="11" y="3896"/>
                    <a:pt x="1" y="4054"/>
                  </a:cubicBezTo>
                  <a:cubicBezTo>
                    <a:pt x="1" y="4190"/>
                    <a:pt x="11" y="4337"/>
                    <a:pt x="32" y="4505"/>
                  </a:cubicBezTo>
                  <a:cubicBezTo>
                    <a:pt x="74" y="4747"/>
                    <a:pt x="148" y="4999"/>
                    <a:pt x="253" y="5240"/>
                  </a:cubicBezTo>
                  <a:cubicBezTo>
                    <a:pt x="347" y="5440"/>
                    <a:pt x="463" y="5629"/>
                    <a:pt x="620" y="5818"/>
                  </a:cubicBezTo>
                  <a:cubicBezTo>
                    <a:pt x="778" y="6017"/>
                    <a:pt x="956" y="6175"/>
                    <a:pt x="1145" y="6301"/>
                  </a:cubicBezTo>
                  <a:cubicBezTo>
                    <a:pt x="1313" y="6406"/>
                    <a:pt x="1492" y="6469"/>
                    <a:pt x="1660" y="6490"/>
                  </a:cubicBezTo>
                  <a:cubicBezTo>
                    <a:pt x="1618" y="6542"/>
                    <a:pt x="1576" y="6616"/>
                    <a:pt x="1555" y="6679"/>
                  </a:cubicBezTo>
                  <a:cubicBezTo>
                    <a:pt x="1534" y="6731"/>
                    <a:pt x="1513" y="6773"/>
                    <a:pt x="1502" y="6826"/>
                  </a:cubicBezTo>
                  <a:cubicBezTo>
                    <a:pt x="1492" y="6868"/>
                    <a:pt x="1481" y="6920"/>
                    <a:pt x="1471" y="6983"/>
                  </a:cubicBezTo>
                  <a:cubicBezTo>
                    <a:pt x="1460" y="7078"/>
                    <a:pt x="1471" y="7183"/>
                    <a:pt x="1492" y="7298"/>
                  </a:cubicBezTo>
                  <a:cubicBezTo>
                    <a:pt x="1502" y="7393"/>
                    <a:pt x="1534" y="7487"/>
                    <a:pt x="1576" y="7592"/>
                  </a:cubicBezTo>
                  <a:cubicBezTo>
                    <a:pt x="1660" y="7781"/>
                    <a:pt x="1786" y="7960"/>
                    <a:pt x="1943" y="8128"/>
                  </a:cubicBezTo>
                  <a:cubicBezTo>
                    <a:pt x="2101" y="8275"/>
                    <a:pt x="2290" y="8401"/>
                    <a:pt x="2479" y="8485"/>
                  </a:cubicBezTo>
                  <a:cubicBezTo>
                    <a:pt x="2626" y="8548"/>
                    <a:pt x="2783" y="8580"/>
                    <a:pt x="2930" y="8580"/>
                  </a:cubicBezTo>
                  <a:cubicBezTo>
                    <a:pt x="2962" y="8580"/>
                    <a:pt x="2993" y="8559"/>
                    <a:pt x="3004" y="8538"/>
                  </a:cubicBezTo>
                  <a:cubicBezTo>
                    <a:pt x="3203" y="8580"/>
                    <a:pt x="3392" y="8653"/>
                    <a:pt x="3581" y="8737"/>
                  </a:cubicBezTo>
                  <a:cubicBezTo>
                    <a:pt x="3676" y="8769"/>
                    <a:pt x="3781" y="8811"/>
                    <a:pt x="3875" y="8853"/>
                  </a:cubicBezTo>
                  <a:cubicBezTo>
                    <a:pt x="3959" y="8874"/>
                    <a:pt x="4033" y="8906"/>
                    <a:pt x="4117" y="8927"/>
                  </a:cubicBezTo>
                  <a:cubicBezTo>
                    <a:pt x="4180" y="8937"/>
                    <a:pt x="4243" y="8948"/>
                    <a:pt x="4316" y="8969"/>
                  </a:cubicBezTo>
                  <a:lnTo>
                    <a:pt x="4663" y="9032"/>
                  </a:lnTo>
                  <a:cubicBezTo>
                    <a:pt x="5062" y="9084"/>
                    <a:pt x="5471" y="9116"/>
                    <a:pt x="5881" y="9116"/>
                  </a:cubicBezTo>
                  <a:lnTo>
                    <a:pt x="6143" y="9116"/>
                  </a:lnTo>
                  <a:cubicBezTo>
                    <a:pt x="6658" y="9095"/>
                    <a:pt x="7162" y="9032"/>
                    <a:pt x="7645" y="8927"/>
                  </a:cubicBezTo>
                  <a:cubicBezTo>
                    <a:pt x="8139" y="8811"/>
                    <a:pt x="8611" y="8643"/>
                    <a:pt x="9053" y="8433"/>
                  </a:cubicBezTo>
                  <a:cubicBezTo>
                    <a:pt x="9494" y="8212"/>
                    <a:pt x="9903" y="7939"/>
                    <a:pt x="10250" y="7624"/>
                  </a:cubicBezTo>
                  <a:cubicBezTo>
                    <a:pt x="10617" y="7288"/>
                    <a:pt x="10922" y="6910"/>
                    <a:pt x="11163" y="6479"/>
                  </a:cubicBezTo>
                  <a:cubicBezTo>
                    <a:pt x="11279" y="6259"/>
                    <a:pt x="11384" y="6028"/>
                    <a:pt x="11468" y="5776"/>
                  </a:cubicBezTo>
                  <a:cubicBezTo>
                    <a:pt x="11562" y="5492"/>
                    <a:pt x="11625" y="5198"/>
                    <a:pt x="11667" y="4852"/>
                  </a:cubicBezTo>
                  <a:cubicBezTo>
                    <a:pt x="11699" y="4547"/>
                    <a:pt x="11699" y="4222"/>
                    <a:pt x="11678" y="3875"/>
                  </a:cubicBezTo>
                  <a:cubicBezTo>
                    <a:pt x="11657" y="3550"/>
                    <a:pt x="11604" y="3224"/>
                    <a:pt x="11531" y="2899"/>
                  </a:cubicBezTo>
                  <a:cubicBezTo>
                    <a:pt x="11457" y="2584"/>
                    <a:pt x="11363" y="2279"/>
                    <a:pt x="11247" y="1996"/>
                  </a:cubicBezTo>
                  <a:cubicBezTo>
                    <a:pt x="11132" y="1723"/>
                    <a:pt x="10985" y="1460"/>
                    <a:pt x="10806" y="1219"/>
                  </a:cubicBezTo>
                  <a:cubicBezTo>
                    <a:pt x="10533" y="851"/>
                    <a:pt x="10071" y="358"/>
                    <a:pt x="9399" y="116"/>
                  </a:cubicBezTo>
                  <a:cubicBezTo>
                    <a:pt x="9263" y="74"/>
                    <a:pt x="9116" y="43"/>
                    <a:pt x="8958" y="22"/>
                  </a:cubicBezTo>
                  <a:cubicBezTo>
                    <a:pt x="8874" y="11"/>
                    <a:pt x="8800" y="1"/>
                    <a:pt x="8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2"/>
            <p:cNvSpPr/>
            <p:nvPr/>
          </p:nvSpPr>
          <p:spPr>
            <a:xfrm>
              <a:off x="2407150" y="4644500"/>
              <a:ext cx="86400" cy="201375"/>
            </a:xfrm>
            <a:custGeom>
              <a:avLst/>
              <a:gdLst/>
              <a:ahLst/>
              <a:cxnLst/>
              <a:rect l="l" t="t" r="r" b="b"/>
              <a:pathLst>
                <a:path w="3456" h="8055" extrusionOk="0">
                  <a:moveTo>
                    <a:pt x="473" y="1"/>
                  </a:moveTo>
                  <a:cubicBezTo>
                    <a:pt x="379" y="1"/>
                    <a:pt x="284" y="11"/>
                    <a:pt x="179" y="22"/>
                  </a:cubicBezTo>
                  <a:cubicBezTo>
                    <a:pt x="116" y="32"/>
                    <a:pt x="64" y="32"/>
                    <a:pt x="1" y="43"/>
                  </a:cubicBezTo>
                  <a:cubicBezTo>
                    <a:pt x="95" y="32"/>
                    <a:pt x="179" y="32"/>
                    <a:pt x="274" y="32"/>
                  </a:cubicBezTo>
                  <a:lnTo>
                    <a:pt x="389" y="32"/>
                  </a:lnTo>
                  <a:cubicBezTo>
                    <a:pt x="526" y="43"/>
                    <a:pt x="662" y="74"/>
                    <a:pt x="799" y="127"/>
                  </a:cubicBezTo>
                  <a:cubicBezTo>
                    <a:pt x="946" y="190"/>
                    <a:pt x="1093" y="263"/>
                    <a:pt x="1219" y="358"/>
                  </a:cubicBezTo>
                  <a:cubicBezTo>
                    <a:pt x="1345" y="452"/>
                    <a:pt x="1461" y="547"/>
                    <a:pt x="1566" y="652"/>
                  </a:cubicBezTo>
                  <a:cubicBezTo>
                    <a:pt x="1660" y="746"/>
                    <a:pt x="1744" y="841"/>
                    <a:pt x="1818" y="946"/>
                  </a:cubicBezTo>
                  <a:cubicBezTo>
                    <a:pt x="1975" y="1145"/>
                    <a:pt x="2101" y="1366"/>
                    <a:pt x="2196" y="1607"/>
                  </a:cubicBezTo>
                  <a:cubicBezTo>
                    <a:pt x="2395" y="2080"/>
                    <a:pt x="2490" y="2605"/>
                    <a:pt x="2500" y="3119"/>
                  </a:cubicBezTo>
                  <a:cubicBezTo>
                    <a:pt x="2511" y="3676"/>
                    <a:pt x="2448" y="4222"/>
                    <a:pt x="2353" y="4757"/>
                  </a:cubicBezTo>
                  <a:cubicBezTo>
                    <a:pt x="2259" y="5303"/>
                    <a:pt x="2122" y="5828"/>
                    <a:pt x="1965" y="6364"/>
                  </a:cubicBezTo>
                  <a:cubicBezTo>
                    <a:pt x="1954" y="6406"/>
                    <a:pt x="1944" y="6448"/>
                    <a:pt x="1923" y="6490"/>
                  </a:cubicBezTo>
                  <a:lnTo>
                    <a:pt x="1923" y="6500"/>
                  </a:lnTo>
                  <a:cubicBezTo>
                    <a:pt x="1786" y="6973"/>
                    <a:pt x="1639" y="7445"/>
                    <a:pt x="1492" y="7918"/>
                  </a:cubicBezTo>
                  <a:cubicBezTo>
                    <a:pt x="1482" y="7971"/>
                    <a:pt x="1471" y="8013"/>
                    <a:pt x="1450" y="8055"/>
                  </a:cubicBezTo>
                  <a:cubicBezTo>
                    <a:pt x="1650" y="7929"/>
                    <a:pt x="1839" y="7781"/>
                    <a:pt x="2017" y="7624"/>
                  </a:cubicBezTo>
                  <a:cubicBezTo>
                    <a:pt x="2374" y="7298"/>
                    <a:pt x="2689" y="6910"/>
                    <a:pt x="2920" y="6479"/>
                  </a:cubicBezTo>
                  <a:cubicBezTo>
                    <a:pt x="3036" y="6259"/>
                    <a:pt x="3141" y="6028"/>
                    <a:pt x="3225" y="5776"/>
                  </a:cubicBezTo>
                  <a:cubicBezTo>
                    <a:pt x="3319" y="5492"/>
                    <a:pt x="3382" y="5198"/>
                    <a:pt x="3424" y="4852"/>
                  </a:cubicBezTo>
                  <a:cubicBezTo>
                    <a:pt x="3456" y="4547"/>
                    <a:pt x="3456" y="4222"/>
                    <a:pt x="3435" y="3875"/>
                  </a:cubicBezTo>
                  <a:cubicBezTo>
                    <a:pt x="3414" y="3550"/>
                    <a:pt x="3361" y="3214"/>
                    <a:pt x="3288" y="2899"/>
                  </a:cubicBezTo>
                  <a:cubicBezTo>
                    <a:pt x="3214" y="2584"/>
                    <a:pt x="3120" y="2279"/>
                    <a:pt x="3004" y="1996"/>
                  </a:cubicBezTo>
                  <a:cubicBezTo>
                    <a:pt x="2889" y="1723"/>
                    <a:pt x="2742" y="1460"/>
                    <a:pt x="2563" y="1219"/>
                  </a:cubicBezTo>
                  <a:cubicBezTo>
                    <a:pt x="2290" y="851"/>
                    <a:pt x="1828" y="347"/>
                    <a:pt x="1156" y="116"/>
                  </a:cubicBezTo>
                  <a:cubicBezTo>
                    <a:pt x="1020" y="74"/>
                    <a:pt x="873" y="32"/>
                    <a:pt x="715" y="22"/>
                  </a:cubicBezTo>
                  <a:cubicBezTo>
                    <a:pt x="641" y="11"/>
                    <a:pt x="557" y="1"/>
                    <a:pt x="473" y="1"/>
                  </a:cubicBezTo>
                  <a:close/>
                </a:path>
              </a:pathLst>
            </a:custGeom>
            <a:solidFill>
              <a:srgbClr val="EB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2"/>
            <p:cNvSpPr/>
            <p:nvPr/>
          </p:nvSpPr>
          <p:spPr>
            <a:xfrm>
              <a:off x="2444425" y="4842450"/>
              <a:ext cx="25" cy="25"/>
            </a:xfrm>
            <a:custGeom>
              <a:avLst/>
              <a:gdLst/>
              <a:ahLst/>
              <a:cxnLst/>
              <a:rect l="l" t="t" r="r" b="b"/>
              <a:pathLst>
                <a:path w="1" h="1" extrusionOk="0">
                  <a:moveTo>
                    <a:pt x="1" y="0"/>
                  </a:moveTo>
                  <a:lnTo>
                    <a:pt x="1" y="0"/>
                  </a:lnTo>
                  <a:close/>
                </a:path>
              </a:pathLst>
            </a:custGeom>
            <a:solidFill>
              <a:srgbClr val="FF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2"/>
            <p:cNvSpPr/>
            <p:nvPr/>
          </p:nvSpPr>
          <p:spPr>
            <a:xfrm>
              <a:off x="2216825" y="4723800"/>
              <a:ext cx="147575" cy="148600"/>
            </a:xfrm>
            <a:custGeom>
              <a:avLst/>
              <a:gdLst/>
              <a:ahLst/>
              <a:cxnLst/>
              <a:rect l="l" t="t" r="r" b="b"/>
              <a:pathLst>
                <a:path w="5903" h="5944" extrusionOk="0">
                  <a:moveTo>
                    <a:pt x="1408" y="0"/>
                  </a:moveTo>
                  <a:cubicBezTo>
                    <a:pt x="1324" y="0"/>
                    <a:pt x="1250" y="0"/>
                    <a:pt x="1166" y="10"/>
                  </a:cubicBezTo>
                  <a:cubicBezTo>
                    <a:pt x="1093" y="21"/>
                    <a:pt x="1019" y="31"/>
                    <a:pt x="946" y="52"/>
                  </a:cubicBezTo>
                  <a:cubicBezTo>
                    <a:pt x="883" y="73"/>
                    <a:pt x="830" y="94"/>
                    <a:pt x="767" y="115"/>
                  </a:cubicBezTo>
                  <a:cubicBezTo>
                    <a:pt x="715" y="136"/>
                    <a:pt x="662" y="157"/>
                    <a:pt x="610" y="189"/>
                  </a:cubicBezTo>
                  <a:lnTo>
                    <a:pt x="620" y="189"/>
                  </a:lnTo>
                  <a:cubicBezTo>
                    <a:pt x="578" y="210"/>
                    <a:pt x="536" y="241"/>
                    <a:pt x="494" y="273"/>
                  </a:cubicBezTo>
                  <a:cubicBezTo>
                    <a:pt x="452" y="304"/>
                    <a:pt x="421" y="336"/>
                    <a:pt x="379" y="367"/>
                  </a:cubicBezTo>
                  <a:cubicBezTo>
                    <a:pt x="347" y="409"/>
                    <a:pt x="316" y="441"/>
                    <a:pt x="284" y="483"/>
                  </a:cubicBezTo>
                  <a:cubicBezTo>
                    <a:pt x="253" y="525"/>
                    <a:pt x="221" y="577"/>
                    <a:pt x="190" y="619"/>
                  </a:cubicBezTo>
                  <a:lnTo>
                    <a:pt x="200" y="619"/>
                  </a:lnTo>
                  <a:cubicBezTo>
                    <a:pt x="158" y="672"/>
                    <a:pt x="127" y="735"/>
                    <a:pt x="106" y="798"/>
                  </a:cubicBezTo>
                  <a:cubicBezTo>
                    <a:pt x="85" y="850"/>
                    <a:pt x="64" y="913"/>
                    <a:pt x="53" y="966"/>
                  </a:cubicBezTo>
                  <a:lnTo>
                    <a:pt x="53" y="955"/>
                  </a:lnTo>
                  <a:cubicBezTo>
                    <a:pt x="32" y="1018"/>
                    <a:pt x="22" y="1081"/>
                    <a:pt x="11" y="1144"/>
                  </a:cubicBezTo>
                  <a:cubicBezTo>
                    <a:pt x="11" y="1197"/>
                    <a:pt x="1" y="1249"/>
                    <a:pt x="1" y="1302"/>
                  </a:cubicBezTo>
                  <a:cubicBezTo>
                    <a:pt x="1" y="1354"/>
                    <a:pt x="11" y="1417"/>
                    <a:pt x="11" y="1470"/>
                  </a:cubicBezTo>
                  <a:cubicBezTo>
                    <a:pt x="22" y="1522"/>
                    <a:pt x="32" y="1575"/>
                    <a:pt x="53" y="1627"/>
                  </a:cubicBezTo>
                  <a:lnTo>
                    <a:pt x="43" y="1627"/>
                  </a:lnTo>
                  <a:cubicBezTo>
                    <a:pt x="64" y="1701"/>
                    <a:pt x="85" y="1774"/>
                    <a:pt x="116" y="1837"/>
                  </a:cubicBezTo>
                  <a:cubicBezTo>
                    <a:pt x="148" y="1900"/>
                    <a:pt x="179" y="1974"/>
                    <a:pt x="221" y="2037"/>
                  </a:cubicBezTo>
                  <a:lnTo>
                    <a:pt x="211" y="2037"/>
                  </a:lnTo>
                  <a:cubicBezTo>
                    <a:pt x="263" y="2110"/>
                    <a:pt x="316" y="2194"/>
                    <a:pt x="368" y="2268"/>
                  </a:cubicBezTo>
                  <a:cubicBezTo>
                    <a:pt x="428" y="2338"/>
                    <a:pt x="489" y="2399"/>
                    <a:pt x="558" y="2469"/>
                  </a:cubicBezTo>
                  <a:lnTo>
                    <a:pt x="558" y="2469"/>
                  </a:lnTo>
                  <a:cubicBezTo>
                    <a:pt x="558" y="2468"/>
                    <a:pt x="558" y="2468"/>
                    <a:pt x="557" y="2467"/>
                  </a:cubicBezTo>
                  <a:lnTo>
                    <a:pt x="557" y="2467"/>
                  </a:lnTo>
                  <a:lnTo>
                    <a:pt x="568" y="2478"/>
                  </a:lnTo>
                  <a:cubicBezTo>
                    <a:pt x="565" y="2475"/>
                    <a:pt x="562" y="2472"/>
                    <a:pt x="558" y="2469"/>
                  </a:cubicBezTo>
                  <a:lnTo>
                    <a:pt x="558" y="2469"/>
                  </a:lnTo>
                  <a:cubicBezTo>
                    <a:pt x="726" y="2636"/>
                    <a:pt x="904" y="2773"/>
                    <a:pt x="1103" y="2887"/>
                  </a:cubicBezTo>
                  <a:lnTo>
                    <a:pt x="1114" y="2887"/>
                  </a:lnTo>
                  <a:cubicBezTo>
                    <a:pt x="1208" y="2940"/>
                    <a:pt x="1313" y="2992"/>
                    <a:pt x="1429" y="3045"/>
                  </a:cubicBezTo>
                  <a:cubicBezTo>
                    <a:pt x="1429" y="3045"/>
                    <a:pt x="1439" y="3045"/>
                    <a:pt x="1439" y="3055"/>
                  </a:cubicBezTo>
                  <a:lnTo>
                    <a:pt x="1439" y="3076"/>
                  </a:lnTo>
                  <a:cubicBezTo>
                    <a:pt x="1408" y="3139"/>
                    <a:pt x="1376" y="3202"/>
                    <a:pt x="1345" y="3276"/>
                  </a:cubicBezTo>
                  <a:cubicBezTo>
                    <a:pt x="1324" y="3328"/>
                    <a:pt x="1303" y="3391"/>
                    <a:pt x="1282" y="3454"/>
                  </a:cubicBezTo>
                  <a:cubicBezTo>
                    <a:pt x="1271" y="3517"/>
                    <a:pt x="1250" y="3591"/>
                    <a:pt x="1240" y="3664"/>
                  </a:cubicBezTo>
                  <a:cubicBezTo>
                    <a:pt x="1240" y="3727"/>
                    <a:pt x="1229" y="3790"/>
                    <a:pt x="1229" y="3853"/>
                  </a:cubicBezTo>
                  <a:cubicBezTo>
                    <a:pt x="1229" y="3927"/>
                    <a:pt x="1229" y="4000"/>
                    <a:pt x="1240" y="4074"/>
                  </a:cubicBezTo>
                  <a:cubicBezTo>
                    <a:pt x="1250" y="4147"/>
                    <a:pt x="1271" y="4210"/>
                    <a:pt x="1282" y="4284"/>
                  </a:cubicBezTo>
                  <a:lnTo>
                    <a:pt x="1282" y="4273"/>
                  </a:lnTo>
                  <a:cubicBezTo>
                    <a:pt x="1303" y="4357"/>
                    <a:pt x="1334" y="4431"/>
                    <a:pt x="1366" y="4515"/>
                  </a:cubicBezTo>
                  <a:cubicBezTo>
                    <a:pt x="1397" y="4588"/>
                    <a:pt x="1439" y="4662"/>
                    <a:pt x="1471" y="4736"/>
                  </a:cubicBezTo>
                  <a:lnTo>
                    <a:pt x="1471" y="4725"/>
                  </a:lnTo>
                  <a:cubicBezTo>
                    <a:pt x="1523" y="4809"/>
                    <a:pt x="1576" y="4893"/>
                    <a:pt x="1639" y="4967"/>
                  </a:cubicBezTo>
                  <a:cubicBezTo>
                    <a:pt x="1691" y="5040"/>
                    <a:pt x="1754" y="5114"/>
                    <a:pt x="1828" y="5177"/>
                  </a:cubicBezTo>
                  <a:lnTo>
                    <a:pt x="1817" y="5177"/>
                  </a:lnTo>
                  <a:cubicBezTo>
                    <a:pt x="1901" y="5250"/>
                    <a:pt x="1975" y="5313"/>
                    <a:pt x="2059" y="5376"/>
                  </a:cubicBezTo>
                  <a:cubicBezTo>
                    <a:pt x="2143" y="5397"/>
                    <a:pt x="2227" y="5408"/>
                    <a:pt x="2300" y="5408"/>
                  </a:cubicBezTo>
                  <a:cubicBezTo>
                    <a:pt x="2332" y="5408"/>
                    <a:pt x="2363" y="5387"/>
                    <a:pt x="2374" y="5366"/>
                  </a:cubicBezTo>
                  <a:cubicBezTo>
                    <a:pt x="2573" y="5408"/>
                    <a:pt x="2762" y="5492"/>
                    <a:pt x="2941" y="5565"/>
                  </a:cubicBezTo>
                  <a:lnTo>
                    <a:pt x="2951" y="5565"/>
                  </a:lnTo>
                  <a:cubicBezTo>
                    <a:pt x="3056" y="5607"/>
                    <a:pt x="3151" y="5649"/>
                    <a:pt x="3245" y="5681"/>
                  </a:cubicBezTo>
                  <a:cubicBezTo>
                    <a:pt x="3329" y="5712"/>
                    <a:pt x="3403" y="5734"/>
                    <a:pt x="3487" y="5755"/>
                  </a:cubicBezTo>
                  <a:cubicBezTo>
                    <a:pt x="3550" y="5765"/>
                    <a:pt x="3613" y="5786"/>
                    <a:pt x="3686" y="5797"/>
                  </a:cubicBezTo>
                  <a:lnTo>
                    <a:pt x="4033" y="5860"/>
                  </a:lnTo>
                  <a:cubicBezTo>
                    <a:pt x="4432" y="5923"/>
                    <a:pt x="4841" y="5944"/>
                    <a:pt x="5251" y="5944"/>
                  </a:cubicBezTo>
                  <a:lnTo>
                    <a:pt x="5513" y="5944"/>
                  </a:lnTo>
                  <a:cubicBezTo>
                    <a:pt x="5650" y="5944"/>
                    <a:pt x="5776" y="5933"/>
                    <a:pt x="5902" y="5923"/>
                  </a:cubicBezTo>
                  <a:cubicBezTo>
                    <a:pt x="5891" y="5860"/>
                    <a:pt x="5870" y="5807"/>
                    <a:pt x="5860" y="5755"/>
                  </a:cubicBezTo>
                  <a:cubicBezTo>
                    <a:pt x="5702" y="5187"/>
                    <a:pt x="5534" y="4630"/>
                    <a:pt x="5324" y="4084"/>
                  </a:cubicBezTo>
                  <a:cubicBezTo>
                    <a:pt x="5219" y="3811"/>
                    <a:pt x="5104" y="3538"/>
                    <a:pt x="4978" y="3276"/>
                  </a:cubicBezTo>
                  <a:cubicBezTo>
                    <a:pt x="4862" y="3013"/>
                    <a:pt x="4726" y="2751"/>
                    <a:pt x="4579" y="2499"/>
                  </a:cubicBezTo>
                  <a:lnTo>
                    <a:pt x="4579" y="2509"/>
                  </a:lnTo>
                  <a:cubicBezTo>
                    <a:pt x="4484" y="2352"/>
                    <a:pt x="4390" y="2194"/>
                    <a:pt x="4285" y="2047"/>
                  </a:cubicBezTo>
                  <a:cubicBezTo>
                    <a:pt x="4201" y="1911"/>
                    <a:pt x="4106" y="1785"/>
                    <a:pt x="4012" y="1659"/>
                  </a:cubicBezTo>
                  <a:cubicBezTo>
                    <a:pt x="3823" y="1396"/>
                    <a:pt x="3613" y="1144"/>
                    <a:pt x="3382" y="913"/>
                  </a:cubicBezTo>
                  <a:lnTo>
                    <a:pt x="3382" y="913"/>
                  </a:lnTo>
                  <a:cubicBezTo>
                    <a:pt x="3382" y="914"/>
                    <a:pt x="3382" y="914"/>
                    <a:pt x="3382" y="914"/>
                  </a:cubicBezTo>
                  <a:lnTo>
                    <a:pt x="3382" y="914"/>
                  </a:lnTo>
                  <a:cubicBezTo>
                    <a:pt x="3270" y="802"/>
                    <a:pt x="3147" y="700"/>
                    <a:pt x="3025" y="609"/>
                  </a:cubicBezTo>
                  <a:cubicBezTo>
                    <a:pt x="2909" y="514"/>
                    <a:pt x="2783" y="430"/>
                    <a:pt x="2647" y="346"/>
                  </a:cubicBezTo>
                  <a:lnTo>
                    <a:pt x="2332" y="189"/>
                  </a:lnTo>
                  <a:cubicBezTo>
                    <a:pt x="2227" y="147"/>
                    <a:pt x="2122" y="115"/>
                    <a:pt x="2006" y="84"/>
                  </a:cubicBezTo>
                  <a:lnTo>
                    <a:pt x="2017" y="84"/>
                  </a:lnTo>
                  <a:cubicBezTo>
                    <a:pt x="1817" y="31"/>
                    <a:pt x="1607" y="0"/>
                    <a:pt x="1408" y="0"/>
                  </a:cubicBezTo>
                  <a:close/>
                </a:path>
              </a:pathLst>
            </a:custGeom>
            <a:solidFill>
              <a:srgbClr val="EB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2"/>
            <p:cNvSpPr/>
            <p:nvPr/>
          </p:nvSpPr>
          <p:spPr>
            <a:xfrm>
              <a:off x="2244400" y="4795975"/>
              <a:ext cx="275" cy="25"/>
            </a:xfrm>
            <a:custGeom>
              <a:avLst/>
              <a:gdLst/>
              <a:ahLst/>
              <a:cxnLst/>
              <a:rect l="l" t="t" r="r" b="b"/>
              <a:pathLst>
                <a:path w="11" h="1" extrusionOk="0">
                  <a:moveTo>
                    <a:pt x="11" y="0"/>
                  </a:moveTo>
                  <a:lnTo>
                    <a:pt x="0" y="0"/>
                  </a:lnTo>
                  <a:lnTo>
                    <a:pt x="0" y="0"/>
                  </a:lnTo>
                  <a:lnTo>
                    <a:pt x="0" y="0"/>
                  </a:lnTo>
                  <a:close/>
                </a:path>
              </a:pathLst>
            </a:custGeom>
            <a:solidFill>
              <a:srgbClr val="FF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2"/>
            <p:cNvSpPr/>
            <p:nvPr/>
          </p:nvSpPr>
          <p:spPr>
            <a:xfrm>
              <a:off x="2244650" y="4795975"/>
              <a:ext cx="25" cy="25"/>
            </a:xfrm>
            <a:custGeom>
              <a:avLst/>
              <a:gdLst/>
              <a:ahLst/>
              <a:cxnLst/>
              <a:rect l="l" t="t" r="r" b="b"/>
              <a:pathLst>
                <a:path w="1" h="1" extrusionOk="0">
                  <a:moveTo>
                    <a:pt x="1" y="0"/>
                  </a:moveTo>
                  <a:close/>
                </a:path>
              </a:pathLst>
            </a:custGeom>
            <a:solidFill>
              <a:srgbClr val="FFA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2"/>
            <p:cNvSpPr/>
            <p:nvPr/>
          </p:nvSpPr>
          <p:spPr>
            <a:xfrm>
              <a:off x="2332075" y="4861350"/>
              <a:ext cx="138100" cy="181950"/>
            </a:xfrm>
            <a:custGeom>
              <a:avLst/>
              <a:gdLst/>
              <a:ahLst/>
              <a:cxnLst/>
              <a:rect l="l" t="t" r="r" b="b"/>
              <a:pathLst>
                <a:path w="5524" h="7278" extrusionOk="0">
                  <a:moveTo>
                    <a:pt x="4338" y="0"/>
                  </a:moveTo>
                  <a:cubicBezTo>
                    <a:pt x="4296" y="0"/>
                    <a:pt x="4264" y="21"/>
                    <a:pt x="4254" y="63"/>
                  </a:cubicBezTo>
                  <a:cubicBezTo>
                    <a:pt x="4212" y="263"/>
                    <a:pt x="4170" y="463"/>
                    <a:pt x="4159" y="662"/>
                  </a:cubicBezTo>
                  <a:lnTo>
                    <a:pt x="4117" y="620"/>
                  </a:lnTo>
                  <a:cubicBezTo>
                    <a:pt x="4075" y="568"/>
                    <a:pt x="4012" y="526"/>
                    <a:pt x="3939" y="505"/>
                  </a:cubicBezTo>
                  <a:cubicBezTo>
                    <a:pt x="3876" y="473"/>
                    <a:pt x="3802" y="463"/>
                    <a:pt x="3728" y="463"/>
                  </a:cubicBezTo>
                  <a:cubicBezTo>
                    <a:pt x="3665" y="463"/>
                    <a:pt x="3602" y="473"/>
                    <a:pt x="3529" y="484"/>
                  </a:cubicBezTo>
                  <a:cubicBezTo>
                    <a:pt x="3455" y="505"/>
                    <a:pt x="3382" y="526"/>
                    <a:pt x="3298" y="557"/>
                  </a:cubicBezTo>
                  <a:cubicBezTo>
                    <a:pt x="3224" y="589"/>
                    <a:pt x="3140" y="620"/>
                    <a:pt x="3056" y="662"/>
                  </a:cubicBezTo>
                  <a:cubicBezTo>
                    <a:pt x="2920" y="746"/>
                    <a:pt x="2762" y="841"/>
                    <a:pt x="2604" y="967"/>
                  </a:cubicBezTo>
                  <a:cubicBezTo>
                    <a:pt x="2478" y="1061"/>
                    <a:pt x="2352" y="1156"/>
                    <a:pt x="2247" y="1261"/>
                  </a:cubicBezTo>
                  <a:cubicBezTo>
                    <a:pt x="2142" y="1355"/>
                    <a:pt x="2058" y="1439"/>
                    <a:pt x="1974" y="1534"/>
                  </a:cubicBezTo>
                  <a:cubicBezTo>
                    <a:pt x="1943" y="1576"/>
                    <a:pt x="1911" y="1607"/>
                    <a:pt x="1890" y="1639"/>
                  </a:cubicBezTo>
                  <a:cubicBezTo>
                    <a:pt x="1838" y="1733"/>
                    <a:pt x="1785" y="1828"/>
                    <a:pt x="1722" y="1954"/>
                  </a:cubicBezTo>
                  <a:cubicBezTo>
                    <a:pt x="1638" y="2143"/>
                    <a:pt x="1586" y="2342"/>
                    <a:pt x="1533" y="2521"/>
                  </a:cubicBezTo>
                  <a:cubicBezTo>
                    <a:pt x="1523" y="2458"/>
                    <a:pt x="1502" y="2395"/>
                    <a:pt x="1481" y="2342"/>
                  </a:cubicBezTo>
                  <a:cubicBezTo>
                    <a:pt x="1470" y="2300"/>
                    <a:pt x="1449" y="2279"/>
                    <a:pt x="1407" y="2279"/>
                  </a:cubicBezTo>
                  <a:lnTo>
                    <a:pt x="1386" y="2279"/>
                  </a:lnTo>
                  <a:cubicBezTo>
                    <a:pt x="1365" y="2290"/>
                    <a:pt x="1355" y="2300"/>
                    <a:pt x="1344" y="2321"/>
                  </a:cubicBezTo>
                  <a:cubicBezTo>
                    <a:pt x="1334" y="2342"/>
                    <a:pt x="1334" y="2363"/>
                    <a:pt x="1334" y="2384"/>
                  </a:cubicBezTo>
                  <a:cubicBezTo>
                    <a:pt x="1386" y="2531"/>
                    <a:pt x="1418" y="2668"/>
                    <a:pt x="1439" y="2794"/>
                  </a:cubicBezTo>
                  <a:cubicBezTo>
                    <a:pt x="1449" y="2930"/>
                    <a:pt x="1449" y="3046"/>
                    <a:pt x="1439" y="3151"/>
                  </a:cubicBezTo>
                  <a:lnTo>
                    <a:pt x="1439" y="3161"/>
                  </a:lnTo>
                  <a:cubicBezTo>
                    <a:pt x="1428" y="3224"/>
                    <a:pt x="1418" y="3287"/>
                    <a:pt x="1386" y="3340"/>
                  </a:cubicBezTo>
                  <a:cubicBezTo>
                    <a:pt x="1365" y="3392"/>
                    <a:pt x="1344" y="3434"/>
                    <a:pt x="1313" y="3476"/>
                  </a:cubicBezTo>
                  <a:cubicBezTo>
                    <a:pt x="1281" y="3518"/>
                    <a:pt x="1250" y="3550"/>
                    <a:pt x="1208" y="3581"/>
                  </a:cubicBezTo>
                  <a:cubicBezTo>
                    <a:pt x="1155" y="3613"/>
                    <a:pt x="1103" y="3644"/>
                    <a:pt x="1040" y="3676"/>
                  </a:cubicBezTo>
                  <a:cubicBezTo>
                    <a:pt x="956" y="3707"/>
                    <a:pt x="861" y="3728"/>
                    <a:pt x="756" y="3749"/>
                  </a:cubicBezTo>
                  <a:cubicBezTo>
                    <a:pt x="714" y="3749"/>
                    <a:pt x="683" y="3760"/>
                    <a:pt x="641" y="3760"/>
                  </a:cubicBezTo>
                  <a:cubicBezTo>
                    <a:pt x="599" y="3760"/>
                    <a:pt x="567" y="3791"/>
                    <a:pt x="567" y="3833"/>
                  </a:cubicBezTo>
                  <a:cubicBezTo>
                    <a:pt x="567" y="3844"/>
                    <a:pt x="567" y="3865"/>
                    <a:pt x="578" y="3875"/>
                  </a:cubicBezTo>
                  <a:lnTo>
                    <a:pt x="567" y="3875"/>
                  </a:lnTo>
                  <a:cubicBezTo>
                    <a:pt x="473" y="4001"/>
                    <a:pt x="389" y="4148"/>
                    <a:pt x="315" y="4316"/>
                  </a:cubicBezTo>
                  <a:cubicBezTo>
                    <a:pt x="242" y="4495"/>
                    <a:pt x="179" y="4673"/>
                    <a:pt x="126" y="4862"/>
                  </a:cubicBezTo>
                  <a:cubicBezTo>
                    <a:pt x="32" y="5272"/>
                    <a:pt x="0" y="5660"/>
                    <a:pt x="63" y="6028"/>
                  </a:cubicBezTo>
                  <a:cubicBezTo>
                    <a:pt x="126" y="6416"/>
                    <a:pt x="294" y="6752"/>
                    <a:pt x="557" y="6952"/>
                  </a:cubicBezTo>
                  <a:cubicBezTo>
                    <a:pt x="630" y="7015"/>
                    <a:pt x="714" y="7067"/>
                    <a:pt x="798" y="7109"/>
                  </a:cubicBezTo>
                  <a:cubicBezTo>
                    <a:pt x="882" y="7151"/>
                    <a:pt x="977" y="7183"/>
                    <a:pt x="1082" y="7214"/>
                  </a:cubicBezTo>
                  <a:cubicBezTo>
                    <a:pt x="1229" y="7256"/>
                    <a:pt x="1386" y="7277"/>
                    <a:pt x="1544" y="7277"/>
                  </a:cubicBezTo>
                  <a:cubicBezTo>
                    <a:pt x="1586" y="7277"/>
                    <a:pt x="1628" y="7277"/>
                    <a:pt x="1680" y="7267"/>
                  </a:cubicBezTo>
                  <a:cubicBezTo>
                    <a:pt x="2048" y="7246"/>
                    <a:pt x="2426" y="7099"/>
                    <a:pt x="2815" y="6847"/>
                  </a:cubicBezTo>
                  <a:cubicBezTo>
                    <a:pt x="3151" y="6626"/>
                    <a:pt x="3487" y="6332"/>
                    <a:pt x="3823" y="5954"/>
                  </a:cubicBezTo>
                  <a:cubicBezTo>
                    <a:pt x="4107" y="5639"/>
                    <a:pt x="4369" y="5293"/>
                    <a:pt x="4642" y="4883"/>
                  </a:cubicBezTo>
                  <a:cubicBezTo>
                    <a:pt x="4873" y="4526"/>
                    <a:pt x="5083" y="4159"/>
                    <a:pt x="5262" y="3791"/>
                  </a:cubicBezTo>
                  <a:cubicBezTo>
                    <a:pt x="5356" y="3592"/>
                    <a:pt x="5419" y="3424"/>
                    <a:pt x="5472" y="3266"/>
                  </a:cubicBezTo>
                  <a:cubicBezTo>
                    <a:pt x="5493" y="3256"/>
                    <a:pt x="5514" y="3235"/>
                    <a:pt x="5524" y="3214"/>
                  </a:cubicBezTo>
                  <a:cubicBezTo>
                    <a:pt x="5524" y="3193"/>
                    <a:pt x="5524" y="3172"/>
                    <a:pt x="5514" y="3151"/>
                  </a:cubicBezTo>
                  <a:cubicBezTo>
                    <a:pt x="5503" y="3140"/>
                    <a:pt x="5493" y="3130"/>
                    <a:pt x="5461" y="3119"/>
                  </a:cubicBezTo>
                  <a:cubicBezTo>
                    <a:pt x="5440" y="3109"/>
                    <a:pt x="5419" y="3098"/>
                    <a:pt x="5388" y="3088"/>
                  </a:cubicBezTo>
                  <a:cubicBezTo>
                    <a:pt x="5251" y="3035"/>
                    <a:pt x="5125" y="2962"/>
                    <a:pt x="5010" y="2867"/>
                  </a:cubicBezTo>
                  <a:cubicBezTo>
                    <a:pt x="4905" y="2783"/>
                    <a:pt x="4810" y="2689"/>
                    <a:pt x="4737" y="2584"/>
                  </a:cubicBezTo>
                  <a:cubicBezTo>
                    <a:pt x="4642" y="2458"/>
                    <a:pt x="4558" y="2321"/>
                    <a:pt x="4495" y="2164"/>
                  </a:cubicBezTo>
                  <a:lnTo>
                    <a:pt x="4495" y="2174"/>
                  </a:lnTo>
                  <a:cubicBezTo>
                    <a:pt x="4411" y="1975"/>
                    <a:pt x="4348" y="1744"/>
                    <a:pt x="4317" y="1502"/>
                  </a:cubicBezTo>
                  <a:lnTo>
                    <a:pt x="4317" y="1513"/>
                  </a:lnTo>
                  <a:lnTo>
                    <a:pt x="4317" y="1523"/>
                  </a:lnTo>
                  <a:cubicBezTo>
                    <a:pt x="4275" y="1198"/>
                    <a:pt x="4285" y="862"/>
                    <a:pt x="4327" y="515"/>
                  </a:cubicBezTo>
                  <a:cubicBezTo>
                    <a:pt x="4348" y="379"/>
                    <a:pt x="4369" y="232"/>
                    <a:pt x="4411" y="95"/>
                  </a:cubicBezTo>
                  <a:cubicBezTo>
                    <a:pt x="4422" y="53"/>
                    <a:pt x="4390" y="11"/>
                    <a:pt x="4348" y="0"/>
                  </a:cubicBezTo>
                  <a:close/>
                </a:path>
              </a:pathLst>
            </a:custGeom>
            <a:solidFill>
              <a:srgbClr val="FFC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2"/>
            <p:cNvSpPr/>
            <p:nvPr/>
          </p:nvSpPr>
          <p:spPr>
            <a:xfrm>
              <a:off x="2365150" y="4872900"/>
              <a:ext cx="67500" cy="68275"/>
            </a:xfrm>
            <a:custGeom>
              <a:avLst/>
              <a:gdLst/>
              <a:ahLst/>
              <a:cxnLst/>
              <a:rect l="l" t="t" r="r" b="b"/>
              <a:pathLst>
                <a:path w="2700" h="2731" extrusionOk="0">
                  <a:moveTo>
                    <a:pt x="2405" y="1"/>
                  </a:moveTo>
                  <a:cubicBezTo>
                    <a:pt x="2342" y="1"/>
                    <a:pt x="2279" y="11"/>
                    <a:pt x="2206" y="22"/>
                  </a:cubicBezTo>
                  <a:cubicBezTo>
                    <a:pt x="2132" y="32"/>
                    <a:pt x="2059" y="64"/>
                    <a:pt x="1975" y="95"/>
                  </a:cubicBezTo>
                  <a:cubicBezTo>
                    <a:pt x="1901" y="127"/>
                    <a:pt x="1817" y="158"/>
                    <a:pt x="1733" y="200"/>
                  </a:cubicBezTo>
                  <a:cubicBezTo>
                    <a:pt x="1597" y="284"/>
                    <a:pt x="1439" y="379"/>
                    <a:pt x="1281" y="494"/>
                  </a:cubicBezTo>
                  <a:cubicBezTo>
                    <a:pt x="1155" y="589"/>
                    <a:pt x="1029" y="694"/>
                    <a:pt x="914" y="799"/>
                  </a:cubicBezTo>
                  <a:cubicBezTo>
                    <a:pt x="819" y="893"/>
                    <a:pt x="725" y="977"/>
                    <a:pt x="651" y="1061"/>
                  </a:cubicBezTo>
                  <a:cubicBezTo>
                    <a:pt x="620" y="1103"/>
                    <a:pt x="588" y="1145"/>
                    <a:pt x="567" y="1177"/>
                  </a:cubicBezTo>
                  <a:cubicBezTo>
                    <a:pt x="504" y="1261"/>
                    <a:pt x="452" y="1366"/>
                    <a:pt x="399" y="1492"/>
                  </a:cubicBezTo>
                  <a:cubicBezTo>
                    <a:pt x="315" y="1681"/>
                    <a:pt x="263" y="1880"/>
                    <a:pt x="210" y="2048"/>
                  </a:cubicBezTo>
                  <a:cubicBezTo>
                    <a:pt x="200" y="1985"/>
                    <a:pt x="179" y="1922"/>
                    <a:pt x="168" y="1880"/>
                  </a:cubicBezTo>
                  <a:cubicBezTo>
                    <a:pt x="158" y="1838"/>
                    <a:pt x="126" y="1817"/>
                    <a:pt x="84" y="1817"/>
                  </a:cubicBezTo>
                  <a:lnTo>
                    <a:pt x="63" y="1817"/>
                  </a:lnTo>
                  <a:cubicBezTo>
                    <a:pt x="42" y="1828"/>
                    <a:pt x="32" y="1838"/>
                    <a:pt x="21" y="1859"/>
                  </a:cubicBezTo>
                  <a:cubicBezTo>
                    <a:pt x="11" y="1880"/>
                    <a:pt x="0" y="1901"/>
                    <a:pt x="11" y="1922"/>
                  </a:cubicBezTo>
                  <a:cubicBezTo>
                    <a:pt x="63" y="2069"/>
                    <a:pt x="95" y="2206"/>
                    <a:pt x="105" y="2332"/>
                  </a:cubicBezTo>
                  <a:cubicBezTo>
                    <a:pt x="126" y="2468"/>
                    <a:pt x="126" y="2584"/>
                    <a:pt x="116" y="2689"/>
                  </a:cubicBezTo>
                  <a:lnTo>
                    <a:pt x="116" y="2699"/>
                  </a:lnTo>
                  <a:cubicBezTo>
                    <a:pt x="116" y="2710"/>
                    <a:pt x="105" y="2720"/>
                    <a:pt x="105" y="2731"/>
                  </a:cubicBezTo>
                  <a:cubicBezTo>
                    <a:pt x="210" y="2720"/>
                    <a:pt x="305" y="2699"/>
                    <a:pt x="410" y="2678"/>
                  </a:cubicBezTo>
                  <a:cubicBezTo>
                    <a:pt x="536" y="2647"/>
                    <a:pt x="651" y="2615"/>
                    <a:pt x="777" y="2563"/>
                  </a:cubicBezTo>
                  <a:cubicBezTo>
                    <a:pt x="882" y="2521"/>
                    <a:pt x="998" y="2479"/>
                    <a:pt x="1103" y="2416"/>
                  </a:cubicBezTo>
                  <a:lnTo>
                    <a:pt x="1092" y="2416"/>
                  </a:lnTo>
                  <a:cubicBezTo>
                    <a:pt x="1197" y="2363"/>
                    <a:pt x="1302" y="2290"/>
                    <a:pt x="1408" y="2216"/>
                  </a:cubicBezTo>
                  <a:cubicBezTo>
                    <a:pt x="1502" y="2153"/>
                    <a:pt x="1586" y="2069"/>
                    <a:pt x="1681" y="1985"/>
                  </a:cubicBezTo>
                  <a:lnTo>
                    <a:pt x="1681" y="1985"/>
                  </a:lnTo>
                  <a:lnTo>
                    <a:pt x="1670" y="1996"/>
                  </a:lnTo>
                  <a:cubicBezTo>
                    <a:pt x="1775" y="1891"/>
                    <a:pt x="1870" y="1786"/>
                    <a:pt x="1954" y="1681"/>
                  </a:cubicBezTo>
                  <a:cubicBezTo>
                    <a:pt x="2048" y="1565"/>
                    <a:pt x="2122" y="1439"/>
                    <a:pt x="2206" y="1313"/>
                  </a:cubicBezTo>
                  <a:lnTo>
                    <a:pt x="2206" y="1313"/>
                  </a:lnTo>
                  <a:lnTo>
                    <a:pt x="2195" y="1324"/>
                  </a:lnTo>
                  <a:cubicBezTo>
                    <a:pt x="2405" y="967"/>
                    <a:pt x="2563" y="589"/>
                    <a:pt x="2668" y="200"/>
                  </a:cubicBezTo>
                  <a:cubicBezTo>
                    <a:pt x="2679" y="158"/>
                    <a:pt x="2689" y="127"/>
                    <a:pt x="2700" y="85"/>
                  </a:cubicBezTo>
                  <a:cubicBezTo>
                    <a:pt x="2679" y="64"/>
                    <a:pt x="2647" y="53"/>
                    <a:pt x="2616" y="43"/>
                  </a:cubicBezTo>
                  <a:cubicBezTo>
                    <a:pt x="2553" y="11"/>
                    <a:pt x="2479" y="1"/>
                    <a:pt x="2405" y="1"/>
                  </a:cubicBezTo>
                  <a:close/>
                </a:path>
              </a:pathLst>
            </a:custGeom>
            <a:solidFill>
              <a:srgbClr val="FFA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2"/>
            <p:cNvSpPr/>
            <p:nvPr/>
          </p:nvSpPr>
          <p:spPr>
            <a:xfrm>
              <a:off x="2254375" y="4699650"/>
              <a:ext cx="235225" cy="234700"/>
            </a:xfrm>
            <a:custGeom>
              <a:avLst/>
              <a:gdLst/>
              <a:ahLst/>
              <a:cxnLst/>
              <a:rect l="l" t="t" r="r" b="b"/>
              <a:pathLst>
                <a:path w="9409" h="9388" extrusionOk="0">
                  <a:moveTo>
                    <a:pt x="4610" y="0"/>
                  </a:moveTo>
                  <a:cubicBezTo>
                    <a:pt x="4494" y="0"/>
                    <a:pt x="4358" y="0"/>
                    <a:pt x="4211" y="21"/>
                  </a:cubicBezTo>
                  <a:cubicBezTo>
                    <a:pt x="3927" y="52"/>
                    <a:pt x="3644" y="115"/>
                    <a:pt x="3381" y="189"/>
                  </a:cubicBezTo>
                  <a:cubicBezTo>
                    <a:pt x="2993" y="283"/>
                    <a:pt x="2604" y="399"/>
                    <a:pt x="2237" y="514"/>
                  </a:cubicBezTo>
                  <a:cubicBezTo>
                    <a:pt x="1817" y="651"/>
                    <a:pt x="1376" y="787"/>
                    <a:pt x="945" y="892"/>
                  </a:cubicBezTo>
                  <a:cubicBezTo>
                    <a:pt x="840" y="913"/>
                    <a:pt x="746" y="934"/>
                    <a:pt x="651" y="955"/>
                  </a:cubicBezTo>
                  <a:lnTo>
                    <a:pt x="630" y="955"/>
                  </a:lnTo>
                  <a:cubicBezTo>
                    <a:pt x="599" y="955"/>
                    <a:pt x="578" y="966"/>
                    <a:pt x="567" y="987"/>
                  </a:cubicBezTo>
                  <a:cubicBezTo>
                    <a:pt x="273" y="1365"/>
                    <a:pt x="95" y="1858"/>
                    <a:pt x="32" y="2446"/>
                  </a:cubicBezTo>
                  <a:cubicBezTo>
                    <a:pt x="0" y="2698"/>
                    <a:pt x="0" y="2961"/>
                    <a:pt x="11" y="3255"/>
                  </a:cubicBezTo>
                  <a:cubicBezTo>
                    <a:pt x="21" y="3486"/>
                    <a:pt x="53" y="3727"/>
                    <a:pt x="84" y="3958"/>
                  </a:cubicBezTo>
                  <a:lnTo>
                    <a:pt x="105" y="4126"/>
                  </a:lnTo>
                  <a:cubicBezTo>
                    <a:pt x="179" y="4767"/>
                    <a:pt x="263" y="5460"/>
                    <a:pt x="347" y="6143"/>
                  </a:cubicBezTo>
                  <a:lnTo>
                    <a:pt x="357" y="6258"/>
                  </a:lnTo>
                  <a:cubicBezTo>
                    <a:pt x="368" y="6363"/>
                    <a:pt x="378" y="6468"/>
                    <a:pt x="399" y="6584"/>
                  </a:cubicBezTo>
                  <a:cubicBezTo>
                    <a:pt x="410" y="6689"/>
                    <a:pt x="431" y="6794"/>
                    <a:pt x="462" y="6910"/>
                  </a:cubicBezTo>
                  <a:cubicBezTo>
                    <a:pt x="515" y="7120"/>
                    <a:pt x="578" y="7319"/>
                    <a:pt x="672" y="7519"/>
                  </a:cubicBezTo>
                  <a:cubicBezTo>
                    <a:pt x="830" y="7876"/>
                    <a:pt x="1071" y="8212"/>
                    <a:pt x="1355" y="8474"/>
                  </a:cubicBezTo>
                  <a:cubicBezTo>
                    <a:pt x="1638" y="8747"/>
                    <a:pt x="1964" y="8957"/>
                    <a:pt x="2321" y="9115"/>
                  </a:cubicBezTo>
                  <a:cubicBezTo>
                    <a:pt x="2762" y="9293"/>
                    <a:pt x="3234" y="9388"/>
                    <a:pt x="3728" y="9388"/>
                  </a:cubicBezTo>
                  <a:cubicBezTo>
                    <a:pt x="4053" y="9388"/>
                    <a:pt x="4368" y="9346"/>
                    <a:pt x="4673" y="9272"/>
                  </a:cubicBezTo>
                  <a:cubicBezTo>
                    <a:pt x="5093" y="9167"/>
                    <a:pt x="5492" y="8999"/>
                    <a:pt x="5870" y="8768"/>
                  </a:cubicBezTo>
                  <a:cubicBezTo>
                    <a:pt x="6343" y="8474"/>
                    <a:pt x="6752" y="8117"/>
                    <a:pt x="7078" y="7708"/>
                  </a:cubicBezTo>
                  <a:cubicBezTo>
                    <a:pt x="7393" y="7330"/>
                    <a:pt x="7614" y="6920"/>
                    <a:pt x="7719" y="6489"/>
                  </a:cubicBezTo>
                  <a:cubicBezTo>
                    <a:pt x="7950" y="6468"/>
                    <a:pt x="8170" y="6395"/>
                    <a:pt x="8391" y="6290"/>
                  </a:cubicBezTo>
                  <a:cubicBezTo>
                    <a:pt x="8622" y="6164"/>
                    <a:pt x="8821" y="6006"/>
                    <a:pt x="9000" y="5817"/>
                  </a:cubicBezTo>
                  <a:cubicBezTo>
                    <a:pt x="9157" y="5639"/>
                    <a:pt x="9283" y="5418"/>
                    <a:pt x="9336" y="5197"/>
                  </a:cubicBezTo>
                  <a:cubicBezTo>
                    <a:pt x="9399" y="4998"/>
                    <a:pt x="9409" y="4788"/>
                    <a:pt x="9367" y="4557"/>
                  </a:cubicBezTo>
                  <a:cubicBezTo>
                    <a:pt x="9315" y="4147"/>
                    <a:pt x="9105" y="3780"/>
                    <a:pt x="8811" y="3570"/>
                  </a:cubicBezTo>
                  <a:cubicBezTo>
                    <a:pt x="8727" y="3517"/>
                    <a:pt x="8643" y="3465"/>
                    <a:pt x="8548" y="3433"/>
                  </a:cubicBezTo>
                  <a:cubicBezTo>
                    <a:pt x="8433" y="3391"/>
                    <a:pt x="8307" y="3370"/>
                    <a:pt x="8170" y="3370"/>
                  </a:cubicBezTo>
                  <a:cubicBezTo>
                    <a:pt x="8044" y="3370"/>
                    <a:pt x="7929" y="3391"/>
                    <a:pt x="7792" y="3433"/>
                  </a:cubicBezTo>
                  <a:cubicBezTo>
                    <a:pt x="7708" y="3465"/>
                    <a:pt x="7624" y="3496"/>
                    <a:pt x="7530" y="3549"/>
                  </a:cubicBezTo>
                  <a:lnTo>
                    <a:pt x="7519" y="3496"/>
                  </a:lnTo>
                  <a:lnTo>
                    <a:pt x="7509" y="3444"/>
                  </a:lnTo>
                  <a:cubicBezTo>
                    <a:pt x="7498" y="3381"/>
                    <a:pt x="7488" y="3318"/>
                    <a:pt x="7467" y="3255"/>
                  </a:cubicBezTo>
                  <a:cubicBezTo>
                    <a:pt x="7446" y="3139"/>
                    <a:pt x="7414" y="3013"/>
                    <a:pt x="7383" y="2887"/>
                  </a:cubicBezTo>
                  <a:cubicBezTo>
                    <a:pt x="7309" y="2646"/>
                    <a:pt x="7225" y="2394"/>
                    <a:pt x="7131" y="2163"/>
                  </a:cubicBezTo>
                  <a:cubicBezTo>
                    <a:pt x="7026" y="1921"/>
                    <a:pt x="6910" y="1680"/>
                    <a:pt x="6773" y="1459"/>
                  </a:cubicBezTo>
                  <a:cubicBezTo>
                    <a:pt x="6637" y="1239"/>
                    <a:pt x="6490" y="1029"/>
                    <a:pt x="6332" y="840"/>
                  </a:cubicBezTo>
                  <a:cubicBezTo>
                    <a:pt x="6154" y="640"/>
                    <a:pt x="5975" y="472"/>
                    <a:pt x="5776" y="336"/>
                  </a:cubicBezTo>
                  <a:cubicBezTo>
                    <a:pt x="5565" y="178"/>
                    <a:pt x="5313" y="84"/>
                    <a:pt x="5030" y="31"/>
                  </a:cubicBezTo>
                  <a:cubicBezTo>
                    <a:pt x="4893" y="10"/>
                    <a:pt x="4757" y="0"/>
                    <a:pt x="4610" y="0"/>
                  </a:cubicBezTo>
                  <a:close/>
                </a:path>
              </a:pathLst>
            </a:custGeom>
            <a:solidFill>
              <a:srgbClr val="FFC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52"/>
            <p:cNvSpPr/>
            <p:nvPr/>
          </p:nvSpPr>
          <p:spPr>
            <a:xfrm>
              <a:off x="2448100" y="4800450"/>
              <a:ext cx="10525" cy="42925"/>
            </a:xfrm>
            <a:custGeom>
              <a:avLst/>
              <a:gdLst/>
              <a:ahLst/>
              <a:cxnLst/>
              <a:rect l="l" t="t" r="r" b="b"/>
              <a:pathLst>
                <a:path w="421" h="1717" extrusionOk="0">
                  <a:moveTo>
                    <a:pt x="85" y="0"/>
                  </a:moveTo>
                  <a:cubicBezTo>
                    <a:pt x="64" y="0"/>
                    <a:pt x="43" y="0"/>
                    <a:pt x="22" y="21"/>
                  </a:cubicBezTo>
                  <a:cubicBezTo>
                    <a:pt x="12" y="31"/>
                    <a:pt x="1" y="52"/>
                    <a:pt x="1" y="84"/>
                  </a:cubicBezTo>
                  <a:cubicBezTo>
                    <a:pt x="1" y="94"/>
                    <a:pt x="1" y="126"/>
                    <a:pt x="22" y="136"/>
                  </a:cubicBezTo>
                  <a:cubicBezTo>
                    <a:pt x="64" y="178"/>
                    <a:pt x="106" y="231"/>
                    <a:pt x="148" y="273"/>
                  </a:cubicBezTo>
                  <a:cubicBezTo>
                    <a:pt x="180" y="336"/>
                    <a:pt x="222" y="399"/>
                    <a:pt x="243" y="462"/>
                  </a:cubicBezTo>
                  <a:cubicBezTo>
                    <a:pt x="274" y="556"/>
                    <a:pt x="295" y="651"/>
                    <a:pt x="306" y="745"/>
                  </a:cubicBezTo>
                  <a:cubicBezTo>
                    <a:pt x="316" y="882"/>
                    <a:pt x="316" y="1018"/>
                    <a:pt x="285" y="1144"/>
                  </a:cubicBezTo>
                  <a:cubicBezTo>
                    <a:pt x="264" y="1291"/>
                    <a:pt x="222" y="1417"/>
                    <a:pt x="159" y="1543"/>
                  </a:cubicBezTo>
                  <a:lnTo>
                    <a:pt x="169" y="1543"/>
                  </a:lnTo>
                  <a:cubicBezTo>
                    <a:pt x="148" y="1586"/>
                    <a:pt x="127" y="1628"/>
                    <a:pt x="96" y="1670"/>
                  </a:cubicBezTo>
                  <a:cubicBezTo>
                    <a:pt x="85" y="1680"/>
                    <a:pt x="96" y="1701"/>
                    <a:pt x="106" y="1712"/>
                  </a:cubicBezTo>
                  <a:cubicBezTo>
                    <a:pt x="112" y="1715"/>
                    <a:pt x="118" y="1716"/>
                    <a:pt x="124" y="1716"/>
                  </a:cubicBezTo>
                  <a:cubicBezTo>
                    <a:pt x="138" y="1716"/>
                    <a:pt x="151" y="1709"/>
                    <a:pt x="159" y="1701"/>
                  </a:cubicBezTo>
                  <a:cubicBezTo>
                    <a:pt x="306" y="1449"/>
                    <a:pt x="400" y="1155"/>
                    <a:pt x="421" y="861"/>
                  </a:cubicBezTo>
                  <a:cubicBezTo>
                    <a:pt x="421" y="714"/>
                    <a:pt x="411" y="556"/>
                    <a:pt x="369" y="420"/>
                  </a:cubicBezTo>
                  <a:cubicBezTo>
                    <a:pt x="327" y="273"/>
                    <a:pt x="253" y="136"/>
                    <a:pt x="148" y="21"/>
                  </a:cubicBezTo>
                  <a:cubicBezTo>
                    <a:pt x="127" y="10"/>
                    <a:pt x="106" y="0"/>
                    <a:pt x="85" y="0"/>
                  </a:cubicBezTo>
                  <a:close/>
                </a:path>
              </a:pathLst>
            </a:custGeom>
            <a:solidFill>
              <a:srgbClr val="FFA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52"/>
            <p:cNvSpPr/>
            <p:nvPr/>
          </p:nvSpPr>
          <p:spPr>
            <a:xfrm>
              <a:off x="2448100" y="4795725"/>
              <a:ext cx="32050" cy="9300"/>
            </a:xfrm>
            <a:custGeom>
              <a:avLst/>
              <a:gdLst/>
              <a:ahLst/>
              <a:cxnLst/>
              <a:rect l="l" t="t" r="r" b="b"/>
              <a:pathLst>
                <a:path w="1282" h="372" extrusionOk="0">
                  <a:moveTo>
                    <a:pt x="463" y="0"/>
                  </a:moveTo>
                  <a:cubicBezTo>
                    <a:pt x="411" y="0"/>
                    <a:pt x="358" y="0"/>
                    <a:pt x="316" y="10"/>
                  </a:cubicBezTo>
                  <a:cubicBezTo>
                    <a:pt x="285" y="21"/>
                    <a:pt x="253" y="21"/>
                    <a:pt x="232" y="31"/>
                  </a:cubicBezTo>
                  <a:cubicBezTo>
                    <a:pt x="201" y="42"/>
                    <a:pt x="169" y="63"/>
                    <a:pt x="148" y="73"/>
                  </a:cubicBezTo>
                  <a:cubicBezTo>
                    <a:pt x="117" y="94"/>
                    <a:pt x="96" y="115"/>
                    <a:pt x="64" y="136"/>
                  </a:cubicBezTo>
                  <a:cubicBezTo>
                    <a:pt x="43" y="157"/>
                    <a:pt x="33" y="178"/>
                    <a:pt x="22" y="199"/>
                  </a:cubicBezTo>
                  <a:cubicBezTo>
                    <a:pt x="1" y="220"/>
                    <a:pt x="1" y="241"/>
                    <a:pt x="1" y="262"/>
                  </a:cubicBezTo>
                  <a:cubicBezTo>
                    <a:pt x="1" y="283"/>
                    <a:pt x="12" y="304"/>
                    <a:pt x="22" y="315"/>
                  </a:cubicBezTo>
                  <a:cubicBezTo>
                    <a:pt x="43" y="325"/>
                    <a:pt x="64" y="336"/>
                    <a:pt x="85" y="336"/>
                  </a:cubicBezTo>
                  <a:cubicBezTo>
                    <a:pt x="106" y="336"/>
                    <a:pt x="127" y="325"/>
                    <a:pt x="138" y="304"/>
                  </a:cubicBezTo>
                  <a:cubicBezTo>
                    <a:pt x="148" y="283"/>
                    <a:pt x="169" y="273"/>
                    <a:pt x="190" y="262"/>
                  </a:cubicBezTo>
                  <a:cubicBezTo>
                    <a:pt x="222" y="231"/>
                    <a:pt x="253" y="210"/>
                    <a:pt x="285" y="189"/>
                  </a:cubicBezTo>
                  <a:cubicBezTo>
                    <a:pt x="337" y="168"/>
                    <a:pt x="379" y="147"/>
                    <a:pt x="432" y="136"/>
                  </a:cubicBezTo>
                  <a:cubicBezTo>
                    <a:pt x="463" y="126"/>
                    <a:pt x="495" y="126"/>
                    <a:pt x="526" y="126"/>
                  </a:cubicBezTo>
                  <a:cubicBezTo>
                    <a:pt x="568" y="115"/>
                    <a:pt x="600" y="115"/>
                    <a:pt x="642" y="115"/>
                  </a:cubicBezTo>
                  <a:cubicBezTo>
                    <a:pt x="736" y="126"/>
                    <a:pt x="820" y="147"/>
                    <a:pt x="915" y="168"/>
                  </a:cubicBezTo>
                  <a:cubicBezTo>
                    <a:pt x="988" y="199"/>
                    <a:pt x="1062" y="231"/>
                    <a:pt x="1135" y="273"/>
                  </a:cubicBezTo>
                  <a:cubicBezTo>
                    <a:pt x="1167" y="294"/>
                    <a:pt x="1198" y="315"/>
                    <a:pt x="1219" y="346"/>
                  </a:cubicBezTo>
                  <a:cubicBezTo>
                    <a:pt x="1230" y="346"/>
                    <a:pt x="1230" y="357"/>
                    <a:pt x="1230" y="357"/>
                  </a:cubicBezTo>
                  <a:cubicBezTo>
                    <a:pt x="1237" y="364"/>
                    <a:pt x="1244" y="372"/>
                    <a:pt x="1255" y="372"/>
                  </a:cubicBezTo>
                  <a:cubicBezTo>
                    <a:pt x="1260" y="372"/>
                    <a:pt x="1265" y="371"/>
                    <a:pt x="1272" y="367"/>
                  </a:cubicBezTo>
                  <a:cubicBezTo>
                    <a:pt x="1282" y="357"/>
                    <a:pt x="1282" y="346"/>
                    <a:pt x="1272" y="336"/>
                  </a:cubicBezTo>
                  <a:cubicBezTo>
                    <a:pt x="1209" y="252"/>
                    <a:pt x="1125" y="189"/>
                    <a:pt x="1030" y="136"/>
                  </a:cubicBezTo>
                  <a:cubicBezTo>
                    <a:pt x="915" y="73"/>
                    <a:pt x="799" y="42"/>
                    <a:pt x="673" y="21"/>
                  </a:cubicBezTo>
                  <a:cubicBezTo>
                    <a:pt x="610" y="0"/>
                    <a:pt x="537" y="0"/>
                    <a:pt x="463" y="0"/>
                  </a:cubicBezTo>
                  <a:close/>
                </a:path>
              </a:pathLst>
            </a:custGeom>
            <a:solidFill>
              <a:srgbClr val="FFA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2"/>
            <p:cNvSpPr/>
            <p:nvPr/>
          </p:nvSpPr>
          <p:spPr>
            <a:xfrm>
              <a:off x="2243875" y="4686500"/>
              <a:ext cx="205825" cy="108200"/>
            </a:xfrm>
            <a:custGeom>
              <a:avLst/>
              <a:gdLst/>
              <a:ahLst/>
              <a:cxnLst/>
              <a:rect l="l" t="t" r="r" b="b"/>
              <a:pathLst>
                <a:path w="8233" h="4328" extrusionOk="0">
                  <a:moveTo>
                    <a:pt x="4620" y="1"/>
                  </a:moveTo>
                  <a:cubicBezTo>
                    <a:pt x="4389" y="1"/>
                    <a:pt x="4148" y="11"/>
                    <a:pt x="3875" y="53"/>
                  </a:cubicBezTo>
                  <a:cubicBezTo>
                    <a:pt x="3602" y="85"/>
                    <a:pt x="3318" y="127"/>
                    <a:pt x="3003" y="200"/>
                  </a:cubicBezTo>
                  <a:cubicBezTo>
                    <a:pt x="2751" y="253"/>
                    <a:pt x="2489" y="316"/>
                    <a:pt x="2163" y="400"/>
                  </a:cubicBezTo>
                  <a:lnTo>
                    <a:pt x="2090" y="410"/>
                  </a:lnTo>
                  <a:cubicBezTo>
                    <a:pt x="1848" y="473"/>
                    <a:pt x="1586" y="547"/>
                    <a:pt x="1334" y="620"/>
                  </a:cubicBezTo>
                  <a:cubicBezTo>
                    <a:pt x="872" y="778"/>
                    <a:pt x="441" y="977"/>
                    <a:pt x="53" y="1229"/>
                  </a:cubicBezTo>
                  <a:cubicBezTo>
                    <a:pt x="42" y="1240"/>
                    <a:pt x="21" y="1261"/>
                    <a:pt x="21" y="1271"/>
                  </a:cubicBezTo>
                  <a:cubicBezTo>
                    <a:pt x="11" y="1292"/>
                    <a:pt x="21" y="1313"/>
                    <a:pt x="32" y="1334"/>
                  </a:cubicBezTo>
                  <a:cubicBezTo>
                    <a:pt x="32" y="1345"/>
                    <a:pt x="42" y="1345"/>
                    <a:pt x="42" y="1355"/>
                  </a:cubicBezTo>
                  <a:lnTo>
                    <a:pt x="32" y="1355"/>
                  </a:lnTo>
                  <a:cubicBezTo>
                    <a:pt x="0" y="1387"/>
                    <a:pt x="0" y="1439"/>
                    <a:pt x="32" y="1471"/>
                  </a:cubicBezTo>
                  <a:cubicBezTo>
                    <a:pt x="284" y="1723"/>
                    <a:pt x="609" y="1943"/>
                    <a:pt x="987" y="2101"/>
                  </a:cubicBezTo>
                  <a:cubicBezTo>
                    <a:pt x="1355" y="2258"/>
                    <a:pt x="1754" y="2353"/>
                    <a:pt x="2184" y="2395"/>
                  </a:cubicBezTo>
                  <a:cubicBezTo>
                    <a:pt x="2310" y="2405"/>
                    <a:pt x="2436" y="2416"/>
                    <a:pt x="2562" y="2416"/>
                  </a:cubicBezTo>
                  <a:cubicBezTo>
                    <a:pt x="2856" y="2416"/>
                    <a:pt x="3140" y="2384"/>
                    <a:pt x="3423" y="2321"/>
                  </a:cubicBezTo>
                  <a:cubicBezTo>
                    <a:pt x="3833" y="2227"/>
                    <a:pt x="4211" y="2069"/>
                    <a:pt x="4526" y="1849"/>
                  </a:cubicBezTo>
                  <a:cubicBezTo>
                    <a:pt x="4652" y="1765"/>
                    <a:pt x="4767" y="1660"/>
                    <a:pt x="4872" y="1555"/>
                  </a:cubicBezTo>
                  <a:cubicBezTo>
                    <a:pt x="4935" y="1492"/>
                    <a:pt x="4988" y="1429"/>
                    <a:pt x="5040" y="1366"/>
                  </a:cubicBezTo>
                  <a:cubicBezTo>
                    <a:pt x="5114" y="1828"/>
                    <a:pt x="5229" y="2258"/>
                    <a:pt x="5408" y="2626"/>
                  </a:cubicBezTo>
                  <a:cubicBezTo>
                    <a:pt x="5513" y="2867"/>
                    <a:pt x="5649" y="3077"/>
                    <a:pt x="5796" y="3277"/>
                  </a:cubicBezTo>
                  <a:cubicBezTo>
                    <a:pt x="5954" y="3476"/>
                    <a:pt x="6132" y="3665"/>
                    <a:pt x="6332" y="3823"/>
                  </a:cubicBezTo>
                  <a:cubicBezTo>
                    <a:pt x="6500" y="3959"/>
                    <a:pt x="6689" y="4064"/>
                    <a:pt x="6889" y="4159"/>
                  </a:cubicBezTo>
                  <a:cubicBezTo>
                    <a:pt x="7078" y="4243"/>
                    <a:pt x="7246" y="4295"/>
                    <a:pt x="7414" y="4316"/>
                  </a:cubicBezTo>
                  <a:cubicBezTo>
                    <a:pt x="7477" y="4327"/>
                    <a:pt x="7530" y="4327"/>
                    <a:pt x="7582" y="4327"/>
                  </a:cubicBezTo>
                  <a:cubicBezTo>
                    <a:pt x="7687" y="4327"/>
                    <a:pt x="7792" y="4306"/>
                    <a:pt x="7876" y="4274"/>
                  </a:cubicBezTo>
                  <a:cubicBezTo>
                    <a:pt x="7950" y="4243"/>
                    <a:pt x="8013" y="4190"/>
                    <a:pt x="8065" y="4138"/>
                  </a:cubicBezTo>
                  <a:cubicBezTo>
                    <a:pt x="8107" y="4085"/>
                    <a:pt x="8149" y="4022"/>
                    <a:pt x="8181" y="3928"/>
                  </a:cubicBezTo>
                  <a:cubicBezTo>
                    <a:pt x="8212" y="3854"/>
                    <a:pt x="8223" y="3770"/>
                    <a:pt x="8223" y="3655"/>
                  </a:cubicBezTo>
                  <a:cubicBezTo>
                    <a:pt x="8233" y="3539"/>
                    <a:pt x="8212" y="3413"/>
                    <a:pt x="8191" y="3308"/>
                  </a:cubicBezTo>
                  <a:cubicBezTo>
                    <a:pt x="8160" y="3067"/>
                    <a:pt x="8097" y="2825"/>
                    <a:pt x="8023" y="2594"/>
                  </a:cubicBezTo>
                  <a:cubicBezTo>
                    <a:pt x="7866" y="2111"/>
                    <a:pt x="7635" y="1681"/>
                    <a:pt x="7341" y="1303"/>
                  </a:cubicBezTo>
                  <a:cubicBezTo>
                    <a:pt x="7025" y="904"/>
                    <a:pt x="6658" y="589"/>
                    <a:pt x="6238" y="368"/>
                  </a:cubicBezTo>
                  <a:cubicBezTo>
                    <a:pt x="6027" y="253"/>
                    <a:pt x="5796" y="169"/>
                    <a:pt x="5555" y="106"/>
                  </a:cubicBezTo>
                  <a:cubicBezTo>
                    <a:pt x="5313" y="43"/>
                    <a:pt x="5040" y="11"/>
                    <a:pt x="4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2"/>
            <p:cNvSpPr/>
            <p:nvPr/>
          </p:nvSpPr>
          <p:spPr>
            <a:xfrm>
              <a:off x="2245450" y="4705150"/>
              <a:ext cx="123925" cy="30225"/>
            </a:xfrm>
            <a:custGeom>
              <a:avLst/>
              <a:gdLst/>
              <a:ahLst/>
              <a:cxnLst/>
              <a:rect l="l" t="t" r="r" b="b"/>
              <a:pathLst>
                <a:path w="4957" h="1209" extrusionOk="0">
                  <a:moveTo>
                    <a:pt x="4820" y="0"/>
                  </a:moveTo>
                  <a:cubicBezTo>
                    <a:pt x="4788" y="0"/>
                    <a:pt x="4757" y="11"/>
                    <a:pt x="4736" y="32"/>
                  </a:cubicBezTo>
                  <a:cubicBezTo>
                    <a:pt x="4620" y="116"/>
                    <a:pt x="4505" y="210"/>
                    <a:pt x="4389" y="284"/>
                  </a:cubicBezTo>
                  <a:cubicBezTo>
                    <a:pt x="4116" y="473"/>
                    <a:pt x="3812" y="630"/>
                    <a:pt x="3497" y="746"/>
                  </a:cubicBezTo>
                  <a:cubicBezTo>
                    <a:pt x="3171" y="851"/>
                    <a:pt x="2846" y="924"/>
                    <a:pt x="2510" y="956"/>
                  </a:cubicBezTo>
                  <a:lnTo>
                    <a:pt x="2489" y="956"/>
                  </a:lnTo>
                  <a:cubicBezTo>
                    <a:pt x="2321" y="977"/>
                    <a:pt x="2153" y="977"/>
                    <a:pt x="1985" y="977"/>
                  </a:cubicBezTo>
                  <a:cubicBezTo>
                    <a:pt x="1806" y="966"/>
                    <a:pt x="1628" y="945"/>
                    <a:pt x="1449" y="914"/>
                  </a:cubicBezTo>
                  <a:cubicBezTo>
                    <a:pt x="1113" y="851"/>
                    <a:pt x="777" y="746"/>
                    <a:pt x="473" y="588"/>
                  </a:cubicBezTo>
                  <a:cubicBezTo>
                    <a:pt x="336" y="525"/>
                    <a:pt x="210" y="452"/>
                    <a:pt x="84" y="378"/>
                  </a:cubicBezTo>
                  <a:cubicBezTo>
                    <a:pt x="76" y="370"/>
                    <a:pt x="67" y="367"/>
                    <a:pt x="58" y="367"/>
                  </a:cubicBezTo>
                  <a:cubicBezTo>
                    <a:pt x="42" y="367"/>
                    <a:pt x="28" y="376"/>
                    <a:pt x="21" y="389"/>
                  </a:cubicBezTo>
                  <a:cubicBezTo>
                    <a:pt x="0" y="410"/>
                    <a:pt x="11" y="441"/>
                    <a:pt x="32" y="462"/>
                  </a:cubicBezTo>
                  <a:cubicBezTo>
                    <a:pt x="242" y="599"/>
                    <a:pt x="462" y="735"/>
                    <a:pt x="704" y="840"/>
                  </a:cubicBezTo>
                  <a:cubicBezTo>
                    <a:pt x="935" y="935"/>
                    <a:pt x="1166" y="1019"/>
                    <a:pt x="1418" y="1082"/>
                  </a:cubicBezTo>
                  <a:cubicBezTo>
                    <a:pt x="1544" y="1113"/>
                    <a:pt x="1670" y="1134"/>
                    <a:pt x="1796" y="1155"/>
                  </a:cubicBezTo>
                  <a:cubicBezTo>
                    <a:pt x="1911" y="1176"/>
                    <a:pt x="2037" y="1197"/>
                    <a:pt x="2163" y="1197"/>
                  </a:cubicBezTo>
                  <a:cubicBezTo>
                    <a:pt x="2289" y="1208"/>
                    <a:pt x="2415" y="1208"/>
                    <a:pt x="2541" y="1208"/>
                  </a:cubicBezTo>
                  <a:cubicBezTo>
                    <a:pt x="2667" y="1197"/>
                    <a:pt x="2793" y="1187"/>
                    <a:pt x="2930" y="1176"/>
                  </a:cubicBezTo>
                  <a:cubicBezTo>
                    <a:pt x="3297" y="1124"/>
                    <a:pt x="3644" y="1019"/>
                    <a:pt x="3980" y="861"/>
                  </a:cubicBezTo>
                  <a:cubicBezTo>
                    <a:pt x="4148" y="788"/>
                    <a:pt x="4305" y="693"/>
                    <a:pt x="4463" y="599"/>
                  </a:cubicBezTo>
                  <a:cubicBezTo>
                    <a:pt x="4620" y="483"/>
                    <a:pt x="4778" y="368"/>
                    <a:pt x="4914" y="231"/>
                  </a:cubicBezTo>
                  <a:cubicBezTo>
                    <a:pt x="4935" y="210"/>
                    <a:pt x="4956" y="179"/>
                    <a:pt x="4956" y="137"/>
                  </a:cubicBezTo>
                  <a:cubicBezTo>
                    <a:pt x="4956" y="105"/>
                    <a:pt x="4946" y="74"/>
                    <a:pt x="4925" y="42"/>
                  </a:cubicBezTo>
                  <a:cubicBezTo>
                    <a:pt x="4904" y="11"/>
                    <a:pt x="4862" y="0"/>
                    <a:pt x="4830" y="0"/>
                  </a:cubicBezTo>
                  <a:close/>
                </a:path>
              </a:pathLst>
            </a:custGeom>
            <a:solidFill>
              <a:srgbClr val="EB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2"/>
            <p:cNvSpPr/>
            <p:nvPr/>
          </p:nvSpPr>
          <p:spPr>
            <a:xfrm>
              <a:off x="2289825" y="4708825"/>
              <a:ext cx="45700" cy="11575"/>
            </a:xfrm>
            <a:custGeom>
              <a:avLst/>
              <a:gdLst/>
              <a:ahLst/>
              <a:cxnLst/>
              <a:rect l="l" t="t" r="r" b="b"/>
              <a:pathLst>
                <a:path w="1828" h="463" extrusionOk="0">
                  <a:moveTo>
                    <a:pt x="1690" y="0"/>
                  </a:moveTo>
                  <a:cubicBezTo>
                    <a:pt x="1617" y="42"/>
                    <a:pt x="1543" y="84"/>
                    <a:pt x="1470" y="116"/>
                  </a:cubicBezTo>
                  <a:cubicBezTo>
                    <a:pt x="1386" y="158"/>
                    <a:pt x="1302" y="189"/>
                    <a:pt x="1228" y="221"/>
                  </a:cubicBezTo>
                  <a:cubicBezTo>
                    <a:pt x="1018" y="294"/>
                    <a:pt x="808" y="347"/>
                    <a:pt x="588" y="368"/>
                  </a:cubicBezTo>
                  <a:lnTo>
                    <a:pt x="609" y="368"/>
                  </a:lnTo>
                  <a:cubicBezTo>
                    <a:pt x="567" y="371"/>
                    <a:pt x="524" y="372"/>
                    <a:pt x="481" y="372"/>
                  </a:cubicBezTo>
                  <a:cubicBezTo>
                    <a:pt x="363" y="372"/>
                    <a:pt x="244" y="362"/>
                    <a:pt x="136" y="347"/>
                  </a:cubicBezTo>
                  <a:cubicBezTo>
                    <a:pt x="105" y="336"/>
                    <a:pt x="73" y="326"/>
                    <a:pt x="52" y="326"/>
                  </a:cubicBezTo>
                  <a:cubicBezTo>
                    <a:pt x="47" y="323"/>
                    <a:pt x="41" y="322"/>
                    <a:pt x="35" y="322"/>
                  </a:cubicBezTo>
                  <a:cubicBezTo>
                    <a:pt x="21" y="322"/>
                    <a:pt x="7" y="332"/>
                    <a:pt x="0" y="347"/>
                  </a:cubicBezTo>
                  <a:cubicBezTo>
                    <a:pt x="0" y="368"/>
                    <a:pt x="10" y="389"/>
                    <a:pt x="31" y="399"/>
                  </a:cubicBezTo>
                  <a:cubicBezTo>
                    <a:pt x="94" y="420"/>
                    <a:pt x="168" y="431"/>
                    <a:pt x="241" y="441"/>
                  </a:cubicBezTo>
                  <a:cubicBezTo>
                    <a:pt x="315" y="452"/>
                    <a:pt x="388" y="462"/>
                    <a:pt x="462" y="462"/>
                  </a:cubicBezTo>
                  <a:cubicBezTo>
                    <a:pt x="609" y="462"/>
                    <a:pt x="766" y="452"/>
                    <a:pt x="913" y="431"/>
                  </a:cubicBezTo>
                  <a:cubicBezTo>
                    <a:pt x="1060" y="410"/>
                    <a:pt x="1207" y="368"/>
                    <a:pt x="1354" y="315"/>
                  </a:cubicBezTo>
                  <a:cubicBezTo>
                    <a:pt x="1501" y="273"/>
                    <a:pt x="1638" y="221"/>
                    <a:pt x="1774" y="158"/>
                  </a:cubicBezTo>
                  <a:cubicBezTo>
                    <a:pt x="1816" y="137"/>
                    <a:pt x="1827" y="84"/>
                    <a:pt x="1806" y="42"/>
                  </a:cubicBezTo>
                  <a:cubicBezTo>
                    <a:pt x="1795" y="11"/>
                    <a:pt x="1764" y="0"/>
                    <a:pt x="1732" y="0"/>
                  </a:cubicBezTo>
                  <a:close/>
                </a:path>
              </a:pathLst>
            </a:custGeom>
            <a:solidFill>
              <a:srgbClr val="EB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2"/>
            <p:cNvSpPr/>
            <p:nvPr/>
          </p:nvSpPr>
          <p:spPr>
            <a:xfrm>
              <a:off x="2382750" y="4732725"/>
              <a:ext cx="50425" cy="53575"/>
            </a:xfrm>
            <a:custGeom>
              <a:avLst/>
              <a:gdLst/>
              <a:ahLst/>
              <a:cxnLst/>
              <a:rect l="l" t="t" r="r" b="b"/>
              <a:pathLst>
                <a:path w="2017" h="2143" extrusionOk="0">
                  <a:moveTo>
                    <a:pt x="356" y="477"/>
                  </a:moveTo>
                  <a:cubicBezTo>
                    <a:pt x="356" y="478"/>
                    <a:pt x="357" y="479"/>
                    <a:pt x="357" y="480"/>
                  </a:cubicBezTo>
                  <a:lnTo>
                    <a:pt x="357" y="480"/>
                  </a:lnTo>
                  <a:cubicBezTo>
                    <a:pt x="357" y="479"/>
                    <a:pt x="356" y="478"/>
                    <a:pt x="356" y="477"/>
                  </a:cubicBezTo>
                  <a:close/>
                  <a:moveTo>
                    <a:pt x="105" y="0"/>
                  </a:moveTo>
                  <a:cubicBezTo>
                    <a:pt x="73" y="10"/>
                    <a:pt x="42" y="31"/>
                    <a:pt x="31" y="52"/>
                  </a:cubicBezTo>
                  <a:cubicBezTo>
                    <a:pt x="10" y="84"/>
                    <a:pt x="0" y="115"/>
                    <a:pt x="10" y="147"/>
                  </a:cubicBezTo>
                  <a:cubicBezTo>
                    <a:pt x="42" y="262"/>
                    <a:pt x="84" y="378"/>
                    <a:pt x="136" y="483"/>
                  </a:cubicBezTo>
                  <a:cubicBezTo>
                    <a:pt x="178" y="598"/>
                    <a:pt x="220" y="703"/>
                    <a:pt x="283" y="808"/>
                  </a:cubicBezTo>
                  <a:cubicBezTo>
                    <a:pt x="388" y="1018"/>
                    <a:pt x="525" y="1228"/>
                    <a:pt x="683" y="1407"/>
                  </a:cubicBezTo>
                  <a:cubicBezTo>
                    <a:pt x="840" y="1585"/>
                    <a:pt x="1019" y="1743"/>
                    <a:pt x="1218" y="1869"/>
                  </a:cubicBezTo>
                  <a:cubicBezTo>
                    <a:pt x="1323" y="1932"/>
                    <a:pt x="1428" y="1984"/>
                    <a:pt x="1533" y="2026"/>
                  </a:cubicBezTo>
                  <a:cubicBezTo>
                    <a:pt x="1638" y="2068"/>
                    <a:pt x="1754" y="2100"/>
                    <a:pt x="1870" y="2121"/>
                  </a:cubicBezTo>
                  <a:cubicBezTo>
                    <a:pt x="1901" y="2131"/>
                    <a:pt x="1943" y="2131"/>
                    <a:pt x="1975" y="2142"/>
                  </a:cubicBezTo>
                  <a:cubicBezTo>
                    <a:pt x="1996" y="2142"/>
                    <a:pt x="2017" y="2121"/>
                    <a:pt x="2017" y="2100"/>
                  </a:cubicBezTo>
                  <a:cubicBezTo>
                    <a:pt x="2017" y="2079"/>
                    <a:pt x="2006" y="2068"/>
                    <a:pt x="1985" y="2068"/>
                  </a:cubicBezTo>
                  <a:cubicBezTo>
                    <a:pt x="1954" y="2058"/>
                    <a:pt x="1933" y="2058"/>
                    <a:pt x="1912" y="2058"/>
                  </a:cubicBezTo>
                  <a:cubicBezTo>
                    <a:pt x="1786" y="2026"/>
                    <a:pt x="1670" y="1995"/>
                    <a:pt x="1554" y="1942"/>
                  </a:cubicBezTo>
                  <a:cubicBezTo>
                    <a:pt x="1481" y="1900"/>
                    <a:pt x="1407" y="1869"/>
                    <a:pt x="1344" y="1816"/>
                  </a:cubicBezTo>
                  <a:cubicBezTo>
                    <a:pt x="1271" y="1774"/>
                    <a:pt x="1208" y="1722"/>
                    <a:pt x="1145" y="1669"/>
                  </a:cubicBezTo>
                  <a:cubicBezTo>
                    <a:pt x="977" y="1522"/>
                    <a:pt x="830" y="1344"/>
                    <a:pt x="704" y="1165"/>
                  </a:cubicBezTo>
                  <a:lnTo>
                    <a:pt x="704" y="1165"/>
                  </a:lnTo>
                  <a:lnTo>
                    <a:pt x="714" y="1176"/>
                  </a:lnTo>
                  <a:cubicBezTo>
                    <a:pt x="562" y="963"/>
                    <a:pt x="450" y="732"/>
                    <a:pt x="357" y="480"/>
                  </a:cubicBezTo>
                  <a:lnTo>
                    <a:pt x="357" y="480"/>
                  </a:lnTo>
                  <a:cubicBezTo>
                    <a:pt x="357" y="481"/>
                    <a:pt x="357" y="482"/>
                    <a:pt x="357" y="483"/>
                  </a:cubicBezTo>
                  <a:cubicBezTo>
                    <a:pt x="346" y="472"/>
                    <a:pt x="346" y="472"/>
                    <a:pt x="346" y="462"/>
                  </a:cubicBezTo>
                  <a:lnTo>
                    <a:pt x="346" y="462"/>
                  </a:lnTo>
                  <a:cubicBezTo>
                    <a:pt x="346" y="470"/>
                    <a:pt x="353" y="472"/>
                    <a:pt x="356" y="477"/>
                  </a:cubicBezTo>
                  <a:lnTo>
                    <a:pt x="356" y="477"/>
                  </a:lnTo>
                  <a:cubicBezTo>
                    <a:pt x="353" y="468"/>
                    <a:pt x="350" y="460"/>
                    <a:pt x="346" y="451"/>
                  </a:cubicBezTo>
                  <a:cubicBezTo>
                    <a:pt x="325" y="399"/>
                    <a:pt x="304" y="346"/>
                    <a:pt x="294" y="294"/>
                  </a:cubicBezTo>
                  <a:cubicBezTo>
                    <a:pt x="273" y="231"/>
                    <a:pt x="262" y="168"/>
                    <a:pt x="252" y="94"/>
                  </a:cubicBezTo>
                  <a:cubicBezTo>
                    <a:pt x="231" y="42"/>
                    <a:pt x="189" y="0"/>
                    <a:pt x="126" y="0"/>
                  </a:cubicBezTo>
                  <a:close/>
                </a:path>
              </a:pathLst>
            </a:custGeom>
            <a:solidFill>
              <a:srgbClr val="EB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2"/>
            <p:cNvSpPr/>
            <p:nvPr/>
          </p:nvSpPr>
          <p:spPr>
            <a:xfrm>
              <a:off x="2467525" y="4586750"/>
              <a:ext cx="31525" cy="35775"/>
            </a:xfrm>
            <a:custGeom>
              <a:avLst/>
              <a:gdLst/>
              <a:ahLst/>
              <a:cxnLst/>
              <a:rect l="l" t="t" r="r" b="b"/>
              <a:pathLst>
                <a:path w="1261" h="1431" extrusionOk="0">
                  <a:moveTo>
                    <a:pt x="1146" y="1"/>
                  </a:moveTo>
                  <a:cubicBezTo>
                    <a:pt x="1062" y="11"/>
                    <a:pt x="978" y="22"/>
                    <a:pt x="894" y="43"/>
                  </a:cubicBezTo>
                  <a:cubicBezTo>
                    <a:pt x="810" y="64"/>
                    <a:pt x="736" y="106"/>
                    <a:pt x="663" y="137"/>
                  </a:cubicBezTo>
                  <a:cubicBezTo>
                    <a:pt x="526" y="211"/>
                    <a:pt x="400" y="326"/>
                    <a:pt x="295" y="452"/>
                  </a:cubicBezTo>
                  <a:cubicBezTo>
                    <a:pt x="96" y="704"/>
                    <a:pt x="1" y="1040"/>
                    <a:pt x="22" y="1366"/>
                  </a:cubicBezTo>
                  <a:cubicBezTo>
                    <a:pt x="22" y="1394"/>
                    <a:pt x="47" y="1430"/>
                    <a:pt x="83" y="1430"/>
                  </a:cubicBezTo>
                  <a:cubicBezTo>
                    <a:pt x="87" y="1430"/>
                    <a:pt x="91" y="1430"/>
                    <a:pt x="96" y="1429"/>
                  </a:cubicBezTo>
                  <a:cubicBezTo>
                    <a:pt x="138" y="1429"/>
                    <a:pt x="169" y="1397"/>
                    <a:pt x="169" y="1355"/>
                  </a:cubicBezTo>
                  <a:lnTo>
                    <a:pt x="169" y="1198"/>
                  </a:lnTo>
                  <a:cubicBezTo>
                    <a:pt x="180" y="1103"/>
                    <a:pt x="201" y="1009"/>
                    <a:pt x="232" y="925"/>
                  </a:cubicBezTo>
                  <a:cubicBezTo>
                    <a:pt x="274" y="820"/>
                    <a:pt x="316" y="736"/>
                    <a:pt x="379" y="652"/>
                  </a:cubicBezTo>
                  <a:cubicBezTo>
                    <a:pt x="421" y="578"/>
                    <a:pt x="484" y="515"/>
                    <a:pt x="547" y="452"/>
                  </a:cubicBezTo>
                  <a:cubicBezTo>
                    <a:pt x="610" y="400"/>
                    <a:pt x="684" y="358"/>
                    <a:pt x="757" y="316"/>
                  </a:cubicBezTo>
                  <a:cubicBezTo>
                    <a:pt x="831" y="284"/>
                    <a:pt x="904" y="263"/>
                    <a:pt x="978" y="242"/>
                  </a:cubicBezTo>
                  <a:cubicBezTo>
                    <a:pt x="1041" y="232"/>
                    <a:pt x="1093" y="232"/>
                    <a:pt x="1156" y="232"/>
                  </a:cubicBezTo>
                  <a:cubicBezTo>
                    <a:pt x="1219" y="232"/>
                    <a:pt x="1261" y="169"/>
                    <a:pt x="1261" y="116"/>
                  </a:cubicBezTo>
                  <a:cubicBezTo>
                    <a:pt x="1261" y="53"/>
                    <a:pt x="1209" y="1"/>
                    <a:pt x="1156" y="1"/>
                  </a:cubicBezTo>
                  <a:close/>
                </a:path>
              </a:pathLst>
            </a:custGeom>
            <a:solidFill>
              <a:srgbClr val="EB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2"/>
            <p:cNvSpPr/>
            <p:nvPr/>
          </p:nvSpPr>
          <p:spPr>
            <a:xfrm>
              <a:off x="2416875" y="4607475"/>
              <a:ext cx="26000" cy="21825"/>
            </a:xfrm>
            <a:custGeom>
              <a:avLst/>
              <a:gdLst/>
              <a:ahLst/>
              <a:cxnLst/>
              <a:rect l="l" t="t" r="r" b="b"/>
              <a:pathLst>
                <a:path w="1040" h="873" extrusionOk="0">
                  <a:moveTo>
                    <a:pt x="767" y="1"/>
                  </a:moveTo>
                  <a:cubicBezTo>
                    <a:pt x="715" y="1"/>
                    <a:pt x="652" y="12"/>
                    <a:pt x="599" y="22"/>
                  </a:cubicBezTo>
                  <a:cubicBezTo>
                    <a:pt x="484" y="54"/>
                    <a:pt x="379" y="117"/>
                    <a:pt x="294" y="190"/>
                  </a:cubicBezTo>
                  <a:cubicBezTo>
                    <a:pt x="116" y="348"/>
                    <a:pt x="11" y="579"/>
                    <a:pt x="0" y="810"/>
                  </a:cubicBezTo>
                  <a:cubicBezTo>
                    <a:pt x="0" y="841"/>
                    <a:pt x="21" y="873"/>
                    <a:pt x="53" y="873"/>
                  </a:cubicBezTo>
                  <a:cubicBezTo>
                    <a:pt x="84" y="873"/>
                    <a:pt x="105" y="852"/>
                    <a:pt x="105" y="820"/>
                  </a:cubicBezTo>
                  <a:cubicBezTo>
                    <a:pt x="116" y="789"/>
                    <a:pt x="116" y="757"/>
                    <a:pt x="116" y="726"/>
                  </a:cubicBezTo>
                  <a:cubicBezTo>
                    <a:pt x="137" y="673"/>
                    <a:pt x="147" y="610"/>
                    <a:pt x="179" y="558"/>
                  </a:cubicBezTo>
                  <a:cubicBezTo>
                    <a:pt x="210" y="495"/>
                    <a:pt x="242" y="442"/>
                    <a:pt x="294" y="390"/>
                  </a:cubicBezTo>
                  <a:cubicBezTo>
                    <a:pt x="326" y="348"/>
                    <a:pt x="368" y="306"/>
                    <a:pt x="421" y="274"/>
                  </a:cubicBezTo>
                  <a:cubicBezTo>
                    <a:pt x="463" y="243"/>
                    <a:pt x="505" y="222"/>
                    <a:pt x="547" y="211"/>
                  </a:cubicBezTo>
                  <a:lnTo>
                    <a:pt x="673" y="180"/>
                  </a:lnTo>
                  <a:cubicBezTo>
                    <a:pt x="715" y="180"/>
                    <a:pt x="757" y="190"/>
                    <a:pt x="799" y="190"/>
                  </a:cubicBezTo>
                  <a:lnTo>
                    <a:pt x="893" y="222"/>
                  </a:lnTo>
                  <a:cubicBezTo>
                    <a:pt x="904" y="226"/>
                    <a:pt x="916" y="228"/>
                    <a:pt x="927" y="228"/>
                  </a:cubicBezTo>
                  <a:cubicBezTo>
                    <a:pt x="970" y="228"/>
                    <a:pt x="1011" y="200"/>
                    <a:pt x="1019" y="159"/>
                  </a:cubicBezTo>
                  <a:cubicBezTo>
                    <a:pt x="1040" y="106"/>
                    <a:pt x="1009" y="43"/>
                    <a:pt x="956" y="33"/>
                  </a:cubicBezTo>
                  <a:cubicBezTo>
                    <a:pt x="893" y="12"/>
                    <a:pt x="830" y="1"/>
                    <a:pt x="767" y="1"/>
                  </a:cubicBezTo>
                  <a:close/>
                </a:path>
              </a:pathLst>
            </a:custGeom>
            <a:solidFill>
              <a:srgbClr val="EB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2"/>
            <p:cNvSpPr/>
            <p:nvPr/>
          </p:nvSpPr>
          <p:spPr>
            <a:xfrm>
              <a:off x="2330250" y="4847425"/>
              <a:ext cx="42550" cy="43875"/>
            </a:xfrm>
            <a:custGeom>
              <a:avLst/>
              <a:gdLst/>
              <a:ahLst/>
              <a:cxnLst/>
              <a:rect l="l" t="t" r="r" b="b"/>
              <a:pathLst>
                <a:path w="1702" h="1755" extrusionOk="0">
                  <a:moveTo>
                    <a:pt x="1228" y="1"/>
                  </a:moveTo>
                  <a:cubicBezTo>
                    <a:pt x="1176" y="64"/>
                    <a:pt x="1123" y="127"/>
                    <a:pt x="1060" y="179"/>
                  </a:cubicBezTo>
                  <a:cubicBezTo>
                    <a:pt x="955" y="295"/>
                    <a:pt x="829" y="421"/>
                    <a:pt x="693" y="526"/>
                  </a:cubicBezTo>
                  <a:cubicBezTo>
                    <a:pt x="472" y="704"/>
                    <a:pt x="241" y="873"/>
                    <a:pt x="0" y="1041"/>
                  </a:cubicBezTo>
                  <a:cubicBezTo>
                    <a:pt x="84" y="1198"/>
                    <a:pt x="199" y="1345"/>
                    <a:pt x="357" y="1471"/>
                  </a:cubicBezTo>
                  <a:cubicBezTo>
                    <a:pt x="441" y="1545"/>
                    <a:pt x="535" y="1597"/>
                    <a:pt x="619" y="1650"/>
                  </a:cubicBezTo>
                  <a:cubicBezTo>
                    <a:pt x="714" y="1692"/>
                    <a:pt x="819" y="1734"/>
                    <a:pt x="913" y="1744"/>
                  </a:cubicBezTo>
                  <a:cubicBezTo>
                    <a:pt x="955" y="1755"/>
                    <a:pt x="997" y="1755"/>
                    <a:pt x="1050" y="1755"/>
                  </a:cubicBezTo>
                  <a:cubicBezTo>
                    <a:pt x="1102" y="1755"/>
                    <a:pt x="1144" y="1755"/>
                    <a:pt x="1197" y="1744"/>
                  </a:cubicBezTo>
                  <a:cubicBezTo>
                    <a:pt x="1291" y="1723"/>
                    <a:pt x="1375" y="1671"/>
                    <a:pt x="1459" y="1608"/>
                  </a:cubicBezTo>
                  <a:cubicBezTo>
                    <a:pt x="1543" y="1524"/>
                    <a:pt x="1606" y="1429"/>
                    <a:pt x="1648" y="1324"/>
                  </a:cubicBezTo>
                  <a:cubicBezTo>
                    <a:pt x="1690" y="1230"/>
                    <a:pt x="1701" y="1114"/>
                    <a:pt x="1701" y="978"/>
                  </a:cubicBezTo>
                  <a:cubicBezTo>
                    <a:pt x="1690" y="904"/>
                    <a:pt x="1680" y="820"/>
                    <a:pt x="1648" y="715"/>
                  </a:cubicBezTo>
                  <a:cubicBezTo>
                    <a:pt x="1627" y="641"/>
                    <a:pt x="1596" y="557"/>
                    <a:pt x="1554" y="463"/>
                  </a:cubicBezTo>
                  <a:cubicBezTo>
                    <a:pt x="1480" y="305"/>
                    <a:pt x="1396" y="158"/>
                    <a:pt x="1291" y="32"/>
                  </a:cubicBezTo>
                  <a:cubicBezTo>
                    <a:pt x="1281" y="11"/>
                    <a:pt x="1260" y="1"/>
                    <a:pt x="1249"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2"/>
            <p:cNvSpPr/>
            <p:nvPr/>
          </p:nvSpPr>
          <p:spPr>
            <a:xfrm>
              <a:off x="2259100" y="4775775"/>
              <a:ext cx="30750" cy="22600"/>
            </a:xfrm>
            <a:custGeom>
              <a:avLst/>
              <a:gdLst/>
              <a:ahLst/>
              <a:cxnLst/>
              <a:rect l="l" t="t" r="r" b="b"/>
              <a:pathLst>
                <a:path w="1230" h="904" extrusionOk="0">
                  <a:moveTo>
                    <a:pt x="1061" y="0"/>
                  </a:moveTo>
                  <a:cubicBezTo>
                    <a:pt x="914" y="0"/>
                    <a:pt x="693" y="94"/>
                    <a:pt x="473" y="241"/>
                  </a:cubicBezTo>
                  <a:cubicBezTo>
                    <a:pt x="315" y="346"/>
                    <a:pt x="189" y="462"/>
                    <a:pt x="105" y="577"/>
                  </a:cubicBezTo>
                  <a:cubicBezTo>
                    <a:pt x="21" y="693"/>
                    <a:pt x="0" y="787"/>
                    <a:pt x="32" y="850"/>
                  </a:cubicBezTo>
                  <a:cubicBezTo>
                    <a:pt x="63" y="882"/>
                    <a:pt x="105" y="903"/>
                    <a:pt x="179" y="903"/>
                  </a:cubicBezTo>
                  <a:cubicBezTo>
                    <a:pt x="326" y="903"/>
                    <a:pt x="557" y="819"/>
                    <a:pt x="767" y="672"/>
                  </a:cubicBezTo>
                  <a:cubicBezTo>
                    <a:pt x="1008" y="504"/>
                    <a:pt x="1197" y="304"/>
                    <a:pt x="1218" y="157"/>
                  </a:cubicBezTo>
                  <a:cubicBezTo>
                    <a:pt x="1229" y="115"/>
                    <a:pt x="1218" y="84"/>
                    <a:pt x="1208" y="63"/>
                  </a:cubicBezTo>
                  <a:cubicBezTo>
                    <a:pt x="1176" y="21"/>
                    <a:pt x="1134" y="0"/>
                    <a:pt x="1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2"/>
            <p:cNvSpPr/>
            <p:nvPr/>
          </p:nvSpPr>
          <p:spPr>
            <a:xfrm>
              <a:off x="2337850" y="4757125"/>
              <a:ext cx="38625" cy="14200"/>
            </a:xfrm>
            <a:custGeom>
              <a:avLst/>
              <a:gdLst/>
              <a:ahLst/>
              <a:cxnLst/>
              <a:rect l="l" t="t" r="r" b="b"/>
              <a:pathLst>
                <a:path w="1545" h="568" extrusionOk="0">
                  <a:moveTo>
                    <a:pt x="767" y="0"/>
                  </a:moveTo>
                  <a:cubicBezTo>
                    <a:pt x="347" y="11"/>
                    <a:pt x="0" y="147"/>
                    <a:pt x="0" y="305"/>
                  </a:cubicBezTo>
                  <a:cubicBezTo>
                    <a:pt x="11" y="452"/>
                    <a:pt x="326" y="567"/>
                    <a:pt x="725" y="567"/>
                  </a:cubicBezTo>
                  <a:lnTo>
                    <a:pt x="777" y="567"/>
                  </a:lnTo>
                  <a:cubicBezTo>
                    <a:pt x="1103" y="557"/>
                    <a:pt x="1386" y="483"/>
                    <a:pt x="1491" y="368"/>
                  </a:cubicBezTo>
                  <a:cubicBezTo>
                    <a:pt x="1523" y="336"/>
                    <a:pt x="1544" y="305"/>
                    <a:pt x="1544" y="263"/>
                  </a:cubicBezTo>
                  <a:cubicBezTo>
                    <a:pt x="1533" y="116"/>
                    <a:pt x="1218" y="0"/>
                    <a:pt x="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2"/>
            <p:cNvSpPr/>
            <p:nvPr/>
          </p:nvSpPr>
          <p:spPr>
            <a:xfrm>
              <a:off x="2311600" y="4808050"/>
              <a:ext cx="20500" cy="47800"/>
            </a:xfrm>
            <a:custGeom>
              <a:avLst/>
              <a:gdLst/>
              <a:ahLst/>
              <a:cxnLst/>
              <a:rect l="l" t="t" r="r" b="b"/>
              <a:pathLst>
                <a:path w="820" h="1912" extrusionOk="0">
                  <a:moveTo>
                    <a:pt x="515" y="0"/>
                  </a:moveTo>
                  <a:lnTo>
                    <a:pt x="504" y="11"/>
                  </a:lnTo>
                  <a:cubicBezTo>
                    <a:pt x="494" y="21"/>
                    <a:pt x="494" y="32"/>
                    <a:pt x="494" y="32"/>
                  </a:cubicBezTo>
                  <a:lnTo>
                    <a:pt x="525" y="126"/>
                  </a:lnTo>
                  <a:lnTo>
                    <a:pt x="536" y="147"/>
                  </a:lnTo>
                  <a:lnTo>
                    <a:pt x="536" y="158"/>
                  </a:lnTo>
                  <a:cubicBezTo>
                    <a:pt x="557" y="210"/>
                    <a:pt x="567" y="263"/>
                    <a:pt x="588" y="305"/>
                  </a:cubicBezTo>
                  <a:cubicBezTo>
                    <a:pt x="620" y="420"/>
                    <a:pt x="662" y="546"/>
                    <a:pt x="672" y="672"/>
                  </a:cubicBezTo>
                  <a:cubicBezTo>
                    <a:pt x="683" y="704"/>
                    <a:pt x="683" y="735"/>
                    <a:pt x="683" y="777"/>
                  </a:cubicBezTo>
                  <a:cubicBezTo>
                    <a:pt x="683" y="777"/>
                    <a:pt x="672" y="788"/>
                    <a:pt x="672" y="798"/>
                  </a:cubicBezTo>
                  <a:lnTo>
                    <a:pt x="651" y="830"/>
                  </a:lnTo>
                  <a:cubicBezTo>
                    <a:pt x="641" y="830"/>
                    <a:pt x="630" y="840"/>
                    <a:pt x="620" y="840"/>
                  </a:cubicBezTo>
                  <a:cubicBezTo>
                    <a:pt x="578" y="861"/>
                    <a:pt x="525" y="872"/>
                    <a:pt x="483" y="872"/>
                  </a:cubicBezTo>
                  <a:lnTo>
                    <a:pt x="462" y="872"/>
                  </a:lnTo>
                  <a:cubicBezTo>
                    <a:pt x="389" y="882"/>
                    <a:pt x="326" y="893"/>
                    <a:pt x="263" y="924"/>
                  </a:cubicBezTo>
                  <a:cubicBezTo>
                    <a:pt x="221" y="935"/>
                    <a:pt x="189" y="966"/>
                    <a:pt x="168" y="987"/>
                  </a:cubicBezTo>
                  <a:cubicBezTo>
                    <a:pt x="137" y="1019"/>
                    <a:pt x="116" y="1050"/>
                    <a:pt x="84" y="1082"/>
                  </a:cubicBezTo>
                  <a:cubicBezTo>
                    <a:pt x="42" y="1145"/>
                    <a:pt x="11" y="1218"/>
                    <a:pt x="0" y="1303"/>
                  </a:cubicBezTo>
                  <a:cubicBezTo>
                    <a:pt x="0" y="1376"/>
                    <a:pt x="0" y="1450"/>
                    <a:pt x="21" y="1523"/>
                  </a:cubicBezTo>
                  <a:cubicBezTo>
                    <a:pt x="42" y="1597"/>
                    <a:pt x="74" y="1660"/>
                    <a:pt x="126" y="1723"/>
                  </a:cubicBezTo>
                  <a:cubicBezTo>
                    <a:pt x="168" y="1786"/>
                    <a:pt x="221" y="1828"/>
                    <a:pt x="284" y="1859"/>
                  </a:cubicBezTo>
                  <a:cubicBezTo>
                    <a:pt x="357" y="1901"/>
                    <a:pt x="431" y="1912"/>
                    <a:pt x="515" y="1912"/>
                  </a:cubicBezTo>
                  <a:cubicBezTo>
                    <a:pt x="557" y="1912"/>
                    <a:pt x="599" y="1912"/>
                    <a:pt x="641" y="1901"/>
                  </a:cubicBezTo>
                  <a:cubicBezTo>
                    <a:pt x="693" y="1891"/>
                    <a:pt x="735" y="1870"/>
                    <a:pt x="767" y="1849"/>
                  </a:cubicBezTo>
                  <a:cubicBezTo>
                    <a:pt x="788" y="1838"/>
                    <a:pt x="809" y="1817"/>
                    <a:pt x="809" y="1796"/>
                  </a:cubicBezTo>
                  <a:cubicBezTo>
                    <a:pt x="819" y="1775"/>
                    <a:pt x="819" y="1744"/>
                    <a:pt x="798" y="1723"/>
                  </a:cubicBezTo>
                  <a:cubicBezTo>
                    <a:pt x="788" y="1702"/>
                    <a:pt x="777" y="1691"/>
                    <a:pt x="746" y="1681"/>
                  </a:cubicBezTo>
                  <a:lnTo>
                    <a:pt x="725" y="1681"/>
                  </a:lnTo>
                  <a:cubicBezTo>
                    <a:pt x="714" y="1681"/>
                    <a:pt x="693" y="1691"/>
                    <a:pt x="683" y="1691"/>
                  </a:cubicBezTo>
                  <a:cubicBezTo>
                    <a:pt x="641" y="1712"/>
                    <a:pt x="599" y="1723"/>
                    <a:pt x="557" y="1733"/>
                  </a:cubicBezTo>
                  <a:lnTo>
                    <a:pt x="473" y="1733"/>
                  </a:lnTo>
                  <a:cubicBezTo>
                    <a:pt x="441" y="1723"/>
                    <a:pt x="420" y="1712"/>
                    <a:pt x="389" y="1702"/>
                  </a:cubicBezTo>
                  <a:cubicBezTo>
                    <a:pt x="357" y="1691"/>
                    <a:pt x="336" y="1681"/>
                    <a:pt x="315" y="1660"/>
                  </a:cubicBezTo>
                  <a:cubicBezTo>
                    <a:pt x="284" y="1639"/>
                    <a:pt x="263" y="1618"/>
                    <a:pt x="242" y="1586"/>
                  </a:cubicBezTo>
                  <a:cubicBezTo>
                    <a:pt x="231" y="1565"/>
                    <a:pt x="210" y="1534"/>
                    <a:pt x="200" y="1502"/>
                  </a:cubicBezTo>
                  <a:cubicBezTo>
                    <a:pt x="179" y="1471"/>
                    <a:pt x="168" y="1439"/>
                    <a:pt x="168" y="1397"/>
                  </a:cubicBezTo>
                  <a:lnTo>
                    <a:pt x="168" y="1303"/>
                  </a:lnTo>
                  <a:cubicBezTo>
                    <a:pt x="179" y="1260"/>
                    <a:pt x="179" y="1229"/>
                    <a:pt x="200" y="1197"/>
                  </a:cubicBezTo>
                  <a:cubicBezTo>
                    <a:pt x="210" y="1166"/>
                    <a:pt x="231" y="1134"/>
                    <a:pt x="252" y="1103"/>
                  </a:cubicBezTo>
                  <a:cubicBezTo>
                    <a:pt x="273" y="1071"/>
                    <a:pt x="294" y="1061"/>
                    <a:pt x="305" y="1040"/>
                  </a:cubicBezTo>
                  <a:cubicBezTo>
                    <a:pt x="315" y="1040"/>
                    <a:pt x="336" y="1029"/>
                    <a:pt x="347" y="1019"/>
                  </a:cubicBezTo>
                  <a:cubicBezTo>
                    <a:pt x="399" y="1008"/>
                    <a:pt x="441" y="998"/>
                    <a:pt x="494" y="987"/>
                  </a:cubicBezTo>
                  <a:lnTo>
                    <a:pt x="525" y="977"/>
                  </a:lnTo>
                  <a:cubicBezTo>
                    <a:pt x="578" y="966"/>
                    <a:pt x="641" y="945"/>
                    <a:pt x="693" y="914"/>
                  </a:cubicBezTo>
                  <a:cubicBezTo>
                    <a:pt x="714" y="893"/>
                    <a:pt x="725" y="872"/>
                    <a:pt x="735" y="851"/>
                  </a:cubicBezTo>
                  <a:cubicBezTo>
                    <a:pt x="746" y="840"/>
                    <a:pt x="746" y="819"/>
                    <a:pt x="756" y="798"/>
                  </a:cubicBezTo>
                  <a:cubicBezTo>
                    <a:pt x="756" y="756"/>
                    <a:pt x="756" y="714"/>
                    <a:pt x="746" y="662"/>
                  </a:cubicBezTo>
                  <a:cubicBezTo>
                    <a:pt x="735" y="609"/>
                    <a:pt x="725" y="557"/>
                    <a:pt x="704" y="494"/>
                  </a:cubicBezTo>
                  <a:cubicBezTo>
                    <a:pt x="683" y="431"/>
                    <a:pt x="662" y="368"/>
                    <a:pt x="651" y="305"/>
                  </a:cubicBezTo>
                  <a:cubicBezTo>
                    <a:pt x="630" y="263"/>
                    <a:pt x="620" y="231"/>
                    <a:pt x="609" y="189"/>
                  </a:cubicBezTo>
                  <a:cubicBezTo>
                    <a:pt x="588" y="137"/>
                    <a:pt x="567" y="74"/>
                    <a:pt x="546" y="21"/>
                  </a:cubicBezTo>
                  <a:cubicBezTo>
                    <a:pt x="546" y="11"/>
                    <a:pt x="536" y="0"/>
                    <a:pt x="525" y="0"/>
                  </a:cubicBezTo>
                  <a:close/>
                </a:path>
              </a:pathLst>
            </a:custGeom>
            <a:solidFill>
              <a:srgbClr val="FFA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2"/>
            <p:cNvSpPr/>
            <p:nvPr/>
          </p:nvSpPr>
          <p:spPr>
            <a:xfrm>
              <a:off x="2352825" y="4790725"/>
              <a:ext cx="42025" cy="38350"/>
            </a:xfrm>
            <a:custGeom>
              <a:avLst/>
              <a:gdLst/>
              <a:ahLst/>
              <a:cxnLst/>
              <a:rect l="l" t="t" r="r" b="b"/>
              <a:pathLst>
                <a:path w="1681" h="1534" extrusionOk="0">
                  <a:moveTo>
                    <a:pt x="745" y="0"/>
                  </a:moveTo>
                  <a:cubicBezTo>
                    <a:pt x="661" y="0"/>
                    <a:pt x="577" y="11"/>
                    <a:pt x="493" y="53"/>
                  </a:cubicBezTo>
                  <a:cubicBezTo>
                    <a:pt x="378" y="95"/>
                    <a:pt x="283" y="168"/>
                    <a:pt x="210" y="252"/>
                  </a:cubicBezTo>
                  <a:cubicBezTo>
                    <a:pt x="147" y="326"/>
                    <a:pt x="94" y="410"/>
                    <a:pt x="63" y="515"/>
                  </a:cubicBezTo>
                  <a:cubicBezTo>
                    <a:pt x="31" y="599"/>
                    <a:pt x="21" y="693"/>
                    <a:pt x="10" y="819"/>
                  </a:cubicBezTo>
                  <a:cubicBezTo>
                    <a:pt x="0" y="914"/>
                    <a:pt x="10" y="1008"/>
                    <a:pt x="21" y="1134"/>
                  </a:cubicBezTo>
                  <a:cubicBezTo>
                    <a:pt x="31" y="1260"/>
                    <a:pt x="52" y="1376"/>
                    <a:pt x="73" y="1512"/>
                  </a:cubicBezTo>
                  <a:cubicBezTo>
                    <a:pt x="84" y="1533"/>
                    <a:pt x="94" y="1533"/>
                    <a:pt x="105" y="1533"/>
                  </a:cubicBezTo>
                  <a:cubicBezTo>
                    <a:pt x="136" y="1533"/>
                    <a:pt x="126" y="1512"/>
                    <a:pt x="126" y="1502"/>
                  </a:cubicBezTo>
                  <a:lnTo>
                    <a:pt x="94" y="1313"/>
                  </a:lnTo>
                  <a:cubicBezTo>
                    <a:pt x="84" y="1176"/>
                    <a:pt x="63" y="966"/>
                    <a:pt x="84" y="767"/>
                  </a:cubicBezTo>
                  <a:cubicBezTo>
                    <a:pt x="94" y="683"/>
                    <a:pt x="115" y="609"/>
                    <a:pt x="147" y="536"/>
                  </a:cubicBezTo>
                  <a:cubicBezTo>
                    <a:pt x="168" y="483"/>
                    <a:pt x="199" y="431"/>
                    <a:pt x="231" y="389"/>
                  </a:cubicBezTo>
                  <a:cubicBezTo>
                    <a:pt x="262" y="347"/>
                    <a:pt x="294" y="315"/>
                    <a:pt x="336" y="284"/>
                  </a:cubicBezTo>
                  <a:cubicBezTo>
                    <a:pt x="388" y="252"/>
                    <a:pt x="430" y="221"/>
                    <a:pt x="493" y="189"/>
                  </a:cubicBezTo>
                  <a:cubicBezTo>
                    <a:pt x="546" y="179"/>
                    <a:pt x="588" y="158"/>
                    <a:pt x="640" y="158"/>
                  </a:cubicBezTo>
                  <a:cubicBezTo>
                    <a:pt x="661" y="147"/>
                    <a:pt x="682" y="147"/>
                    <a:pt x="703" y="147"/>
                  </a:cubicBezTo>
                  <a:cubicBezTo>
                    <a:pt x="724" y="147"/>
                    <a:pt x="745" y="147"/>
                    <a:pt x="766" y="158"/>
                  </a:cubicBezTo>
                  <a:cubicBezTo>
                    <a:pt x="819" y="158"/>
                    <a:pt x="861" y="168"/>
                    <a:pt x="903" y="189"/>
                  </a:cubicBezTo>
                  <a:cubicBezTo>
                    <a:pt x="955" y="210"/>
                    <a:pt x="1008" y="242"/>
                    <a:pt x="1060" y="284"/>
                  </a:cubicBezTo>
                  <a:cubicBezTo>
                    <a:pt x="1123" y="336"/>
                    <a:pt x="1186" y="399"/>
                    <a:pt x="1249" y="483"/>
                  </a:cubicBezTo>
                  <a:cubicBezTo>
                    <a:pt x="1323" y="578"/>
                    <a:pt x="1375" y="672"/>
                    <a:pt x="1428" y="777"/>
                  </a:cubicBezTo>
                  <a:cubicBezTo>
                    <a:pt x="1438" y="819"/>
                    <a:pt x="1459" y="861"/>
                    <a:pt x="1470" y="903"/>
                  </a:cubicBezTo>
                  <a:cubicBezTo>
                    <a:pt x="1480" y="924"/>
                    <a:pt x="1491" y="945"/>
                    <a:pt x="1512" y="966"/>
                  </a:cubicBezTo>
                  <a:cubicBezTo>
                    <a:pt x="1533" y="977"/>
                    <a:pt x="1554" y="977"/>
                    <a:pt x="1564" y="977"/>
                  </a:cubicBezTo>
                  <a:lnTo>
                    <a:pt x="1596" y="977"/>
                  </a:lnTo>
                  <a:cubicBezTo>
                    <a:pt x="1627" y="966"/>
                    <a:pt x="1648" y="945"/>
                    <a:pt x="1659" y="924"/>
                  </a:cubicBezTo>
                  <a:cubicBezTo>
                    <a:pt x="1680" y="893"/>
                    <a:pt x="1680" y="872"/>
                    <a:pt x="1669" y="840"/>
                  </a:cubicBezTo>
                  <a:cubicBezTo>
                    <a:pt x="1648" y="767"/>
                    <a:pt x="1617" y="693"/>
                    <a:pt x="1585" y="630"/>
                  </a:cubicBezTo>
                  <a:cubicBezTo>
                    <a:pt x="1554" y="578"/>
                    <a:pt x="1522" y="515"/>
                    <a:pt x="1480" y="452"/>
                  </a:cubicBezTo>
                  <a:cubicBezTo>
                    <a:pt x="1438" y="399"/>
                    <a:pt x="1407" y="347"/>
                    <a:pt x="1354" y="294"/>
                  </a:cubicBezTo>
                  <a:cubicBezTo>
                    <a:pt x="1312" y="252"/>
                    <a:pt x="1270" y="210"/>
                    <a:pt x="1207" y="158"/>
                  </a:cubicBezTo>
                  <a:cubicBezTo>
                    <a:pt x="1165" y="126"/>
                    <a:pt x="1113" y="95"/>
                    <a:pt x="1050" y="63"/>
                  </a:cubicBezTo>
                  <a:cubicBezTo>
                    <a:pt x="997" y="42"/>
                    <a:pt x="934" y="21"/>
                    <a:pt x="871" y="11"/>
                  </a:cubicBezTo>
                  <a:cubicBezTo>
                    <a:pt x="829" y="0"/>
                    <a:pt x="787" y="0"/>
                    <a:pt x="7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2"/>
            <p:cNvSpPr/>
            <p:nvPr/>
          </p:nvSpPr>
          <p:spPr>
            <a:xfrm>
              <a:off x="2269875" y="4817775"/>
              <a:ext cx="32050" cy="33350"/>
            </a:xfrm>
            <a:custGeom>
              <a:avLst/>
              <a:gdLst/>
              <a:ahLst/>
              <a:cxnLst/>
              <a:rect l="l" t="t" r="r" b="b"/>
              <a:pathLst>
                <a:path w="1282" h="1334" extrusionOk="0">
                  <a:moveTo>
                    <a:pt x="430" y="0"/>
                  </a:moveTo>
                  <a:cubicBezTo>
                    <a:pt x="378" y="0"/>
                    <a:pt x="325" y="10"/>
                    <a:pt x="273" y="42"/>
                  </a:cubicBezTo>
                  <a:cubicBezTo>
                    <a:pt x="241" y="52"/>
                    <a:pt x="210" y="73"/>
                    <a:pt x="168" y="105"/>
                  </a:cubicBezTo>
                  <a:cubicBezTo>
                    <a:pt x="157" y="115"/>
                    <a:pt x="147" y="136"/>
                    <a:pt x="136" y="147"/>
                  </a:cubicBezTo>
                  <a:cubicBezTo>
                    <a:pt x="115" y="168"/>
                    <a:pt x="105" y="189"/>
                    <a:pt x="84" y="210"/>
                  </a:cubicBezTo>
                  <a:cubicBezTo>
                    <a:pt x="63" y="241"/>
                    <a:pt x="52" y="283"/>
                    <a:pt x="31" y="325"/>
                  </a:cubicBezTo>
                  <a:cubicBezTo>
                    <a:pt x="21" y="378"/>
                    <a:pt x="10" y="420"/>
                    <a:pt x="10" y="472"/>
                  </a:cubicBezTo>
                  <a:cubicBezTo>
                    <a:pt x="0" y="556"/>
                    <a:pt x="0" y="651"/>
                    <a:pt x="10" y="756"/>
                  </a:cubicBezTo>
                  <a:cubicBezTo>
                    <a:pt x="21" y="861"/>
                    <a:pt x="42" y="956"/>
                    <a:pt x="73" y="1040"/>
                  </a:cubicBezTo>
                  <a:lnTo>
                    <a:pt x="105" y="1166"/>
                  </a:lnTo>
                  <a:cubicBezTo>
                    <a:pt x="126" y="1197"/>
                    <a:pt x="136" y="1239"/>
                    <a:pt x="157" y="1271"/>
                  </a:cubicBezTo>
                  <a:lnTo>
                    <a:pt x="168" y="1302"/>
                  </a:lnTo>
                  <a:cubicBezTo>
                    <a:pt x="178" y="1313"/>
                    <a:pt x="189" y="1313"/>
                    <a:pt x="199" y="1323"/>
                  </a:cubicBezTo>
                  <a:cubicBezTo>
                    <a:pt x="210" y="1334"/>
                    <a:pt x="220" y="1334"/>
                    <a:pt x="231" y="1334"/>
                  </a:cubicBezTo>
                  <a:lnTo>
                    <a:pt x="252" y="1334"/>
                  </a:lnTo>
                  <a:cubicBezTo>
                    <a:pt x="273" y="1323"/>
                    <a:pt x="283" y="1313"/>
                    <a:pt x="294" y="1302"/>
                  </a:cubicBezTo>
                  <a:cubicBezTo>
                    <a:pt x="304" y="1281"/>
                    <a:pt x="304" y="1260"/>
                    <a:pt x="304" y="1239"/>
                  </a:cubicBezTo>
                  <a:cubicBezTo>
                    <a:pt x="294" y="1218"/>
                    <a:pt x="283" y="1187"/>
                    <a:pt x="273" y="1166"/>
                  </a:cubicBezTo>
                  <a:lnTo>
                    <a:pt x="273" y="1145"/>
                  </a:lnTo>
                  <a:cubicBezTo>
                    <a:pt x="262" y="1103"/>
                    <a:pt x="252" y="1071"/>
                    <a:pt x="241" y="1029"/>
                  </a:cubicBezTo>
                  <a:cubicBezTo>
                    <a:pt x="220" y="935"/>
                    <a:pt x="199" y="850"/>
                    <a:pt x="189" y="766"/>
                  </a:cubicBezTo>
                  <a:lnTo>
                    <a:pt x="189" y="777"/>
                  </a:lnTo>
                  <a:cubicBezTo>
                    <a:pt x="178" y="661"/>
                    <a:pt x="178" y="556"/>
                    <a:pt x="189" y="472"/>
                  </a:cubicBezTo>
                  <a:cubicBezTo>
                    <a:pt x="189" y="409"/>
                    <a:pt x="210" y="357"/>
                    <a:pt x="220" y="315"/>
                  </a:cubicBezTo>
                  <a:cubicBezTo>
                    <a:pt x="231" y="283"/>
                    <a:pt x="252" y="262"/>
                    <a:pt x="262" y="241"/>
                  </a:cubicBezTo>
                  <a:cubicBezTo>
                    <a:pt x="283" y="220"/>
                    <a:pt x="304" y="199"/>
                    <a:pt x="325" y="189"/>
                  </a:cubicBezTo>
                  <a:cubicBezTo>
                    <a:pt x="336" y="168"/>
                    <a:pt x="357" y="157"/>
                    <a:pt x="378" y="147"/>
                  </a:cubicBezTo>
                  <a:cubicBezTo>
                    <a:pt x="409" y="136"/>
                    <a:pt x="430" y="136"/>
                    <a:pt x="462" y="126"/>
                  </a:cubicBezTo>
                  <a:lnTo>
                    <a:pt x="535" y="126"/>
                  </a:lnTo>
                  <a:lnTo>
                    <a:pt x="630" y="157"/>
                  </a:lnTo>
                  <a:cubicBezTo>
                    <a:pt x="672" y="178"/>
                    <a:pt x="714" y="199"/>
                    <a:pt x="756" y="231"/>
                  </a:cubicBezTo>
                  <a:cubicBezTo>
                    <a:pt x="840" y="294"/>
                    <a:pt x="903" y="367"/>
                    <a:pt x="976" y="462"/>
                  </a:cubicBezTo>
                  <a:cubicBezTo>
                    <a:pt x="1029" y="525"/>
                    <a:pt x="1081" y="609"/>
                    <a:pt x="1123" y="682"/>
                  </a:cubicBezTo>
                  <a:cubicBezTo>
                    <a:pt x="1165" y="756"/>
                    <a:pt x="1197" y="819"/>
                    <a:pt x="1228" y="893"/>
                  </a:cubicBezTo>
                  <a:cubicBezTo>
                    <a:pt x="1228" y="903"/>
                    <a:pt x="1239" y="914"/>
                    <a:pt x="1249" y="914"/>
                  </a:cubicBezTo>
                  <a:cubicBezTo>
                    <a:pt x="1270" y="914"/>
                    <a:pt x="1270" y="903"/>
                    <a:pt x="1281" y="893"/>
                  </a:cubicBezTo>
                  <a:lnTo>
                    <a:pt x="1281" y="871"/>
                  </a:lnTo>
                  <a:cubicBezTo>
                    <a:pt x="1207" y="693"/>
                    <a:pt x="1113" y="525"/>
                    <a:pt x="1008" y="378"/>
                  </a:cubicBezTo>
                  <a:cubicBezTo>
                    <a:pt x="945" y="283"/>
                    <a:pt x="871" y="210"/>
                    <a:pt x="798" y="147"/>
                  </a:cubicBezTo>
                  <a:cubicBezTo>
                    <a:pt x="724" y="73"/>
                    <a:pt x="640" y="31"/>
                    <a:pt x="556" y="10"/>
                  </a:cubicBezTo>
                  <a:cubicBezTo>
                    <a:pt x="525" y="0"/>
                    <a:pt x="493"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2"/>
            <p:cNvSpPr/>
            <p:nvPr/>
          </p:nvSpPr>
          <p:spPr>
            <a:xfrm>
              <a:off x="2019150" y="4837725"/>
              <a:ext cx="273575" cy="268050"/>
            </a:xfrm>
            <a:custGeom>
              <a:avLst/>
              <a:gdLst/>
              <a:ahLst/>
              <a:cxnLst/>
              <a:rect l="l" t="t" r="r" b="b"/>
              <a:pathLst>
                <a:path w="10943" h="10722" extrusionOk="0">
                  <a:moveTo>
                    <a:pt x="2983" y="0"/>
                  </a:moveTo>
                  <a:cubicBezTo>
                    <a:pt x="2857" y="10"/>
                    <a:pt x="2721" y="21"/>
                    <a:pt x="2574" y="52"/>
                  </a:cubicBezTo>
                  <a:cubicBezTo>
                    <a:pt x="2448" y="73"/>
                    <a:pt x="2322" y="116"/>
                    <a:pt x="2153" y="179"/>
                  </a:cubicBezTo>
                  <a:cubicBezTo>
                    <a:pt x="1870" y="284"/>
                    <a:pt x="1586" y="410"/>
                    <a:pt x="1324" y="557"/>
                  </a:cubicBezTo>
                  <a:cubicBezTo>
                    <a:pt x="1071" y="704"/>
                    <a:pt x="819" y="882"/>
                    <a:pt x="588" y="1092"/>
                  </a:cubicBezTo>
                  <a:cubicBezTo>
                    <a:pt x="473" y="1177"/>
                    <a:pt x="378" y="1271"/>
                    <a:pt x="284" y="1376"/>
                  </a:cubicBezTo>
                  <a:cubicBezTo>
                    <a:pt x="210" y="1450"/>
                    <a:pt x="147" y="1513"/>
                    <a:pt x="105" y="1565"/>
                  </a:cubicBezTo>
                  <a:cubicBezTo>
                    <a:pt x="84" y="1597"/>
                    <a:pt x="63" y="1628"/>
                    <a:pt x="53" y="1649"/>
                  </a:cubicBezTo>
                  <a:cubicBezTo>
                    <a:pt x="32" y="1681"/>
                    <a:pt x="21" y="1702"/>
                    <a:pt x="11" y="1733"/>
                  </a:cubicBezTo>
                  <a:cubicBezTo>
                    <a:pt x="11" y="1754"/>
                    <a:pt x="0" y="1775"/>
                    <a:pt x="0" y="1796"/>
                  </a:cubicBezTo>
                  <a:cubicBezTo>
                    <a:pt x="0" y="1817"/>
                    <a:pt x="11" y="1838"/>
                    <a:pt x="21" y="1859"/>
                  </a:cubicBezTo>
                  <a:cubicBezTo>
                    <a:pt x="42" y="1912"/>
                    <a:pt x="105" y="1922"/>
                    <a:pt x="126" y="1933"/>
                  </a:cubicBezTo>
                  <a:lnTo>
                    <a:pt x="252" y="1933"/>
                  </a:lnTo>
                  <a:cubicBezTo>
                    <a:pt x="389" y="1912"/>
                    <a:pt x="515" y="1870"/>
                    <a:pt x="630" y="1828"/>
                  </a:cubicBezTo>
                  <a:cubicBezTo>
                    <a:pt x="767" y="1786"/>
                    <a:pt x="914" y="1723"/>
                    <a:pt x="1071" y="1649"/>
                  </a:cubicBezTo>
                  <a:lnTo>
                    <a:pt x="1071" y="1649"/>
                  </a:lnTo>
                  <a:cubicBezTo>
                    <a:pt x="1029" y="1691"/>
                    <a:pt x="987" y="1723"/>
                    <a:pt x="945" y="1765"/>
                  </a:cubicBezTo>
                  <a:cubicBezTo>
                    <a:pt x="840" y="1870"/>
                    <a:pt x="714" y="1996"/>
                    <a:pt x="609" y="2132"/>
                  </a:cubicBezTo>
                  <a:cubicBezTo>
                    <a:pt x="567" y="2185"/>
                    <a:pt x="525" y="2248"/>
                    <a:pt x="504" y="2311"/>
                  </a:cubicBezTo>
                  <a:cubicBezTo>
                    <a:pt x="483" y="2353"/>
                    <a:pt x="462" y="2416"/>
                    <a:pt x="473" y="2468"/>
                  </a:cubicBezTo>
                  <a:cubicBezTo>
                    <a:pt x="473" y="2500"/>
                    <a:pt x="483" y="2531"/>
                    <a:pt x="494" y="2552"/>
                  </a:cubicBezTo>
                  <a:cubicBezTo>
                    <a:pt x="515" y="2584"/>
                    <a:pt x="536" y="2605"/>
                    <a:pt x="557" y="2615"/>
                  </a:cubicBezTo>
                  <a:cubicBezTo>
                    <a:pt x="620" y="2657"/>
                    <a:pt x="683" y="2668"/>
                    <a:pt x="756" y="2678"/>
                  </a:cubicBezTo>
                  <a:lnTo>
                    <a:pt x="788" y="2678"/>
                  </a:lnTo>
                  <a:cubicBezTo>
                    <a:pt x="851" y="2678"/>
                    <a:pt x="924" y="2668"/>
                    <a:pt x="998" y="2636"/>
                  </a:cubicBezTo>
                  <a:cubicBezTo>
                    <a:pt x="1082" y="2605"/>
                    <a:pt x="1166" y="2573"/>
                    <a:pt x="1261" y="2510"/>
                  </a:cubicBezTo>
                  <a:cubicBezTo>
                    <a:pt x="1355" y="2447"/>
                    <a:pt x="1439" y="2374"/>
                    <a:pt x="1523" y="2311"/>
                  </a:cubicBezTo>
                  <a:cubicBezTo>
                    <a:pt x="1618" y="2237"/>
                    <a:pt x="1702" y="2153"/>
                    <a:pt x="1775" y="2080"/>
                  </a:cubicBezTo>
                  <a:lnTo>
                    <a:pt x="1796" y="2059"/>
                  </a:lnTo>
                  <a:lnTo>
                    <a:pt x="1817" y="2038"/>
                  </a:lnTo>
                  <a:lnTo>
                    <a:pt x="1817" y="2038"/>
                  </a:lnTo>
                  <a:cubicBezTo>
                    <a:pt x="1807" y="2059"/>
                    <a:pt x="1807" y="2069"/>
                    <a:pt x="1796" y="2090"/>
                  </a:cubicBezTo>
                  <a:cubicBezTo>
                    <a:pt x="1775" y="2143"/>
                    <a:pt x="1765" y="2237"/>
                    <a:pt x="1786" y="2332"/>
                  </a:cubicBezTo>
                  <a:cubicBezTo>
                    <a:pt x="1786" y="2353"/>
                    <a:pt x="1796" y="2374"/>
                    <a:pt x="1796" y="2395"/>
                  </a:cubicBezTo>
                  <a:cubicBezTo>
                    <a:pt x="1807" y="2416"/>
                    <a:pt x="1817" y="2437"/>
                    <a:pt x="1828" y="2447"/>
                  </a:cubicBezTo>
                  <a:cubicBezTo>
                    <a:pt x="1849" y="2489"/>
                    <a:pt x="1870" y="2521"/>
                    <a:pt x="1912" y="2563"/>
                  </a:cubicBezTo>
                  <a:cubicBezTo>
                    <a:pt x="1954" y="2584"/>
                    <a:pt x="1985" y="2615"/>
                    <a:pt x="2038" y="2636"/>
                  </a:cubicBezTo>
                  <a:cubicBezTo>
                    <a:pt x="2080" y="2657"/>
                    <a:pt x="2132" y="2678"/>
                    <a:pt x="2185" y="2678"/>
                  </a:cubicBezTo>
                  <a:cubicBezTo>
                    <a:pt x="2216" y="2689"/>
                    <a:pt x="2248" y="2689"/>
                    <a:pt x="2280" y="2689"/>
                  </a:cubicBezTo>
                  <a:cubicBezTo>
                    <a:pt x="2343" y="2689"/>
                    <a:pt x="2416" y="2678"/>
                    <a:pt x="2490" y="2657"/>
                  </a:cubicBezTo>
                  <a:cubicBezTo>
                    <a:pt x="2574" y="2626"/>
                    <a:pt x="2668" y="2584"/>
                    <a:pt x="2763" y="2510"/>
                  </a:cubicBezTo>
                  <a:cubicBezTo>
                    <a:pt x="2847" y="2458"/>
                    <a:pt x="2931" y="2384"/>
                    <a:pt x="3025" y="2290"/>
                  </a:cubicBezTo>
                  <a:cubicBezTo>
                    <a:pt x="3099" y="2216"/>
                    <a:pt x="3162" y="2132"/>
                    <a:pt x="3225" y="2038"/>
                  </a:cubicBezTo>
                  <a:cubicBezTo>
                    <a:pt x="3256" y="1996"/>
                    <a:pt x="3277" y="1954"/>
                    <a:pt x="3309" y="1922"/>
                  </a:cubicBezTo>
                  <a:cubicBezTo>
                    <a:pt x="3309" y="1922"/>
                    <a:pt x="3309" y="1933"/>
                    <a:pt x="3319" y="1943"/>
                  </a:cubicBezTo>
                  <a:cubicBezTo>
                    <a:pt x="3340" y="1985"/>
                    <a:pt x="3372" y="2038"/>
                    <a:pt x="3424" y="2080"/>
                  </a:cubicBezTo>
                  <a:cubicBezTo>
                    <a:pt x="3498" y="2164"/>
                    <a:pt x="3603" y="2216"/>
                    <a:pt x="3729" y="2248"/>
                  </a:cubicBezTo>
                  <a:lnTo>
                    <a:pt x="3729" y="2279"/>
                  </a:lnTo>
                  <a:cubicBezTo>
                    <a:pt x="3813" y="2531"/>
                    <a:pt x="3886" y="2794"/>
                    <a:pt x="3970" y="3056"/>
                  </a:cubicBezTo>
                  <a:cubicBezTo>
                    <a:pt x="4222" y="3875"/>
                    <a:pt x="4485" y="4715"/>
                    <a:pt x="4779" y="5534"/>
                  </a:cubicBezTo>
                  <a:cubicBezTo>
                    <a:pt x="4999" y="6122"/>
                    <a:pt x="5209" y="6647"/>
                    <a:pt x="5440" y="7130"/>
                  </a:cubicBezTo>
                  <a:cubicBezTo>
                    <a:pt x="5703" y="7676"/>
                    <a:pt x="5976" y="8159"/>
                    <a:pt x="6280" y="8590"/>
                  </a:cubicBezTo>
                  <a:cubicBezTo>
                    <a:pt x="6574" y="9031"/>
                    <a:pt x="6921" y="9419"/>
                    <a:pt x="7309" y="9734"/>
                  </a:cubicBezTo>
                  <a:cubicBezTo>
                    <a:pt x="7708" y="10060"/>
                    <a:pt x="8139" y="10312"/>
                    <a:pt x="8601" y="10480"/>
                  </a:cubicBezTo>
                  <a:cubicBezTo>
                    <a:pt x="8937" y="10606"/>
                    <a:pt x="9283" y="10679"/>
                    <a:pt x="9630" y="10711"/>
                  </a:cubicBezTo>
                  <a:cubicBezTo>
                    <a:pt x="9735" y="10711"/>
                    <a:pt x="9840" y="10721"/>
                    <a:pt x="9934" y="10721"/>
                  </a:cubicBezTo>
                  <a:cubicBezTo>
                    <a:pt x="10207" y="10721"/>
                    <a:pt x="10480" y="10690"/>
                    <a:pt x="10753" y="10637"/>
                  </a:cubicBezTo>
                  <a:cubicBezTo>
                    <a:pt x="10774" y="10627"/>
                    <a:pt x="10785" y="10627"/>
                    <a:pt x="10806" y="10606"/>
                  </a:cubicBezTo>
                  <a:cubicBezTo>
                    <a:pt x="10816" y="10595"/>
                    <a:pt x="10827" y="10574"/>
                    <a:pt x="10816" y="10553"/>
                  </a:cubicBezTo>
                  <a:cubicBezTo>
                    <a:pt x="10837" y="10532"/>
                    <a:pt x="10848" y="10522"/>
                    <a:pt x="10858" y="10501"/>
                  </a:cubicBezTo>
                  <a:cubicBezTo>
                    <a:pt x="10900" y="10322"/>
                    <a:pt x="10921" y="10144"/>
                    <a:pt x="10932" y="9944"/>
                  </a:cubicBezTo>
                  <a:cubicBezTo>
                    <a:pt x="10942" y="9745"/>
                    <a:pt x="10942" y="9535"/>
                    <a:pt x="10911" y="9314"/>
                  </a:cubicBezTo>
                  <a:cubicBezTo>
                    <a:pt x="10890" y="9094"/>
                    <a:pt x="10858" y="8873"/>
                    <a:pt x="10806" y="8653"/>
                  </a:cubicBezTo>
                  <a:cubicBezTo>
                    <a:pt x="10753" y="8432"/>
                    <a:pt x="10680" y="8201"/>
                    <a:pt x="10606" y="7991"/>
                  </a:cubicBezTo>
                  <a:cubicBezTo>
                    <a:pt x="10449" y="7571"/>
                    <a:pt x="10260" y="7193"/>
                    <a:pt x="10029" y="6857"/>
                  </a:cubicBezTo>
                  <a:cubicBezTo>
                    <a:pt x="9808" y="6553"/>
                    <a:pt x="9577" y="6322"/>
                    <a:pt x="9315" y="6154"/>
                  </a:cubicBezTo>
                  <a:cubicBezTo>
                    <a:pt x="9462" y="6122"/>
                    <a:pt x="9598" y="6070"/>
                    <a:pt x="9735" y="6017"/>
                  </a:cubicBezTo>
                  <a:lnTo>
                    <a:pt x="9840" y="5986"/>
                  </a:lnTo>
                  <a:cubicBezTo>
                    <a:pt x="9945" y="5944"/>
                    <a:pt x="10050" y="5902"/>
                    <a:pt x="10155" y="5870"/>
                  </a:cubicBezTo>
                  <a:cubicBezTo>
                    <a:pt x="10197" y="5860"/>
                    <a:pt x="10228" y="5807"/>
                    <a:pt x="10207" y="5776"/>
                  </a:cubicBezTo>
                  <a:cubicBezTo>
                    <a:pt x="10197" y="5744"/>
                    <a:pt x="10165" y="5713"/>
                    <a:pt x="10134" y="5713"/>
                  </a:cubicBezTo>
                  <a:cubicBezTo>
                    <a:pt x="10134" y="5713"/>
                    <a:pt x="10123" y="5713"/>
                    <a:pt x="10113" y="5723"/>
                  </a:cubicBezTo>
                  <a:cubicBezTo>
                    <a:pt x="10008" y="5755"/>
                    <a:pt x="9903" y="5797"/>
                    <a:pt x="9798" y="5839"/>
                  </a:cubicBezTo>
                  <a:cubicBezTo>
                    <a:pt x="9745" y="5849"/>
                    <a:pt x="9703" y="5870"/>
                    <a:pt x="9661" y="5881"/>
                  </a:cubicBezTo>
                  <a:cubicBezTo>
                    <a:pt x="9525" y="5933"/>
                    <a:pt x="9378" y="5986"/>
                    <a:pt x="9220" y="6017"/>
                  </a:cubicBezTo>
                  <a:lnTo>
                    <a:pt x="9199" y="6017"/>
                  </a:lnTo>
                  <a:cubicBezTo>
                    <a:pt x="9136" y="6028"/>
                    <a:pt x="9063" y="6038"/>
                    <a:pt x="9000" y="6038"/>
                  </a:cubicBezTo>
                  <a:cubicBezTo>
                    <a:pt x="8968" y="6038"/>
                    <a:pt x="8937" y="6028"/>
                    <a:pt x="8895" y="6028"/>
                  </a:cubicBezTo>
                  <a:cubicBezTo>
                    <a:pt x="8832" y="6017"/>
                    <a:pt x="8758" y="6007"/>
                    <a:pt x="8695" y="5975"/>
                  </a:cubicBezTo>
                  <a:cubicBezTo>
                    <a:pt x="8611" y="5944"/>
                    <a:pt x="8538" y="5902"/>
                    <a:pt x="8454" y="5849"/>
                  </a:cubicBezTo>
                  <a:cubicBezTo>
                    <a:pt x="8317" y="5744"/>
                    <a:pt x="8191" y="5618"/>
                    <a:pt x="8065" y="5471"/>
                  </a:cubicBezTo>
                  <a:cubicBezTo>
                    <a:pt x="7876" y="5251"/>
                    <a:pt x="7729" y="4999"/>
                    <a:pt x="7593" y="4768"/>
                  </a:cubicBezTo>
                  <a:lnTo>
                    <a:pt x="7561" y="4715"/>
                  </a:lnTo>
                  <a:cubicBezTo>
                    <a:pt x="7498" y="4621"/>
                    <a:pt x="7435" y="4516"/>
                    <a:pt x="7372" y="4411"/>
                  </a:cubicBezTo>
                  <a:cubicBezTo>
                    <a:pt x="7330" y="4348"/>
                    <a:pt x="7288" y="4274"/>
                    <a:pt x="7246" y="4201"/>
                  </a:cubicBezTo>
                  <a:lnTo>
                    <a:pt x="7120" y="4012"/>
                  </a:lnTo>
                  <a:cubicBezTo>
                    <a:pt x="7015" y="3844"/>
                    <a:pt x="6910" y="3676"/>
                    <a:pt x="6795" y="3497"/>
                  </a:cubicBezTo>
                  <a:cubicBezTo>
                    <a:pt x="6553" y="3109"/>
                    <a:pt x="6312" y="2710"/>
                    <a:pt x="6039" y="2321"/>
                  </a:cubicBezTo>
                  <a:cubicBezTo>
                    <a:pt x="5860" y="2059"/>
                    <a:pt x="5661" y="1796"/>
                    <a:pt x="5451" y="1534"/>
                  </a:cubicBezTo>
                  <a:cubicBezTo>
                    <a:pt x="5262" y="1292"/>
                    <a:pt x="5094" y="1103"/>
                    <a:pt x="4926" y="935"/>
                  </a:cubicBezTo>
                  <a:cubicBezTo>
                    <a:pt x="4737" y="746"/>
                    <a:pt x="4548" y="578"/>
                    <a:pt x="4348" y="441"/>
                  </a:cubicBezTo>
                  <a:cubicBezTo>
                    <a:pt x="4149" y="294"/>
                    <a:pt x="3928" y="189"/>
                    <a:pt x="3708" y="105"/>
                  </a:cubicBezTo>
                  <a:cubicBezTo>
                    <a:pt x="3498" y="42"/>
                    <a:pt x="3277" y="0"/>
                    <a:pt x="3046" y="0"/>
                  </a:cubicBezTo>
                  <a:close/>
                </a:path>
              </a:pathLst>
            </a:custGeom>
            <a:solidFill>
              <a:srgbClr val="FFC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2"/>
            <p:cNvSpPr/>
            <p:nvPr/>
          </p:nvSpPr>
          <p:spPr>
            <a:xfrm>
              <a:off x="2063775" y="4869475"/>
              <a:ext cx="21825" cy="20250"/>
            </a:xfrm>
            <a:custGeom>
              <a:avLst/>
              <a:gdLst/>
              <a:ahLst/>
              <a:cxnLst/>
              <a:rect l="l" t="t" r="r" b="b"/>
              <a:pathLst>
                <a:path w="873" h="810" extrusionOk="0">
                  <a:moveTo>
                    <a:pt x="820" y="1"/>
                  </a:moveTo>
                  <a:cubicBezTo>
                    <a:pt x="810" y="1"/>
                    <a:pt x="799" y="12"/>
                    <a:pt x="789" y="12"/>
                  </a:cubicBezTo>
                  <a:cubicBezTo>
                    <a:pt x="705" y="64"/>
                    <a:pt x="631" y="117"/>
                    <a:pt x="558" y="169"/>
                  </a:cubicBezTo>
                  <a:cubicBezTo>
                    <a:pt x="484" y="222"/>
                    <a:pt x="410" y="274"/>
                    <a:pt x="347" y="337"/>
                  </a:cubicBezTo>
                  <a:cubicBezTo>
                    <a:pt x="284" y="390"/>
                    <a:pt x="221" y="453"/>
                    <a:pt x="169" y="526"/>
                  </a:cubicBezTo>
                  <a:cubicBezTo>
                    <a:pt x="106" y="600"/>
                    <a:pt x="53" y="673"/>
                    <a:pt x="11" y="757"/>
                  </a:cubicBezTo>
                  <a:cubicBezTo>
                    <a:pt x="1" y="778"/>
                    <a:pt x="11" y="799"/>
                    <a:pt x="22" y="810"/>
                  </a:cubicBezTo>
                  <a:lnTo>
                    <a:pt x="53" y="810"/>
                  </a:lnTo>
                  <a:cubicBezTo>
                    <a:pt x="64" y="799"/>
                    <a:pt x="74" y="799"/>
                    <a:pt x="74" y="789"/>
                  </a:cubicBezTo>
                  <a:cubicBezTo>
                    <a:pt x="85" y="778"/>
                    <a:pt x="95" y="757"/>
                    <a:pt x="95" y="747"/>
                  </a:cubicBezTo>
                  <a:cubicBezTo>
                    <a:pt x="158" y="642"/>
                    <a:pt x="242" y="547"/>
                    <a:pt x="326" y="463"/>
                  </a:cubicBezTo>
                  <a:lnTo>
                    <a:pt x="337" y="453"/>
                  </a:lnTo>
                  <a:cubicBezTo>
                    <a:pt x="400" y="400"/>
                    <a:pt x="463" y="348"/>
                    <a:pt x="537" y="295"/>
                  </a:cubicBezTo>
                  <a:cubicBezTo>
                    <a:pt x="610" y="243"/>
                    <a:pt x="694" y="190"/>
                    <a:pt x="778" y="148"/>
                  </a:cubicBezTo>
                  <a:lnTo>
                    <a:pt x="768" y="148"/>
                  </a:lnTo>
                  <a:cubicBezTo>
                    <a:pt x="789" y="138"/>
                    <a:pt x="810" y="127"/>
                    <a:pt x="841" y="117"/>
                  </a:cubicBezTo>
                  <a:lnTo>
                    <a:pt x="873" y="85"/>
                  </a:lnTo>
                  <a:lnTo>
                    <a:pt x="873" y="43"/>
                  </a:lnTo>
                  <a:cubicBezTo>
                    <a:pt x="862" y="22"/>
                    <a:pt x="841" y="1"/>
                    <a:pt x="820" y="1"/>
                  </a:cubicBezTo>
                  <a:close/>
                </a:path>
              </a:pathLst>
            </a:custGeom>
            <a:solidFill>
              <a:srgbClr val="FFA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2"/>
            <p:cNvSpPr/>
            <p:nvPr/>
          </p:nvSpPr>
          <p:spPr>
            <a:xfrm>
              <a:off x="2046200" y="4858200"/>
              <a:ext cx="28375" cy="20075"/>
            </a:xfrm>
            <a:custGeom>
              <a:avLst/>
              <a:gdLst/>
              <a:ahLst/>
              <a:cxnLst/>
              <a:rect l="l" t="t" r="r" b="b"/>
              <a:pathLst>
                <a:path w="1135" h="803" extrusionOk="0">
                  <a:moveTo>
                    <a:pt x="1082" y="0"/>
                  </a:moveTo>
                  <a:cubicBezTo>
                    <a:pt x="1071" y="0"/>
                    <a:pt x="1061" y="0"/>
                    <a:pt x="1050" y="11"/>
                  </a:cubicBezTo>
                  <a:cubicBezTo>
                    <a:pt x="966" y="53"/>
                    <a:pt x="882" y="105"/>
                    <a:pt x="798" y="158"/>
                  </a:cubicBezTo>
                  <a:cubicBezTo>
                    <a:pt x="704" y="221"/>
                    <a:pt x="609" y="284"/>
                    <a:pt x="525" y="347"/>
                  </a:cubicBezTo>
                  <a:cubicBezTo>
                    <a:pt x="357" y="463"/>
                    <a:pt x="189" y="599"/>
                    <a:pt x="21" y="736"/>
                  </a:cubicBezTo>
                  <a:cubicBezTo>
                    <a:pt x="0" y="746"/>
                    <a:pt x="0" y="767"/>
                    <a:pt x="10" y="788"/>
                  </a:cubicBezTo>
                  <a:cubicBezTo>
                    <a:pt x="18" y="795"/>
                    <a:pt x="31" y="803"/>
                    <a:pt x="45" y="803"/>
                  </a:cubicBezTo>
                  <a:cubicBezTo>
                    <a:pt x="51" y="803"/>
                    <a:pt x="57" y="801"/>
                    <a:pt x="63" y="799"/>
                  </a:cubicBezTo>
                  <a:cubicBezTo>
                    <a:pt x="355" y="559"/>
                    <a:pt x="677" y="340"/>
                    <a:pt x="1010" y="152"/>
                  </a:cubicBezTo>
                  <a:lnTo>
                    <a:pt x="1010" y="152"/>
                  </a:lnTo>
                  <a:cubicBezTo>
                    <a:pt x="1008" y="155"/>
                    <a:pt x="1008" y="158"/>
                    <a:pt x="1008" y="158"/>
                  </a:cubicBezTo>
                  <a:cubicBezTo>
                    <a:pt x="1040" y="137"/>
                    <a:pt x="1071" y="126"/>
                    <a:pt x="1103" y="105"/>
                  </a:cubicBezTo>
                  <a:cubicBezTo>
                    <a:pt x="1113" y="95"/>
                    <a:pt x="1124" y="95"/>
                    <a:pt x="1134" y="74"/>
                  </a:cubicBezTo>
                  <a:lnTo>
                    <a:pt x="1134" y="32"/>
                  </a:lnTo>
                  <a:cubicBezTo>
                    <a:pt x="1134" y="21"/>
                    <a:pt x="1113" y="11"/>
                    <a:pt x="1103" y="0"/>
                  </a:cubicBezTo>
                  <a:close/>
                </a:path>
              </a:pathLst>
            </a:custGeom>
            <a:solidFill>
              <a:srgbClr val="FFA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2"/>
            <p:cNvSpPr/>
            <p:nvPr/>
          </p:nvSpPr>
          <p:spPr>
            <a:xfrm>
              <a:off x="2259625" y="4953475"/>
              <a:ext cx="93225" cy="121850"/>
            </a:xfrm>
            <a:custGeom>
              <a:avLst/>
              <a:gdLst/>
              <a:ahLst/>
              <a:cxnLst/>
              <a:rect l="l" t="t" r="r" b="b"/>
              <a:pathLst>
                <a:path w="3729" h="4874" extrusionOk="0">
                  <a:moveTo>
                    <a:pt x="3644" y="1"/>
                  </a:moveTo>
                  <a:cubicBezTo>
                    <a:pt x="3119" y="54"/>
                    <a:pt x="2552" y="180"/>
                    <a:pt x="1985" y="369"/>
                  </a:cubicBezTo>
                  <a:cubicBezTo>
                    <a:pt x="1418" y="547"/>
                    <a:pt x="882" y="778"/>
                    <a:pt x="399" y="1051"/>
                  </a:cubicBezTo>
                  <a:cubicBezTo>
                    <a:pt x="305" y="1104"/>
                    <a:pt x="200" y="1167"/>
                    <a:pt x="105" y="1230"/>
                  </a:cubicBezTo>
                  <a:cubicBezTo>
                    <a:pt x="63" y="1251"/>
                    <a:pt x="63" y="1303"/>
                    <a:pt x="84" y="1335"/>
                  </a:cubicBezTo>
                  <a:cubicBezTo>
                    <a:pt x="63" y="1345"/>
                    <a:pt x="53" y="1366"/>
                    <a:pt x="53" y="1387"/>
                  </a:cubicBezTo>
                  <a:cubicBezTo>
                    <a:pt x="0" y="1965"/>
                    <a:pt x="0" y="2427"/>
                    <a:pt x="32" y="2857"/>
                  </a:cubicBezTo>
                  <a:cubicBezTo>
                    <a:pt x="95" y="3424"/>
                    <a:pt x="231" y="3886"/>
                    <a:pt x="473" y="4254"/>
                  </a:cubicBezTo>
                  <a:cubicBezTo>
                    <a:pt x="599" y="4464"/>
                    <a:pt x="756" y="4632"/>
                    <a:pt x="914" y="4737"/>
                  </a:cubicBezTo>
                  <a:cubicBezTo>
                    <a:pt x="1008" y="4800"/>
                    <a:pt x="1145" y="4873"/>
                    <a:pt x="1313" y="4873"/>
                  </a:cubicBezTo>
                  <a:lnTo>
                    <a:pt x="1344" y="4873"/>
                  </a:lnTo>
                  <a:cubicBezTo>
                    <a:pt x="1607" y="4863"/>
                    <a:pt x="1848" y="4695"/>
                    <a:pt x="2100" y="4359"/>
                  </a:cubicBezTo>
                  <a:cubicBezTo>
                    <a:pt x="2195" y="4233"/>
                    <a:pt x="2279" y="4075"/>
                    <a:pt x="2373" y="3886"/>
                  </a:cubicBezTo>
                  <a:cubicBezTo>
                    <a:pt x="2457" y="3729"/>
                    <a:pt x="2541" y="3561"/>
                    <a:pt x="2604" y="3372"/>
                  </a:cubicBezTo>
                  <a:cubicBezTo>
                    <a:pt x="2667" y="3225"/>
                    <a:pt x="2720" y="3067"/>
                    <a:pt x="2772" y="2910"/>
                  </a:cubicBezTo>
                  <a:cubicBezTo>
                    <a:pt x="2835" y="2700"/>
                    <a:pt x="2898" y="2490"/>
                    <a:pt x="2951" y="2280"/>
                  </a:cubicBezTo>
                  <a:lnTo>
                    <a:pt x="2961" y="2227"/>
                  </a:lnTo>
                  <a:lnTo>
                    <a:pt x="2982" y="2154"/>
                  </a:lnTo>
                  <a:cubicBezTo>
                    <a:pt x="3150" y="1513"/>
                    <a:pt x="3329" y="862"/>
                    <a:pt x="3623" y="264"/>
                  </a:cubicBezTo>
                  <a:cubicBezTo>
                    <a:pt x="3633" y="232"/>
                    <a:pt x="3644" y="201"/>
                    <a:pt x="3665" y="180"/>
                  </a:cubicBezTo>
                  <a:cubicBezTo>
                    <a:pt x="3665" y="169"/>
                    <a:pt x="3675" y="159"/>
                    <a:pt x="3675" y="148"/>
                  </a:cubicBezTo>
                  <a:cubicBezTo>
                    <a:pt x="3707" y="138"/>
                    <a:pt x="3728" y="106"/>
                    <a:pt x="3728" y="75"/>
                  </a:cubicBezTo>
                  <a:cubicBezTo>
                    <a:pt x="3728" y="33"/>
                    <a:pt x="3686" y="1"/>
                    <a:pt x="3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2"/>
            <p:cNvSpPr/>
            <p:nvPr/>
          </p:nvSpPr>
          <p:spPr>
            <a:xfrm>
              <a:off x="2240975" y="4968175"/>
              <a:ext cx="56225" cy="126850"/>
            </a:xfrm>
            <a:custGeom>
              <a:avLst/>
              <a:gdLst/>
              <a:ahLst/>
              <a:cxnLst/>
              <a:rect l="l" t="t" r="r" b="b"/>
              <a:pathLst>
                <a:path w="2249" h="5074" extrusionOk="0">
                  <a:moveTo>
                    <a:pt x="1145" y="1"/>
                  </a:moveTo>
                  <a:cubicBezTo>
                    <a:pt x="1093" y="1"/>
                    <a:pt x="1040" y="12"/>
                    <a:pt x="988" y="22"/>
                  </a:cubicBezTo>
                  <a:cubicBezTo>
                    <a:pt x="904" y="54"/>
                    <a:pt x="809" y="96"/>
                    <a:pt x="725" y="159"/>
                  </a:cubicBezTo>
                  <a:cubicBezTo>
                    <a:pt x="641" y="222"/>
                    <a:pt x="557" y="295"/>
                    <a:pt x="484" y="379"/>
                  </a:cubicBezTo>
                  <a:cubicBezTo>
                    <a:pt x="347" y="537"/>
                    <a:pt x="242" y="705"/>
                    <a:pt x="190" y="873"/>
                  </a:cubicBezTo>
                  <a:cubicBezTo>
                    <a:pt x="127" y="1041"/>
                    <a:pt x="85" y="1240"/>
                    <a:pt x="53" y="1482"/>
                  </a:cubicBezTo>
                  <a:cubicBezTo>
                    <a:pt x="1" y="1923"/>
                    <a:pt x="11" y="2395"/>
                    <a:pt x="85" y="2889"/>
                  </a:cubicBezTo>
                  <a:cubicBezTo>
                    <a:pt x="169" y="3382"/>
                    <a:pt x="316" y="3834"/>
                    <a:pt x="526" y="4212"/>
                  </a:cubicBezTo>
                  <a:cubicBezTo>
                    <a:pt x="620" y="4390"/>
                    <a:pt x="736" y="4558"/>
                    <a:pt x="872" y="4705"/>
                  </a:cubicBezTo>
                  <a:cubicBezTo>
                    <a:pt x="998" y="4842"/>
                    <a:pt x="1166" y="4947"/>
                    <a:pt x="1345" y="5020"/>
                  </a:cubicBezTo>
                  <a:cubicBezTo>
                    <a:pt x="1429" y="5052"/>
                    <a:pt x="1534" y="5073"/>
                    <a:pt x="1628" y="5073"/>
                  </a:cubicBezTo>
                  <a:cubicBezTo>
                    <a:pt x="1702" y="5073"/>
                    <a:pt x="1786" y="5052"/>
                    <a:pt x="1849" y="5031"/>
                  </a:cubicBezTo>
                  <a:cubicBezTo>
                    <a:pt x="1933" y="4989"/>
                    <a:pt x="2017" y="4947"/>
                    <a:pt x="2069" y="4873"/>
                  </a:cubicBezTo>
                  <a:cubicBezTo>
                    <a:pt x="2132" y="4810"/>
                    <a:pt x="2185" y="4716"/>
                    <a:pt x="2216" y="4611"/>
                  </a:cubicBezTo>
                  <a:cubicBezTo>
                    <a:pt x="2237" y="4590"/>
                    <a:pt x="2248" y="4548"/>
                    <a:pt x="2227" y="4516"/>
                  </a:cubicBezTo>
                  <a:cubicBezTo>
                    <a:pt x="2048" y="4254"/>
                    <a:pt x="1891" y="3960"/>
                    <a:pt x="1754" y="3645"/>
                  </a:cubicBezTo>
                  <a:cubicBezTo>
                    <a:pt x="1565" y="3193"/>
                    <a:pt x="1439" y="2721"/>
                    <a:pt x="1366" y="2238"/>
                  </a:cubicBezTo>
                  <a:lnTo>
                    <a:pt x="1366" y="2259"/>
                  </a:lnTo>
                  <a:cubicBezTo>
                    <a:pt x="1324" y="1849"/>
                    <a:pt x="1313" y="1450"/>
                    <a:pt x="1366" y="1072"/>
                  </a:cubicBezTo>
                  <a:lnTo>
                    <a:pt x="1366" y="1062"/>
                  </a:lnTo>
                  <a:cubicBezTo>
                    <a:pt x="1408" y="778"/>
                    <a:pt x="1481" y="505"/>
                    <a:pt x="1576" y="264"/>
                  </a:cubicBezTo>
                  <a:cubicBezTo>
                    <a:pt x="1586" y="243"/>
                    <a:pt x="1576" y="222"/>
                    <a:pt x="1565" y="201"/>
                  </a:cubicBezTo>
                  <a:cubicBezTo>
                    <a:pt x="1565" y="190"/>
                    <a:pt x="1544" y="180"/>
                    <a:pt x="1534" y="169"/>
                  </a:cubicBezTo>
                  <a:cubicBezTo>
                    <a:pt x="1450" y="96"/>
                    <a:pt x="1366" y="43"/>
                    <a:pt x="1271" y="22"/>
                  </a:cubicBezTo>
                  <a:cubicBezTo>
                    <a:pt x="1240" y="12"/>
                    <a:pt x="1198" y="1"/>
                    <a:pt x="11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2"/>
            <p:cNvSpPr/>
            <p:nvPr/>
          </p:nvSpPr>
          <p:spPr>
            <a:xfrm>
              <a:off x="2266200" y="4935625"/>
              <a:ext cx="345500" cy="458675"/>
            </a:xfrm>
            <a:custGeom>
              <a:avLst/>
              <a:gdLst/>
              <a:ahLst/>
              <a:cxnLst/>
              <a:rect l="l" t="t" r="r" b="b"/>
              <a:pathLst>
                <a:path w="13820" h="18347" extrusionOk="0">
                  <a:moveTo>
                    <a:pt x="7855" y="1"/>
                  </a:moveTo>
                  <a:cubicBezTo>
                    <a:pt x="7823" y="1"/>
                    <a:pt x="7792" y="22"/>
                    <a:pt x="7781" y="54"/>
                  </a:cubicBezTo>
                  <a:lnTo>
                    <a:pt x="7781" y="75"/>
                  </a:lnTo>
                  <a:cubicBezTo>
                    <a:pt x="7771" y="96"/>
                    <a:pt x="7760" y="117"/>
                    <a:pt x="7760" y="127"/>
                  </a:cubicBezTo>
                  <a:cubicBezTo>
                    <a:pt x="7613" y="453"/>
                    <a:pt x="7466" y="747"/>
                    <a:pt x="7288" y="999"/>
                  </a:cubicBezTo>
                  <a:cubicBezTo>
                    <a:pt x="7204" y="1125"/>
                    <a:pt x="7109" y="1261"/>
                    <a:pt x="6983" y="1408"/>
                  </a:cubicBezTo>
                  <a:cubicBezTo>
                    <a:pt x="6773" y="1692"/>
                    <a:pt x="6553" y="1944"/>
                    <a:pt x="6321" y="2185"/>
                  </a:cubicBezTo>
                  <a:cubicBezTo>
                    <a:pt x="6048" y="2490"/>
                    <a:pt x="5775" y="2742"/>
                    <a:pt x="5502" y="2952"/>
                  </a:cubicBezTo>
                  <a:cubicBezTo>
                    <a:pt x="5229" y="3162"/>
                    <a:pt x="4977" y="3309"/>
                    <a:pt x="4725" y="3414"/>
                  </a:cubicBezTo>
                  <a:lnTo>
                    <a:pt x="4725" y="3424"/>
                  </a:lnTo>
                  <a:cubicBezTo>
                    <a:pt x="4567" y="3487"/>
                    <a:pt x="4420" y="3529"/>
                    <a:pt x="4273" y="3550"/>
                  </a:cubicBezTo>
                  <a:lnTo>
                    <a:pt x="4263" y="3550"/>
                  </a:lnTo>
                  <a:cubicBezTo>
                    <a:pt x="4210" y="3550"/>
                    <a:pt x="4147" y="3561"/>
                    <a:pt x="4095" y="3561"/>
                  </a:cubicBezTo>
                  <a:cubicBezTo>
                    <a:pt x="4042" y="3561"/>
                    <a:pt x="3990" y="3550"/>
                    <a:pt x="3937" y="3550"/>
                  </a:cubicBezTo>
                  <a:cubicBezTo>
                    <a:pt x="3843" y="3540"/>
                    <a:pt x="3759" y="3508"/>
                    <a:pt x="3675" y="3477"/>
                  </a:cubicBezTo>
                  <a:cubicBezTo>
                    <a:pt x="3601" y="3445"/>
                    <a:pt x="3528" y="3403"/>
                    <a:pt x="3475" y="3361"/>
                  </a:cubicBezTo>
                  <a:cubicBezTo>
                    <a:pt x="3423" y="3319"/>
                    <a:pt x="3370" y="3267"/>
                    <a:pt x="3328" y="3214"/>
                  </a:cubicBezTo>
                  <a:cubicBezTo>
                    <a:pt x="3286" y="3162"/>
                    <a:pt x="3244" y="3099"/>
                    <a:pt x="3213" y="3025"/>
                  </a:cubicBezTo>
                  <a:cubicBezTo>
                    <a:pt x="3171" y="2931"/>
                    <a:pt x="3150" y="2815"/>
                    <a:pt x="3129" y="2700"/>
                  </a:cubicBezTo>
                  <a:cubicBezTo>
                    <a:pt x="3108" y="2521"/>
                    <a:pt x="3108" y="2322"/>
                    <a:pt x="3139" y="2091"/>
                  </a:cubicBezTo>
                  <a:lnTo>
                    <a:pt x="3139" y="2080"/>
                  </a:lnTo>
                  <a:cubicBezTo>
                    <a:pt x="3181" y="1755"/>
                    <a:pt x="3286" y="1408"/>
                    <a:pt x="3423" y="1072"/>
                  </a:cubicBezTo>
                  <a:cubicBezTo>
                    <a:pt x="3454" y="988"/>
                    <a:pt x="3496" y="904"/>
                    <a:pt x="3538" y="831"/>
                  </a:cubicBezTo>
                  <a:cubicBezTo>
                    <a:pt x="3549" y="789"/>
                    <a:pt x="3538" y="747"/>
                    <a:pt x="3507" y="726"/>
                  </a:cubicBezTo>
                  <a:cubicBezTo>
                    <a:pt x="3496" y="715"/>
                    <a:pt x="3475" y="715"/>
                    <a:pt x="3465" y="715"/>
                  </a:cubicBezTo>
                  <a:lnTo>
                    <a:pt x="3433" y="715"/>
                  </a:lnTo>
                  <a:cubicBezTo>
                    <a:pt x="3423" y="715"/>
                    <a:pt x="3412" y="726"/>
                    <a:pt x="3412" y="726"/>
                  </a:cubicBezTo>
                  <a:cubicBezTo>
                    <a:pt x="3234" y="768"/>
                    <a:pt x="3076" y="852"/>
                    <a:pt x="2919" y="967"/>
                  </a:cubicBezTo>
                  <a:cubicBezTo>
                    <a:pt x="2793" y="1072"/>
                    <a:pt x="2667" y="1198"/>
                    <a:pt x="2530" y="1377"/>
                  </a:cubicBezTo>
                  <a:cubicBezTo>
                    <a:pt x="2425" y="1524"/>
                    <a:pt x="2320" y="1671"/>
                    <a:pt x="2226" y="1818"/>
                  </a:cubicBezTo>
                  <a:lnTo>
                    <a:pt x="2215" y="1849"/>
                  </a:lnTo>
                  <a:cubicBezTo>
                    <a:pt x="2100" y="2017"/>
                    <a:pt x="1974" y="2196"/>
                    <a:pt x="1837" y="2395"/>
                  </a:cubicBezTo>
                  <a:cubicBezTo>
                    <a:pt x="1732" y="2542"/>
                    <a:pt x="1627" y="2689"/>
                    <a:pt x="1512" y="2847"/>
                  </a:cubicBezTo>
                  <a:cubicBezTo>
                    <a:pt x="1344" y="3078"/>
                    <a:pt x="1165" y="3330"/>
                    <a:pt x="997" y="3571"/>
                  </a:cubicBezTo>
                  <a:cubicBezTo>
                    <a:pt x="661" y="4054"/>
                    <a:pt x="441" y="4443"/>
                    <a:pt x="273" y="4831"/>
                  </a:cubicBezTo>
                  <a:cubicBezTo>
                    <a:pt x="178" y="5052"/>
                    <a:pt x="105" y="5283"/>
                    <a:pt x="63" y="5514"/>
                  </a:cubicBezTo>
                  <a:cubicBezTo>
                    <a:pt x="21" y="5724"/>
                    <a:pt x="0" y="5955"/>
                    <a:pt x="0" y="6186"/>
                  </a:cubicBezTo>
                  <a:cubicBezTo>
                    <a:pt x="0" y="6595"/>
                    <a:pt x="84" y="7026"/>
                    <a:pt x="241" y="7509"/>
                  </a:cubicBezTo>
                  <a:cubicBezTo>
                    <a:pt x="367" y="7887"/>
                    <a:pt x="546" y="8275"/>
                    <a:pt x="808" y="8769"/>
                  </a:cubicBezTo>
                  <a:cubicBezTo>
                    <a:pt x="924" y="8989"/>
                    <a:pt x="1050" y="9199"/>
                    <a:pt x="1155" y="9378"/>
                  </a:cubicBezTo>
                  <a:cubicBezTo>
                    <a:pt x="1218" y="9472"/>
                    <a:pt x="1270" y="9577"/>
                    <a:pt x="1323" y="9672"/>
                  </a:cubicBezTo>
                  <a:lnTo>
                    <a:pt x="1365" y="9724"/>
                  </a:lnTo>
                  <a:cubicBezTo>
                    <a:pt x="1417" y="9808"/>
                    <a:pt x="1470" y="9903"/>
                    <a:pt x="1512" y="9998"/>
                  </a:cubicBezTo>
                  <a:cubicBezTo>
                    <a:pt x="1554" y="10071"/>
                    <a:pt x="1596" y="10155"/>
                    <a:pt x="1638" y="10260"/>
                  </a:cubicBezTo>
                  <a:cubicBezTo>
                    <a:pt x="1690" y="10386"/>
                    <a:pt x="1732" y="10512"/>
                    <a:pt x="1774" y="10638"/>
                  </a:cubicBezTo>
                  <a:cubicBezTo>
                    <a:pt x="1806" y="10754"/>
                    <a:pt x="1827" y="10869"/>
                    <a:pt x="1848" y="11017"/>
                  </a:cubicBezTo>
                  <a:cubicBezTo>
                    <a:pt x="1869" y="11185"/>
                    <a:pt x="1879" y="11363"/>
                    <a:pt x="1879" y="11552"/>
                  </a:cubicBezTo>
                  <a:cubicBezTo>
                    <a:pt x="1869" y="11710"/>
                    <a:pt x="1858" y="11888"/>
                    <a:pt x="1837" y="12098"/>
                  </a:cubicBezTo>
                  <a:lnTo>
                    <a:pt x="1837" y="12088"/>
                  </a:lnTo>
                  <a:cubicBezTo>
                    <a:pt x="1774" y="12487"/>
                    <a:pt x="1680" y="12886"/>
                    <a:pt x="1596" y="13285"/>
                  </a:cubicBezTo>
                  <a:lnTo>
                    <a:pt x="1575" y="13337"/>
                  </a:lnTo>
                  <a:cubicBezTo>
                    <a:pt x="1533" y="13526"/>
                    <a:pt x="1480" y="13757"/>
                    <a:pt x="1428" y="13988"/>
                  </a:cubicBezTo>
                  <a:cubicBezTo>
                    <a:pt x="1386" y="14198"/>
                    <a:pt x="1354" y="14419"/>
                    <a:pt x="1323" y="14650"/>
                  </a:cubicBezTo>
                  <a:lnTo>
                    <a:pt x="1323" y="14639"/>
                  </a:lnTo>
                  <a:cubicBezTo>
                    <a:pt x="1312" y="14723"/>
                    <a:pt x="1302" y="14797"/>
                    <a:pt x="1291" y="14881"/>
                  </a:cubicBezTo>
                  <a:cubicBezTo>
                    <a:pt x="1239" y="15196"/>
                    <a:pt x="1197" y="15521"/>
                    <a:pt x="1176" y="15847"/>
                  </a:cubicBezTo>
                  <a:cubicBezTo>
                    <a:pt x="1134" y="16330"/>
                    <a:pt x="1155" y="16718"/>
                    <a:pt x="1228" y="17065"/>
                  </a:cubicBezTo>
                  <a:cubicBezTo>
                    <a:pt x="1228" y="17086"/>
                    <a:pt x="1239" y="17107"/>
                    <a:pt x="1260" y="17128"/>
                  </a:cubicBezTo>
                  <a:cubicBezTo>
                    <a:pt x="1470" y="17317"/>
                    <a:pt x="1732" y="17485"/>
                    <a:pt x="2058" y="17621"/>
                  </a:cubicBezTo>
                  <a:cubicBezTo>
                    <a:pt x="2320" y="17747"/>
                    <a:pt x="2625" y="17852"/>
                    <a:pt x="2982" y="17947"/>
                  </a:cubicBezTo>
                  <a:cubicBezTo>
                    <a:pt x="3297" y="18031"/>
                    <a:pt x="3622" y="18094"/>
                    <a:pt x="3979" y="18157"/>
                  </a:cubicBezTo>
                  <a:cubicBezTo>
                    <a:pt x="4347" y="18220"/>
                    <a:pt x="4735" y="18272"/>
                    <a:pt x="5134" y="18304"/>
                  </a:cubicBezTo>
                  <a:cubicBezTo>
                    <a:pt x="5492" y="18335"/>
                    <a:pt x="5859" y="18346"/>
                    <a:pt x="6227" y="18346"/>
                  </a:cubicBezTo>
                  <a:cubicBezTo>
                    <a:pt x="6637" y="18346"/>
                    <a:pt x="7057" y="18325"/>
                    <a:pt x="7487" y="18293"/>
                  </a:cubicBezTo>
                  <a:cubicBezTo>
                    <a:pt x="8254" y="18230"/>
                    <a:pt x="8947" y="18125"/>
                    <a:pt x="9608" y="17968"/>
                  </a:cubicBezTo>
                  <a:cubicBezTo>
                    <a:pt x="10312" y="17789"/>
                    <a:pt x="10973" y="17558"/>
                    <a:pt x="11593" y="17254"/>
                  </a:cubicBezTo>
                  <a:cubicBezTo>
                    <a:pt x="11908" y="17107"/>
                    <a:pt x="12212" y="16928"/>
                    <a:pt x="12496" y="16729"/>
                  </a:cubicBezTo>
                  <a:cubicBezTo>
                    <a:pt x="12779" y="16540"/>
                    <a:pt x="13073" y="16309"/>
                    <a:pt x="13378" y="16036"/>
                  </a:cubicBezTo>
                  <a:cubicBezTo>
                    <a:pt x="13504" y="15920"/>
                    <a:pt x="13630" y="15805"/>
                    <a:pt x="13787" y="15647"/>
                  </a:cubicBezTo>
                  <a:cubicBezTo>
                    <a:pt x="13798" y="15637"/>
                    <a:pt x="13808" y="15626"/>
                    <a:pt x="13808" y="15605"/>
                  </a:cubicBezTo>
                  <a:cubicBezTo>
                    <a:pt x="13819" y="15584"/>
                    <a:pt x="13819" y="15563"/>
                    <a:pt x="13819" y="15542"/>
                  </a:cubicBezTo>
                  <a:cubicBezTo>
                    <a:pt x="13777" y="15332"/>
                    <a:pt x="13714" y="15112"/>
                    <a:pt x="13619" y="14828"/>
                  </a:cubicBezTo>
                  <a:cubicBezTo>
                    <a:pt x="13546" y="14597"/>
                    <a:pt x="13472" y="14398"/>
                    <a:pt x="13399" y="14209"/>
                  </a:cubicBezTo>
                  <a:cubicBezTo>
                    <a:pt x="13252" y="13862"/>
                    <a:pt x="13084" y="13505"/>
                    <a:pt x="12874" y="13117"/>
                  </a:cubicBezTo>
                  <a:cubicBezTo>
                    <a:pt x="12548" y="12529"/>
                    <a:pt x="12181" y="11962"/>
                    <a:pt x="11824" y="11416"/>
                  </a:cubicBezTo>
                  <a:cubicBezTo>
                    <a:pt x="11740" y="11290"/>
                    <a:pt x="11666" y="11164"/>
                    <a:pt x="11582" y="11038"/>
                  </a:cubicBezTo>
                  <a:cubicBezTo>
                    <a:pt x="11152" y="10365"/>
                    <a:pt x="10669" y="9588"/>
                    <a:pt x="10312" y="8758"/>
                  </a:cubicBezTo>
                  <a:lnTo>
                    <a:pt x="10312" y="8769"/>
                  </a:lnTo>
                  <a:cubicBezTo>
                    <a:pt x="10186" y="8464"/>
                    <a:pt x="10081" y="8149"/>
                    <a:pt x="9997" y="7845"/>
                  </a:cubicBezTo>
                  <a:cubicBezTo>
                    <a:pt x="9913" y="7530"/>
                    <a:pt x="9839" y="7183"/>
                    <a:pt x="9776" y="6742"/>
                  </a:cubicBezTo>
                  <a:lnTo>
                    <a:pt x="9776" y="6721"/>
                  </a:lnTo>
                  <a:cubicBezTo>
                    <a:pt x="9703" y="6123"/>
                    <a:pt x="9661" y="5514"/>
                    <a:pt x="9619" y="4926"/>
                  </a:cubicBezTo>
                  <a:cubicBezTo>
                    <a:pt x="9598" y="4548"/>
                    <a:pt x="9577" y="4159"/>
                    <a:pt x="9545" y="3781"/>
                  </a:cubicBezTo>
                  <a:cubicBezTo>
                    <a:pt x="9493" y="3235"/>
                    <a:pt x="9419" y="2763"/>
                    <a:pt x="9335" y="2322"/>
                  </a:cubicBezTo>
                  <a:cubicBezTo>
                    <a:pt x="9251" y="1954"/>
                    <a:pt x="9167" y="1639"/>
                    <a:pt x="9062" y="1356"/>
                  </a:cubicBezTo>
                  <a:cubicBezTo>
                    <a:pt x="8999" y="1209"/>
                    <a:pt x="8936" y="1062"/>
                    <a:pt x="8873" y="925"/>
                  </a:cubicBezTo>
                  <a:cubicBezTo>
                    <a:pt x="8789" y="789"/>
                    <a:pt x="8705" y="652"/>
                    <a:pt x="8611" y="526"/>
                  </a:cubicBezTo>
                  <a:cubicBezTo>
                    <a:pt x="8516" y="411"/>
                    <a:pt x="8411" y="306"/>
                    <a:pt x="8285" y="211"/>
                  </a:cubicBezTo>
                  <a:cubicBezTo>
                    <a:pt x="8170" y="127"/>
                    <a:pt x="8033" y="54"/>
                    <a:pt x="78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2"/>
            <p:cNvSpPr/>
            <p:nvPr/>
          </p:nvSpPr>
          <p:spPr>
            <a:xfrm>
              <a:off x="2461225" y="4942450"/>
              <a:ext cx="150725" cy="428725"/>
            </a:xfrm>
            <a:custGeom>
              <a:avLst/>
              <a:gdLst/>
              <a:ahLst/>
              <a:cxnLst/>
              <a:rect l="l" t="t" r="r" b="b"/>
              <a:pathLst>
                <a:path w="6029" h="17149" extrusionOk="0">
                  <a:moveTo>
                    <a:pt x="568" y="1"/>
                  </a:moveTo>
                  <a:cubicBezTo>
                    <a:pt x="495" y="327"/>
                    <a:pt x="432" y="631"/>
                    <a:pt x="369" y="915"/>
                  </a:cubicBezTo>
                  <a:cubicBezTo>
                    <a:pt x="285" y="1345"/>
                    <a:pt x="211" y="1786"/>
                    <a:pt x="159" y="2206"/>
                  </a:cubicBezTo>
                  <a:cubicBezTo>
                    <a:pt x="64" y="2899"/>
                    <a:pt x="12" y="3540"/>
                    <a:pt x="1" y="4149"/>
                  </a:cubicBezTo>
                  <a:cubicBezTo>
                    <a:pt x="1" y="4495"/>
                    <a:pt x="1" y="4810"/>
                    <a:pt x="22" y="5115"/>
                  </a:cubicBezTo>
                  <a:cubicBezTo>
                    <a:pt x="33" y="5430"/>
                    <a:pt x="64" y="5734"/>
                    <a:pt x="106" y="6039"/>
                  </a:cubicBezTo>
                  <a:cubicBezTo>
                    <a:pt x="159" y="6469"/>
                    <a:pt x="243" y="6858"/>
                    <a:pt x="337" y="7225"/>
                  </a:cubicBezTo>
                  <a:cubicBezTo>
                    <a:pt x="390" y="7435"/>
                    <a:pt x="453" y="7624"/>
                    <a:pt x="516" y="7803"/>
                  </a:cubicBezTo>
                  <a:cubicBezTo>
                    <a:pt x="568" y="7960"/>
                    <a:pt x="642" y="8139"/>
                    <a:pt x="715" y="8317"/>
                  </a:cubicBezTo>
                  <a:cubicBezTo>
                    <a:pt x="789" y="8506"/>
                    <a:pt x="873" y="8685"/>
                    <a:pt x="957" y="8853"/>
                  </a:cubicBezTo>
                  <a:cubicBezTo>
                    <a:pt x="1167" y="9283"/>
                    <a:pt x="1429" y="9746"/>
                    <a:pt x="1765" y="10292"/>
                  </a:cubicBezTo>
                  <a:cubicBezTo>
                    <a:pt x="1912" y="10533"/>
                    <a:pt x="2059" y="10775"/>
                    <a:pt x="2217" y="11027"/>
                  </a:cubicBezTo>
                  <a:lnTo>
                    <a:pt x="2238" y="11059"/>
                  </a:lnTo>
                  <a:cubicBezTo>
                    <a:pt x="2374" y="11269"/>
                    <a:pt x="2500" y="11479"/>
                    <a:pt x="2637" y="11689"/>
                  </a:cubicBezTo>
                  <a:cubicBezTo>
                    <a:pt x="2763" y="11899"/>
                    <a:pt x="2910" y="12140"/>
                    <a:pt x="3057" y="12403"/>
                  </a:cubicBezTo>
                  <a:cubicBezTo>
                    <a:pt x="3183" y="12613"/>
                    <a:pt x="3330" y="12865"/>
                    <a:pt x="3456" y="13138"/>
                  </a:cubicBezTo>
                  <a:cubicBezTo>
                    <a:pt x="3571" y="13400"/>
                    <a:pt x="3666" y="13631"/>
                    <a:pt x="3739" y="13862"/>
                  </a:cubicBezTo>
                  <a:cubicBezTo>
                    <a:pt x="3781" y="14009"/>
                    <a:pt x="3823" y="14146"/>
                    <a:pt x="3844" y="14272"/>
                  </a:cubicBezTo>
                  <a:cubicBezTo>
                    <a:pt x="3876" y="14408"/>
                    <a:pt x="3886" y="14534"/>
                    <a:pt x="3907" y="14650"/>
                  </a:cubicBezTo>
                  <a:cubicBezTo>
                    <a:pt x="3918" y="14828"/>
                    <a:pt x="3928" y="14975"/>
                    <a:pt x="3928" y="15122"/>
                  </a:cubicBezTo>
                  <a:cubicBezTo>
                    <a:pt x="3939" y="15280"/>
                    <a:pt x="3928" y="15416"/>
                    <a:pt x="3918" y="15542"/>
                  </a:cubicBezTo>
                  <a:cubicBezTo>
                    <a:pt x="3907" y="15700"/>
                    <a:pt x="3886" y="15847"/>
                    <a:pt x="3865" y="15973"/>
                  </a:cubicBezTo>
                  <a:cubicBezTo>
                    <a:pt x="3834" y="16130"/>
                    <a:pt x="3802" y="16267"/>
                    <a:pt x="3760" y="16393"/>
                  </a:cubicBezTo>
                  <a:cubicBezTo>
                    <a:pt x="3739" y="16477"/>
                    <a:pt x="3697" y="16592"/>
                    <a:pt x="3655" y="16708"/>
                  </a:cubicBezTo>
                  <a:cubicBezTo>
                    <a:pt x="3613" y="16792"/>
                    <a:pt x="3571" y="16876"/>
                    <a:pt x="3540" y="16949"/>
                  </a:cubicBezTo>
                  <a:cubicBezTo>
                    <a:pt x="3498" y="17012"/>
                    <a:pt x="3466" y="17086"/>
                    <a:pt x="3424" y="17149"/>
                  </a:cubicBezTo>
                  <a:cubicBezTo>
                    <a:pt x="3550" y="17096"/>
                    <a:pt x="3666" y="17044"/>
                    <a:pt x="3792" y="16981"/>
                  </a:cubicBezTo>
                  <a:cubicBezTo>
                    <a:pt x="4107" y="16834"/>
                    <a:pt x="4411" y="16655"/>
                    <a:pt x="4695" y="16466"/>
                  </a:cubicBezTo>
                  <a:cubicBezTo>
                    <a:pt x="4989" y="16267"/>
                    <a:pt x="5272" y="16036"/>
                    <a:pt x="5577" y="15763"/>
                  </a:cubicBezTo>
                  <a:cubicBezTo>
                    <a:pt x="5703" y="15658"/>
                    <a:pt x="5829" y="15542"/>
                    <a:pt x="5986" y="15385"/>
                  </a:cubicBezTo>
                  <a:cubicBezTo>
                    <a:pt x="5997" y="15364"/>
                    <a:pt x="6007" y="15353"/>
                    <a:pt x="6007" y="15332"/>
                  </a:cubicBezTo>
                  <a:cubicBezTo>
                    <a:pt x="6018" y="15311"/>
                    <a:pt x="6028" y="15301"/>
                    <a:pt x="6018" y="15269"/>
                  </a:cubicBezTo>
                  <a:cubicBezTo>
                    <a:pt x="5976" y="15049"/>
                    <a:pt x="5923" y="14828"/>
                    <a:pt x="5829" y="14555"/>
                  </a:cubicBezTo>
                  <a:cubicBezTo>
                    <a:pt x="5755" y="14324"/>
                    <a:pt x="5671" y="14125"/>
                    <a:pt x="5598" y="13925"/>
                  </a:cubicBezTo>
                  <a:cubicBezTo>
                    <a:pt x="5461" y="13589"/>
                    <a:pt x="5283" y="13232"/>
                    <a:pt x="5073" y="12844"/>
                  </a:cubicBezTo>
                  <a:cubicBezTo>
                    <a:pt x="4747" y="12245"/>
                    <a:pt x="4380" y="11689"/>
                    <a:pt x="4033" y="11153"/>
                  </a:cubicBezTo>
                  <a:lnTo>
                    <a:pt x="4023" y="11132"/>
                  </a:lnTo>
                  <a:lnTo>
                    <a:pt x="3855" y="10870"/>
                  </a:lnTo>
                  <a:lnTo>
                    <a:pt x="3781" y="10765"/>
                  </a:lnTo>
                  <a:cubicBezTo>
                    <a:pt x="3351" y="10092"/>
                    <a:pt x="2868" y="9304"/>
                    <a:pt x="2511" y="8475"/>
                  </a:cubicBezTo>
                  <a:lnTo>
                    <a:pt x="2511" y="8496"/>
                  </a:lnTo>
                  <a:cubicBezTo>
                    <a:pt x="2385" y="8160"/>
                    <a:pt x="2280" y="7845"/>
                    <a:pt x="2196" y="7572"/>
                  </a:cubicBezTo>
                  <a:cubicBezTo>
                    <a:pt x="2112" y="7257"/>
                    <a:pt x="2049" y="6900"/>
                    <a:pt x="1986" y="6469"/>
                  </a:cubicBezTo>
                  <a:lnTo>
                    <a:pt x="1986" y="6448"/>
                  </a:lnTo>
                  <a:cubicBezTo>
                    <a:pt x="1902" y="5850"/>
                    <a:pt x="1860" y="5241"/>
                    <a:pt x="1828" y="4653"/>
                  </a:cubicBezTo>
                  <a:lnTo>
                    <a:pt x="1828" y="4621"/>
                  </a:lnTo>
                  <a:cubicBezTo>
                    <a:pt x="1797" y="4254"/>
                    <a:pt x="1776" y="3876"/>
                    <a:pt x="1744" y="3508"/>
                  </a:cubicBezTo>
                  <a:cubicBezTo>
                    <a:pt x="1692" y="2962"/>
                    <a:pt x="1629" y="2479"/>
                    <a:pt x="1534" y="2049"/>
                  </a:cubicBezTo>
                  <a:cubicBezTo>
                    <a:pt x="1461" y="1681"/>
                    <a:pt x="1366" y="1366"/>
                    <a:pt x="1261" y="1083"/>
                  </a:cubicBezTo>
                  <a:cubicBezTo>
                    <a:pt x="1209" y="936"/>
                    <a:pt x="1146" y="789"/>
                    <a:pt x="1072" y="652"/>
                  </a:cubicBezTo>
                  <a:cubicBezTo>
                    <a:pt x="999" y="516"/>
                    <a:pt x="915" y="379"/>
                    <a:pt x="810" y="253"/>
                  </a:cubicBezTo>
                  <a:cubicBezTo>
                    <a:pt x="736" y="159"/>
                    <a:pt x="663" y="85"/>
                    <a:pt x="568" y="1"/>
                  </a:cubicBezTo>
                  <a:close/>
                </a:path>
              </a:pathLst>
            </a:custGeom>
            <a:solidFill>
              <a:srgbClr val="88A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2"/>
            <p:cNvSpPr/>
            <p:nvPr/>
          </p:nvSpPr>
          <p:spPr>
            <a:xfrm>
              <a:off x="2265400" y="5025150"/>
              <a:ext cx="38100" cy="158050"/>
            </a:xfrm>
            <a:custGeom>
              <a:avLst/>
              <a:gdLst/>
              <a:ahLst/>
              <a:cxnLst/>
              <a:rect l="l" t="t" r="r" b="b"/>
              <a:pathLst>
                <a:path w="1524" h="6322" extrusionOk="0">
                  <a:moveTo>
                    <a:pt x="1082" y="64"/>
                  </a:moveTo>
                  <a:lnTo>
                    <a:pt x="1082" y="64"/>
                  </a:lnTo>
                  <a:cubicBezTo>
                    <a:pt x="1079" y="67"/>
                    <a:pt x="1077" y="71"/>
                    <a:pt x="1074" y="74"/>
                  </a:cubicBezTo>
                  <a:lnTo>
                    <a:pt x="1074" y="74"/>
                  </a:lnTo>
                  <a:cubicBezTo>
                    <a:pt x="1082" y="72"/>
                    <a:pt x="1082" y="64"/>
                    <a:pt x="1082" y="64"/>
                  </a:cubicBezTo>
                  <a:close/>
                  <a:moveTo>
                    <a:pt x="1061" y="1"/>
                  </a:moveTo>
                  <a:cubicBezTo>
                    <a:pt x="966" y="116"/>
                    <a:pt x="882" y="232"/>
                    <a:pt x="798" y="347"/>
                  </a:cubicBezTo>
                  <a:cubicBezTo>
                    <a:pt x="714" y="463"/>
                    <a:pt x="641" y="578"/>
                    <a:pt x="567" y="704"/>
                  </a:cubicBezTo>
                  <a:cubicBezTo>
                    <a:pt x="431" y="935"/>
                    <a:pt x="315" y="1187"/>
                    <a:pt x="231" y="1450"/>
                  </a:cubicBezTo>
                  <a:cubicBezTo>
                    <a:pt x="53" y="1954"/>
                    <a:pt x="0" y="2500"/>
                    <a:pt x="53" y="3035"/>
                  </a:cubicBezTo>
                  <a:cubicBezTo>
                    <a:pt x="63" y="3172"/>
                    <a:pt x="84" y="3298"/>
                    <a:pt x="105" y="3434"/>
                  </a:cubicBezTo>
                  <a:cubicBezTo>
                    <a:pt x="126" y="3571"/>
                    <a:pt x="158" y="3697"/>
                    <a:pt x="189" y="3833"/>
                  </a:cubicBezTo>
                  <a:cubicBezTo>
                    <a:pt x="263" y="4106"/>
                    <a:pt x="357" y="4390"/>
                    <a:pt x="473" y="4652"/>
                  </a:cubicBezTo>
                  <a:cubicBezTo>
                    <a:pt x="599" y="4936"/>
                    <a:pt x="735" y="5209"/>
                    <a:pt x="893" y="5471"/>
                  </a:cubicBezTo>
                  <a:cubicBezTo>
                    <a:pt x="1040" y="5744"/>
                    <a:pt x="1187" y="6007"/>
                    <a:pt x="1344" y="6270"/>
                  </a:cubicBezTo>
                  <a:cubicBezTo>
                    <a:pt x="1366" y="6306"/>
                    <a:pt x="1397" y="6322"/>
                    <a:pt x="1428" y="6322"/>
                  </a:cubicBezTo>
                  <a:cubicBezTo>
                    <a:pt x="1442" y="6322"/>
                    <a:pt x="1457" y="6318"/>
                    <a:pt x="1470" y="6312"/>
                  </a:cubicBezTo>
                  <a:cubicBezTo>
                    <a:pt x="1491" y="6301"/>
                    <a:pt x="1512" y="6280"/>
                    <a:pt x="1512" y="6259"/>
                  </a:cubicBezTo>
                  <a:cubicBezTo>
                    <a:pt x="1523" y="6238"/>
                    <a:pt x="1523" y="6206"/>
                    <a:pt x="1512" y="6185"/>
                  </a:cubicBezTo>
                  <a:cubicBezTo>
                    <a:pt x="1365" y="5839"/>
                    <a:pt x="1176" y="5513"/>
                    <a:pt x="987" y="5188"/>
                  </a:cubicBezTo>
                  <a:cubicBezTo>
                    <a:pt x="903" y="5020"/>
                    <a:pt x="809" y="4862"/>
                    <a:pt x="725" y="4694"/>
                  </a:cubicBezTo>
                  <a:cubicBezTo>
                    <a:pt x="641" y="4526"/>
                    <a:pt x="567" y="4358"/>
                    <a:pt x="504" y="4190"/>
                  </a:cubicBezTo>
                  <a:cubicBezTo>
                    <a:pt x="357" y="3791"/>
                    <a:pt x="242" y="3382"/>
                    <a:pt x="200" y="2951"/>
                  </a:cubicBezTo>
                  <a:cubicBezTo>
                    <a:pt x="189" y="2773"/>
                    <a:pt x="179" y="2594"/>
                    <a:pt x="189" y="2416"/>
                  </a:cubicBezTo>
                  <a:cubicBezTo>
                    <a:pt x="189" y="2227"/>
                    <a:pt x="210" y="2048"/>
                    <a:pt x="242" y="1859"/>
                  </a:cubicBezTo>
                  <a:cubicBezTo>
                    <a:pt x="294" y="1534"/>
                    <a:pt x="399" y="1219"/>
                    <a:pt x="536" y="914"/>
                  </a:cubicBezTo>
                  <a:lnTo>
                    <a:pt x="536" y="925"/>
                  </a:lnTo>
                  <a:cubicBezTo>
                    <a:pt x="681" y="614"/>
                    <a:pt x="857" y="333"/>
                    <a:pt x="1074" y="74"/>
                  </a:cubicBezTo>
                  <a:lnTo>
                    <a:pt x="1074" y="74"/>
                  </a:lnTo>
                  <a:cubicBezTo>
                    <a:pt x="1073" y="74"/>
                    <a:pt x="1072" y="74"/>
                    <a:pt x="1071" y="74"/>
                  </a:cubicBezTo>
                  <a:lnTo>
                    <a:pt x="1103" y="43"/>
                  </a:lnTo>
                  <a:cubicBezTo>
                    <a:pt x="1113" y="32"/>
                    <a:pt x="1113" y="11"/>
                    <a:pt x="1103" y="1"/>
                  </a:cubicBezTo>
                  <a:close/>
                </a:path>
              </a:pathLst>
            </a:custGeom>
            <a:solidFill>
              <a:srgbClr val="88A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2"/>
            <p:cNvSpPr/>
            <p:nvPr/>
          </p:nvSpPr>
          <p:spPr>
            <a:xfrm>
              <a:off x="1997100" y="5132000"/>
              <a:ext cx="150450" cy="122100"/>
            </a:xfrm>
            <a:custGeom>
              <a:avLst/>
              <a:gdLst/>
              <a:ahLst/>
              <a:cxnLst/>
              <a:rect l="l" t="t" r="r" b="b"/>
              <a:pathLst>
                <a:path w="6018" h="4884" extrusionOk="0">
                  <a:moveTo>
                    <a:pt x="3519" y="0"/>
                  </a:moveTo>
                  <a:cubicBezTo>
                    <a:pt x="3098" y="0"/>
                    <a:pt x="2636" y="137"/>
                    <a:pt x="2111" y="420"/>
                  </a:cubicBezTo>
                  <a:cubicBezTo>
                    <a:pt x="1796" y="588"/>
                    <a:pt x="1502" y="777"/>
                    <a:pt x="1155" y="1019"/>
                  </a:cubicBezTo>
                  <a:lnTo>
                    <a:pt x="1155" y="1008"/>
                  </a:lnTo>
                  <a:cubicBezTo>
                    <a:pt x="1134" y="987"/>
                    <a:pt x="1113" y="987"/>
                    <a:pt x="1092" y="987"/>
                  </a:cubicBezTo>
                  <a:cubicBezTo>
                    <a:pt x="1071" y="987"/>
                    <a:pt x="1050" y="987"/>
                    <a:pt x="1040" y="1008"/>
                  </a:cubicBezTo>
                  <a:lnTo>
                    <a:pt x="998" y="1061"/>
                  </a:lnTo>
                  <a:cubicBezTo>
                    <a:pt x="945" y="1113"/>
                    <a:pt x="903" y="1166"/>
                    <a:pt x="861" y="1218"/>
                  </a:cubicBezTo>
                  <a:lnTo>
                    <a:pt x="830" y="1250"/>
                  </a:lnTo>
                  <a:cubicBezTo>
                    <a:pt x="714" y="1397"/>
                    <a:pt x="620" y="1512"/>
                    <a:pt x="536" y="1628"/>
                  </a:cubicBezTo>
                  <a:cubicBezTo>
                    <a:pt x="357" y="1869"/>
                    <a:pt x="231" y="2090"/>
                    <a:pt x="137" y="2321"/>
                  </a:cubicBezTo>
                  <a:cubicBezTo>
                    <a:pt x="42" y="2563"/>
                    <a:pt x="0" y="2825"/>
                    <a:pt x="11" y="3078"/>
                  </a:cubicBezTo>
                  <a:cubicBezTo>
                    <a:pt x="21" y="3172"/>
                    <a:pt x="32" y="3277"/>
                    <a:pt x="53" y="3372"/>
                  </a:cubicBezTo>
                  <a:cubicBezTo>
                    <a:pt x="74" y="3456"/>
                    <a:pt x="105" y="3550"/>
                    <a:pt x="147" y="3634"/>
                  </a:cubicBezTo>
                  <a:cubicBezTo>
                    <a:pt x="315" y="4012"/>
                    <a:pt x="630" y="4254"/>
                    <a:pt x="872" y="4401"/>
                  </a:cubicBezTo>
                  <a:cubicBezTo>
                    <a:pt x="1029" y="4485"/>
                    <a:pt x="1197" y="4558"/>
                    <a:pt x="1397" y="4621"/>
                  </a:cubicBezTo>
                  <a:cubicBezTo>
                    <a:pt x="1565" y="4684"/>
                    <a:pt x="1754" y="4737"/>
                    <a:pt x="1953" y="4768"/>
                  </a:cubicBezTo>
                  <a:cubicBezTo>
                    <a:pt x="2300" y="4842"/>
                    <a:pt x="2678" y="4873"/>
                    <a:pt x="3067" y="4884"/>
                  </a:cubicBezTo>
                  <a:lnTo>
                    <a:pt x="3151" y="4884"/>
                  </a:lnTo>
                  <a:cubicBezTo>
                    <a:pt x="3319" y="4884"/>
                    <a:pt x="3498" y="4873"/>
                    <a:pt x="3666" y="4863"/>
                  </a:cubicBezTo>
                  <a:cubicBezTo>
                    <a:pt x="3907" y="4852"/>
                    <a:pt x="4117" y="4831"/>
                    <a:pt x="4317" y="4800"/>
                  </a:cubicBezTo>
                  <a:cubicBezTo>
                    <a:pt x="4537" y="4758"/>
                    <a:pt x="4726" y="4705"/>
                    <a:pt x="4905" y="4632"/>
                  </a:cubicBezTo>
                  <a:cubicBezTo>
                    <a:pt x="5010" y="4590"/>
                    <a:pt x="5104" y="4548"/>
                    <a:pt x="5188" y="4495"/>
                  </a:cubicBezTo>
                  <a:cubicBezTo>
                    <a:pt x="5272" y="4453"/>
                    <a:pt x="5346" y="4390"/>
                    <a:pt x="5430" y="4317"/>
                  </a:cubicBezTo>
                  <a:cubicBezTo>
                    <a:pt x="5587" y="4191"/>
                    <a:pt x="5713" y="4023"/>
                    <a:pt x="5808" y="3834"/>
                  </a:cubicBezTo>
                  <a:cubicBezTo>
                    <a:pt x="5892" y="3645"/>
                    <a:pt x="5955" y="3424"/>
                    <a:pt x="5986" y="3162"/>
                  </a:cubicBezTo>
                  <a:cubicBezTo>
                    <a:pt x="6018" y="2941"/>
                    <a:pt x="6018" y="2699"/>
                    <a:pt x="5986" y="2468"/>
                  </a:cubicBezTo>
                  <a:cubicBezTo>
                    <a:pt x="5965" y="2227"/>
                    <a:pt x="5913" y="1996"/>
                    <a:pt x="5829" y="1775"/>
                  </a:cubicBezTo>
                  <a:cubicBezTo>
                    <a:pt x="5661" y="1313"/>
                    <a:pt x="5398" y="914"/>
                    <a:pt x="5052" y="609"/>
                  </a:cubicBezTo>
                  <a:cubicBezTo>
                    <a:pt x="4873" y="441"/>
                    <a:pt x="4653" y="305"/>
                    <a:pt x="4422" y="189"/>
                  </a:cubicBezTo>
                  <a:cubicBezTo>
                    <a:pt x="4285" y="137"/>
                    <a:pt x="4149" y="84"/>
                    <a:pt x="4012" y="53"/>
                  </a:cubicBezTo>
                  <a:cubicBezTo>
                    <a:pt x="3886" y="21"/>
                    <a:pt x="3750" y="0"/>
                    <a:pt x="36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2"/>
            <p:cNvSpPr/>
            <p:nvPr/>
          </p:nvSpPr>
          <p:spPr>
            <a:xfrm>
              <a:off x="2124950" y="5136475"/>
              <a:ext cx="131825" cy="121300"/>
            </a:xfrm>
            <a:custGeom>
              <a:avLst/>
              <a:gdLst/>
              <a:ahLst/>
              <a:cxnLst/>
              <a:rect l="l" t="t" r="r" b="b"/>
              <a:pathLst>
                <a:path w="5273" h="4852" extrusionOk="0">
                  <a:moveTo>
                    <a:pt x="3245" y="0"/>
                  </a:moveTo>
                  <a:cubicBezTo>
                    <a:pt x="3151" y="10"/>
                    <a:pt x="3046" y="31"/>
                    <a:pt x="2930" y="52"/>
                  </a:cubicBezTo>
                  <a:cubicBezTo>
                    <a:pt x="2846" y="84"/>
                    <a:pt x="2752" y="115"/>
                    <a:pt x="2657" y="157"/>
                  </a:cubicBezTo>
                  <a:cubicBezTo>
                    <a:pt x="2573" y="199"/>
                    <a:pt x="2489" y="241"/>
                    <a:pt x="2405" y="304"/>
                  </a:cubicBezTo>
                  <a:cubicBezTo>
                    <a:pt x="2227" y="420"/>
                    <a:pt x="2090" y="556"/>
                    <a:pt x="1985" y="714"/>
                  </a:cubicBezTo>
                  <a:cubicBezTo>
                    <a:pt x="1933" y="787"/>
                    <a:pt x="1891" y="861"/>
                    <a:pt x="1859" y="955"/>
                  </a:cubicBezTo>
                  <a:cubicBezTo>
                    <a:pt x="1838" y="1039"/>
                    <a:pt x="1817" y="1123"/>
                    <a:pt x="1817" y="1218"/>
                  </a:cubicBezTo>
                  <a:cubicBezTo>
                    <a:pt x="1807" y="1344"/>
                    <a:pt x="1828" y="1470"/>
                    <a:pt x="1880" y="1596"/>
                  </a:cubicBezTo>
                  <a:lnTo>
                    <a:pt x="1870" y="1585"/>
                  </a:lnTo>
                  <a:lnTo>
                    <a:pt x="1859" y="1575"/>
                  </a:lnTo>
                  <a:cubicBezTo>
                    <a:pt x="1807" y="1564"/>
                    <a:pt x="1754" y="1554"/>
                    <a:pt x="1712" y="1554"/>
                  </a:cubicBezTo>
                  <a:lnTo>
                    <a:pt x="1649" y="1554"/>
                  </a:lnTo>
                  <a:cubicBezTo>
                    <a:pt x="1586" y="1564"/>
                    <a:pt x="1534" y="1585"/>
                    <a:pt x="1471" y="1627"/>
                  </a:cubicBezTo>
                  <a:cubicBezTo>
                    <a:pt x="1418" y="1669"/>
                    <a:pt x="1376" y="1722"/>
                    <a:pt x="1334" y="1785"/>
                  </a:cubicBezTo>
                  <a:cubicBezTo>
                    <a:pt x="1292" y="1838"/>
                    <a:pt x="1261" y="1901"/>
                    <a:pt x="1229" y="1985"/>
                  </a:cubicBezTo>
                  <a:cubicBezTo>
                    <a:pt x="1198" y="2058"/>
                    <a:pt x="1177" y="2132"/>
                    <a:pt x="1166" y="2216"/>
                  </a:cubicBezTo>
                  <a:cubicBezTo>
                    <a:pt x="1145" y="2310"/>
                    <a:pt x="1145" y="2405"/>
                    <a:pt x="1145" y="2489"/>
                  </a:cubicBezTo>
                  <a:cubicBezTo>
                    <a:pt x="1135" y="2478"/>
                    <a:pt x="1114" y="2468"/>
                    <a:pt x="1103" y="2457"/>
                  </a:cubicBezTo>
                  <a:cubicBezTo>
                    <a:pt x="1072" y="2436"/>
                    <a:pt x="1051" y="2426"/>
                    <a:pt x="1030" y="2415"/>
                  </a:cubicBezTo>
                  <a:cubicBezTo>
                    <a:pt x="977" y="2394"/>
                    <a:pt x="914" y="2384"/>
                    <a:pt x="862" y="2384"/>
                  </a:cubicBezTo>
                  <a:cubicBezTo>
                    <a:pt x="820" y="2384"/>
                    <a:pt x="788" y="2394"/>
                    <a:pt x="746" y="2394"/>
                  </a:cubicBezTo>
                  <a:cubicBezTo>
                    <a:pt x="704" y="2405"/>
                    <a:pt x="662" y="2415"/>
                    <a:pt x="620" y="2436"/>
                  </a:cubicBezTo>
                  <a:cubicBezTo>
                    <a:pt x="568" y="2457"/>
                    <a:pt x="526" y="2489"/>
                    <a:pt x="473" y="2510"/>
                  </a:cubicBezTo>
                  <a:cubicBezTo>
                    <a:pt x="400" y="2573"/>
                    <a:pt x="316" y="2636"/>
                    <a:pt x="242" y="2730"/>
                  </a:cubicBezTo>
                  <a:cubicBezTo>
                    <a:pt x="179" y="2804"/>
                    <a:pt x="116" y="2899"/>
                    <a:pt x="74" y="2983"/>
                  </a:cubicBezTo>
                  <a:cubicBezTo>
                    <a:pt x="64" y="3025"/>
                    <a:pt x="43" y="3077"/>
                    <a:pt x="32" y="3119"/>
                  </a:cubicBezTo>
                  <a:cubicBezTo>
                    <a:pt x="22" y="3172"/>
                    <a:pt x="11" y="3224"/>
                    <a:pt x="11" y="3266"/>
                  </a:cubicBezTo>
                  <a:cubicBezTo>
                    <a:pt x="1" y="3361"/>
                    <a:pt x="1" y="3466"/>
                    <a:pt x="22" y="3592"/>
                  </a:cubicBezTo>
                  <a:cubicBezTo>
                    <a:pt x="32" y="3697"/>
                    <a:pt x="53" y="3812"/>
                    <a:pt x="95" y="3928"/>
                  </a:cubicBezTo>
                  <a:cubicBezTo>
                    <a:pt x="158" y="4117"/>
                    <a:pt x="242" y="4306"/>
                    <a:pt x="358" y="4463"/>
                  </a:cubicBezTo>
                  <a:cubicBezTo>
                    <a:pt x="463" y="4610"/>
                    <a:pt x="578" y="4726"/>
                    <a:pt x="704" y="4799"/>
                  </a:cubicBezTo>
                  <a:cubicBezTo>
                    <a:pt x="704" y="4810"/>
                    <a:pt x="715" y="4820"/>
                    <a:pt x="725" y="4820"/>
                  </a:cubicBezTo>
                  <a:cubicBezTo>
                    <a:pt x="736" y="4831"/>
                    <a:pt x="757" y="4841"/>
                    <a:pt x="767" y="4841"/>
                  </a:cubicBezTo>
                  <a:cubicBezTo>
                    <a:pt x="778" y="4852"/>
                    <a:pt x="788" y="4852"/>
                    <a:pt x="799" y="4852"/>
                  </a:cubicBezTo>
                  <a:cubicBezTo>
                    <a:pt x="809" y="4852"/>
                    <a:pt x="830" y="4841"/>
                    <a:pt x="841" y="4831"/>
                  </a:cubicBezTo>
                  <a:lnTo>
                    <a:pt x="862" y="4820"/>
                  </a:lnTo>
                  <a:cubicBezTo>
                    <a:pt x="956" y="4820"/>
                    <a:pt x="1051" y="4820"/>
                    <a:pt x="1166" y="4810"/>
                  </a:cubicBezTo>
                  <a:cubicBezTo>
                    <a:pt x="1303" y="4810"/>
                    <a:pt x="1439" y="4789"/>
                    <a:pt x="1586" y="4778"/>
                  </a:cubicBezTo>
                  <a:cubicBezTo>
                    <a:pt x="1870" y="4736"/>
                    <a:pt x="2153" y="4684"/>
                    <a:pt x="2437" y="4610"/>
                  </a:cubicBezTo>
                  <a:cubicBezTo>
                    <a:pt x="2710" y="4537"/>
                    <a:pt x="2983" y="4442"/>
                    <a:pt x="3245" y="4327"/>
                  </a:cubicBezTo>
                  <a:cubicBezTo>
                    <a:pt x="3298" y="4306"/>
                    <a:pt x="3361" y="4274"/>
                    <a:pt x="3424" y="4243"/>
                  </a:cubicBezTo>
                  <a:cubicBezTo>
                    <a:pt x="3455" y="4232"/>
                    <a:pt x="3487" y="4211"/>
                    <a:pt x="3529" y="4190"/>
                  </a:cubicBezTo>
                  <a:cubicBezTo>
                    <a:pt x="3560" y="4096"/>
                    <a:pt x="3602" y="4001"/>
                    <a:pt x="3644" y="3907"/>
                  </a:cubicBezTo>
                  <a:cubicBezTo>
                    <a:pt x="3718" y="3770"/>
                    <a:pt x="3781" y="3644"/>
                    <a:pt x="3854" y="3508"/>
                  </a:cubicBezTo>
                  <a:cubicBezTo>
                    <a:pt x="3928" y="3403"/>
                    <a:pt x="4001" y="3287"/>
                    <a:pt x="4075" y="3182"/>
                  </a:cubicBezTo>
                  <a:cubicBezTo>
                    <a:pt x="4148" y="3088"/>
                    <a:pt x="4222" y="3004"/>
                    <a:pt x="4306" y="2920"/>
                  </a:cubicBezTo>
                  <a:cubicBezTo>
                    <a:pt x="4390" y="2835"/>
                    <a:pt x="4463" y="2751"/>
                    <a:pt x="4558" y="2678"/>
                  </a:cubicBezTo>
                  <a:cubicBezTo>
                    <a:pt x="4789" y="2457"/>
                    <a:pt x="5041" y="2258"/>
                    <a:pt x="5272" y="2037"/>
                  </a:cubicBezTo>
                  <a:cubicBezTo>
                    <a:pt x="5272" y="1932"/>
                    <a:pt x="5261" y="1827"/>
                    <a:pt x="5230" y="1732"/>
                  </a:cubicBezTo>
                  <a:cubicBezTo>
                    <a:pt x="5198" y="1638"/>
                    <a:pt x="5156" y="1543"/>
                    <a:pt x="5083" y="1459"/>
                  </a:cubicBezTo>
                  <a:cubicBezTo>
                    <a:pt x="5020" y="1386"/>
                    <a:pt x="4946" y="1323"/>
                    <a:pt x="4852" y="1281"/>
                  </a:cubicBezTo>
                  <a:cubicBezTo>
                    <a:pt x="4757" y="1239"/>
                    <a:pt x="4663" y="1207"/>
                    <a:pt x="4547" y="1197"/>
                  </a:cubicBezTo>
                  <a:lnTo>
                    <a:pt x="4390" y="1197"/>
                  </a:lnTo>
                  <a:cubicBezTo>
                    <a:pt x="4390" y="1197"/>
                    <a:pt x="4400" y="1186"/>
                    <a:pt x="4400" y="1176"/>
                  </a:cubicBezTo>
                  <a:cubicBezTo>
                    <a:pt x="4432" y="1123"/>
                    <a:pt x="4442" y="1071"/>
                    <a:pt x="4463" y="1018"/>
                  </a:cubicBezTo>
                  <a:cubicBezTo>
                    <a:pt x="4474" y="934"/>
                    <a:pt x="4474" y="840"/>
                    <a:pt x="4453" y="745"/>
                  </a:cubicBezTo>
                  <a:cubicBezTo>
                    <a:pt x="4421" y="661"/>
                    <a:pt x="4379" y="577"/>
                    <a:pt x="4316" y="493"/>
                  </a:cubicBezTo>
                  <a:cubicBezTo>
                    <a:pt x="4253" y="420"/>
                    <a:pt x="4190" y="357"/>
                    <a:pt x="4096" y="283"/>
                  </a:cubicBezTo>
                  <a:cubicBezTo>
                    <a:pt x="4012" y="220"/>
                    <a:pt x="3928" y="168"/>
                    <a:pt x="3823" y="126"/>
                  </a:cubicBezTo>
                  <a:cubicBezTo>
                    <a:pt x="3728" y="84"/>
                    <a:pt x="3634" y="52"/>
                    <a:pt x="3529" y="31"/>
                  </a:cubicBezTo>
                  <a:cubicBezTo>
                    <a:pt x="3497" y="21"/>
                    <a:pt x="3455" y="10"/>
                    <a:pt x="3403" y="10"/>
                  </a:cubicBezTo>
                  <a:cubicBezTo>
                    <a:pt x="3371" y="0"/>
                    <a:pt x="3350" y="0"/>
                    <a:pt x="33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2"/>
            <p:cNvSpPr/>
            <p:nvPr/>
          </p:nvSpPr>
          <p:spPr>
            <a:xfrm>
              <a:off x="2179800" y="5145650"/>
              <a:ext cx="18150" cy="27850"/>
            </a:xfrm>
            <a:custGeom>
              <a:avLst/>
              <a:gdLst/>
              <a:ahLst/>
              <a:cxnLst/>
              <a:rect l="l" t="t" r="r" b="b"/>
              <a:pathLst>
                <a:path w="726" h="1114" extrusionOk="0">
                  <a:moveTo>
                    <a:pt x="621" y="0"/>
                  </a:moveTo>
                  <a:cubicBezTo>
                    <a:pt x="610" y="0"/>
                    <a:pt x="589" y="11"/>
                    <a:pt x="579" y="11"/>
                  </a:cubicBezTo>
                  <a:cubicBezTo>
                    <a:pt x="526" y="32"/>
                    <a:pt x="484" y="53"/>
                    <a:pt x="432" y="84"/>
                  </a:cubicBezTo>
                  <a:cubicBezTo>
                    <a:pt x="379" y="116"/>
                    <a:pt x="337" y="158"/>
                    <a:pt x="295" y="200"/>
                  </a:cubicBezTo>
                  <a:cubicBezTo>
                    <a:pt x="264" y="231"/>
                    <a:pt x="232" y="273"/>
                    <a:pt x="201" y="315"/>
                  </a:cubicBezTo>
                  <a:cubicBezTo>
                    <a:pt x="169" y="357"/>
                    <a:pt x="148" y="410"/>
                    <a:pt x="117" y="462"/>
                  </a:cubicBezTo>
                  <a:cubicBezTo>
                    <a:pt x="75" y="557"/>
                    <a:pt x="43" y="662"/>
                    <a:pt x="22" y="767"/>
                  </a:cubicBezTo>
                  <a:cubicBezTo>
                    <a:pt x="1" y="872"/>
                    <a:pt x="1" y="977"/>
                    <a:pt x="1" y="1082"/>
                  </a:cubicBezTo>
                  <a:cubicBezTo>
                    <a:pt x="12" y="1103"/>
                    <a:pt x="33" y="1113"/>
                    <a:pt x="43" y="1113"/>
                  </a:cubicBezTo>
                  <a:cubicBezTo>
                    <a:pt x="64" y="1113"/>
                    <a:pt x="75" y="1092"/>
                    <a:pt x="75" y="1071"/>
                  </a:cubicBezTo>
                  <a:lnTo>
                    <a:pt x="75" y="1040"/>
                  </a:lnTo>
                  <a:cubicBezTo>
                    <a:pt x="75" y="966"/>
                    <a:pt x="85" y="893"/>
                    <a:pt x="96" y="819"/>
                  </a:cubicBezTo>
                  <a:cubicBezTo>
                    <a:pt x="127" y="725"/>
                    <a:pt x="159" y="641"/>
                    <a:pt x="201" y="567"/>
                  </a:cubicBezTo>
                  <a:cubicBezTo>
                    <a:pt x="242" y="505"/>
                    <a:pt x="284" y="443"/>
                    <a:pt x="325" y="401"/>
                  </a:cubicBezTo>
                  <a:lnTo>
                    <a:pt x="325" y="401"/>
                  </a:lnTo>
                  <a:cubicBezTo>
                    <a:pt x="354" y="372"/>
                    <a:pt x="382" y="345"/>
                    <a:pt x="411" y="326"/>
                  </a:cubicBezTo>
                  <a:cubicBezTo>
                    <a:pt x="437" y="300"/>
                    <a:pt x="470" y="281"/>
                    <a:pt x="505" y="263"/>
                  </a:cubicBezTo>
                  <a:lnTo>
                    <a:pt x="505" y="263"/>
                  </a:lnTo>
                  <a:cubicBezTo>
                    <a:pt x="505" y="263"/>
                    <a:pt x="505" y="263"/>
                    <a:pt x="505" y="263"/>
                  </a:cubicBezTo>
                  <a:cubicBezTo>
                    <a:pt x="505" y="263"/>
                    <a:pt x="506" y="263"/>
                    <a:pt x="506" y="262"/>
                  </a:cubicBezTo>
                  <a:lnTo>
                    <a:pt x="506" y="262"/>
                  </a:lnTo>
                  <a:cubicBezTo>
                    <a:pt x="513" y="259"/>
                    <a:pt x="519" y="256"/>
                    <a:pt x="526" y="252"/>
                  </a:cubicBezTo>
                  <a:cubicBezTo>
                    <a:pt x="524" y="252"/>
                    <a:pt x="522" y="252"/>
                    <a:pt x="520" y="252"/>
                  </a:cubicBezTo>
                  <a:lnTo>
                    <a:pt x="520" y="252"/>
                  </a:lnTo>
                  <a:cubicBezTo>
                    <a:pt x="559" y="226"/>
                    <a:pt x="606" y="208"/>
                    <a:pt x="652" y="189"/>
                  </a:cubicBezTo>
                  <a:cubicBezTo>
                    <a:pt x="705" y="168"/>
                    <a:pt x="726" y="116"/>
                    <a:pt x="705" y="63"/>
                  </a:cubicBezTo>
                  <a:cubicBezTo>
                    <a:pt x="694" y="42"/>
                    <a:pt x="673" y="21"/>
                    <a:pt x="652" y="11"/>
                  </a:cubicBezTo>
                  <a:cubicBezTo>
                    <a:pt x="642" y="11"/>
                    <a:pt x="642" y="11"/>
                    <a:pt x="631"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2"/>
            <p:cNvSpPr/>
            <p:nvPr/>
          </p:nvSpPr>
          <p:spPr>
            <a:xfrm>
              <a:off x="2193725" y="5156425"/>
              <a:ext cx="10525" cy="6675"/>
            </a:xfrm>
            <a:custGeom>
              <a:avLst/>
              <a:gdLst/>
              <a:ahLst/>
              <a:cxnLst/>
              <a:rect l="l" t="t" r="r" b="b"/>
              <a:pathLst>
                <a:path w="421" h="267" extrusionOk="0">
                  <a:moveTo>
                    <a:pt x="337" y="0"/>
                  </a:moveTo>
                  <a:cubicBezTo>
                    <a:pt x="305" y="0"/>
                    <a:pt x="274" y="0"/>
                    <a:pt x="242" y="10"/>
                  </a:cubicBezTo>
                  <a:cubicBezTo>
                    <a:pt x="211" y="21"/>
                    <a:pt x="179" y="31"/>
                    <a:pt x="148" y="52"/>
                  </a:cubicBezTo>
                  <a:cubicBezTo>
                    <a:pt x="116" y="73"/>
                    <a:pt x="95" y="94"/>
                    <a:pt x="74" y="126"/>
                  </a:cubicBezTo>
                  <a:cubicBezTo>
                    <a:pt x="43" y="147"/>
                    <a:pt x="32" y="178"/>
                    <a:pt x="11" y="210"/>
                  </a:cubicBezTo>
                  <a:cubicBezTo>
                    <a:pt x="1" y="231"/>
                    <a:pt x="11" y="252"/>
                    <a:pt x="32" y="262"/>
                  </a:cubicBezTo>
                  <a:cubicBezTo>
                    <a:pt x="38" y="265"/>
                    <a:pt x="43" y="267"/>
                    <a:pt x="49" y="267"/>
                  </a:cubicBezTo>
                  <a:cubicBezTo>
                    <a:pt x="64" y="267"/>
                    <a:pt x="77" y="257"/>
                    <a:pt x="85" y="241"/>
                  </a:cubicBezTo>
                  <a:cubicBezTo>
                    <a:pt x="85" y="231"/>
                    <a:pt x="85" y="231"/>
                    <a:pt x="95" y="220"/>
                  </a:cubicBezTo>
                  <a:cubicBezTo>
                    <a:pt x="106" y="210"/>
                    <a:pt x="106" y="199"/>
                    <a:pt x="116" y="178"/>
                  </a:cubicBezTo>
                  <a:cubicBezTo>
                    <a:pt x="127" y="178"/>
                    <a:pt x="137" y="168"/>
                    <a:pt x="158" y="157"/>
                  </a:cubicBezTo>
                  <a:cubicBezTo>
                    <a:pt x="169" y="147"/>
                    <a:pt x="179" y="147"/>
                    <a:pt x="190" y="147"/>
                  </a:cubicBezTo>
                  <a:cubicBezTo>
                    <a:pt x="200" y="136"/>
                    <a:pt x="221" y="136"/>
                    <a:pt x="232" y="136"/>
                  </a:cubicBezTo>
                  <a:cubicBezTo>
                    <a:pt x="253" y="136"/>
                    <a:pt x="263" y="136"/>
                    <a:pt x="284" y="147"/>
                  </a:cubicBezTo>
                  <a:lnTo>
                    <a:pt x="305" y="147"/>
                  </a:lnTo>
                  <a:cubicBezTo>
                    <a:pt x="316" y="153"/>
                    <a:pt x="327" y="156"/>
                    <a:pt x="338" y="156"/>
                  </a:cubicBezTo>
                  <a:cubicBezTo>
                    <a:pt x="368" y="156"/>
                    <a:pt x="395" y="136"/>
                    <a:pt x="410" y="105"/>
                  </a:cubicBezTo>
                  <a:cubicBezTo>
                    <a:pt x="421" y="94"/>
                    <a:pt x="421" y="63"/>
                    <a:pt x="410" y="52"/>
                  </a:cubicBezTo>
                  <a:cubicBezTo>
                    <a:pt x="400" y="31"/>
                    <a:pt x="400" y="21"/>
                    <a:pt x="389" y="21"/>
                  </a:cubicBezTo>
                  <a:cubicBezTo>
                    <a:pt x="368" y="10"/>
                    <a:pt x="358" y="0"/>
                    <a:pt x="34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2"/>
            <p:cNvSpPr/>
            <p:nvPr/>
          </p:nvSpPr>
          <p:spPr>
            <a:xfrm>
              <a:off x="1863200" y="5062175"/>
              <a:ext cx="210850" cy="205575"/>
            </a:xfrm>
            <a:custGeom>
              <a:avLst/>
              <a:gdLst/>
              <a:ahLst/>
              <a:cxnLst/>
              <a:rect l="l" t="t" r="r" b="b"/>
              <a:pathLst>
                <a:path w="8434" h="8223" extrusionOk="0">
                  <a:moveTo>
                    <a:pt x="1156" y="0"/>
                  </a:moveTo>
                  <a:cubicBezTo>
                    <a:pt x="1093" y="0"/>
                    <a:pt x="1020" y="0"/>
                    <a:pt x="957" y="21"/>
                  </a:cubicBezTo>
                  <a:cubicBezTo>
                    <a:pt x="883" y="32"/>
                    <a:pt x="810" y="53"/>
                    <a:pt x="736" y="95"/>
                  </a:cubicBezTo>
                  <a:cubicBezTo>
                    <a:pt x="663" y="126"/>
                    <a:pt x="589" y="168"/>
                    <a:pt x="526" y="221"/>
                  </a:cubicBezTo>
                  <a:cubicBezTo>
                    <a:pt x="390" y="326"/>
                    <a:pt x="274" y="462"/>
                    <a:pt x="180" y="620"/>
                  </a:cubicBezTo>
                  <a:cubicBezTo>
                    <a:pt x="138" y="704"/>
                    <a:pt x="106" y="788"/>
                    <a:pt x="75" y="882"/>
                  </a:cubicBezTo>
                  <a:cubicBezTo>
                    <a:pt x="33" y="1019"/>
                    <a:pt x="12" y="1134"/>
                    <a:pt x="12" y="1250"/>
                  </a:cubicBezTo>
                  <a:cubicBezTo>
                    <a:pt x="1" y="1344"/>
                    <a:pt x="12" y="1439"/>
                    <a:pt x="33" y="1523"/>
                  </a:cubicBezTo>
                  <a:cubicBezTo>
                    <a:pt x="54" y="1586"/>
                    <a:pt x="96" y="1659"/>
                    <a:pt x="148" y="1722"/>
                  </a:cubicBezTo>
                  <a:cubicBezTo>
                    <a:pt x="190" y="1764"/>
                    <a:pt x="243" y="1817"/>
                    <a:pt x="316" y="1859"/>
                  </a:cubicBezTo>
                  <a:cubicBezTo>
                    <a:pt x="390" y="1901"/>
                    <a:pt x="474" y="1932"/>
                    <a:pt x="547" y="1953"/>
                  </a:cubicBezTo>
                  <a:cubicBezTo>
                    <a:pt x="642" y="1985"/>
                    <a:pt x="747" y="2016"/>
                    <a:pt x="852" y="2048"/>
                  </a:cubicBezTo>
                  <a:lnTo>
                    <a:pt x="946" y="2069"/>
                  </a:lnTo>
                  <a:lnTo>
                    <a:pt x="1167" y="2132"/>
                  </a:lnTo>
                  <a:lnTo>
                    <a:pt x="1419" y="2226"/>
                  </a:lnTo>
                  <a:cubicBezTo>
                    <a:pt x="1639" y="2321"/>
                    <a:pt x="1849" y="2447"/>
                    <a:pt x="2049" y="2583"/>
                  </a:cubicBezTo>
                  <a:cubicBezTo>
                    <a:pt x="2269" y="2762"/>
                    <a:pt x="2469" y="2972"/>
                    <a:pt x="2658" y="3213"/>
                  </a:cubicBezTo>
                  <a:cubicBezTo>
                    <a:pt x="2952" y="3591"/>
                    <a:pt x="3172" y="4001"/>
                    <a:pt x="3351" y="4358"/>
                  </a:cubicBezTo>
                  <a:cubicBezTo>
                    <a:pt x="3435" y="4515"/>
                    <a:pt x="3508" y="4673"/>
                    <a:pt x="3582" y="4831"/>
                  </a:cubicBezTo>
                  <a:cubicBezTo>
                    <a:pt x="3708" y="5072"/>
                    <a:pt x="3834" y="5324"/>
                    <a:pt x="3960" y="5566"/>
                  </a:cubicBezTo>
                  <a:cubicBezTo>
                    <a:pt x="4023" y="5692"/>
                    <a:pt x="4075" y="5776"/>
                    <a:pt x="4128" y="5860"/>
                  </a:cubicBezTo>
                  <a:cubicBezTo>
                    <a:pt x="4191" y="5976"/>
                    <a:pt x="4264" y="6081"/>
                    <a:pt x="4348" y="6186"/>
                  </a:cubicBezTo>
                  <a:cubicBezTo>
                    <a:pt x="4495" y="6375"/>
                    <a:pt x="4674" y="6564"/>
                    <a:pt x="4863" y="6732"/>
                  </a:cubicBezTo>
                  <a:cubicBezTo>
                    <a:pt x="5209" y="7026"/>
                    <a:pt x="5619" y="7288"/>
                    <a:pt x="6133" y="7530"/>
                  </a:cubicBezTo>
                  <a:cubicBezTo>
                    <a:pt x="6606" y="7750"/>
                    <a:pt x="7110" y="7929"/>
                    <a:pt x="7541" y="8065"/>
                  </a:cubicBezTo>
                  <a:lnTo>
                    <a:pt x="7593" y="8086"/>
                  </a:lnTo>
                  <a:cubicBezTo>
                    <a:pt x="7635" y="8097"/>
                    <a:pt x="7677" y="8107"/>
                    <a:pt x="7709" y="8118"/>
                  </a:cubicBezTo>
                  <a:lnTo>
                    <a:pt x="7803" y="8149"/>
                  </a:lnTo>
                  <a:cubicBezTo>
                    <a:pt x="7824" y="8160"/>
                    <a:pt x="7845" y="8170"/>
                    <a:pt x="7866" y="8170"/>
                  </a:cubicBezTo>
                  <a:cubicBezTo>
                    <a:pt x="7929" y="8202"/>
                    <a:pt x="7992" y="8223"/>
                    <a:pt x="8055" y="8223"/>
                  </a:cubicBezTo>
                  <a:cubicBezTo>
                    <a:pt x="8066" y="8223"/>
                    <a:pt x="8087" y="8212"/>
                    <a:pt x="8097" y="8212"/>
                  </a:cubicBezTo>
                  <a:cubicBezTo>
                    <a:pt x="8129" y="8212"/>
                    <a:pt x="8160" y="8202"/>
                    <a:pt x="8181" y="8181"/>
                  </a:cubicBezTo>
                  <a:cubicBezTo>
                    <a:pt x="8223" y="8149"/>
                    <a:pt x="8255" y="8118"/>
                    <a:pt x="8276" y="8086"/>
                  </a:cubicBezTo>
                  <a:cubicBezTo>
                    <a:pt x="8297" y="8034"/>
                    <a:pt x="8318" y="7992"/>
                    <a:pt x="8339" y="7939"/>
                  </a:cubicBezTo>
                  <a:cubicBezTo>
                    <a:pt x="8360" y="7897"/>
                    <a:pt x="8370" y="7855"/>
                    <a:pt x="8391" y="7813"/>
                  </a:cubicBezTo>
                  <a:cubicBezTo>
                    <a:pt x="8433" y="7656"/>
                    <a:pt x="8433" y="7477"/>
                    <a:pt x="8402" y="7288"/>
                  </a:cubicBezTo>
                  <a:cubicBezTo>
                    <a:pt x="8381" y="7120"/>
                    <a:pt x="8318" y="6942"/>
                    <a:pt x="8223" y="6774"/>
                  </a:cubicBezTo>
                  <a:cubicBezTo>
                    <a:pt x="8129" y="6616"/>
                    <a:pt x="8013" y="6459"/>
                    <a:pt x="7877" y="6322"/>
                  </a:cubicBezTo>
                  <a:cubicBezTo>
                    <a:pt x="7751" y="6196"/>
                    <a:pt x="7593" y="6081"/>
                    <a:pt x="7436" y="5997"/>
                  </a:cubicBezTo>
                  <a:cubicBezTo>
                    <a:pt x="7246" y="5902"/>
                    <a:pt x="7036" y="5850"/>
                    <a:pt x="6847" y="5850"/>
                  </a:cubicBezTo>
                  <a:lnTo>
                    <a:pt x="6753" y="5850"/>
                  </a:lnTo>
                  <a:cubicBezTo>
                    <a:pt x="6627" y="5860"/>
                    <a:pt x="6511" y="5892"/>
                    <a:pt x="6396" y="5944"/>
                  </a:cubicBezTo>
                  <a:cubicBezTo>
                    <a:pt x="6364" y="5965"/>
                    <a:pt x="6322" y="5986"/>
                    <a:pt x="6291" y="6007"/>
                  </a:cubicBezTo>
                  <a:cubicBezTo>
                    <a:pt x="6312" y="5955"/>
                    <a:pt x="6333" y="5902"/>
                    <a:pt x="6354" y="5839"/>
                  </a:cubicBezTo>
                  <a:cubicBezTo>
                    <a:pt x="6396" y="5681"/>
                    <a:pt x="6427" y="5513"/>
                    <a:pt x="6427" y="5345"/>
                  </a:cubicBezTo>
                  <a:cubicBezTo>
                    <a:pt x="6438" y="5177"/>
                    <a:pt x="6417" y="5009"/>
                    <a:pt x="6375" y="4852"/>
                  </a:cubicBezTo>
                  <a:cubicBezTo>
                    <a:pt x="6343" y="4694"/>
                    <a:pt x="6280" y="4557"/>
                    <a:pt x="6196" y="4442"/>
                  </a:cubicBezTo>
                  <a:cubicBezTo>
                    <a:pt x="6175" y="4400"/>
                    <a:pt x="6144" y="4368"/>
                    <a:pt x="6112" y="4337"/>
                  </a:cubicBezTo>
                  <a:cubicBezTo>
                    <a:pt x="6081" y="4305"/>
                    <a:pt x="6049" y="4274"/>
                    <a:pt x="6018" y="4253"/>
                  </a:cubicBezTo>
                  <a:cubicBezTo>
                    <a:pt x="5944" y="4200"/>
                    <a:pt x="5871" y="4158"/>
                    <a:pt x="5776" y="4137"/>
                  </a:cubicBezTo>
                  <a:cubicBezTo>
                    <a:pt x="5724" y="4127"/>
                    <a:pt x="5661" y="4116"/>
                    <a:pt x="5598" y="4116"/>
                  </a:cubicBezTo>
                  <a:cubicBezTo>
                    <a:pt x="5566" y="4116"/>
                    <a:pt x="5535" y="4116"/>
                    <a:pt x="5493" y="4127"/>
                  </a:cubicBezTo>
                  <a:cubicBezTo>
                    <a:pt x="5430" y="4127"/>
                    <a:pt x="5367" y="4148"/>
                    <a:pt x="5304" y="4158"/>
                  </a:cubicBezTo>
                  <a:lnTo>
                    <a:pt x="5325" y="4137"/>
                  </a:lnTo>
                  <a:cubicBezTo>
                    <a:pt x="5377" y="4064"/>
                    <a:pt x="5419" y="4001"/>
                    <a:pt x="5461" y="3938"/>
                  </a:cubicBezTo>
                  <a:cubicBezTo>
                    <a:pt x="5545" y="3812"/>
                    <a:pt x="5608" y="3686"/>
                    <a:pt x="5640" y="3570"/>
                  </a:cubicBezTo>
                  <a:cubicBezTo>
                    <a:pt x="5671" y="3476"/>
                    <a:pt x="5682" y="3381"/>
                    <a:pt x="5692" y="3287"/>
                  </a:cubicBezTo>
                  <a:cubicBezTo>
                    <a:pt x="5692" y="3203"/>
                    <a:pt x="5692" y="3108"/>
                    <a:pt x="5671" y="3024"/>
                  </a:cubicBezTo>
                  <a:cubicBezTo>
                    <a:pt x="5629" y="2867"/>
                    <a:pt x="5556" y="2720"/>
                    <a:pt x="5440" y="2594"/>
                  </a:cubicBezTo>
                  <a:cubicBezTo>
                    <a:pt x="5325" y="2478"/>
                    <a:pt x="5188" y="2373"/>
                    <a:pt x="5031" y="2310"/>
                  </a:cubicBezTo>
                  <a:cubicBezTo>
                    <a:pt x="4915" y="2258"/>
                    <a:pt x="4789" y="2226"/>
                    <a:pt x="4674" y="2205"/>
                  </a:cubicBezTo>
                  <a:cubicBezTo>
                    <a:pt x="4600" y="2195"/>
                    <a:pt x="4537" y="2195"/>
                    <a:pt x="4485" y="2195"/>
                  </a:cubicBezTo>
                  <a:cubicBezTo>
                    <a:pt x="4422" y="2195"/>
                    <a:pt x="4359" y="2195"/>
                    <a:pt x="4285" y="2205"/>
                  </a:cubicBezTo>
                  <a:cubicBezTo>
                    <a:pt x="4170" y="2226"/>
                    <a:pt x="4044" y="2258"/>
                    <a:pt x="3928" y="2321"/>
                  </a:cubicBezTo>
                  <a:lnTo>
                    <a:pt x="3907" y="2321"/>
                  </a:lnTo>
                  <a:lnTo>
                    <a:pt x="3897" y="2331"/>
                  </a:lnTo>
                  <a:cubicBezTo>
                    <a:pt x="3918" y="2289"/>
                    <a:pt x="3939" y="2237"/>
                    <a:pt x="3960" y="2184"/>
                  </a:cubicBezTo>
                  <a:cubicBezTo>
                    <a:pt x="3981" y="2111"/>
                    <a:pt x="4002" y="2016"/>
                    <a:pt x="4002" y="1922"/>
                  </a:cubicBezTo>
                  <a:cubicBezTo>
                    <a:pt x="4012" y="1848"/>
                    <a:pt x="4012" y="1754"/>
                    <a:pt x="3991" y="1659"/>
                  </a:cubicBezTo>
                  <a:cubicBezTo>
                    <a:pt x="3970" y="1502"/>
                    <a:pt x="3918" y="1334"/>
                    <a:pt x="3834" y="1187"/>
                  </a:cubicBezTo>
                  <a:cubicBezTo>
                    <a:pt x="3750" y="1050"/>
                    <a:pt x="3645" y="935"/>
                    <a:pt x="3519" y="861"/>
                  </a:cubicBezTo>
                  <a:cubicBezTo>
                    <a:pt x="3456" y="819"/>
                    <a:pt x="3382" y="788"/>
                    <a:pt x="3309" y="767"/>
                  </a:cubicBezTo>
                  <a:cubicBezTo>
                    <a:pt x="3277" y="767"/>
                    <a:pt x="3235" y="756"/>
                    <a:pt x="3204" y="756"/>
                  </a:cubicBezTo>
                  <a:cubicBezTo>
                    <a:pt x="3162" y="756"/>
                    <a:pt x="3120" y="767"/>
                    <a:pt x="3078" y="767"/>
                  </a:cubicBezTo>
                  <a:cubicBezTo>
                    <a:pt x="3004" y="788"/>
                    <a:pt x="2920" y="830"/>
                    <a:pt x="2847" y="882"/>
                  </a:cubicBezTo>
                  <a:cubicBezTo>
                    <a:pt x="2805" y="914"/>
                    <a:pt x="2752" y="956"/>
                    <a:pt x="2710" y="1008"/>
                  </a:cubicBezTo>
                  <a:cubicBezTo>
                    <a:pt x="2710" y="998"/>
                    <a:pt x="2710" y="987"/>
                    <a:pt x="2700" y="977"/>
                  </a:cubicBezTo>
                  <a:cubicBezTo>
                    <a:pt x="2689" y="924"/>
                    <a:pt x="2668" y="872"/>
                    <a:pt x="2647" y="819"/>
                  </a:cubicBezTo>
                  <a:cubicBezTo>
                    <a:pt x="2626" y="777"/>
                    <a:pt x="2595" y="746"/>
                    <a:pt x="2553" y="704"/>
                  </a:cubicBezTo>
                  <a:cubicBezTo>
                    <a:pt x="2521" y="672"/>
                    <a:pt x="2479" y="641"/>
                    <a:pt x="2437" y="620"/>
                  </a:cubicBezTo>
                  <a:cubicBezTo>
                    <a:pt x="2416" y="609"/>
                    <a:pt x="2395" y="599"/>
                    <a:pt x="2374" y="599"/>
                  </a:cubicBezTo>
                  <a:cubicBezTo>
                    <a:pt x="2353" y="588"/>
                    <a:pt x="2322" y="588"/>
                    <a:pt x="2301" y="588"/>
                  </a:cubicBezTo>
                  <a:cubicBezTo>
                    <a:pt x="2290" y="578"/>
                    <a:pt x="2280" y="578"/>
                    <a:pt x="2259" y="578"/>
                  </a:cubicBezTo>
                  <a:cubicBezTo>
                    <a:pt x="2227" y="578"/>
                    <a:pt x="2196" y="588"/>
                    <a:pt x="2154" y="599"/>
                  </a:cubicBezTo>
                  <a:cubicBezTo>
                    <a:pt x="2112" y="609"/>
                    <a:pt x="2059" y="630"/>
                    <a:pt x="2017" y="662"/>
                  </a:cubicBezTo>
                  <a:cubicBezTo>
                    <a:pt x="1986" y="683"/>
                    <a:pt x="1965" y="693"/>
                    <a:pt x="1944" y="714"/>
                  </a:cubicBezTo>
                  <a:cubicBezTo>
                    <a:pt x="1933" y="651"/>
                    <a:pt x="1912" y="588"/>
                    <a:pt x="1891" y="536"/>
                  </a:cubicBezTo>
                  <a:cubicBezTo>
                    <a:pt x="1860" y="452"/>
                    <a:pt x="1818" y="368"/>
                    <a:pt x="1776" y="305"/>
                  </a:cubicBezTo>
                  <a:cubicBezTo>
                    <a:pt x="1744" y="273"/>
                    <a:pt x="1723" y="242"/>
                    <a:pt x="1692" y="210"/>
                  </a:cubicBezTo>
                  <a:cubicBezTo>
                    <a:pt x="1671" y="189"/>
                    <a:pt x="1639" y="168"/>
                    <a:pt x="1608" y="137"/>
                  </a:cubicBezTo>
                  <a:cubicBezTo>
                    <a:pt x="1545" y="95"/>
                    <a:pt x="1482" y="63"/>
                    <a:pt x="1408" y="32"/>
                  </a:cubicBezTo>
                  <a:cubicBezTo>
                    <a:pt x="1324" y="11"/>
                    <a:pt x="1240" y="0"/>
                    <a:pt x="1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2"/>
            <p:cNvSpPr/>
            <p:nvPr/>
          </p:nvSpPr>
          <p:spPr>
            <a:xfrm>
              <a:off x="1998425" y="5169550"/>
              <a:ext cx="18125" cy="32775"/>
            </a:xfrm>
            <a:custGeom>
              <a:avLst/>
              <a:gdLst/>
              <a:ahLst/>
              <a:cxnLst/>
              <a:rect l="l" t="t" r="r" b="b"/>
              <a:pathLst>
                <a:path w="725" h="1311" extrusionOk="0">
                  <a:moveTo>
                    <a:pt x="52" y="0"/>
                  </a:moveTo>
                  <a:cubicBezTo>
                    <a:pt x="21" y="0"/>
                    <a:pt x="0" y="21"/>
                    <a:pt x="0" y="52"/>
                  </a:cubicBezTo>
                  <a:cubicBezTo>
                    <a:pt x="0" y="63"/>
                    <a:pt x="10" y="84"/>
                    <a:pt x="10" y="94"/>
                  </a:cubicBezTo>
                  <a:cubicBezTo>
                    <a:pt x="21" y="105"/>
                    <a:pt x="42" y="105"/>
                    <a:pt x="52" y="105"/>
                  </a:cubicBezTo>
                  <a:lnTo>
                    <a:pt x="63" y="105"/>
                  </a:lnTo>
                  <a:cubicBezTo>
                    <a:pt x="105" y="115"/>
                    <a:pt x="147" y="136"/>
                    <a:pt x="178" y="147"/>
                  </a:cubicBezTo>
                  <a:cubicBezTo>
                    <a:pt x="220" y="168"/>
                    <a:pt x="252" y="189"/>
                    <a:pt x="283" y="220"/>
                  </a:cubicBezTo>
                  <a:cubicBezTo>
                    <a:pt x="315" y="252"/>
                    <a:pt x="357" y="294"/>
                    <a:pt x="378" y="336"/>
                  </a:cubicBezTo>
                  <a:cubicBezTo>
                    <a:pt x="420" y="388"/>
                    <a:pt x="441" y="441"/>
                    <a:pt x="472" y="504"/>
                  </a:cubicBezTo>
                  <a:cubicBezTo>
                    <a:pt x="493" y="599"/>
                    <a:pt x="514" y="683"/>
                    <a:pt x="525" y="777"/>
                  </a:cubicBezTo>
                  <a:cubicBezTo>
                    <a:pt x="535" y="861"/>
                    <a:pt x="525" y="945"/>
                    <a:pt x="514" y="1029"/>
                  </a:cubicBezTo>
                  <a:cubicBezTo>
                    <a:pt x="504" y="1082"/>
                    <a:pt x="483" y="1134"/>
                    <a:pt x="472" y="1176"/>
                  </a:cubicBezTo>
                  <a:cubicBezTo>
                    <a:pt x="451" y="1229"/>
                    <a:pt x="483" y="1292"/>
                    <a:pt x="535" y="1302"/>
                  </a:cubicBezTo>
                  <a:cubicBezTo>
                    <a:pt x="546" y="1308"/>
                    <a:pt x="559" y="1310"/>
                    <a:pt x="572" y="1310"/>
                  </a:cubicBezTo>
                  <a:cubicBezTo>
                    <a:pt x="586" y="1310"/>
                    <a:pt x="599" y="1308"/>
                    <a:pt x="609" y="1302"/>
                  </a:cubicBezTo>
                  <a:cubicBezTo>
                    <a:pt x="630" y="1292"/>
                    <a:pt x="651" y="1271"/>
                    <a:pt x="661" y="1239"/>
                  </a:cubicBezTo>
                  <a:cubicBezTo>
                    <a:pt x="682" y="1187"/>
                    <a:pt x="693" y="1124"/>
                    <a:pt x="703" y="1061"/>
                  </a:cubicBezTo>
                  <a:cubicBezTo>
                    <a:pt x="714" y="998"/>
                    <a:pt x="724" y="935"/>
                    <a:pt x="724" y="872"/>
                  </a:cubicBezTo>
                  <a:cubicBezTo>
                    <a:pt x="714" y="735"/>
                    <a:pt x="682" y="599"/>
                    <a:pt x="630" y="473"/>
                  </a:cubicBezTo>
                  <a:cubicBezTo>
                    <a:pt x="577" y="357"/>
                    <a:pt x="493" y="241"/>
                    <a:pt x="399" y="168"/>
                  </a:cubicBezTo>
                  <a:cubicBezTo>
                    <a:pt x="357" y="126"/>
                    <a:pt x="304" y="84"/>
                    <a:pt x="252" y="63"/>
                  </a:cubicBezTo>
                  <a:cubicBezTo>
                    <a:pt x="189" y="31"/>
                    <a:pt x="126" y="10"/>
                    <a:pt x="6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2"/>
            <p:cNvSpPr/>
            <p:nvPr/>
          </p:nvSpPr>
          <p:spPr>
            <a:xfrm>
              <a:off x="1939350" y="5087900"/>
              <a:ext cx="16825" cy="24700"/>
            </a:xfrm>
            <a:custGeom>
              <a:avLst/>
              <a:gdLst/>
              <a:ahLst/>
              <a:cxnLst/>
              <a:rect l="l" t="t" r="r" b="b"/>
              <a:pathLst>
                <a:path w="673" h="988" extrusionOk="0">
                  <a:moveTo>
                    <a:pt x="63" y="0"/>
                  </a:moveTo>
                  <a:cubicBezTo>
                    <a:pt x="42" y="0"/>
                    <a:pt x="21" y="11"/>
                    <a:pt x="11" y="42"/>
                  </a:cubicBezTo>
                  <a:cubicBezTo>
                    <a:pt x="0" y="74"/>
                    <a:pt x="21" y="105"/>
                    <a:pt x="53" y="116"/>
                  </a:cubicBezTo>
                  <a:cubicBezTo>
                    <a:pt x="95" y="126"/>
                    <a:pt x="126" y="137"/>
                    <a:pt x="168" y="158"/>
                  </a:cubicBezTo>
                  <a:cubicBezTo>
                    <a:pt x="200" y="168"/>
                    <a:pt x="231" y="189"/>
                    <a:pt x="263" y="221"/>
                  </a:cubicBezTo>
                  <a:cubicBezTo>
                    <a:pt x="284" y="242"/>
                    <a:pt x="315" y="273"/>
                    <a:pt x="336" y="305"/>
                  </a:cubicBezTo>
                  <a:cubicBezTo>
                    <a:pt x="368" y="347"/>
                    <a:pt x="389" y="399"/>
                    <a:pt x="410" y="452"/>
                  </a:cubicBezTo>
                  <a:cubicBezTo>
                    <a:pt x="431" y="515"/>
                    <a:pt x="452" y="588"/>
                    <a:pt x="452" y="662"/>
                  </a:cubicBezTo>
                  <a:cubicBezTo>
                    <a:pt x="462" y="735"/>
                    <a:pt x="452" y="809"/>
                    <a:pt x="441" y="882"/>
                  </a:cubicBezTo>
                  <a:cubicBezTo>
                    <a:pt x="441" y="903"/>
                    <a:pt x="452" y="935"/>
                    <a:pt x="473" y="956"/>
                  </a:cubicBezTo>
                  <a:cubicBezTo>
                    <a:pt x="483" y="966"/>
                    <a:pt x="515" y="987"/>
                    <a:pt x="536" y="987"/>
                  </a:cubicBezTo>
                  <a:cubicBezTo>
                    <a:pt x="557" y="987"/>
                    <a:pt x="588" y="977"/>
                    <a:pt x="609" y="956"/>
                  </a:cubicBezTo>
                  <a:cubicBezTo>
                    <a:pt x="630" y="945"/>
                    <a:pt x="630" y="914"/>
                    <a:pt x="641" y="893"/>
                  </a:cubicBezTo>
                  <a:cubicBezTo>
                    <a:pt x="672" y="704"/>
                    <a:pt x="630" y="494"/>
                    <a:pt x="536" y="326"/>
                  </a:cubicBezTo>
                  <a:cubicBezTo>
                    <a:pt x="483" y="252"/>
                    <a:pt x="420" y="179"/>
                    <a:pt x="347" y="126"/>
                  </a:cubicBezTo>
                  <a:cubicBezTo>
                    <a:pt x="273" y="63"/>
                    <a:pt x="179" y="21"/>
                    <a:pt x="84" y="11"/>
                  </a:cubicBezTo>
                  <a:cubicBezTo>
                    <a:pt x="84" y="0"/>
                    <a:pt x="74" y="0"/>
                    <a:pt x="6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2"/>
            <p:cNvSpPr/>
            <p:nvPr/>
          </p:nvSpPr>
          <p:spPr>
            <a:xfrm>
              <a:off x="1948275" y="5117300"/>
              <a:ext cx="4750" cy="4750"/>
            </a:xfrm>
            <a:custGeom>
              <a:avLst/>
              <a:gdLst/>
              <a:ahLst/>
              <a:cxnLst/>
              <a:rect l="l" t="t" r="r" b="b"/>
              <a:pathLst>
                <a:path w="190" h="190" extrusionOk="0">
                  <a:moveTo>
                    <a:pt x="95" y="0"/>
                  </a:moveTo>
                  <a:cubicBezTo>
                    <a:pt x="42" y="0"/>
                    <a:pt x="0" y="32"/>
                    <a:pt x="0" y="84"/>
                  </a:cubicBezTo>
                  <a:cubicBezTo>
                    <a:pt x="0" y="137"/>
                    <a:pt x="32" y="189"/>
                    <a:pt x="84" y="189"/>
                  </a:cubicBezTo>
                  <a:cubicBezTo>
                    <a:pt x="137" y="189"/>
                    <a:pt x="179" y="147"/>
                    <a:pt x="189" y="95"/>
                  </a:cubicBezTo>
                  <a:cubicBezTo>
                    <a:pt x="189" y="53"/>
                    <a:pt x="147" y="0"/>
                    <a:pt x="9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2"/>
            <p:cNvSpPr/>
            <p:nvPr/>
          </p:nvSpPr>
          <p:spPr>
            <a:xfrm>
              <a:off x="1830400" y="5104975"/>
              <a:ext cx="410350" cy="269875"/>
            </a:xfrm>
            <a:custGeom>
              <a:avLst/>
              <a:gdLst/>
              <a:ahLst/>
              <a:cxnLst/>
              <a:rect l="l" t="t" r="r" b="b"/>
              <a:pathLst>
                <a:path w="16414" h="10795" extrusionOk="0">
                  <a:moveTo>
                    <a:pt x="1334" y="0"/>
                  </a:moveTo>
                  <a:cubicBezTo>
                    <a:pt x="1271" y="0"/>
                    <a:pt x="1208" y="10"/>
                    <a:pt x="1135" y="10"/>
                  </a:cubicBezTo>
                  <a:cubicBezTo>
                    <a:pt x="914" y="31"/>
                    <a:pt x="683" y="84"/>
                    <a:pt x="452" y="189"/>
                  </a:cubicBezTo>
                  <a:cubicBezTo>
                    <a:pt x="463" y="147"/>
                    <a:pt x="473" y="115"/>
                    <a:pt x="484" y="73"/>
                  </a:cubicBezTo>
                  <a:cubicBezTo>
                    <a:pt x="484" y="42"/>
                    <a:pt x="473" y="10"/>
                    <a:pt x="442" y="10"/>
                  </a:cubicBezTo>
                  <a:lnTo>
                    <a:pt x="431" y="10"/>
                  </a:lnTo>
                  <a:cubicBezTo>
                    <a:pt x="410" y="10"/>
                    <a:pt x="389" y="21"/>
                    <a:pt x="379" y="42"/>
                  </a:cubicBezTo>
                  <a:cubicBezTo>
                    <a:pt x="169" y="840"/>
                    <a:pt x="43" y="1701"/>
                    <a:pt x="22" y="2604"/>
                  </a:cubicBezTo>
                  <a:cubicBezTo>
                    <a:pt x="1" y="3507"/>
                    <a:pt x="95" y="4411"/>
                    <a:pt x="284" y="5261"/>
                  </a:cubicBezTo>
                  <a:cubicBezTo>
                    <a:pt x="379" y="5692"/>
                    <a:pt x="505" y="6112"/>
                    <a:pt x="662" y="6511"/>
                  </a:cubicBezTo>
                  <a:cubicBezTo>
                    <a:pt x="736" y="6700"/>
                    <a:pt x="809" y="6899"/>
                    <a:pt x="904" y="7088"/>
                  </a:cubicBezTo>
                  <a:cubicBezTo>
                    <a:pt x="1009" y="7288"/>
                    <a:pt x="1103" y="7466"/>
                    <a:pt x="1208" y="7634"/>
                  </a:cubicBezTo>
                  <a:cubicBezTo>
                    <a:pt x="1418" y="7970"/>
                    <a:pt x="1681" y="8275"/>
                    <a:pt x="1985" y="8558"/>
                  </a:cubicBezTo>
                  <a:cubicBezTo>
                    <a:pt x="2258" y="8821"/>
                    <a:pt x="2584" y="9062"/>
                    <a:pt x="2941" y="9272"/>
                  </a:cubicBezTo>
                  <a:cubicBezTo>
                    <a:pt x="3266" y="9461"/>
                    <a:pt x="3623" y="9640"/>
                    <a:pt x="4022" y="9797"/>
                  </a:cubicBezTo>
                  <a:cubicBezTo>
                    <a:pt x="4379" y="9944"/>
                    <a:pt x="4757" y="10060"/>
                    <a:pt x="5198" y="10175"/>
                  </a:cubicBezTo>
                  <a:cubicBezTo>
                    <a:pt x="5566" y="10280"/>
                    <a:pt x="5933" y="10354"/>
                    <a:pt x="6217" y="10406"/>
                  </a:cubicBezTo>
                  <a:cubicBezTo>
                    <a:pt x="6532" y="10469"/>
                    <a:pt x="6847" y="10532"/>
                    <a:pt x="7162" y="10574"/>
                  </a:cubicBezTo>
                  <a:cubicBezTo>
                    <a:pt x="7865" y="10690"/>
                    <a:pt x="8558" y="10753"/>
                    <a:pt x="9220" y="10784"/>
                  </a:cubicBezTo>
                  <a:cubicBezTo>
                    <a:pt x="9409" y="10784"/>
                    <a:pt x="9609" y="10795"/>
                    <a:pt x="9798" y="10795"/>
                  </a:cubicBezTo>
                  <a:cubicBezTo>
                    <a:pt x="10334" y="10795"/>
                    <a:pt x="10859" y="10763"/>
                    <a:pt x="11342" y="10690"/>
                  </a:cubicBezTo>
                  <a:cubicBezTo>
                    <a:pt x="12087" y="10595"/>
                    <a:pt x="12728" y="10427"/>
                    <a:pt x="13316" y="10186"/>
                  </a:cubicBezTo>
                  <a:cubicBezTo>
                    <a:pt x="13631" y="10060"/>
                    <a:pt x="13914" y="9902"/>
                    <a:pt x="14187" y="9734"/>
                  </a:cubicBezTo>
                  <a:cubicBezTo>
                    <a:pt x="14460" y="9556"/>
                    <a:pt x="14723" y="9356"/>
                    <a:pt x="14954" y="9125"/>
                  </a:cubicBezTo>
                  <a:cubicBezTo>
                    <a:pt x="15153" y="8926"/>
                    <a:pt x="15353" y="8695"/>
                    <a:pt x="15521" y="8432"/>
                  </a:cubicBezTo>
                  <a:cubicBezTo>
                    <a:pt x="15752" y="8107"/>
                    <a:pt x="15930" y="7739"/>
                    <a:pt x="16067" y="7340"/>
                  </a:cubicBezTo>
                  <a:cubicBezTo>
                    <a:pt x="16182" y="6994"/>
                    <a:pt x="16266" y="6616"/>
                    <a:pt x="16319" y="6154"/>
                  </a:cubicBezTo>
                  <a:cubicBezTo>
                    <a:pt x="16371" y="5755"/>
                    <a:pt x="16392" y="5335"/>
                    <a:pt x="16413" y="4936"/>
                  </a:cubicBezTo>
                  <a:lnTo>
                    <a:pt x="16413" y="4883"/>
                  </a:lnTo>
                  <a:cubicBezTo>
                    <a:pt x="16413" y="4873"/>
                    <a:pt x="16403" y="4862"/>
                    <a:pt x="16392" y="4852"/>
                  </a:cubicBezTo>
                  <a:cubicBezTo>
                    <a:pt x="16382" y="4841"/>
                    <a:pt x="16371" y="4831"/>
                    <a:pt x="16361" y="4831"/>
                  </a:cubicBezTo>
                  <a:cubicBezTo>
                    <a:pt x="16329" y="4831"/>
                    <a:pt x="16308" y="4862"/>
                    <a:pt x="16308" y="4883"/>
                  </a:cubicBezTo>
                  <a:cubicBezTo>
                    <a:pt x="16308" y="4957"/>
                    <a:pt x="16298" y="5020"/>
                    <a:pt x="16298" y="5083"/>
                  </a:cubicBezTo>
                  <a:lnTo>
                    <a:pt x="16298" y="5093"/>
                  </a:lnTo>
                  <a:cubicBezTo>
                    <a:pt x="16277" y="5072"/>
                    <a:pt x="16256" y="5051"/>
                    <a:pt x="16224" y="5041"/>
                  </a:cubicBezTo>
                  <a:cubicBezTo>
                    <a:pt x="16182" y="5020"/>
                    <a:pt x="16140" y="4999"/>
                    <a:pt x="16088" y="4988"/>
                  </a:cubicBezTo>
                  <a:cubicBezTo>
                    <a:pt x="16035" y="4978"/>
                    <a:pt x="15993" y="4978"/>
                    <a:pt x="15941" y="4978"/>
                  </a:cubicBezTo>
                  <a:cubicBezTo>
                    <a:pt x="15878" y="4978"/>
                    <a:pt x="15815" y="4978"/>
                    <a:pt x="15773" y="4988"/>
                  </a:cubicBezTo>
                  <a:cubicBezTo>
                    <a:pt x="15500" y="5020"/>
                    <a:pt x="15237" y="5114"/>
                    <a:pt x="15048" y="5188"/>
                  </a:cubicBezTo>
                  <a:cubicBezTo>
                    <a:pt x="14828" y="5282"/>
                    <a:pt x="14618" y="5377"/>
                    <a:pt x="14408" y="5482"/>
                  </a:cubicBezTo>
                  <a:cubicBezTo>
                    <a:pt x="14135" y="5608"/>
                    <a:pt x="13851" y="5744"/>
                    <a:pt x="13568" y="5839"/>
                  </a:cubicBezTo>
                  <a:cubicBezTo>
                    <a:pt x="13274" y="5944"/>
                    <a:pt x="12948" y="6028"/>
                    <a:pt x="12602" y="6091"/>
                  </a:cubicBezTo>
                  <a:cubicBezTo>
                    <a:pt x="12287" y="6154"/>
                    <a:pt x="11961" y="6196"/>
                    <a:pt x="11615" y="6217"/>
                  </a:cubicBezTo>
                  <a:cubicBezTo>
                    <a:pt x="11447" y="6227"/>
                    <a:pt x="11289" y="6227"/>
                    <a:pt x="11121" y="6227"/>
                  </a:cubicBezTo>
                  <a:cubicBezTo>
                    <a:pt x="10922" y="6227"/>
                    <a:pt x="10712" y="6217"/>
                    <a:pt x="10512" y="6206"/>
                  </a:cubicBezTo>
                  <a:cubicBezTo>
                    <a:pt x="10155" y="6175"/>
                    <a:pt x="9777" y="6122"/>
                    <a:pt x="9409" y="6049"/>
                  </a:cubicBezTo>
                  <a:cubicBezTo>
                    <a:pt x="9063" y="5975"/>
                    <a:pt x="8727" y="5881"/>
                    <a:pt x="8390" y="5765"/>
                  </a:cubicBezTo>
                  <a:cubicBezTo>
                    <a:pt x="8233" y="5713"/>
                    <a:pt x="8075" y="5650"/>
                    <a:pt x="7897" y="5576"/>
                  </a:cubicBezTo>
                  <a:cubicBezTo>
                    <a:pt x="7718" y="5503"/>
                    <a:pt x="7550" y="5429"/>
                    <a:pt x="7403" y="5356"/>
                  </a:cubicBezTo>
                  <a:cubicBezTo>
                    <a:pt x="7172" y="5230"/>
                    <a:pt x="6952" y="5093"/>
                    <a:pt x="6731" y="4946"/>
                  </a:cubicBezTo>
                  <a:cubicBezTo>
                    <a:pt x="6532" y="4799"/>
                    <a:pt x="6322" y="4642"/>
                    <a:pt x="6112" y="4453"/>
                  </a:cubicBezTo>
                  <a:cubicBezTo>
                    <a:pt x="5849" y="4211"/>
                    <a:pt x="5587" y="3938"/>
                    <a:pt x="5314" y="3612"/>
                  </a:cubicBezTo>
                  <a:cubicBezTo>
                    <a:pt x="5030" y="3287"/>
                    <a:pt x="4778" y="2929"/>
                    <a:pt x="4579" y="2667"/>
                  </a:cubicBezTo>
                  <a:cubicBezTo>
                    <a:pt x="4463" y="2499"/>
                    <a:pt x="4337" y="2331"/>
                    <a:pt x="4222" y="2163"/>
                  </a:cubicBezTo>
                  <a:lnTo>
                    <a:pt x="4127" y="2026"/>
                  </a:lnTo>
                  <a:cubicBezTo>
                    <a:pt x="4043" y="1900"/>
                    <a:pt x="3949" y="1785"/>
                    <a:pt x="3865" y="1659"/>
                  </a:cubicBezTo>
                  <a:cubicBezTo>
                    <a:pt x="3602" y="1302"/>
                    <a:pt x="3340" y="1008"/>
                    <a:pt x="3067" y="766"/>
                  </a:cubicBezTo>
                  <a:cubicBezTo>
                    <a:pt x="2878" y="598"/>
                    <a:pt x="2689" y="451"/>
                    <a:pt x="2489" y="336"/>
                  </a:cubicBezTo>
                  <a:cubicBezTo>
                    <a:pt x="2279" y="220"/>
                    <a:pt x="2059" y="126"/>
                    <a:pt x="1838" y="63"/>
                  </a:cubicBezTo>
                  <a:cubicBezTo>
                    <a:pt x="1733" y="42"/>
                    <a:pt x="1618" y="21"/>
                    <a:pt x="1492" y="10"/>
                  </a:cubicBezTo>
                  <a:cubicBezTo>
                    <a:pt x="1439" y="0"/>
                    <a:pt x="1387" y="0"/>
                    <a:pt x="1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2"/>
            <p:cNvSpPr/>
            <p:nvPr/>
          </p:nvSpPr>
          <p:spPr>
            <a:xfrm>
              <a:off x="1830400" y="5104975"/>
              <a:ext cx="395900" cy="269875"/>
            </a:xfrm>
            <a:custGeom>
              <a:avLst/>
              <a:gdLst/>
              <a:ahLst/>
              <a:cxnLst/>
              <a:rect l="l" t="t" r="r" b="b"/>
              <a:pathLst>
                <a:path w="15836" h="10795" extrusionOk="0">
                  <a:moveTo>
                    <a:pt x="431" y="0"/>
                  </a:moveTo>
                  <a:cubicBezTo>
                    <a:pt x="410" y="0"/>
                    <a:pt x="389" y="21"/>
                    <a:pt x="379" y="42"/>
                  </a:cubicBezTo>
                  <a:cubicBezTo>
                    <a:pt x="169" y="850"/>
                    <a:pt x="43" y="1701"/>
                    <a:pt x="22" y="2604"/>
                  </a:cubicBezTo>
                  <a:cubicBezTo>
                    <a:pt x="1" y="3518"/>
                    <a:pt x="85" y="4411"/>
                    <a:pt x="284" y="5261"/>
                  </a:cubicBezTo>
                  <a:cubicBezTo>
                    <a:pt x="379" y="5692"/>
                    <a:pt x="505" y="6112"/>
                    <a:pt x="662" y="6511"/>
                  </a:cubicBezTo>
                  <a:cubicBezTo>
                    <a:pt x="725" y="6700"/>
                    <a:pt x="809" y="6899"/>
                    <a:pt x="904" y="7088"/>
                  </a:cubicBezTo>
                  <a:cubicBezTo>
                    <a:pt x="998" y="7288"/>
                    <a:pt x="1103" y="7477"/>
                    <a:pt x="1208" y="7645"/>
                  </a:cubicBezTo>
                  <a:cubicBezTo>
                    <a:pt x="1418" y="7970"/>
                    <a:pt x="1681" y="8285"/>
                    <a:pt x="1985" y="8569"/>
                  </a:cubicBezTo>
                  <a:cubicBezTo>
                    <a:pt x="2258" y="8821"/>
                    <a:pt x="2584" y="9062"/>
                    <a:pt x="2941" y="9272"/>
                  </a:cubicBezTo>
                  <a:cubicBezTo>
                    <a:pt x="3266" y="9461"/>
                    <a:pt x="3613" y="9640"/>
                    <a:pt x="4022" y="9797"/>
                  </a:cubicBezTo>
                  <a:cubicBezTo>
                    <a:pt x="4379" y="9944"/>
                    <a:pt x="4757" y="10070"/>
                    <a:pt x="5198" y="10186"/>
                  </a:cubicBezTo>
                  <a:cubicBezTo>
                    <a:pt x="5555" y="10280"/>
                    <a:pt x="5912" y="10354"/>
                    <a:pt x="6217" y="10417"/>
                  </a:cubicBezTo>
                  <a:cubicBezTo>
                    <a:pt x="6532" y="10469"/>
                    <a:pt x="6847" y="10532"/>
                    <a:pt x="7162" y="10574"/>
                  </a:cubicBezTo>
                  <a:cubicBezTo>
                    <a:pt x="7865" y="10690"/>
                    <a:pt x="8558" y="10753"/>
                    <a:pt x="9220" y="10784"/>
                  </a:cubicBezTo>
                  <a:cubicBezTo>
                    <a:pt x="9420" y="10784"/>
                    <a:pt x="9609" y="10795"/>
                    <a:pt x="9798" y="10795"/>
                  </a:cubicBezTo>
                  <a:cubicBezTo>
                    <a:pt x="10334" y="10795"/>
                    <a:pt x="10848" y="10763"/>
                    <a:pt x="11342" y="10700"/>
                  </a:cubicBezTo>
                  <a:cubicBezTo>
                    <a:pt x="12087" y="10595"/>
                    <a:pt x="12728" y="10427"/>
                    <a:pt x="13316" y="10186"/>
                  </a:cubicBezTo>
                  <a:cubicBezTo>
                    <a:pt x="13631" y="10060"/>
                    <a:pt x="13925" y="9902"/>
                    <a:pt x="14187" y="9734"/>
                  </a:cubicBezTo>
                  <a:cubicBezTo>
                    <a:pt x="14460" y="9556"/>
                    <a:pt x="14723" y="9356"/>
                    <a:pt x="14954" y="9125"/>
                  </a:cubicBezTo>
                  <a:cubicBezTo>
                    <a:pt x="15164" y="8926"/>
                    <a:pt x="15353" y="8695"/>
                    <a:pt x="15521" y="8432"/>
                  </a:cubicBezTo>
                  <a:cubicBezTo>
                    <a:pt x="15636" y="8264"/>
                    <a:pt x="15741" y="8086"/>
                    <a:pt x="15836" y="7907"/>
                  </a:cubicBezTo>
                  <a:lnTo>
                    <a:pt x="15836" y="7907"/>
                  </a:lnTo>
                  <a:cubicBezTo>
                    <a:pt x="15647" y="8107"/>
                    <a:pt x="15447" y="8296"/>
                    <a:pt x="15237" y="8485"/>
                  </a:cubicBezTo>
                  <a:cubicBezTo>
                    <a:pt x="14964" y="8726"/>
                    <a:pt x="14660" y="8947"/>
                    <a:pt x="14345" y="9146"/>
                  </a:cubicBezTo>
                  <a:cubicBezTo>
                    <a:pt x="14019" y="9335"/>
                    <a:pt x="13694" y="9503"/>
                    <a:pt x="13347" y="9629"/>
                  </a:cubicBezTo>
                  <a:cubicBezTo>
                    <a:pt x="12990" y="9776"/>
                    <a:pt x="12612" y="9881"/>
                    <a:pt x="12234" y="9955"/>
                  </a:cubicBezTo>
                  <a:cubicBezTo>
                    <a:pt x="11804" y="10049"/>
                    <a:pt x="11373" y="10102"/>
                    <a:pt x="10932" y="10123"/>
                  </a:cubicBezTo>
                  <a:cubicBezTo>
                    <a:pt x="10808" y="10129"/>
                    <a:pt x="10683" y="10131"/>
                    <a:pt x="10558" y="10131"/>
                  </a:cubicBezTo>
                  <a:cubicBezTo>
                    <a:pt x="10217" y="10131"/>
                    <a:pt x="9874" y="10112"/>
                    <a:pt x="9535" y="10081"/>
                  </a:cubicBezTo>
                  <a:cubicBezTo>
                    <a:pt x="9063" y="10028"/>
                    <a:pt x="8579" y="9955"/>
                    <a:pt x="8117" y="9839"/>
                  </a:cubicBezTo>
                  <a:cubicBezTo>
                    <a:pt x="7666" y="9734"/>
                    <a:pt x="7214" y="9598"/>
                    <a:pt x="6773" y="9440"/>
                  </a:cubicBezTo>
                  <a:cubicBezTo>
                    <a:pt x="6553" y="9356"/>
                    <a:pt x="6332" y="9272"/>
                    <a:pt x="6122" y="9178"/>
                  </a:cubicBezTo>
                  <a:cubicBezTo>
                    <a:pt x="5923" y="9094"/>
                    <a:pt x="5723" y="9010"/>
                    <a:pt x="5534" y="8905"/>
                  </a:cubicBezTo>
                  <a:cubicBezTo>
                    <a:pt x="5188" y="8726"/>
                    <a:pt x="4841" y="8516"/>
                    <a:pt x="4516" y="8285"/>
                  </a:cubicBezTo>
                  <a:cubicBezTo>
                    <a:pt x="4201" y="8065"/>
                    <a:pt x="3896" y="7813"/>
                    <a:pt x="3613" y="7550"/>
                  </a:cubicBezTo>
                  <a:cubicBezTo>
                    <a:pt x="3329" y="7288"/>
                    <a:pt x="3077" y="7004"/>
                    <a:pt x="2836" y="6700"/>
                  </a:cubicBezTo>
                  <a:cubicBezTo>
                    <a:pt x="2594" y="6395"/>
                    <a:pt x="2374" y="6070"/>
                    <a:pt x="2174" y="5734"/>
                  </a:cubicBezTo>
                  <a:cubicBezTo>
                    <a:pt x="1985" y="5398"/>
                    <a:pt x="1807" y="5051"/>
                    <a:pt x="1660" y="4684"/>
                  </a:cubicBezTo>
                  <a:cubicBezTo>
                    <a:pt x="1576" y="4495"/>
                    <a:pt x="1502" y="4306"/>
                    <a:pt x="1439" y="4116"/>
                  </a:cubicBezTo>
                  <a:cubicBezTo>
                    <a:pt x="1376" y="3927"/>
                    <a:pt x="1313" y="3738"/>
                    <a:pt x="1261" y="3549"/>
                  </a:cubicBezTo>
                  <a:cubicBezTo>
                    <a:pt x="1145" y="3150"/>
                    <a:pt x="1051" y="2751"/>
                    <a:pt x="988" y="2341"/>
                  </a:cubicBezTo>
                  <a:cubicBezTo>
                    <a:pt x="904" y="1911"/>
                    <a:pt x="862" y="1470"/>
                    <a:pt x="841" y="1039"/>
                  </a:cubicBezTo>
                  <a:cubicBezTo>
                    <a:pt x="841" y="829"/>
                    <a:pt x="841" y="619"/>
                    <a:pt x="851" y="409"/>
                  </a:cubicBezTo>
                  <a:cubicBezTo>
                    <a:pt x="862" y="283"/>
                    <a:pt x="872" y="168"/>
                    <a:pt x="883" y="42"/>
                  </a:cubicBezTo>
                  <a:lnTo>
                    <a:pt x="883" y="42"/>
                  </a:lnTo>
                  <a:cubicBezTo>
                    <a:pt x="736" y="73"/>
                    <a:pt x="599" y="126"/>
                    <a:pt x="452" y="189"/>
                  </a:cubicBezTo>
                  <a:cubicBezTo>
                    <a:pt x="463" y="157"/>
                    <a:pt x="473" y="126"/>
                    <a:pt x="473" y="94"/>
                  </a:cubicBezTo>
                  <a:lnTo>
                    <a:pt x="484" y="73"/>
                  </a:lnTo>
                  <a:cubicBezTo>
                    <a:pt x="494" y="42"/>
                    <a:pt x="473" y="10"/>
                    <a:pt x="442" y="10"/>
                  </a:cubicBezTo>
                  <a:cubicBezTo>
                    <a:pt x="442" y="0"/>
                    <a:pt x="442" y="0"/>
                    <a:pt x="431" y="0"/>
                  </a:cubicBezTo>
                  <a:close/>
                </a:path>
              </a:pathLst>
            </a:custGeom>
            <a:solidFill>
              <a:srgbClr val="CDD6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2"/>
            <p:cNvSpPr/>
            <p:nvPr/>
          </p:nvSpPr>
          <p:spPr>
            <a:xfrm>
              <a:off x="2182425" y="5265100"/>
              <a:ext cx="39925" cy="22075"/>
            </a:xfrm>
            <a:custGeom>
              <a:avLst/>
              <a:gdLst/>
              <a:ahLst/>
              <a:cxnLst/>
              <a:rect l="l" t="t" r="r" b="b"/>
              <a:pathLst>
                <a:path w="1597" h="883" extrusionOk="0">
                  <a:moveTo>
                    <a:pt x="1209" y="1"/>
                  </a:moveTo>
                  <a:cubicBezTo>
                    <a:pt x="1125" y="1"/>
                    <a:pt x="1041" y="11"/>
                    <a:pt x="967" y="22"/>
                  </a:cubicBezTo>
                  <a:cubicBezTo>
                    <a:pt x="799" y="64"/>
                    <a:pt x="631" y="116"/>
                    <a:pt x="453" y="211"/>
                  </a:cubicBezTo>
                  <a:cubicBezTo>
                    <a:pt x="379" y="242"/>
                    <a:pt x="327" y="284"/>
                    <a:pt x="274" y="316"/>
                  </a:cubicBezTo>
                  <a:cubicBezTo>
                    <a:pt x="253" y="347"/>
                    <a:pt x="222" y="368"/>
                    <a:pt x="201" y="389"/>
                  </a:cubicBezTo>
                  <a:cubicBezTo>
                    <a:pt x="169" y="431"/>
                    <a:pt x="148" y="463"/>
                    <a:pt x="117" y="494"/>
                  </a:cubicBezTo>
                  <a:cubicBezTo>
                    <a:pt x="64" y="578"/>
                    <a:pt x="1" y="704"/>
                    <a:pt x="75" y="788"/>
                  </a:cubicBezTo>
                  <a:cubicBezTo>
                    <a:pt x="85" y="809"/>
                    <a:pt x="106" y="820"/>
                    <a:pt x="127" y="830"/>
                  </a:cubicBezTo>
                  <a:cubicBezTo>
                    <a:pt x="138" y="841"/>
                    <a:pt x="159" y="851"/>
                    <a:pt x="180" y="862"/>
                  </a:cubicBezTo>
                  <a:cubicBezTo>
                    <a:pt x="232" y="872"/>
                    <a:pt x="285" y="883"/>
                    <a:pt x="337" y="883"/>
                  </a:cubicBezTo>
                  <a:lnTo>
                    <a:pt x="369" y="883"/>
                  </a:lnTo>
                  <a:cubicBezTo>
                    <a:pt x="411" y="883"/>
                    <a:pt x="453" y="883"/>
                    <a:pt x="516" y="872"/>
                  </a:cubicBezTo>
                  <a:cubicBezTo>
                    <a:pt x="579" y="862"/>
                    <a:pt x="642" y="851"/>
                    <a:pt x="726" y="841"/>
                  </a:cubicBezTo>
                  <a:lnTo>
                    <a:pt x="736" y="830"/>
                  </a:lnTo>
                  <a:lnTo>
                    <a:pt x="768" y="830"/>
                  </a:lnTo>
                  <a:cubicBezTo>
                    <a:pt x="967" y="799"/>
                    <a:pt x="1125" y="757"/>
                    <a:pt x="1272" y="683"/>
                  </a:cubicBezTo>
                  <a:cubicBezTo>
                    <a:pt x="1345" y="652"/>
                    <a:pt x="1419" y="610"/>
                    <a:pt x="1471" y="557"/>
                  </a:cubicBezTo>
                  <a:lnTo>
                    <a:pt x="1534" y="494"/>
                  </a:lnTo>
                  <a:cubicBezTo>
                    <a:pt x="1545" y="473"/>
                    <a:pt x="1555" y="463"/>
                    <a:pt x="1555" y="442"/>
                  </a:cubicBezTo>
                  <a:cubicBezTo>
                    <a:pt x="1566" y="431"/>
                    <a:pt x="1576" y="410"/>
                    <a:pt x="1587" y="389"/>
                  </a:cubicBezTo>
                  <a:cubicBezTo>
                    <a:pt x="1597" y="358"/>
                    <a:pt x="1597" y="326"/>
                    <a:pt x="1597" y="295"/>
                  </a:cubicBezTo>
                  <a:cubicBezTo>
                    <a:pt x="1597" y="263"/>
                    <a:pt x="1587" y="221"/>
                    <a:pt x="1576" y="190"/>
                  </a:cubicBezTo>
                  <a:cubicBezTo>
                    <a:pt x="1555" y="127"/>
                    <a:pt x="1513" y="74"/>
                    <a:pt x="1450" y="43"/>
                  </a:cubicBezTo>
                  <a:cubicBezTo>
                    <a:pt x="1419" y="32"/>
                    <a:pt x="1387" y="22"/>
                    <a:pt x="1345" y="11"/>
                  </a:cubicBezTo>
                  <a:cubicBezTo>
                    <a:pt x="1314" y="1"/>
                    <a:pt x="1272" y="1"/>
                    <a:pt x="1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2"/>
            <p:cNvSpPr/>
            <p:nvPr/>
          </p:nvSpPr>
          <p:spPr>
            <a:xfrm>
              <a:off x="2154875" y="5288975"/>
              <a:ext cx="25750" cy="17100"/>
            </a:xfrm>
            <a:custGeom>
              <a:avLst/>
              <a:gdLst/>
              <a:ahLst/>
              <a:cxnLst/>
              <a:rect l="l" t="t" r="r" b="b"/>
              <a:pathLst>
                <a:path w="1030" h="684" extrusionOk="0">
                  <a:moveTo>
                    <a:pt x="683" y="1"/>
                  </a:moveTo>
                  <a:cubicBezTo>
                    <a:pt x="620" y="1"/>
                    <a:pt x="547" y="12"/>
                    <a:pt x="463" y="33"/>
                  </a:cubicBezTo>
                  <a:cubicBezTo>
                    <a:pt x="379" y="54"/>
                    <a:pt x="295" y="85"/>
                    <a:pt x="211" y="138"/>
                  </a:cubicBezTo>
                  <a:lnTo>
                    <a:pt x="116" y="201"/>
                  </a:lnTo>
                  <a:cubicBezTo>
                    <a:pt x="95" y="232"/>
                    <a:pt x="64" y="264"/>
                    <a:pt x="43" y="295"/>
                  </a:cubicBezTo>
                  <a:cubicBezTo>
                    <a:pt x="32" y="316"/>
                    <a:pt x="22" y="348"/>
                    <a:pt x="11" y="379"/>
                  </a:cubicBezTo>
                  <a:cubicBezTo>
                    <a:pt x="1" y="421"/>
                    <a:pt x="11" y="453"/>
                    <a:pt x="22" y="484"/>
                  </a:cubicBezTo>
                  <a:cubicBezTo>
                    <a:pt x="32" y="537"/>
                    <a:pt x="64" y="589"/>
                    <a:pt x="106" y="621"/>
                  </a:cubicBezTo>
                  <a:cubicBezTo>
                    <a:pt x="158" y="663"/>
                    <a:pt x="221" y="684"/>
                    <a:pt x="305" y="684"/>
                  </a:cubicBezTo>
                  <a:cubicBezTo>
                    <a:pt x="347" y="684"/>
                    <a:pt x="400" y="673"/>
                    <a:pt x="463" y="663"/>
                  </a:cubicBezTo>
                  <a:cubicBezTo>
                    <a:pt x="526" y="642"/>
                    <a:pt x="589" y="621"/>
                    <a:pt x="652" y="589"/>
                  </a:cubicBezTo>
                  <a:cubicBezTo>
                    <a:pt x="662" y="589"/>
                    <a:pt x="673" y="579"/>
                    <a:pt x="683" y="579"/>
                  </a:cubicBezTo>
                  <a:cubicBezTo>
                    <a:pt x="715" y="568"/>
                    <a:pt x="757" y="558"/>
                    <a:pt x="788" y="537"/>
                  </a:cubicBezTo>
                  <a:cubicBezTo>
                    <a:pt x="862" y="505"/>
                    <a:pt x="925" y="463"/>
                    <a:pt x="967" y="421"/>
                  </a:cubicBezTo>
                  <a:cubicBezTo>
                    <a:pt x="1009" y="369"/>
                    <a:pt x="1030" y="306"/>
                    <a:pt x="1019" y="243"/>
                  </a:cubicBezTo>
                  <a:cubicBezTo>
                    <a:pt x="1019" y="201"/>
                    <a:pt x="998" y="169"/>
                    <a:pt x="988" y="138"/>
                  </a:cubicBezTo>
                  <a:cubicBezTo>
                    <a:pt x="967" y="106"/>
                    <a:pt x="946" y="75"/>
                    <a:pt x="925" y="54"/>
                  </a:cubicBezTo>
                  <a:cubicBezTo>
                    <a:pt x="862" y="12"/>
                    <a:pt x="778" y="1"/>
                    <a:pt x="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2"/>
            <p:cNvSpPr/>
            <p:nvPr/>
          </p:nvSpPr>
          <p:spPr>
            <a:xfrm>
              <a:off x="2145675" y="5277950"/>
              <a:ext cx="14725" cy="9225"/>
            </a:xfrm>
            <a:custGeom>
              <a:avLst/>
              <a:gdLst/>
              <a:ahLst/>
              <a:cxnLst/>
              <a:rect l="l" t="t" r="r" b="b"/>
              <a:pathLst>
                <a:path w="589" h="369" extrusionOk="0">
                  <a:moveTo>
                    <a:pt x="390" y="1"/>
                  </a:moveTo>
                  <a:cubicBezTo>
                    <a:pt x="348" y="1"/>
                    <a:pt x="306" y="12"/>
                    <a:pt x="274" y="22"/>
                  </a:cubicBezTo>
                  <a:cubicBezTo>
                    <a:pt x="222" y="43"/>
                    <a:pt x="169" y="75"/>
                    <a:pt x="117" y="106"/>
                  </a:cubicBezTo>
                  <a:cubicBezTo>
                    <a:pt x="85" y="117"/>
                    <a:pt x="54" y="148"/>
                    <a:pt x="33" y="180"/>
                  </a:cubicBezTo>
                  <a:lnTo>
                    <a:pt x="1" y="211"/>
                  </a:lnTo>
                  <a:lnTo>
                    <a:pt x="1" y="264"/>
                  </a:lnTo>
                  <a:cubicBezTo>
                    <a:pt x="1" y="285"/>
                    <a:pt x="12" y="306"/>
                    <a:pt x="33" y="327"/>
                  </a:cubicBezTo>
                  <a:cubicBezTo>
                    <a:pt x="54" y="348"/>
                    <a:pt x="85" y="358"/>
                    <a:pt x="106" y="358"/>
                  </a:cubicBezTo>
                  <a:cubicBezTo>
                    <a:pt x="138" y="369"/>
                    <a:pt x="169" y="369"/>
                    <a:pt x="201" y="369"/>
                  </a:cubicBezTo>
                  <a:lnTo>
                    <a:pt x="232" y="369"/>
                  </a:lnTo>
                  <a:cubicBezTo>
                    <a:pt x="295" y="369"/>
                    <a:pt x="358" y="358"/>
                    <a:pt x="421" y="337"/>
                  </a:cubicBezTo>
                  <a:cubicBezTo>
                    <a:pt x="484" y="316"/>
                    <a:pt x="537" y="274"/>
                    <a:pt x="568" y="211"/>
                  </a:cubicBezTo>
                  <a:cubicBezTo>
                    <a:pt x="589" y="169"/>
                    <a:pt x="589" y="106"/>
                    <a:pt x="547" y="64"/>
                  </a:cubicBezTo>
                  <a:cubicBezTo>
                    <a:pt x="516" y="12"/>
                    <a:pt x="453" y="1"/>
                    <a:pt x="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2"/>
            <p:cNvSpPr/>
            <p:nvPr/>
          </p:nvSpPr>
          <p:spPr>
            <a:xfrm>
              <a:off x="1860575" y="5299225"/>
              <a:ext cx="59375" cy="80625"/>
            </a:xfrm>
            <a:custGeom>
              <a:avLst/>
              <a:gdLst/>
              <a:ahLst/>
              <a:cxnLst/>
              <a:rect l="l" t="t" r="r" b="b"/>
              <a:pathLst>
                <a:path w="2375" h="3225" extrusionOk="0">
                  <a:moveTo>
                    <a:pt x="1377" y="1"/>
                  </a:moveTo>
                  <a:cubicBezTo>
                    <a:pt x="1314" y="1"/>
                    <a:pt x="1251" y="11"/>
                    <a:pt x="1198" y="22"/>
                  </a:cubicBezTo>
                  <a:cubicBezTo>
                    <a:pt x="1146" y="43"/>
                    <a:pt x="1093" y="74"/>
                    <a:pt x="1051" y="106"/>
                  </a:cubicBezTo>
                  <a:cubicBezTo>
                    <a:pt x="1009" y="137"/>
                    <a:pt x="978" y="179"/>
                    <a:pt x="946" y="232"/>
                  </a:cubicBezTo>
                  <a:cubicBezTo>
                    <a:pt x="915" y="263"/>
                    <a:pt x="894" y="316"/>
                    <a:pt x="873" y="379"/>
                  </a:cubicBezTo>
                  <a:cubicBezTo>
                    <a:pt x="862" y="431"/>
                    <a:pt x="841" y="484"/>
                    <a:pt x="831" y="557"/>
                  </a:cubicBezTo>
                  <a:cubicBezTo>
                    <a:pt x="810" y="704"/>
                    <a:pt x="810" y="841"/>
                    <a:pt x="810" y="977"/>
                  </a:cubicBezTo>
                  <a:lnTo>
                    <a:pt x="810" y="1208"/>
                  </a:lnTo>
                  <a:cubicBezTo>
                    <a:pt x="810" y="1418"/>
                    <a:pt x="810" y="1639"/>
                    <a:pt x="789" y="1859"/>
                  </a:cubicBezTo>
                  <a:cubicBezTo>
                    <a:pt x="778" y="1922"/>
                    <a:pt x="768" y="1975"/>
                    <a:pt x="747" y="2027"/>
                  </a:cubicBezTo>
                  <a:cubicBezTo>
                    <a:pt x="715" y="2069"/>
                    <a:pt x="663" y="2111"/>
                    <a:pt x="610" y="2164"/>
                  </a:cubicBezTo>
                  <a:lnTo>
                    <a:pt x="600" y="2174"/>
                  </a:lnTo>
                  <a:cubicBezTo>
                    <a:pt x="526" y="2227"/>
                    <a:pt x="442" y="2279"/>
                    <a:pt x="369" y="2321"/>
                  </a:cubicBezTo>
                  <a:lnTo>
                    <a:pt x="358" y="2332"/>
                  </a:lnTo>
                  <a:cubicBezTo>
                    <a:pt x="264" y="2395"/>
                    <a:pt x="201" y="2447"/>
                    <a:pt x="127" y="2500"/>
                  </a:cubicBezTo>
                  <a:cubicBezTo>
                    <a:pt x="64" y="2563"/>
                    <a:pt x="22" y="2615"/>
                    <a:pt x="12" y="2668"/>
                  </a:cubicBezTo>
                  <a:cubicBezTo>
                    <a:pt x="1" y="2741"/>
                    <a:pt x="12" y="2825"/>
                    <a:pt x="54" y="2899"/>
                  </a:cubicBezTo>
                  <a:cubicBezTo>
                    <a:pt x="64" y="2920"/>
                    <a:pt x="85" y="2951"/>
                    <a:pt x="117" y="2983"/>
                  </a:cubicBezTo>
                  <a:cubicBezTo>
                    <a:pt x="138" y="3004"/>
                    <a:pt x="169" y="3025"/>
                    <a:pt x="211" y="3056"/>
                  </a:cubicBezTo>
                  <a:cubicBezTo>
                    <a:pt x="274" y="3098"/>
                    <a:pt x="348" y="3130"/>
                    <a:pt x="453" y="3161"/>
                  </a:cubicBezTo>
                  <a:cubicBezTo>
                    <a:pt x="526" y="3182"/>
                    <a:pt x="610" y="3193"/>
                    <a:pt x="705" y="3214"/>
                  </a:cubicBezTo>
                  <a:cubicBezTo>
                    <a:pt x="789" y="3224"/>
                    <a:pt x="852" y="3224"/>
                    <a:pt x="925" y="3224"/>
                  </a:cubicBezTo>
                  <a:lnTo>
                    <a:pt x="936" y="3224"/>
                  </a:lnTo>
                  <a:cubicBezTo>
                    <a:pt x="1020" y="3224"/>
                    <a:pt x="1104" y="3214"/>
                    <a:pt x="1219" y="3182"/>
                  </a:cubicBezTo>
                  <a:cubicBezTo>
                    <a:pt x="1345" y="3151"/>
                    <a:pt x="1471" y="3109"/>
                    <a:pt x="1597" y="3035"/>
                  </a:cubicBezTo>
                  <a:cubicBezTo>
                    <a:pt x="1713" y="2983"/>
                    <a:pt x="1818" y="2899"/>
                    <a:pt x="1923" y="2804"/>
                  </a:cubicBezTo>
                  <a:cubicBezTo>
                    <a:pt x="1996" y="2741"/>
                    <a:pt x="2059" y="2657"/>
                    <a:pt x="2112" y="2584"/>
                  </a:cubicBezTo>
                  <a:cubicBezTo>
                    <a:pt x="2143" y="2531"/>
                    <a:pt x="2175" y="2468"/>
                    <a:pt x="2206" y="2395"/>
                  </a:cubicBezTo>
                  <a:cubicBezTo>
                    <a:pt x="2238" y="2332"/>
                    <a:pt x="2259" y="2258"/>
                    <a:pt x="2280" y="2185"/>
                  </a:cubicBezTo>
                  <a:cubicBezTo>
                    <a:pt x="2322" y="2027"/>
                    <a:pt x="2343" y="1870"/>
                    <a:pt x="2364" y="1681"/>
                  </a:cubicBezTo>
                  <a:cubicBezTo>
                    <a:pt x="2374" y="1502"/>
                    <a:pt x="2374" y="1324"/>
                    <a:pt x="2353" y="1145"/>
                  </a:cubicBezTo>
                  <a:cubicBezTo>
                    <a:pt x="2332" y="956"/>
                    <a:pt x="2290" y="799"/>
                    <a:pt x="2227" y="641"/>
                  </a:cubicBezTo>
                  <a:cubicBezTo>
                    <a:pt x="2164" y="484"/>
                    <a:pt x="2091" y="347"/>
                    <a:pt x="1986" y="242"/>
                  </a:cubicBezTo>
                  <a:cubicBezTo>
                    <a:pt x="1881" y="137"/>
                    <a:pt x="1755" y="64"/>
                    <a:pt x="1608" y="22"/>
                  </a:cubicBezTo>
                  <a:cubicBezTo>
                    <a:pt x="1545" y="1"/>
                    <a:pt x="1471"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2"/>
            <p:cNvSpPr/>
            <p:nvPr/>
          </p:nvSpPr>
          <p:spPr>
            <a:xfrm>
              <a:off x="1860575" y="5298950"/>
              <a:ext cx="34700" cy="80625"/>
            </a:xfrm>
            <a:custGeom>
              <a:avLst/>
              <a:gdLst/>
              <a:ahLst/>
              <a:cxnLst/>
              <a:rect l="l" t="t" r="r" b="b"/>
              <a:pathLst>
                <a:path w="1388" h="3225" extrusionOk="0">
                  <a:moveTo>
                    <a:pt x="1377" y="1"/>
                  </a:moveTo>
                  <a:cubicBezTo>
                    <a:pt x="1314" y="1"/>
                    <a:pt x="1251" y="12"/>
                    <a:pt x="1198" y="33"/>
                  </a:cubicBezTo>
                  <a:cubicBezTo>
                    <a:pt x="1146" y="54"/>
                    <a:pt x="1093" y="85"/>
                    <a:pt x="1041" y="117"/>
                  </a:cubicBezTo>
                  <a:cubicBezTo>
                    <a:pt x="1009" y="148"/>
                    <a:pt x="978" y="190"/>
                    <a:pt x="946" y="232"/>
                  </a:cubicBezTo>
                  <a:cubicBezTo>
                    <a:pt x="915" y="274"/>
                    <a:pt x="894" y="327"/>
                    <a:pt x="873" y="390"/>
                  </a:cubicBezTo>
                  <a:cubicBezTo>
                    <a:pt x="852" y="442"/>
                    <a:pt x="841" y="495"/>
                    <a:pt x="831" y="568"/>
                  </a:cubicBezTo>
                  <a:cubicBezTo>
                    <a:pt x="810" y="715"/>
                    <a:pt x="810" y="852"/>
                    <a:pt x="810" y="988"/>
                  </a:cubicBezTo>
                  <a:lnTo>
                    <a:pt x="810" y="1135"/>
                  </a:lnTo>
                  <a:lnTo>
                    <a:pt x="810" y="1177"/>
                  </a:lnTo>
                  <a:lnTo>
                    <a:pt x="810" y="1219"/>
                  </a:lnTo>
                  <a:cubicBezTo>
                    <a:pt x="810" y="1440"/>
                    <a:pt x="810" y="1650"/>
                    <a:pt x="778" y="1870"/>
                  </a:cubicBezTo>
                  <a:cubicBezTo>
                    <a:pt x="778" y="1933"/>
                    <a:pt x="768" y="1986"/>
                    <a:pt x="747" y="2038"/>
                  </a:cubicBezTo>
                  <a:lnTo>
                    <a:pt x="610" y="2175"/>
                  </a:lnTo>
                  <a:lnTo>
                    <a:pt x="600" y="2175"/>
                  </a:lnTo>
                  <a:cubicBezTo>
                    <a:pt x="537" y="2227"/>
                    <a:pt x="463" y="2269"/>
                    <a:pt x="400" y="2311"/>
                  </a:cubicBezTo>
                  <a:lnTo>
                    <a:pt x="379" y="2322"/>
                  </a:lnTo>
                  <a:lnTo>
                    <a:pt x="369" y="2332"/>
                  </a:lnTo>
                  <a:lnTo>
                    <a:pt x="348" y="2343"/>
                  </a:lnTo>
                  <a:cubicBezTo>
                    <a:pt x="253" y="2406"/>
                    <a:pt x="190" y="2458"/>
                    <a:pt x="127" y="2511"/>
                  </a:cubicBezTo>
                  <a:cubicBezTo>
                    <a:pt x="64" y="2563"/>
                    <a:pt x="22" y="2626"/>
                    <a:pt x="12" y="2679"/>
                  </a:cubicBezTo>
                  <a:cubicBezTo>
                    <a:pt x="1" y="2752"/>
                    <a:pt x="12" y="2836"/>
                    <a:pt x="43" y="2910"/>
                  </a:cubicBezTo>
                  <a:cubicBezTo>
                    <a:pt x="64" y="2931"/>
                    <a:pt x="85" y="2962"/>
                    <a:pt x="117" y="2994"/>
                  </a:cubicBezTo>
                  <a:cubicBezTo>
                    <a:pt x="138" y="3015"/>
                    <a:pt x="169" y="3036"/>
                    <a:pt x="211" y="3067"/>
                  </a:cubicBezTo>
                  <a:cubicBezTo>
                    <a:pt x="274" y="3109"/>
                    <a:pt x="348" y="3141"/>
                    <a:pt x="453" y="3172"/>
                  </a:cubicBezTo>
                  <a:cubicBezTo>
                    <a:pt x="526" y="3193"/>
                    <a:pt x="610" y="3214"/>
                    <a:pt x="705" y="3225"/>
                  </a:cubicBezTo>
                  <a:lnTo>
                    <a:pt x="757" y="3225"/>
                  </a:lnTo>
                  <a:cubicBezTo>
                    <a:pt x="715" y="3214"/>
                    <a:pt x="673" y="3193"/>
                    <a:pt x="631" y="3172"/>
                  </a:cubicBezTo>
                  <a:cubicBezTo>
                    <a:pt x="589" y="3151"/>
                    <a:pt x="558" y="3120"/>
                    <a:pt x="526" y="3078"/>
                  </a:cubicBezTo>
                  <a:cubicBezTo>
                    <a:pt x="495" y="3057"/>
                    <a:pt x="474" y="3025"/>
                    <a:pt x="453" y="2994"/>
                  </a:cubicBezTo>
                  <a:cubicBezTo>
                    <a:pt x="442" y="2962"/>
                    <a:pt x="432" y="2931"/>
                    <a:pt x="432" y="2899"/>
                  </a:cubicBezTo>
                  <a:cubicBezTo>
                    <a:pt x="421" y="2878"/>
                    <a:pt x="421" y="2847"/>
                    <a:pt x="432" y="2815"/>
                  </a:cubicBezTo>
                  <a:cubicBezTo>
                    <a:pt x="442" y="2752"/>
                    <a:pt x="484" y="2700"/>
                    <a:pt x="516" y="2658"/>
                  </a:cubicBezTo>
                  <a:cubicBezTo>
                    <a:pt x="568" y="2595"/>
                    <a:pt x="631" y="2542"/>
                    <a:pt x="694" y="2490"/>
                  </a:cubicBezTo>
                  <a:cubicBezTo>
                    <a:pt x="757" y="2437"/>
                    <a:pt x="831" y="2385"/>
                    <a:pt x="894" y="2332"/>
                  </a:cubicBezTo>
                  <a:lnTo>
                    <a:pt x="1051" y="2206"/>
                  </a:lnTo>
                  <a:cubicBezTo>
                    <a:pt x="1093" y="2164"/>
                    <a:pt x="1146" y="2122"/>
                    <a:pt x="1177" y="2070"/>
                  </a:cubicBezTo>
                  <a:lnTo>
                    <a:pt x="1240" y="1975"/>
                  </a:lnTo>
                  <a:lnTo>
                    <a:pt x="1240" y="1975"/>
                  </a:lnTo>
                  <a:lnTo>
                    <a:pt x="1230" y="1986"/>
                  </a:lnTo>
                  <a:cubicBezTo>
                    <a:pt x="1240" y="1965"/>
                    <a:pt x="1251" y="1944"/>
                    <a:pt x="1251" y="1933"/>
                  </a:cubicBezTo>
                  <a:cubicBezTo>
                    <a:pt x="1251" y="1912"/>
                    <a:pt x="1261" y="1902"/>
                    <a:pt x="1261" y="1891"/>
                  </a:cubicBezTo>
                  <a:lnTo>
                    <a:pt x="1261" y="1734"/>
                  </a:lnTo>
                  <a:lnTo>
                    <a:pt x="1261" y="1534"/>
                  </a:lnTo>
                  <a:lnTo>
                    <a:pt x="1230" y="1062"/>
                  </a:lnTo>
                  <a:cubicBezTo>
                    <a:pt x="1219" y="894"/>
                    <a:pt x="1219" y="736"/>
                    <a:pt x="1230" y="579"/>
                  </a:cubicBezTo>
                  <a:cubicBezTo>
                    <a:pt x="1230" y="505"/>
                    <a:pt x="1240" y="432"/>
                    <a:pt x="1251" y="369"/>
                  </a:cubicBezTo>
                  <a:cubicBezTo>
                    <a:pt x="1261" y="306"/>
                    <a:pt x="1272" y="232"/>
                    <a:pt x="1293" y="180"/>
                  </a:cubicBezTo>
                  <a:cubicBezTo>
                    <a:pt x="1314" y="127"/>
                    <a:pt x="1335" y="75"/>
                    <a:pt x="1366" y="33"/>
                  </a:cubicBezTo>
                  <a:cubicBezTo>
                    <a:pt x="1366" y="22"/>
                    <a:pt x="1377" y="12"/>
                    <a:pt x="13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2"/>
            <p:cNvSpPr/>
            <p:nvPr/>
          </p:nvSpPr>
          <p:spPr>
            <a:xfrm>
              <a:off x="2173250" y="5303950"/>
              <a:ext cx="59350" cy="80625"/>
            </a:xfrm>
            <a:custGeom>
              <a:avLst/>
              <a:gdLst/>
              <a:ahLst/>
              <a:cxnLst/>
              <a:rect l="l" t="t" r="r" b="b"/>
              <a:pathLst>
                <a:path w="2374" h="3225" extrusionOk="0">
                  <a:moveTo>
                    <a:pt x="977" y="1"/>
                  </a:moveTo>
                  <a:cubicBezTo>
                    <a:pt x="904" y="1"/>
                    <a:pt x="830" y="1"/>
                    <a:pt x="767" y="22"/>
                  </a:cubicBezTo>
                  <a:cubicBezTo>
                    <a:pt x="620" y="64"/>
                    <a:pt x="484" y="137"/>
                    <a:pt x="389" y="242"/>
                  </a:cubicBezTo>
                  <a:cubicBezTo>
                    <a:pt x="284" y="347"/>
                    <a:pt x="200" y="484"/>
                    <a:pt x="148" y="641"/>
                  </a:cubicBezTo>
                  <a:cubicBezTo>
                    <a:pt x="85" y="799"/>
                    <a:pt x="43" y="956"/>
                    <a:pt x="22" y="1145"/>
                  </a:cubicBezTo>
                  <a:cubicBezTo>
                    <a:pt x="1" y="1324"/>
                    <a:pt x="1" y="1502"/>
                    <a:pt x="11" y="1681"/>
                  </a:cubicBezTo>
                  <a:cubicBezTo>
                    <a:pt x="22" y="1870"/>
                    <a:pt x="53" y="2027"/>
                    <a:pt x="95" y="2185"/>
                  </a:cubicBezTo>
                  <a:cubicBezTo>
                    <a:pt x="116" y="2258"/>
                    <a:pt x="137" y="2332"/>
                    <a:pt x="169" y="2395"/>
                  </a:cubicBezTo>
                  <a:cubicBezTo>
                    <a:pt x="200" y="2468"/>
                    <a:pt x="232" y="2531"/>
                    <a:pt x="263" y="2584"/>
                  </a:cubicBezTo>
                  <a:cubicBezTo>
                    <a:pt x="316" y="2657"/>
                    <a:pt x="379" y="2731"/>
                    <a:pt x="452" y="2804"/>
                  </a:cubicBezTo>
                  <a:cubicBezTo>
                    <a:pt x="557" y="2899"/>
                    <a:pt x="662" y="2983"/>
                    <a:pt x="778" y="3035"/>
                  </a:cubicBezTo>
                  <a:cubicBezTo>
                    <a:pt x="904" y="3109"/>
                    <a:pt x="1030" y="3151"/>
                    <a:pt x="1156" y="3182"/>
                  </a:cubicBezTo>
                  <a:cubicBezTo>
                    <a:pt x="1271" y="3214"/>
                    <a:pt x="1355" y="3224"/>
                    <a:pt x="1439" y="3224"/>
                  </a:cubicBezTo>
                  <a:lnTo>
                    <a:pt x="1450" y="3224"/>
                  </a:lnTo>
                  <a:cubicBezTo>
                    <a:pt x="1513" y="3224"/>
                    <a:pt x="1586" y="3224"/>
                    <a:pt x="1660" y="3214"/>
                  </a:cubicBezTo>
                  <a:cubicBezTo>
                    <a:pt x="1765" y="3193"/>
                    <a:pt x="1849" y="3182"/>
                    <a:pt x="1922" y="3151"/>
                  </a:cubicBezTo>
                  <a:cubicBezTo>
                    <a:pt x="2027" y="3130"/>
                    <a:pt x="2101" y="3098"/>
                    <a:pt x="2164" y="3056"/>
                  </a:cubicBezTo>
                  <a:cubicBezTo>
                    <a:pt x="2206" y="3025"/>
                    <a:pt x="2237" y="3004"/>
                    <a:pt x="2258" y="2983"/>
                  </a:cubicBezTo>
                  <a:cubicBezTo>
                    <a:pt x="2290" y="2951"/>
                    <a:pt x="2311" y="2920"/>
                    <a:pt x="2321" y="2899"/>
                  </a:cubicBezTo>
                  <a:cubicBezTo>
                    <a:pt x="2363" y="2825"/>
                    <a:pt x="2374" y="2741"/>
                    <a:pt x="2363" y="2668"/>
                  </a:cubicBezTo>
                  <a:cubicBezTo>
                    <a:pt x="2342" y="2615"/>
                    <a:pt x="2311" y="2563"/>
                    <a:pt x="2248" y="2500"/>
                  </a:cubicBezTo>
                  <a:cubicBezTo>
                    <a:pt x="2174" y="2437"/>
                    <a:pt x="2101" y="2395"/>
                    <a:pt x="2017" y="2332"/>
                  </a:cubicBezTo>
                  <a:lnTo>
                    <a:pt x="2006" y="2321"/>
                  </a:lnTo>
                  <a:cubicBezTo>
                    <a:pt x="1922" y="2279"/>
                    <a:pt x="1849" y="2227"/>
                    <a:pt x="1775" y="2164"/>
                  </a:cubicBezTo>
                  <a:lnTo>
                    <a:pt x="1765" y="2164"/>
                  </a:lnTo>
                  <a:cubicBezTo>
                    <a:pt x="1702" y="2111"/>
                    <a:pt x="1660" y="2069"/>
                    <a:pt x="1618" y="2027"/>
                  </a:cubicBezTo>
                  <a:cubicBezTo>
                    <a:pt x="1607" y="1975"/>
                    <a:pt x="1597" y="1922"/>
                    <a:pt x="1586" y="1859"/>
                  </a:cubicBezTo>
                  <a:cubicBezTo>
                    <a:pt x="1555" y="1639"/>
                    <a:pt x="1565" y="1418"/>
                    <a:pt x="1565" y="1208"/>
                  </a:cubicBezTo>
                  <a:lnTo>
                    <a:pt x="1565" y="977"/>
                  </a:lnTo>
                  <a:cubicBezTo>
                    <a:pt x="1565" y="841"/>
                    <a:pt x="1565" y="704"/>
                    <a:pt x="1534" y="557"/>
                  </a:cubicBezTo>
                  <a:cubicBezTo>
                    <a:pt x="1523" y="484"/>
                    <a:pt x="1513" y="431"/>
                    <a:pt x="1502" y="379"/>
                  </a:cubicBezTo>
                  <a:cubicBezTo>
                    <a:pt x="1481" y="316"/>
                    <a:pt x="1460" y="263"/>
                    <a:pt x="1429" y="221"/>
                  </a:cubicBezTo>
                  <a:cubicBezTo>
                    <a:pt x="1397" y="179"/>
                    <a:pt x="1366" y="137"/>
                    <a:pt x="1324" y="106"/>
                  </a:cubicBezTo>
                  <a:cubicBezTo>
                    <a:pt x="1282" y="74"/>
                    <a:pt x="1229" y="43"/>
                    <a:pt x="1177" y="22"/>
                  </a:cubicBezTo>
                  <a:cubicBezTo>
                    <a:pt x="1124" y="11"/>
                    <a:pt x="1061" y="1"/>
                    <a:pt x="9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2"/>
            <p:cNvSpPr/>
            <p:nvPr/>
          </p:nvSpPr>
          <p:spPr>
            <a:xfrm>
              <a:off x="2173250" y="5303675"/>
              <a:ext cx="58825" cy="80900"/>
            </a:xfrm>
            <a:custGeom>
              <a:avLst/>
              <a:gdLst/>
              <a:ahLst/>
              <a:cxnLst/>
              <a:rect l="l" t="t" r="r" b="b"/>
              <a:pathLst>
                <a:path w="2353" h="3236" extrusionOk="0">
                  <a:moveTo>
                    <a:pt x="935" y="1"/>
                  </a:moveTo>
                  <a:lnTo>
                    <a:pt x="935" y="1"/>
                  </a:lnTo>
                  <a:cubicBezTo>
                    <a:pt x="872" y="12"/>
                    <a:pt x="820" y="12"/>
                    <a:pt x="757" y="33"/>
                  </a:cubicBezTo>
                  <a:cubicBezTo>
                    <a:pt x="620" y="64"/>
                    <a:pt x="484" y="148"/>
                    <a:pt x="379" y="253"/>
                  </a:cubicBezTo>
                  <a:cubicBezTo>
                    <a:pt x="284" y="358"/>
                    <a:pt x="200" y="495"/>
                    <a:pt x="137" y="652"/>
                  </a:cubicBezTo>
                  <a:cubicBezTo>
                    <a:pt x="85" y="799"/>
                    <a:pt x="43" y="967"/>
                    <a:pt x="22" y="1156"/>
                  </a:cubicBezTo>
                  <a:cubicBezTo>
                    <a:pt x="1" y="1335"/>
                    <a:pt x="1" y="1513"/>
                    <a:pt x="11" y="1692"/>
                  </a:cubicBezTo>
                  <a:cubicBezTo>
                    <a:pt x="22" y="1881"/>
                    <a:pt x="53" y="2049"/>
                    <a:pt x="95" y="2196"/>
                  </a:cubicBezTo>
                  <a:cubicBezTo>
                    <a:pt x="116" y="2269"/>
                    <a:pt x="137" y="2343"/>
                    <a:pt x="169" y="2406"/>
                  </a:cubicBezTo>
                  <a:cubicBezTo>
                    <a:pt x="200" y="2479"/>
                    <a:pt x="232" y="2542"/>
                    <a:pt x="263" y="2595"/>
                  </a:cubicBezTo>
                  <a:cubicBezTo>
                    <a:pt x="305" y="2668"/>
                    <a:pt x="379" y="2752"/>
                    <a:pt x="452" y="2815"/>
                  </a:cubicBezTo>
                  <a:cubicBezTo>
                    <a:pt x="547" y="2910"/>
                    <a:pt x="662" y="2994"/>
                    <a:pt x="778" y="3057"/>
                  </a:cubicBezTo>
                  <a:cubicBezTo>
                    <a:pt x="904" y="3120"/>
                    <a:pt x="1030" y="3162"/>
                    <a:pt x="1156" y="3193"/>
                  </a:cubicBezTo>
                  <a:cubicBezTo>
                    <a:pt x="1271" y="3225"/>
                    <a:pt x="1355" y="3235"/>
                    <a:pt x="1439" y="3235"/>
                  </a:cubicBezTo>
                  <a:lnTo>
                    <a:pt x="1450" y="3235"/>
                  </a:lnTo>
                  <a:cubicBezTo>
                    <a:pt x="1513" y="3235"/>
                    <a:pt x="1586" y="3235"/>
                    <a:pt x="1660" y="3225"/>
                  </a:cubicBezTo>
                  <a:cubicBezTo>
                    <a:pt x="1765" y="3214"/>
                    <a:pt x="1849" y="3193"/>
                    <a:pt x="1922" y="3172"/>
                  </a:cubicBezTo>
                  <a:cubicBezTo>
                    <a:pt x="2027" y="3141"/>
                    <a:pt x="2101" y="3109"/>
                    <a:pt x="2164" y="3067"/>
                  </a:cubicBezTo>
                  <a:cubicBezTo>
                    <a:pt x="2206" y="3036"/>
                    <a:pt x="2237" y="3015"/>
                    <a:pt x="2258" y="2994"/>
                  </a:cubicBezTo>
                  <a:cubicBezTo>
                    <a:pt x="2290" y="2962"/>
                    <a:pt x="2311" y="2931"/>
                    <a:pt x="2321" y="2910"/>
                  </a:cubicBezTo>
                  <a:cubicBezTo>
                    <a:pt x="2342" y="2878"/>
                    <a:pt x="2353" y="2847"/>
                    <a:pt x="2353" y="2826"/>
                  </a:cubicBezTo>
                  <a:lnTo>
                    <a:pt x="2353" y="2826"/>
                  </a:lnTo>
                  <a:cubicBezTo>
                    <a:pt x="2290" y="2847"/>
                    <a:pt x="2216" y="2868"/>
                    <a:pt x="2132" y="2889"/>
                  </a:cubicBezTo>
                  <a:cubicBezTo>
                    <a:pt x="2038" y="2910"/>
                    <a:pt x="1933" y="2920"/>
                    <a:pt x="1838" y="2920"/>
                  </a:cubicBezTo>
                  <a:cubicBezTo>
                    <a:pt x="1733" y="2920"/>
                    <a:pt x="1639" y="2920"/>
                    <a:pt x="1544" y="2899"/>
                  </a:cubicBezTo>
                  <a:cubicBezTo>
                    <a:pt x="1450" y="2878"/>
                    <a:pt x="1355" y="2857"/>
                    <a:pt x="1271" y="2815"/>
                  </a:cubicBezTo>
                  <a:cubicBezTo>
                    <a:pt x="1093" y="2742"/>
                    <a:pt x="925" y="2626"/>
                    <a:pt x="799" y="2479"/>
                  </a:cubicBezTo>
                  <a:cubicBezTo>
                    <a:pt x="736" y="2395"/>
                    <a:pt x="673" y="2311"/>
                    <a:pt x="631" y="2227"/>
                  </a:cubicBezTo>
                  <a:cubicBezTo>
                    <a:pt x="578" y="2133"/>
                    <a:pt x="536" y="2028"/>
                    <a:pt x="505" y="1923"/>
                  </a:cubicBezTo>
                  <a:cubicBezTo>
                    <a:pt x="484" y="1881"/>
                    <a:pt x="473" y="1828"/>
                    <a:pt x="463" y="1776"/>
                  </a:cubicBezTo>
                  <a:cubicBezTo>
                    <a:pt x="452" y="1734"/>
                    <a:pt x="452" y="1692"/>
                    <a:pt x="442" y="1650"/>
                  </a:cubicBezTo>
                  <a:cubicBezTo>
                    <a:pt x="431" y="1555"/>
                    <a:pt x="421" y="1450"/>
                    <a:pt x="421" y="1356"/>
                  </a:cubicBezTo>
                  <a:cubicBezTo>
                    <a:pt x="421" y="1251"/>
                    <a:pt x="431" y="1146"/>
                    <a:pt x="442" y="1051"/>
                  </a:cubicBezTo>
                  <a:cubicBezTo>
                    <a:pt x="452" y="946"/>
                    <a:pt x="473" y="841"/>
                    <a:pt x="505" y="747"/>
                  </a:cubicBezTo>
                  <a:cubicBezTo>
                    <a:pt x="526" y="642"/>
                    <a:pt x="557" y="547"/>
                    <a:pt x="599" y="453"/>
                  </a:cubicBezTo>
                  <a:cubicBezTo>
                    <a:pt x="641" y="369"/>
                    <a:pt x="694" y="274"/>
                    <a:pt x="757" y="201"/>
                  </a:cubicBezTo>
                  <a:cubicBezTo>
                    <a:pt x="809" y="127"/>
                    <a:pt x="862" y="64"/>
                    <a:pt x="9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2"/>
            <p:cNvSpPr/>
            <p:nvPr/>
          </p:nvSpPr>
          <p:spPr>
            <a:xfrm>
              <a:off x="1830400" y="5082650"/>
              <a:ext cx="415075" cy="196375"/>
            </a:xfrm>
            <a:custGeom>
              <a:avLst/>
              <a:gdLst/>
              <a:ahLst/>
              <a:cxnLst/>
              <a:rect l="l" t="t" r="r" b="b"/>
              <a:pathLst>
                <a:path w="16603" h="7855" extrusionOk="0">
                  <a:moveTo>
                    <a:pt x="1093" y="0"/>
                  </a:moveTo>
                  <a:cubicBezTo>
                    <a:pt x="956" y="0"/>
                    <a:pt x="809" y="11"/>
                    <a:pt x="673" y="32"/>
                  </a:cubicBezTo>
                  <a:cubicBezTo>
                    <a:pt x="515" y="53"/>
                    <a:pt x="368" y="95"/>
                    <a:pt x="221" y="147"/>
                  </a:cubicBezTo>
                  <a:lnTo>
                    <a:pt x="158" y="210"/>
                  </a:lnTo>
                  <a:cubicBezTo>
                    <a:pt x="43" y="389"/>
                    <a:pt x="11" y="588"/>
                    <a:pt x="1" y="725"/>
                  </a:cubicBezTo>
                  <a:cubicBezTo>
                    <a:pt x="1" y="945"/>
                    <a:pt x="53" y="1134"/>
                    <a:pt x="179" y="1271"/>
                  </a:cubicBezTo>
                  <a:cubicBezTo>
                    <a:pt x="179" y="1281"/>
                    <a:pt x="190" y="1281"/>
                    <a:pt x="200" y="1292"/>
                  </a:cubicBezTo>
                  <a:lnTo>
                    <a:pt x="211" y="1292"/>
                  </a:lnTo>
                  <a:cubicBezTo>
                    <a:pt x="221" y="1302"/>
                    <a:pt x="232" y="1302"/>
                    <a:pt x="242" y="1302"/>
                  </a:cubicBezTo>
                  <a:cubicBezTo>
                    <a:pt x="337" y="1292"/>
                    <a:pt x="421" y="1292"/>
                    <a:pt x="515" y="1281"/>
                  </a:cubicBezTo>
                  <a:lnTo>
                    <a:pt x="736" y="1281"/>
                  </a:lnTo>
                  <a:cubicBezTo>
                    <a:pt x="1030" y="1281"/>
                    <a:pt x="1292" y="1302"/>
                    <a:pt x="1534" y="1365"/>
                  </a:cubicBezTo>
                  <a:cubicBezTo>
                    <a:pt x="1744" y="1407"/>
                    <a:pt x="1933" y="1481"/>
                    <a:pt x="2101" y="1575"/>
                  </a:cubicBezTo>
                  <a:lnTo>
                    <a:pt x="2101" y="1565"/>
                  </a:lnTo>
                  <a:cubicBezTo>
                    <a:pt x="2174" y="1607"/>
                    <a:pt x="2248" y="1659"/>
                    <a:pt x="2321" y="1701"/>
                  </a:cubicBezTo>
                  <a:cubicBezTo>
                    <a:pt x="2395" y="1754"/>
                    <a:pt x="2468" y="1817"/>
                    <a:pt x="2542" y="1880"/>
                  </a:cubicBezTo>
                  <a:cubicBezTo>
                    <a:pt x="2605" y="1953"/>
                    <a:pt x="2668" y="2016"/>
                    <a:pt x="2731" y="2090"/>
                  </a:cubicBezTo>
                  <a:cubicBezTo>
                    <a:pt x="2794" y="2163"/>
                    <a:pt x="2846" y="2247"/>
                    <a:pt x="2909" y="2342"/>
                  </a:cubicBezTo>
                  <a:cubicBezTo>
                    <a:pt x="2909" y="2342"/>
                    <a:pt x="2909" y="2342"/>
                    <a:pt x="2909" y="2342"/>
                  </a:cubicBezTo>
                  <a:lnTo>
                    <a:pt x="2909" y="2342"/>
                  </a:lnTo>
                  <a:cubicBezTo>
                    <a:pt x="2909" y="2347"/>
                    <a:pt x="2912" y="2350"/>
                    <a:pt x="2915" y="2351"/>
                  </a:cubicBezTo>
                  <a:lnTo>
                    <a:pt x="2915" y="2351"/>
                  </a:lnTo>
                  <a:cubicBezTo>
                    <a:pt x="2965" y="2431"/>
                    <a:pt x="3006" y="2502"/>
                    <a:pt x="3046" y="2583"/>
                  </a:cubicBezTo>
                  <a:cubicBezTo>
                    <a:pt x="3056" y="2625"/>
                    <a:pt x="3077" y="2657"/>
                    <a:pt x="3088" y="2688"/>
                  </a:cubicBezTo>
                  <a:lnTo>
                    <a:pt x="3109" y="2720"/>
                  </a:lnTo>
                  <a:lnTo>
                    <a:pt x="3182" y="2898"/>
                  </a:lnTo>
                  <a:cubicBezTo>
                    <a:pt x="3287" y="3108"/>
                    <a:pt x="3382" y="3308"/>
                    <a:pt x="3466" y="3486"/>
                  </a:cubicBezTo>
                  <a:cubicBezTo>
                    <a:pt x="3676" y="3896"/>
                    <a:pt x="3875" y="4243"/>
                    <a:pt x="4085" y="4558"/>
                  </a:cubicBezTo>
                  <a:cubicBezTo>
                    <a:pt x="4327" y="4904"/>
                    <a:pt x="4610" y="5230"/>
                    <a:pt x="4915" y="5524"/>
                  </a:cubicBezTo>
                  <a:cubicBezTo>
                    <a:pt x="5051" y="5661"/>
                    <a:pt x="5219" y="5797"/>
                    <a:pt x="5408" y="5955"/>
                  </a:cubicBezTo>
                  <a:cubicBezTo>
                    <a:pt x="5576" y="6081"/>
                    <a:pt x="5765" y="6217"/>
                    <a:pt x="5954" y="6343"/>
                  </a:cubicBezTo>
                  <a:cubicBezTo>
                    <a:pt x="6322" y="6585"/>
                    <a:pt x="6710" y="6805"/>
                    <a:pt x="7120" y="7005"/>
                  </a:cubicBezTo>
                  <a:cubicBezTo>
                    <a:pt x="7529" y="7194"/>
                    <a:pt x="7949" y="7351"/>
                    <a:pt x="8390" y="7488"/>
                  </a:cubicBezTo>
                  <a:cubicBezTo>
                    <a:pt x="9210" y="7729"/>
                    <a:pt x="10050" y="7855"/>
                    <a:pt x="10890" y="7855"/>
                  </a:cubicBezTo>
                  <a:lnTo>
                    <a:pt x="11048" y="7855"/>
                  </a:lnTo>
                  <a:cubicBezTo>
                    <a:pt x="11972" y="7834"/>
                    <a:pt x="12875" y="7708"/>
                    <a:pt x="13704" y="7467"/>
                  </a:cubicBezTo>
                  <a:cubicBezTo>
                    <a:pt x="14124" y="7341"/>
                    <a:pt x="14544" y="7194"/>
                    <a:pt x="14943" y="7015"/>
                  </a:cubicBezTo>
                  <a:cubicBezTo>
                    <a:pt x="15332" y="6826"/>
                    <a:pt x="15720" y="6606"/>
                    <a:pt x="16098" y="6354"/>
                  </a:cubicBezTo>
                  <a:cubicBezTo>
                    <a:pt x="16235" y="6259"/>
                    <a:pt x="16371" y="6165"/>
                    <a:pt x="16508" y="6049"/>
                  </a:cubicBezTo>
                  <a:cubicBezTo>
                    <a:pt x="16518" y="6028"/>
                    <a:pt x="16539" y="5997"/>
                    <a:pt x="16550" y="5965"/>
                  </a:cubicBezTo>
                  <a:cubicBezTo>
                    <a:pt x="16571" y="5892"/>
                    <a:pt x="16592" y="5808"/>
                    <a:pt x="16592" y="5734"/>
                  </a:cubicBezTo>
                  <a:cubicBezTo>
                    <a:pt x="16602" y="5650"/>
                    <a:pt x="16592" y="5566"/>
                    <a:pt x="16581" y="5472"/>
                  </a:cubicBezTo>
                  <a:lnTo>
                    <a:pt x="16581" y="5482"/>
                  </a:lnTo>
                  <a:cubicBezTo>
                    <a:pt x="16560" y="5398"/>
                    <a:pt x="16539" y="5325"/>
                    <a:pt x="16497" y="5251"/>
                  </a:cubicBezTo>
                  <a:lnTo>
                    <a:pt x="16508" y="5251"/>
                  </a:lnTo>
                  <a:cubicBezTo>
                    <a:pt x="16476" y="5199"/>
                    <a:pt x="16445" y="5136"/>
                    <a:pt x="16403" y="5094"/>
                  </a:cubicBezTo>
                  <a:cubicBezTo>
                    <a:pt x="16371" y="5062"/>
                    <a:pt x="16329" y="5020"/>
                    <a:pt x="16287" y="4988"/>
                  </a:cubicBezTo>
                  <a:lnTo>
                    <a:pt x="16224" y="4957"/>
                  </a:lnTo>
                  <a:lnTo>
                    <a:pt x="16214" y="4946"/>
                  </a:lnTo>
                  <a:lnTo>
                    <a:pt x="16203" y="4946"/>
                  </a:lnTo>
                  <a:lnTo>
                    <a:pt x="15920" y="5104"/>
                  </a:lnTo>
                  <a:cubicBezTo>
                    <a:pt x="15678" y="5241"/>
                    <a:pt x="15426" y="5388"/>
                    <a:pt x="15174" y="5514"/>
                  </a:cubicBezTo>
                  <a:cubicBezTo>
                    <a:pt x="15006" y="5598"/>
                    <a:pt x="14817" y="5682"/>
                    <a:pt x="14639" y="5755"/>
                  </a:cubicBezTo>
                  <a:cubicBezTo>
                    <a:pt x="14471" y="5818"/>
                    <a:pt x="14303" y="5881"/>
                    <a:pt x="14114" y="5944"/>
                  </a:cubicBezTo>
                  <a:cubicBezTo>
                    <a:pt x="13736" y="6070"/>
                    <a:pt x="13337" y="6165"/>
                    <a:pt x="12938" y="6249"/>
                  </a:cubicBezTo>
                  <a:cubicBezTo>
                    <a:pt x="12549" y="6322"/>
                    <a:pt x="12150" y="6364"/>
                    <a:pt x="11741" y="6385"/>
                  </a:cubicBezTo>
                  <a:lnTo>
                    <a:pt x="11730" y="6396"/>
                  </a:lnTo>
                  <a:cubicBezTo>
                    <a:pt x="11583" y="6396"/>
                    <a:pt x="11436" y="6406"/>
                    <a:pt x="11289" y="6406"/>
                  </a:cubicBezTo>
                  <a:cubicBezTo>
                    <a:pt x="11069" y="6406"/>
                    <a:pt x="10859" y="6396"/>
                    <a:pt x="10638" y="6375"/>
                  </a:cubicBezTo>
                  <a:cubicBezTo>
                    <a:pt x="10281" y="6354"/>
                    <a:pt x="9924" y="6301"/>
                    <a:pt x="9556" y="6217"/>
                  </a:cubicBezTo>
                  <a:cubicBezTo>
                    <a:pt x="9378" y="6175"/>
                    <a:pt x="9189" y="6133"/>
                    <a:pt x="9010" y="6081"/>
                  </a:cubicBezTo>
                  <a:cubicBezTo>
                    <a:pt x="8842" y="6028"/>
                    <a:pt x="8664" y="5965"/>
                    <a:pt x="8464" y="5892"/>
                  </a:cubicBezTo>
                  <a:cubicBezTo>
                    <a:pt x="8128" y="5766"/>
                    <a:pt x="7802" y="5619"/>
                    <a:pt x="7498" y="5461"/>
                  </a:cubicBezTo>
                  <a:cubicBezTo>
                    <a:pt x="6983" y="5188"/>
                    <a:pt x="6532" y="4883"/>
                    <a:pt x="6154" y="4537"/>
                  </a:cubicBezTo>
                  <a:cubicBezTo>
                    <a:pt x="6017" y="4411"/>
                    <a:pt x="5881" y="4264"/>
                    <a:pt x="5755" y="4117"/>
                  </a:cubicBezTo>
                  <a:cubicBezTo>
                    <a:pt x="5629" y="3980"/>
                    <a:pt x="5503" y="3812"/>
                    <a:pt x="5387" y="3633"/>
                  </a:cubicBezTo>
                  <a:lnTo>
                    <a:pt x="5387" y="3644"/>
                  </a:lnTo>
                  <a:cubicBezTo>
                    <a:pt x="5198" y="3339"/>
                    <a:pt x="5030" y="3014"/>
                    <a:pt x="4862" y="2699"/>
                  </a:cubicBezTo>
                  <a:cubicBezTo>
                    <a:pt x="4642" y="2279"/>
                    <a:pt x="4411" y="1838"/>
                    <a:pt x="4117" y="1449"/>
                  </a:cubicBezTo>
                  <a:cubicBezTo>
                    <a:pt x="3991" y="1281"/>
                    <a:pt x="3854" y="1134"/>
                    <a:pt x="3707" y="998"/>
                  </a:cubicBezTo>
                  <a:cubicBezTo>
                    <a:pt x="3592" y="882"/>
                    <a:pt x="3455" y="777"/>
                    <a:pt x="3298" y="672"/>
                  </a:cubicBezTo>
                  <a:cubicBezTo>
                    <a:pt x="3151" y="578"/>
                    <a:pt x="2993" y="494"/>
                    <a:pt x="2815" y="410"/>
                  </a:cubicBezTo>
                  <a:cubicBezTo>
                    <a:pt x="2647" y="326"/>
                    <a:pt x="2468" y="252"/>
                    <a:pt x="2269" y="189"/>
                  </a:cubicBezTo>
                  <a:cubicBezTo>
                    <a:pt x="2101" y="137"/>
                    <a:pt x="1922" y="95"/>
                    <a:pt x="1733" y="63"/>
                  </a:cubicBezTo>
                  <a:cubicBezTo>
                    <a:pt x="1555" y="32"/>
                    <a:pt x="1376" y="11"/>
                    <a:pt x="11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2"/>
            <p:cNvSpPr/>
            <p:nvPr/>
          </p:nvSpPr>
          <p:spPr>
            <a:xfrm>
              <a:off x="1830125" y="5082650"/>
              <a:ext cx="171725" cy="171975"/>
            </a:xfrm>
            <a:custGeom>
              <a:avLst/>
              <a:gdLst/>
              <a:ahLst/>
              <a:cxnLst/>
              <a:rect l="l" t="t" r="r" b="b"/>
              <a:pathLst>
                <a:path w="6869" h="6879" extrusionOk="0">
                  <a:moveTo>
                    <a:pt x="1104" y="0"/>
                  </a:moveTo>
                  <a:cubicBezTo>
                    <a:pt x="967" y="0"/>
                    <a:pt x="820" y="11"/>
                    <a:pt x="684" y="32"/>
                  </a:cubicBezTo>
                  <a:cubicBezTo>
                    <a:pt x="526" y="53"/>
                    <a:pt x="379" y="95"/>
                    <a:pt x="232" y="147"/>
                  </a:cubicBezTo>
                  <a:lnTo>
                    <a:pt x="201" y="179"/>
                  </a:lnTo>
                  <a:lnTo>
                    <a:pt x="169" y="200"/>
                  </a:lnTo>
                  <a:cubicBezTo>
                    <a:pt x="43" y="389"/>
                    <a:pt x="12" y="588"/>
                    <a:pt x="12" y="725"/>
                  </a:cubicBezTo>
                  <a:cubicBezTo>
                    <a:pt x="1" y="945"/>
                    <a:pt x="64" y="1145"/>
                    <a:pt x="180" y="1271"/>
                  </a:cubicBezTo>
                  <a:cubicBezTo>
                    <a:pt x="190" y="1281"/>
                    <a:pt x="201" y="1281"/>
                    <a:pt x="211" y="1292"/>
                  </a:cubicBezTo>
                  <a:lnTo>
                    <a:pt x="222" y="1292"/>
                  </a:lnTo>
                  <a:cubicBezTo>
                    <a:pt x="232" y="1302"/>
                    <a:pt x="243" y="1302"/>
                    <a:pt x="253" y="1302"/>
                  </a:cubicBezTo>
                  <a:cubicBezTo>
                    <a:pt x="348" y="1302"/>
                    <a:pt x="432" y="1292"/>
                    <a:pt x="526" y="1292"/>
                  </a:cubicBezTo>
                  <a:cubicBezTo>
                    <a:pt x="600" y="1281"/>
                    <a:pt x="673" y="1281"/>
                    <a:pt x="747" y="1281"/>
                  </a:cubicBezTo>
                  <a:cubicBezTo>
                    <a:pt x="1041" y="1281"/>
                    <a:pt x="1303" y="1313"/>
                    <a:pt x="1545" y="1365"/>
                  </a:cubicBezTo>
                  <a:cubicBezTo>
                    <a:pt x="1755" y="1407"/>
                    <a:pt x="1944" y="1481"/>
                    <a:pt x="2112" y="1575"/>
                  </a:cubicBezTo>
                  <a:lnTo>
                    <a:pt x="2332" y="1701"/>
                  </a:lnTo>
                  <a:cubicBezTo>
                    <a:pt x="2406" y="1754"/>
                    <a:pt x="2479" y="1817"/>
                    <a:pt x="2553" y="1880"/>
                  </a:cubicBezTo>
                  <a:cubicBezTo>
                    <a:pt x="2616" y="1953"/>
                    <a:pt x="2679" y="2016"/>
                    <a:pt x="2742" y="2090"/>
                  </a:cubicBezTo>
                  <a:cubicBezTo>
                    <a:pt x="2805" y="2163"/>
                    <a:pt x="2857" y="2247"/>
                    <a:pt x="2920" y="2342"/>
                  </a:cubicBezTo>
                  <a:lnTo>
                    <a:pt x="2920" y="2352"/>
                  </a:lnTo>
                  <a:lnTo>
                    <a:pt x="2926" y="2352"/>
                  </a:lnTo>
                  <a:cubicBezTo>
                    <a:pt x="2976" y="2442"/>
                    <a:pt x="3017" y="2513"/>
                    <a:pt x="3057" y="2583"/>
                  </a:cubicBezTo>
                  <a:cubicBezTo>
                    <a:pt x="3067" y="2625"/>
                    <a:pt x="3088" y="2657"/>
                    <a:pt x="3099" y="2688"/>
                  </a:cubicBezTo>
                  <a:lnTo>
                    <a:pt x="3120" y="2720"/>
                  </a:lnTo>
                  <a:lnTo>
                    <a:pt x="3193" y="2898"/>
                  </a:lnTo>
                  <a:cubicBezTo>
                    <a:pt x="3298" y="3119"/>
                    <a:pt x="3393" y="3318"/>
                    <a:pt x="3477" y="3486"/>
                  </a:cubicBezTo>
                  <a:cubicBezTo>
                    <a:pt x="3687" y="3896"/>
                    <a:pt x="3886" y="4243"/>
                    <a:pt x="4096" y="4558"/>
                  </a:cubicBezTo>
                  <a:cubicBezTo>
                    <a:pt x="4338" y="4904"/>
                    <a:pt x="4611" y="5230"/>
                    <a:pt x="4926" y="5524"/>
                  </a:cubicBezTo>
                  <a:cubicBezTo>
                    <a:pt x="5062" y="5661"/>
                    <a:pt x="5230" y="5797"/>
                    <a:pt x="5419" y="5955"/>
                  </a:cubicBezTo>
                  <a:cubicBezTo>
                    <a:pt x="5587" y="6081"/>
                    <a:pt x="5766" y="6217"/>
                    <a:pt x="5965" y="6354"/>
                  </a:cubicBezTo>
                  <a:cubicBezTo>
                    <a:pt x="6249" y="6532"/>
                    <a:pt x="6553" y="6711"/>
                    <a:pt x="6868" y="6879"/>
                  </a:cubicBezTo>
                  <a:cubicBezTo>
                    <a:pt x="6700" y="6774"/>
                    <a:pt x="6543" y="6669"/>
                    <a:pt x="6375" y="6553"/>
                  </a:cubicBezTo>
                  <a:cubicBezTo>
                    <a:pt x="6133" y="6385"/>
                    <a:pt x="5902" y="6207"/>
                    <a:pt x="5692" y="6007"/>
                  </a:cubicBezTo>
                  <a:cubicBezTo>
                    <a:pt x="5577" y="5902"/>
                    <a:pt x="5472" y="5808"/>
                    <a:pt x="5377" y="5692"/>
                  </a:cubicBezTo>
                  <a:cubicBezTo>
                    <a:pt x="5272" y="5587"/>
                    <a:pt x="5178" y="5482"/>
                    <a:pt x="5094" y="5367"/>
                  </a:cubicBezTo>
                  <a:cubicBezTo>
                    <a:pt x="4915" y="5146"/>
                    <a:pt x="4758" y="4915"/>
                    <a:pt x="4621" y="4673"/>
                  </a:cubicBezTo>
                  <a:cubicBezTo>
                    <a:pt x="4474" y="4421"/>
                    <a:pt x="4348" y="4169"/>
                    <a:pt x="4233" y="3906"/>
                  </a:cubicBezTo>
                  <a:cubicBezTo>
                    <a:pt x="4170" y="3780"/>
                    <a:pt x="4117" y="3654"/>
                    <a:pt x="4065" y="3518"/>
                  </a:cubicBezTo>
                  <a:cubicBezTo>
                    <a:pt x="4012" y="3392"/>
                    <a:pt x="3960" y="3255"/>
                    <a:pt x="3907" y="3129"/>
                  </a:cubicBezTo>
                  <a:cubicBezTo>
                    <a:pt x="3813" y="2856"/>
                    <a:pt x="3718" y="2594"/>
                    <a:pt x="3613" y="2331"/>
                  </a:cubicBezTo>
                  <a:lnTo>
                    <a:pt x="3613" y="2342"/>
                  </a:lnTo>
                  <a:cubicBezTo>
                    <a:pt x="3571" y="2226"/>
                    <a:pt x="3519" y="2111"/>
                    <a:pt x="3456" y="2006"/>
                  </a:cubicBezTo>
                  <a:cubicBezTo>
                    <a:pt x="3403" y="1901"/>
                    <a:pt x="3330" y="1796"/>
                    <a:pt x="3256" y="1701"/>
                  </a:cubicBezTo>
                  <a:cubicBezTo>
                    <a:pt x="3225" y="1659"/>
                    <a:pt x="3193" y="1628"/>
                    <a:pt x="3162" y="1586"/>
                  </a:cubicBezTo>
                  <a:cubicBezTo>
                    <a:pt x="3141" y="1554"/>
                    <a:pt x="3120" y="1533"/>
                    <a:pt x="3088" y="1502"/>
                  </a:cubicBezTo>
                  <a:cubicBezTo>
                    <a:pt x="3046" y="1439"/>
                    <a:pt x="3004" y="1386"/>
                    <a:pt x="2973" y="1323"/>
                  </a:cubicBezTo>
                  <a:cubicBezTo>
                    <a:pt x="2931" y="1260"/>
                    <a:pt x="2899" y="1197"/>
                    <a:pt x="2868" y="1134"/>
                  </a:cubicBezTo>
                  <a:cubicBezTo>
                    <a:pt x="2836" y="1082"/>
                    <a:pt x="2815" y="1019"/>
                    <a:pt x="2805" y="945"/>
                  </a:cubicBezTo>
                  <a:cubicBezTo>
                    <a:pt x="2794" y="893"/>
                    <a:pt x="2784" y="830"/>
                    <a:pt x="2794" y="767"/>
                  </a:cubicBezTo>
                  <a:cubicBezTo>
                    <a:pt x="2794" y="735"/>
                    <a:pt x="2805" y="704"/>
                    <a:pt x="2815" y="672"/>
                  </a:cubicBezTo>
                  <a:cubicBezTo>
                    <a:pt x="2815" y="641"/>
                    <a:pt x="2826" y="620"/>
                    <a:pt x="2836" y="588"/>
                  </a:cubicBezTo>
                  <a:cubicBezTo>
                    <a:pt x="2868" y="546"/>
                    <a:pt x="2899" y="494"/>
                    <a:pt x="2931" y="452"/>
                  </a:cubicBezTo>
                  <a:cubicBezTo>
                    <a:pt x="2899" y="441"/>
                    <a:pt x="2857" y="420"/>
                    <a:pt x="2826" y="410"/>
                  </a:cubicBezTo>
                  <a:cubicBezTo>
                    <a:pt x="2658" y="326"/>
                    <a:pt x="2469" y="252"/>
                    <a:pt x="2280" y="189"/>
                  </a:cubicBezTo>
                  <a:cubicBezTo>
                    <a:pt x="2122" y="137"/>
                    <a:pt x="1933" y="95"/>
                    <a:pt x="1744" y="53"/>
                  </a:cubicBezTo>
                  <a:cubicBezTo>
                    <a:pt x="1566" y="21"/>
                    <a:pt x="1387" y="0"/>
                    <a:pt x="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2"/>
            <p:cNvSpPr/>
            <p:nvPr/>
          </p:nvSpPr>
          <p:spPr>
            <a:xfrm>
              <a:off x="1911525" y="5125175"/>
              <a:ext cx="25" cy="25"/>
            </a:xfrm>
            <a:custGeom>
              <a:avLst/>
              <a:gdLst/>
              <a:ahLst/>
              <a:cxnLst/>
              <a:rect l="l" t="t" r="r" b="b"/>
              <a:pathLst>
                <a:path w="1" h="1" extrusionOk="0">
                  <a:moveTo>
                    <a:pt x="0" y="0"/>
                  </a:moveTo>
                  <a:close/>
                </a:path>
              </a:pathLst>
            </a:custGeom>
            <a:solidFill>
              <a:srgbClr val="E0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2"/>
            <p:cNvSpPr/>
            <p:nvPr/>
          </p:nvSpPr>
          <p:spPr>
            <a:xfrm>
              <a:off x="2029125" y="5051425"/>
              <a:ext cx="25" cy="25"/>
            </a:xfrm>
            <a:custGeom>
              <a:avLst/>
              <a:gdLst/>
              <a:ahLst/>
              <a:cxnLst/>
              <a:rect l="l" t="t" r="r" b="b"/>
              <a:pathLst>
                <a:path w="1" h="1" extrusionOk="0">
                  <a:moveTo>
                    <a:pt x="0" y="0"/>
                  </a:moveTo>
                  <a:lnTo>
                    <a:pt x="0" y="0"/>
                  </a:lnTo>
                  <a:close/>
                </a:path>
              </a:pathLst>
            </a:custGeom>
            <a:solidFill>
              <a:srgbClr val="5E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2"/>
            <p:cNvSpPr/>
            <p:nvPr/>
          </p:nvSpPr>
          <p:spPr>
            <a:xfrm>
              <a:off x="2023875" y="5053000"/>
              <a:ext cx="25" cy="25"/>
            </a:xfrm>
            <a:custGeom>
              <a:avLst/>
              <a:gdLst/>
              <a:ahLst/>
              <a:cxnLst/>
              <a:rect l="l" t="t" r="r" b="b"/>
              <a:pathLst>
                <a:path w="1" h="1" extrusionOk="0">
                  <a:moveTo>
                    <a:pt x="0" y="0"/>
                  </a:moveTo>
                  <a:lnTo>
                    <a:pt x="0" y="0"/>
                  </a:lnTo>
                  <a:close/>
                </a:path>
              </a:pathLst>
            </a:custGeom>
            <a:solidFill>
              <a:srgbClr val="5E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2"/>
            <p:cNvSpPr/>
            <p:nvPr/>
          </p:nvSpPr>
          <p:spPr>
            <a:xfrm>
              <a:off x="2023875" y="5053000"/>
              <a:ext cx="25" cy="25"/>
            </a:xfrm>
            <a:custGeom>
              <a:avLst/>
              <a:gdLst/>
              <a:ahLst/>
              <a:cxnLst/>
              <a:rect l="l" t="t" r="r" b="b"/>
              <a:pathLst>
                <a:path w="1" h="1" extrusionOk="0">
                  <a:moveTo>
                    <a:pt x="0" y="0"/>
                  </a:moveTo>
                  <a:lnTo>
                    <a:pt x="0" y="0"/>
                  </a:lnTo>
                  <a:close/>
                </a:path>
              </a:pathLst>
            </a:custGeom>
            <a:solidFill>
              <a:srgbClr val="5E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2"/>
            <p:cNvSpPr/>
            <p:nvPr/>
          </p:nvSpPr>
          <p:spPr>
            <a:xfrm>
              <a:off x="2111025" y="5041975"/>
              <a:ext cx="25" cy="0"/>
            </a:xfrm>
            <a:custGeom>
              <a:avLst/>
              <a:gdLst/>
              <a:ahLst/>
              <a:cxnLst/>
              <a:rect l="l" t="t" r="r" b="b"/>
              <a:pathLst>
                <a:path w="1" extrusionOk="0">
                  <a:moveTo>
                    <a:pt x="1" y="0"/>
                  </a:moveTo>
                  <a:lnTo>
                    <a:pt x="1" y="0"/>
                  </a:lnTo>
                  <a:close/>
                </a:path>
              </a:pathLst>
            </a:custGeom>
            <a:solidFill>
              <a:srgbClr val="5E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2"/>
            <p:cNvSpPr/>
            <p:nvPr/>
          </p:nvSpPr>
          <p:spPr>
            <a:xfrm>
              <a:off x="2125725" y="5056675"/>
              <a:ext cx="25" cy="25"/>
            </a:xfrm>
            <a:custGeom>
              <a:avLst/>
              <a:gdLst/>
              <a:ahLst/>
              <a:cxnLst/>
              <a:rect l="l" t="t" r="r" b="b"/>
              <a:pathLst>
                <a:path w="1" h="1" extrusionOk="0">
                  <a:moveTo>
                    <a:pt x="1" y="0"/>
                  </a:moveTo>
                  <a:close/>
                </a:path>
              </a:pathLst>
            </a:custGeom>
            <a:solidFill>
              <a:srgbClr val="5E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2"/>
            <p:cNvSpPr/>
            <p:nvPr/>
          </p:nvSpPr>
          <p:spPr>
            <a:xfrm>
              <a:off x="2123625" y="5090000"/>
              <a:ext cx="25" cy="25"/>
            </a:xfrm>
            <a:custGeom>
              <a:avLst/>
              <a:gdLst/>
              <a:ahLst/>
              <a:cxnLst/>
              <a:rect l="l" t="t" r="r" b="b"/>
              <a:pathLst>
                <a:path w="1" h="1" extrusionOk="0">
                  <a:moveTo>
                    <a:pt x="1" y="0"/>
                  </a:moveTo>
                  <a:close/>
                </a:path>
              </a:pathLst>
            </a:custGeom>
            <a:solidFill>
              <a:srgbClr val="5E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2"/>
            <p:cNvSpPr/>
            <p:nvPr/>
          </p:nvSpPr>
          <p:spPr>
            <a:xfrm>
              <a:off x="1941450" y="5012300"/>
              <a:ext cx="64350" cy="63025"/>
            </a:xfrm>
            <a:custGeom>
              <a:avLst/>
              <a:gdLst/>
              <a:ahLst/>
              <a:cxnLst/>
              <a:rect l="l" t="t" r="r" b="b"/>
              <a:pathLst>
                <a:path w="2574" h="2521" extrusionOk="0">
                  <a:moveTo>
                    <a:pt x="1407" y="0"/>
                  </a:moveTo>
                  <a:cubicBezTo>
                    <a:pt x="1355" y="0"/>
                    <a:pt x="1302" y="0"/>
                    <a:pt x="1250" y="11"/>
                  </a:cubicBezTo>
                  <a:cubicBezTo>
                    <a:pt x="1145" y="21"/>
                    <a:pt x="1040" y="53"/>
                    <a:pt x="945" y="95"/>
                  </a:cubicBezTo>
                  <a:cubicBezTo>
                    <a:pt x="840" y="147"/>
                    <a:pt x="746" y="210"/>
                    <a:pt x="662" y="305"/>
                  </a:cubicBezTo>
                  <a:cubicBezTo>
                    <a:pt x="630" y="336"/>
                    <a:pt x="588" y="389"/>
                    <a:pt x="557" y="452"/>
                  </a:cubicBezTo>
                  <a:cubicBezTo>
                    <a:pt x="525" y="504"/>
                    <a:pt x="483" y="567"/>
                    <a:pt x="441" y="641"/>
                  </a:cubicBezTo>
                  <a:cubicBezTo>
                    <a:pt x="368" y="798"/>
                    <a:pt x="294" y="956"/>
                    <a:pt x="221" y="1134"/>
                  </a:cubicBezTo>
                  <a:cubicBezTo>
                    <a:pt x="137" y="1344"/>
                    <a:pt x="84" y="1523"/>
                    <a:pt x="42" y="1701"/>
                  </a:cubicBezTo>
                  <a:cubicBezTo>
                    <a:pt x="32" y="1796"/>
                    <a:pt x="11" y="1880"/>
                    <a:pt x="11" y="1953"/>
                  </a:cubicBezTo>
                  <a:cubicBezTo>
                    <a:pt x="0" y="2048"/>
                    <a:pt x="11" y="2121"/>
                    <a:pt x="21" y="2184"/>
                  </a:cubicBezTo>
                  <a:cubicBezTo>
                    <a:pt x="32" y="2258"/>
                    <a:pt x="63" y="2321"/>
                    <a:pt x="95" y="2373"/>
                  </a:cubicBezTo>
                  <a:cubicBezTo>
                    <a:pt x="116" y="2394"/>
                    <a:pt x="137" y="2415"/>
                    <a:pt x="158" y="2447"/>
                  </a:cubicBezTo>
                  <a:cubicBezTo>
                    <a:pt x="179" y="2457"/>
                    <a:pt x="210" y="2468"/>
                    <a:pt x="231" y="2489"/>
                  </a:cubicBezTo>
                  <a:cubicBezTo>
                    <a:pt x="252" y="2499"/>
                    <a:pt x="284" y="2510"/>
                    <a:pt x="315" y="2510"/>
                  </a:cubicBezTo>
                  <a:cubicBezTo>
                    <a:pt x="336" y="2520"/>
                    <a:pt x="357" y="2520"/>
                    <a:pt x="378" y="2520"/>
                  </a:cubicBezTo>
                  <a:lnTo>
                    <a:pt x="452" y="2520"/>
                  </a:lnTo>
                  <a:cubicBezTo>
                    <a:pt x="494" y="2510"/>
                    <a:pt x="546" y="2489"/>
                    <a:pt x="599" y="2468"/>
                  </a:cubicBezTo>
                  <a:cubicBezTo>
                    <a:pt x="704" y="2415"/>
                    <a:pt x="788" y="2342"/>
                    <a:pt x="872" y="2279"/>
                  </a:cubicBezTo>
                  <a:cubicBezTo>
                    <a:pt x="903" y="2247"/>
                    <a:pt x="935" y="2216"/>
                    <a:pt x="966" y="2195"/>
                  </a:cubicBezTo>
                  <a:cubicBezTo>
                    <a:pt x="1008" y="2153"/>
                    <a:pt x="1050" y="2111"/>
                    <a:pt x="1092" y="2079"/>
                  </a:cubicBezTo>
                  <a:cubicBezTo>
                    <a:pt x="1124" y="2048"/>
                    <a:pt x="1166" y="2016"/>
                    <a:pt x="1197" y="1995"/>
                  </a:cubicBezTo>
                  <a:lnTo>
                    <a:pt x="1218" y="1974"/>
                  </a:lnTo>
                  <a:cubicBezTo>
                    <a:pt x="1271" y="1943"/>
                    <a:pt x="1323" y="1911"/>
                    <a:pt x="1365" y="1880"/>
                  </a:cubicBezTo>
                  <a:cubicBezTo>
                    <a:pt x="1428" y="1848"/>
                    <a:pt x="1491" y="1817"/>
                    <a:pt x="1544" y="1796"/>
                  </a:cubicBezTo>
                  <a:cubicBezTo>
                    <a:pt x="1596" y="1785"/>
                    <a:pt x="1638" y="1785"/>
                    <a:pt x="1691" y="1775"/>
                  </a:cubicBezTo>
                  <a:cubicBezTo>
                    <a:pt x="1764" y="1775"/>
                    <a:pt x="1838" y="1785"/>
                    <a:pt x="1922" y="1806"/>
                  </a:cubicBezTo>
                  <a:cubicBezTo>
                    <a:pt x="1953" y="1817"/>
                    <a:pt x="1985" y="1827"/>
                    <a:pt x="2027" y="1848"/>
                  </a:cubicBezTo>
                  <a:lnTo>
                    <a:pt x="2048" y="1848"/>
                  </a:lnTo>
                  <a:cubicBezTo>
                    <a:pt x="2090" y="1848"/>
                    <a:pt x="2111" y="1827"/>
                    <a:pt x="2121" y="1806"/>
                  </a:cubicBezTo>
                  <a:cubicBezTo>
                    <a:pt x="2132" y="1785"/>
                    <a:pt x="2132" y="1754"/>
                    <a:pt x="2121" y="1743"/>
                  </a:cubicBezTo>
                  <a:cubicBezTo>
                    <a:pt x="2111" y="1722"/>
                    <a:pt x="2100" y="1712"/>
                    <a:pt x="2079" y="1701"/>
                  </a:cubicBezTo>
                  <a:lnTo>
                    <a:pt x="2048" y="1691"/>
                  </a:lnTo>
                  <a:cubicBezTo>
                    <a:pt x="2090" y="1638"/>
                    <a:pt x="2142" y="1586"/>
                    <a:pt x="2184" y="1523"/>
                  </a:cubicBezTo>
                  <a:cubicBezTo>
                    <a:pt x="2247" y="1439"/>
                    <a:pt x="2310" y="1344"/>
                    <a:pt x="2352" y="1218"/>
                  </a:cubicBezTo>
                  <a:cubicBezTo>
                    <a:pt x="2394" y="1124"/>
                    <a:pt x="2436" y="1008"/>
                    <a:pt x="2457" y="882"/>
                  </a:cubicBezTo>
                  <a:cubicBezTo>
                    <a:pt x="2478" y="788"/>
                    <a:pt x="2489" y="683"/>
                    <a:pt x="2499" y="578"/>
                  </a:cubicBezTo>
                  <a:cubicBezTo>
                    <a:pt x="2520" y="567"/>
                    <a:pt x="2531" y="557"/>
                    <a:pt x="2541" y="546"/>
                  </a:cubicBezTo>
                  <a:cubicBezTo>
                    <a:pt x="2573" y="515"/>
                    <a:pt x="2562" y="462"/>
                    <a:pt x="2531" y="441"/>
                  </a:cubicBezTo>
                  <a:cubicBezTo>
                    <a:pt x="2352" y="294"/>
                    <a:pt x="2153" y="168"/>
                    <a:pt x="1932" y="95"/>
                  </a:cubicBezTo>
                  <a:cubicBezTo>
                    <a:pt x="1754" y="32"/>
                    <a:pt x="1575" y="0"/>
                    <a:pt x="1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2"/>
            <p:cNvSpPr/>
            <p:nvPr/>
          </p:nvSpPr>
          <p:spPr>
            <a:xfrm>
              <a:off x="2103675" y="4985775"/>
              <a:ext cx="71950" cy="50175"/>
            </a:xfrm>
            <a:custGeom>
              <a:avLst/>
              <a:gdLst/>
              <a:ahLst/>
              <a:cxnLst/>
              <a:rect l="l" t="t" r="r" b="b"/>
              <a:pathLst>
                <a:path w="2878" h="2007" extrusionOk="0">
                  <a:moveTo>
                    <a:pt x="1482" y="1"/>
                  </a:moveTo>
                  <a:cubicBezTo>
                    <a:pt x="1419" y="1"/>
                    <a:pt x="1345" y="11"/>
                    <a:pt x="1272" y="32"/>
                  </a:cubicBezTo>
                  <a:cubicBezTo>
                    <a:pt x="1177" y="53"/>
                    <a:pt x="1083" y="85"/>
                    <a:pt x="978" y="148"/>
                  </a:cubicBezTo>
                  <a:cubicBezTo>
                    <a:pt x="894" y="200"/>
                    <a:pt x="810" y="263"/>
                    <a:pt x="705" y="347"/>
                  </a:cubicBezTo>
                  <a:cubicBezTo>
                    <a:pt x="526" y="515"/>
                    <a:pt x="369" y="704"/>
                    <a:pt x="243" y="872"/>
                  </a:cubicBezTo>
                  <a:lnTo>
                    <a:pt x="148" y="998"/>
                  </a:lnTo>
                  <a:cubicBezTo>
                    <a:pt x="138" y="998"/>
                    <a:pt x="127" y="998"/>
                    <a:pt x="127" y="1009"/>
                  </a:cubicBezTo>
                  <a:cubicBezTo>
                    <a:pt x="96" y="1019"/>
                    <a:pt x="85" y="1051"/>
                    <a:pt x="85" y="1082"/>
                  </a:cubicBezTo>
                  <a:lnTo>
                    <a:pt x="22" y="1177"/>
                  </a:lnTo>
                  <a:cubicBezTo>
                    <a:pt x="12" y="1187"/>
                    <a:pt x="1" y="1208"/>
                    <a:pt x="1" y="1229"/>
                  </a:cubicBezTo>
                  <a:cubicBezTo>
                    <a:pt x="1" y="1250"/>
                    <a:pt x="12" y="1271"/>
                    <a:pt x="22" y="1282"/>
                  </a:cubicBezTo>
                  <a:cubicBezTo>
                    <a:pt x="43" y="1292"/>
                    <a:pt x="54" y="1303"/>
                    <a:pt x="75" y="1303"/>
                  </a:cubicBezTo>
                  <a:cubicBezTo>
                    <a:pt x="106" y="1303"/>
                    <a:pt x="117" y="1292"/>
                    <a:pt x="138" y="1271"/>
                  </a:cubicBezTo>
                  <a:lnTo>
                    <a:pt x="138" y="1261"/>
                  </a:lnTo>
                  <a:lnTo>
                    <a:pt x="180" y="1219"/>
                  </a:lnTo>
                  <a:lnTo>
                    <a:pt x="190" y="1240"/>
                  </a:lnTo>
                  <a:lnTo>
                    <a:pt x="211" y="1261"/>
                  </a:lnTo>
                  <a:lnTo>
                    <a:pt x="253" y="1324"/>
                  </a:lnTo>
                  <a:lnTo>
                    <a:pt x="306" y="1397"/>
                  </a:lnTo>
                  <a:cubicBezTo>
                    <a:pt x="358" y="1471"/>
                    <a:pt x="411" y="1555"/>
                    <a:pt x="474" y="1628"/>
                  </a:cubicBezTo>
                  <a:cubicBezTo>
                    <a:pt x="568" y="1744"/>
                    <a:pt x="663" y="1859"/>
                    <a:pt x="799" y="1943"/>
                  </a:cubicBezTo>
                  <a:cubicBezTo>
                    <a:pt x="852" y="1975"/>
                    <a:pt x="915" y="1996"/>
                    <a:pt x="978" y="1996"/>
                  </a:cubicBezTo>
                  <a:cubicBezTo>
                    <a:pt x="999" y="2006"/>
                    <a:pt x="1020" y="2006"/>
                    <a:pt x="1041" y="2006"/>
                  </a:cubicBezTo>
                  <a:cubicBezTo>
                    <a:pt x="1083" y="2006"/>
                    <a:pt x="1135" y="1996"/>
                    <a:pt x="1188" y="1985"/>
                  </a:cubicBezTo>
                  <a:cubicBezTo>
                    <a:pt x="1272" y="1975"/>
                    <a:pt x="1345" y="1933"/>
                    <a:pt x="1419" y="1901"/>
                  </a:cubicBezTo>
                  <a:cubicBezTo>
                    <a:pt x="1471" y="1880"/>
                    <a:pt x="1513" y="1849"/>
                    <a:pt x="1555" y="1828"/>
                  </a:cubicBezTo>
                  <a:cubicBezTo>
                    <a:pt x="1566" y="1817"/>
                    <a:pt x="1587" y="1807"/>
                    <a:pt x="1597" y="1807"/>
                  </a:cubicBezTo>
                  <a:cubicBezTo>
                    <a:pt x="1618" y="1786"/>
                    <a:pt x="1639" y="1775"/>
                    <a:pt x="1660" y="1765"/>
                  </a:cubicBezTo>
                  <a:cubicBezTo>
                    <a:pt x="1744" y="1723"/>
                    <a:pt x="1839" y="1702"/>
                    <a:pt x="1923" y="1691"/>
                  </a:cubicBezTo>
                  <a:cubicBezTo>
                    <a:pt x="1996" y="1670"/>
                    <a:pt x="2070" y="1660"/>
                    <a:pt x="2143" y="1649"/>
                  </a:cubicBezTo>
                  <a:cubicBezTo>
                    <a:pt x="2269" y="1628"/>
                    <a:pt x="2385" y="1618"/>
                    <a:pt x="2500" y="1586"/>
                  </a:cubicBezTo>
                  <a:cubicBezTo>
                    <a:pt x="2595" y="1565"/>
                    <a:pt x="2668" y="1534"/>
                    <a:pt x="2731" y="1492"/>
                  </a:cubicBezTo>
                  <a:cubicBezTo>
                    <a:pt x="2763" y="1471"/>
                    <a:pt x="2784" y="1450"/>
                    <a:pt x="2815" y="1429"/>
                  </a:cubicBezTo>
                  <a:cubicBezTo>
                    <a:pt x="2836" y="1397"/>
                    <a:pt x="2847" y="1366"/>
                    <a:pt x="2868" y="1324"/>
                  </a:cubicBezTo>
                  <a:cubicBezTo>
                    <a:pt x="2868" y="1292"/>
                    <a:pt x="2878" y="1261"/>
                    <a:pt x="2868" y="1208"/>
                  </a:cubicBezTo>
                  <a:cubicBezTo>
                    <a:pt x="2868" y="1166"/>
                    <a:pt x="2857" y="1114"/>
                    <a:pt x="2847" y="1082"/>
                  </a:cubicBezTo>
                  <a:cubicBezTo>
                    <a:pt x="2826" y="1009"/>
                    <a:pt x="2794" y="935"/>
                    <a:pt x="2731" y="851"/>
                  </a:cubicBezTo>
                  <a:cubicBezTo>
                    <a:pt x="2679" y="778"/>
                    <a:pt x="2626" y="704"/>
                    <a:pt x="2542" y="610"/>
                  </a:cubicBezTo>
                  <a:cubicBezTo>
                    <a:pt x="2469" y="536"/>
                    <a:pt x="2395" y="473"/>
                    <a:pt x="2311" y="400"/>
                  </a:cubicBezTo>
                  <a:cubicBezTo>
                    <a:pt x="2238" y="337"/>
                    <a:pt x="2154" y="274"/>
                    <a:pt x="2070" y="211"/>
                  </a:cubicBezTo>
                  <a:cubicBezTo>
                    <a:pt x="1996" y="169"/>
                    <a:pt x="1923" y="127"/>
                    <a:pt x="1860" y="95"/>
                  </a:cubicBezTo>
                  <a:cubicBezTo>
                    <a:pt x="1776" y="53"/>
                    <a:pt x="1692" y="22"/>
                    <a:pt x="1597" y="11"/>
                  </a:cubicBezTo>
                  <a:cubicBezTo>
                    <a:pt x="1566" y="11"/>
                    <a:pt x="1524"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2"/>
            <p:cNvSpPr/>
            <p:nvPr/>
          </p:nvSpPr>
          <p:spPr>
            <a:xfrm>
              <a:off x="1970325" y="4999675"/>
              <a:ext cx="195075" cy="173050"/>
            </a:xfrm>
            <a:custGeom>
              <a:avLst/>
              <a:gdLst/>
              <a:ahLst/>
              <a:cxnLst/>
              <a:rect l="l" t="t" r="r" b="b"/>
              <a:pathLst>
                <a:path w="7803" h="6922" extrusionOk="0">
                  <a:moveTo>
                    <a:pt x="4022" y="1"/>
                  </a:moveTo>
                  <a:cubicBezTo>
                    <a:pt x="3833" y="1"/>
                    <a:pt x="3623" y="12"/>
                    <a:pt x="3403" y="43"/>
                  </a:cubicBezTo>
                  <a:cubicBezTo>
                    <a:pt x="3172" y="75"/>
                    <a:pt x="2919" y="117"/>
                    <a:pt x="2657" y="180"/>
                  </a:cubicBezTo>
                  <a:cubicBezTo>
                    <a:pt x="2426" y="243"/>
                    <a:pt x="2195" y="316"/>
                    <a:pt x="1985" y="411"/>
                  </a:cubicBezTo>
                  <a:cubicBezTo>
                    <a:pt x="1869" y="463"/>
                    <a:pt x="1764" y="526"/>
                    <a:pt x="1649" y="589"/>
                  </a:cubicBezTo>
                  <a:lnTo>
                    <a:pt x="1638" y="600"/>
                  </a:lnTo>
                  <a:lnTo>
                    <a:pt x="1607" y="621"/>
                  </a:lnTo>
                  <a:cubicBezTo>
                    <a:pt x="1502" y="673"/>
                    <a:pt x="1397" y="747"/>
                    <a:pt x="1292" y="820"/>
                  </a:cubicBezTo>
                  <a:cubicBezTo>
                    <a:pt x="1197" y="894"/>
                    <a:pt x="1113" y="978"/>
                    <a:pt x="1029" y="1072"/>
                  </a:cubicBezTo>
                  <a:cubicBezTo>
                    <a:pt x="956" y="1146"/>
                    <a:pt x="893" y="1240"/>
                    <a:pt x="809" y="1356"/>
                  </a:cubicBezTo>
                  <a:cubicBezTo>
                    <a:pt x="683" y="1534"/>
                    <a:pt x="578" y="1744"/>
                    <a:pt x="483" y="1986"/>
                  </a:cubicBezTo>
                  <a:cubicBezTo>
                    <a:pt x="399" y="2196"/>
                    <a:pt x="326" y="2427"/>
                    <a:pt x="263" y="2689"/>
                  </a:cubicBezTo>
                  <a:cubicBezTo>
                    <a:pt x="200" y="2941"/>
                    <a:pt x="147" y="3204"/>
                    <a:pt x="105" y="3466"/>
                  </a:cubicBezTo>
                  <a:cubicBezTo>
                    <a:pt x="0" y="4159"/>
                    <a:pt x="32" y="4695"/>
                    <a:pt x="189" y="5178"/>
                  </a:cubicBezTo>
                  <a:cubicBezTo>
                    <a:pt x="231" y="5293"/>
                    <a:pt x="284" y="5419"/>
                    <a:pt x="347" y="5535"/>
                  </a:cubicBezTo>
                  <a:cubicBezTo>
                    <a:pt x="389" y="5619"/>
                    <a:pt x="452" y="5703"/>
                    <a:pt x="525" y="5797"/>
                  </a:cubicBezTo>
                  <a:cubicBezTo>
                    <a:pt x="662" y="5955"/>
                    <a:pt x="819" y="6102"/>
                    <a:pt x="1019" y="6238"/>
                  </a:cubicBezTo>
                  <a:cubicBezTo>
                    <a:pt x="1197" y="6354"/>
                    <a:pt x="1397" y="6459"/>
                    <a:pt x="1617" y="6553"/>
                  </a:cubicBezTo>
                  <a:cubicBezTo>
                    <a:pt x="1827" y="6637"/>
                    <a:pt x="2048" y="6711"/>
                    <a:pt x="2279" y="6774"/>
                  </a:cubicBezTo>
                  <a:cubicBezTo>
                    <a:pt x="2678" y="6868"/>
                    <a:pt x="3088" y="6910"/>
                    <a:pt x="3508" y="6921"/>
                  </a:cubicBezTo>
                  <a:lnTo>
                    <a:pt x="3529" y="6921"/>
                  </a:lnTo>
                  <a:cubicBezTo>
                    <a:pt x="3896" y="6921"/>
                    <a:pt x="4296" y="6879"/>
                    <a:pt x="4695" y="6816"/>
                  </a:cubicBezTo>
                  <a:cubicBezTo>
                    <a:pt x="5167" y="6742"/>
                    <a:pt x="5587" y="6637"/>
                    <a:pt x="5965" y="6490"/>
                  </a:cubicBezTo>
                  <a:cubicBezTo>
                    <a:pt x="6175" y="6417"/>
                    <a:pt x="6375" y="6322"/>
                    <a:pt x="6553" y="6228"/>
                  </a:cubicBezTo>
                  <a:cubicBezTo>
                    <a:pt x="6732" y="6133"/>
                    <a:pt x="6900" y="6018"/>
                    <a:pt x="7047" y="5881"/>
                  </a:cubicBezTo>
                  <a:cubicBezTo>
                    <a:pt x="7204" y="5766"/>
                    <a:pt x="7330" y="5619"/>
                    <a:pt x="7435" y="5461"/>
                  </a:cubicBezTo>
                  <a:cubicBezTo>
                    <a:pt x="7561" y="5293"/>
                    <a:pt x="7656" y="5083"/>
                    <a:pt x="7719" y="4842"/>
                  </a:cubicBezTo>
                  <a:cubicBezTo>
                    <a:pt x="7782" y="4611"/>
                    <a:pt x="7803" y="4338"/>
                    <a:pt x="7782" y="4054"/>
                  </a:cubicBezTo>
                  <a:cubicBezTo>
                    <a:pt x="7771" y="3802"/>
                    <a:pt x="7719" y="3540"/>
                    <a:pt x="7635" y="3256"/>
                  </a:cubicBezTo>
                  <a:cubicBezTo>
                    <a:pt x="7561" y="3015"/>
                    <a:pt x="7456" y="2752"/>
                    <a:pt x="7330" y="2469"/>
                  </a:cubicBezTo>
                  <a:cubicBezTo>
                    <a:pt x="7215" y="2248"/>
                    <a:pt x="7089" y="2017"/>
                    <a:pt x="6942" y="1765"/>
                  </a:cubicBezTo>
                  <a:cubicBezTo>
                    <a:pt x="6868" y="1639"/>
                    <a:pt x="6805" y="1534"/>
                    <a:pt x="6742" y="1440"/>
                  </a:cubicBezTo>
                  <a:cubicBezTo>
                    <a:pt x="6669" y="1335"/>
                    <a:pt x="6595" y="1240"/>
                    <a:pt x="6501" y="1125"/>
                  </a:cubicBezTo>
                  <a:cubicBezTo>
                    <a:pt x="6354" y="946"/>
                    <a:pt x="6186" y="778"/>
                    <a:pt x="5997" y="631"/>
                  </a:cubicBezTo>
                  <a:cubicBezTo>
                    <a:pt x="5818" y="495"/>
                    <a:pt x="5629" y="379"/>
                    <a:pt x="5419" y="285"/>
                  </a:cubicBezTo>
                  <a:cubicBezTo>
                    <a:pt x="5230" y="201"/>
                    <a:pt x="5020" y="127"/>
                    <a:pt x="4789" y="75"/>
                  </a:cubicBezTo>
                  <a:cubicBezTo>
                    <a:pt x="4558" y="33"/>
                    <a:pt x="4296" y="1"/>
                    <a:pt x="40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2"/>
            <p:cNvSpPr/>
            <p:nvPr/>
          </p:nvSpPr>
          <p:spPr>
            <a:xfrm>
              <a:off x="1970325" y="5002050"/>
              <a:ext cx="145200" cy="170675"/>
            </a:xfrm>
            <a:custGeom>
              <a:avLst/>
              <a:gdLst/>
              <a:ahLst/>
              <a:cxnLst/>
              <a:rect l="l" t="t" r="r" b="b"/>
              <a:pathLst>
                <a:path w="5808" h="6827" extrusionOk="0">
                  <a:moveTo>
                    <a:pt x="3014" y="1"/>
                  </a:moveTo>
                  <a:lnTo>
                    <a:pt x="3014" y="1"/>
                  </a:lnTo>
                  <a:cubicBezTo>
                    <a:pt x="2898" y="32"/>
                    <a:pt x="2783" y="53"/>
                    <a:pt x="2657" y="85"/>
                  </a:cubicBezTo>
                  <a:cubicBezTo>
                    <a:pt x="2426" y="148"/>
                    <a:pt x="2195" y="221"/>
                    <a:pt x="1985" y="316"/>
                  </a:cubicBezTo>
                  <a:cubicBezTo>
                    <a:pt x="1869" y="368"/>
                    <a:pt x="1754" y="431"/>
                    <a:pt x="1649" y="494"/>
                  </a:cubicBezTo>
                  <a:lnTo>
                    <a:pt x="1638" y="494"/>
                  </a:lnTo>
                  <a:lnTo>
                    <a:pt x="1596" y="515"/>
                  </a:lnTo>
                  <a:cubicBezTo>
                    <a:pt x="1502" y="578"/>
                    <a:pt x="1397" y="641"/>
                    <a:pt x="1292" y="725"/>
                  </a:cubicBezTo>
                  <a:cubicBezTo>
                    <a:pt x="1208" y="799"/>
                    <a:pt x="1113" y="883"/>
                    <a:pt x="1029" y="967"/>
                  </a:cubicBezTo>
                  <a:cubicBezTo>
                    <a:pt x="956" y="1051"/>
                    <a:pt x="882" y="1145"/>
                    <a:pt x="809" y="1261"/>
                  </a:cubicBezTo>
                  <a:cubicBezTo>
                    <a:pt x="683" y="1439"/>
                    <a:pt x="578" y="1649"/>
                    <a:pt x="483" y="1891"/>
                  </a:cubicBezTo>
                  <a:cubicBezTo>
                    <a:pt x="399" y="2101"/>
                    <a:pt x="326" y="2321"/>
                    <a:pt x="263" y="2594"/>
                  </a:cubicBezTo>
                  <a:cubicBezTo>
                    <a:pt x="200" y="2846"/>
                    <a:pt x="147" y="3098"/>
                    <a:pt x="105" y="3371"/>
                  </a:cubicBezTo>
                  <a:cubicBezTo>
                    <a:pt x="0" y="4064"/>
                    <a:pt x="21" y="4600"/>
                    <a:pt x="179" y="5083"/>
                  </a:cubicBezTo>
                  <a:cubicBezTo>
                    <a:pt x="221" y="5209"/>
                    <a:pt x="273" y="5324"/>
                    <a:pt x="336" y="5440"/>
                  </a:cubicBezTo>
                  <a:cubicBezTo>
                    <a:pt x="389" y="5524"/>
                    <a:pt x="452" y="5618"/>
                    <a:pt x="525" y="5713"/>
                  </a:cubicBezTo>
                  <a:cubicBezTo>
                    <a:pt x="662" y="5870"/>
                    <a:pt x="819" y="6007"/>
                    <a:pt x="1019" y="6143"/>
                  </a:cubicBezTo>
                  <a:cubicBezTo>
                    <a:pt x="1187" y="6269"/>
                    <a:pt x="1386" y="6374"/>
                    <a:pt x="1617" y="6469"/>
                  </a:cubicBezTo>
                  <a:cubicBezTo>
                    <a:pt x="1827" y="6553"/>
                    <a:pt x="2048" y="6626"/>
                    <a:pt x="2279" y="6679"/>
                  </a:cubicBezTo>
                  <a:cubicBezTo>
                    <a:pt x="2667" y="6773"/>
                    <a:pt x="3088" y="6826"/>
                    <a:pt x="3508" y="6826"/>
                  </a:cubicBezTo>
                  <a:lnTo>
                    <a:pt x="3529" y="6826"/>
                  </a:lnTo>
                  <a:cubicBezTo>
                    <a:pt x="3896" y="6826"/>
                    <a:pt x="4285" y="6794"/>
                    <a:pt x="4695" y="6731"/>
                  </a:cubicBezTo>
                  <a:cubicBezTo>
                    <a:pt x="5104" y="6658"/>
                    <a:pt x="5472" y="6574"/>
                    <a:pt x="5808" y="6458"/>
                  </a:cubicBezTo>
                  <a:cubicBezTo>
                    <a:pt x="5797" y="6458"/>
                    <a:pt x="5787" y="6458"/>
                    <a:pt x="5766" y="6469"/>
                  </a:cubicBezTo>
                  <a:cubicBezTo>
                    <a:pt x="5297" y="6557"/>
                    <a:pt x="4810" y="6617"/>
                    <a:pt x="4330" y="6617"/>
                  </a:cubicBezTo>
                  <a:cubicBezTo>
                    <a:pt x="4294" y="6617"/>
                    <a:pt x="4258" y="6617"/>
                    <a:pt x="4222" y="6616"/>
                  </a:cubicBezTo>
                  <a:cubicBezTo>
                    <a:pt x="3970" y="6616"/>
                    <a:pt x="3718" y="6605"/>
                    <a:pt x="3466" y="6574"/>
                  </a:cubicBezTo>
                  <a:cubicBezTo>
                    <a:pt x="3214" y="6532"/>
                    <a:pt x="2972" y="6490"/>
                    <a:pt x="2730" y="6416"/>
                  </a:cubicBezTo>
                  <a:cubicBezTo>
                    <a:pt x="2489" y="6343"/>
                    <a:pt x="2258" y="6248"/>
                    <a:pt x="2037" y="6133"/>
                  </a:cubicBezTo>
                  <a:cubicBezTo>
                    <a:pt x="1922" y="6080"/>
                    <a:pt x="1817" y="6017"/>
                    <a:pt x="1712" y="5944"/>
                  </a:cubicBezTo>
                  <a:cubicBezTo>
                    <a:pt x="1649" y="5912"/>
                    <a:pt x="1596" y="5870"/>
                    <a:pt x="1544" y="5828"/>
                  </a:cubicBezTo>
                  <a:cubicBezTo>
                    <a:pt x="1502" y="5797"/>
                    <a:pt x="1449" y="5765"/>
                    <a:pt x="1407" y="5723"/>
                  </a:cubicBezTo>
                  <a:cubicBezTo>
                    <a:pt x="1313" y="5639"/>
                    <a:pt x="1239" y="5555"/>
                    <a:pt x="1166" y="5461"/>
                  </a:cubicBezTo>
                  <a:cubicBezTo>
                    <a:pt x="1092" y="5366"/>
                    <a:pt x="1029" y="5272"/>
                    <a:pt x="966" y="5167"/>
                  </a:cubicBezTo>
                  <a:cubicBezTo>
                    <a:pt x="851" y="4946"/>
                    <a:pt x="767" y="4715"/>
                    <a:pt x="704" y="4484"/>
                  </a:cubicBezTo>
                  <a:cubicBezTo>
                    <a:pt x="641" y="4243"/>
                    <a:pt x="609" y="4001"/>
                    <a:pt x="588" y="3749"/>
                  </a:cubicBezTo>
                  <a:cubicBezTo>
                    <a:pt x="578" y="3518"/>
                    <a:pt x="588" y="3287"/>
                    <a:pt x="609" y="3046"/>
                  </a:cubicBezTo>
                  <a:cubicBezTo>
                    <a:pt x="662" y="2615"/>
                    <a:pt x="788" y="2174"/>
                    <a:pt x="987" y="1786"/>
                  </a:cubicBezTo>
                  <a:cubicBezTo>
                    <a:pt x="1082" y="1597"/>
                    <a:pt x="1197" y="1408"/>
                    <a:pt x="1323" y="1240"/>
                  </a:cubicBezTo>
                  <a:cubicBezTo>
                    <a:pt x="1449" y="1072"/>
                    <a:pt x="1596" y="914"/>
                    <a:pt x="1754" y="778"/>
                  </a:cubicBezTo>
                  <a:cubicBezTo>
                    <a:pt x="2069" y="484"/>
                    <a:pt x="2436" y="242"/>
                    <a:pt x="2835" y="74"/>
                  </a:cubicBezTo>
                  <a:cubicBezTo>
                    <a:pt x="2898" y="53"/>
                    <a:pt x="2951" y="32"/>
                    <a:pt x="30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2"/>
            <p:cNvSpPr/>
            <p:nvPr/>
          </p:nvSpPr>
          <p:spPr>
            <a:xfrm>
              <a:off x="1992900" y="5046025"/>
              <a:ext cx="64875" cy="75925"/>
            </a:xfrm>
            <a:custGeom>
              <a:avLst/>
              <a:gdLst/>
              <a:ahLst/>
              <a:cxnLst/>
              <a:rect l="l" t="t" r="r" b="b"/>
              <a:pathLst>
                <a:path w="2595" h="3037" extrusionOk="0">
                  <a:moveTo>
                    <a:pt x="1251" y="0"/>
                  </a:moveTo>
                  <a:cubicBezTo>
                    <a:pt x="1216" y="0"/>
                    <a:pt x="1181" y="2"/>
                    <a:pt x="1145" y="6"/>
                  </a:cubicBezTo>
                  <a:cubicBezTo>
                    <a:pt x="473" y="79"/>
                    <a:pt x="0" y="814"/>
                    <a:pt x="95" y="1644"/>
                  </a:cubicBezTo>
                  <a:cubicBezTo>
                    <a:pt x="175" y="2439"/>
                    <a:pt x="724" y="3036"/>
                    <a:pt x="1353" y="3036"/>
                  </a:cubicBezTo>
                  <a:cubicBezTo>
                    <a:pt x="1388" y="3036"/>
                    <a:pt x="1424" y="3034"/>
                    <a:pt x="1460" y="3030"/>
                  </a:cubicBezTo>
                  <a:cubicBezTo>
                    <a:pt x="2121" y="2967"/>
                    <a:pt x="2594" y="2232"/>
                    <a:pt x="2510" y="1392"/>
                  </a:cubicBezTo>
                  <a:cubicBezTo>
                    <a:pt x="2421" y="607"/>
                    <a:pt x="1870" y="0"/>
                    <a:pt x="1251"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2"/>
            <p:cNvSpPr/>
            <p:nvPr/>
          </p:nvSpPr>
          <p:spPr>
            <a:xfrm>
              <a:off x="2009450" y="5051150"/>
              <a:ext cx="47275" cy="62250"/>
            </a:xfrm>
            <a:custGeom>
              <a:avLst/>
              <a:gdLst/>
              <a:ahLst/>
              <a:cxnLst/>
              <a:rect l="l" t="t" r="r" b="b"/>
              <a:pathLst>
                <a:path w="1891" h="2490" extrusionOk="0">
                  <a:moveTo>
                    <a:pt x="871" y="0"/>
                  </a:moveTo>
                  <a:cubicBezTo>
                    <a:pt x="840" y="0"/>
                    <a:pt x="808" y="11"/>
                    <a:pt x="777" y="11"/>
                  </a:cubicBezTo>
                  <a:cubicBezTo>
                    <a:pt x="745" y="21"/>
                    <a:pt x="703" y="21"/>
                    <a:pt x="672" y="32"/>
                  </a:cubicBezTo>
                  <a:cubicBezTo>
                    <a:pt x="640" y="42"/>
                    <a:pt x="609" y="63"/>
                    <a:pt x="588" y="74"/>
                  </a:cubicBezTo>
                  <a:lnTo>
                    <a:pt x="577" y="74"/>
                  </a:lnTo>
                  <a:cubicBezTo>
                    <a:pt x="546" y="95"/>
                    <a:pt x="514" y="105"/>
                    <a:pt x="483" y="126"/>
                  </a:cubicBezTo>
                  <a:cubicBezTo>
                    <a:pt x="451" y="147"/>
                    <a:pt x="420" y="168"/>
                    <a:pt x="399" y="189"/>
                  </a:cubicBezTo>
                  <a:cubicBezTo>
                    <a:pt x="367" y="221"/>
                    <a:pt x="325" y="252"/>
                    <a:pt x="304" y="284"/>
                  </a:cubicBezTo>
                  <a:cubicBezTo>
                    <a:pt x="273" y="315"/>
                    <a:pt x="252" y="347"/>
                    <a:pt x="220" y="378"/>
                  </a:cubicBezTo>
                  <a:lnTo>
                    <a:pt x="231" y="378"/>
                  </a:lnTo>
                  <a:cubicBezTo>
                    <a:pt x="199" y="410"/>
                    <a:pt x="168" y="462"/>
                    <a:pt x="147" y="504"/>
                  </a:cubicBezTo>
                  <a:lnTo>
                    <a:pt x="84" y="630"/>
                  </a:lnTo>
                  <a:lnTo>
                    <a:pt x="94" y="630"/>
                  </a:lnTo>
                  <a:cubicBezTo>
                    <a:pt x="63" y="683"/>
                    <a:pt x="52" y="746"/>
                    <a:pt x="31" y="809"/>
                  </a:cubicBezTo>
                  <a:lnTo>
                    <a:pt x="0" y="998"/>
                  </a:lnTo>
                  <a:lnTo>
                    <a:pt x="0" y="1208"/>
                  </a:lnTo>
                  <a:cubicBezTo>
                    <a:pt x="0" y="1271"/>
                    <a:pt x="10" y="1334"/>
                    <a:pt x="21" y="1397"/>
                  </a:cubicBezTo>
                  <a:lnTo>
                    <a:pt x="21" y="1386"/>
                  </a:lnTo>
                  <a:cubicBezTo>
                    <a:pt x="31" y="1460"/>
                    <a:pt x="42" y="1523"/>
                    <a:pt x="63" y="1586"/>
                  </a:cubicBezTo>
                  <a:cubicBezTo>
                    <a:pt x="84" y="1659"/>
                    <a:pt x="105" y="1722"/>
                    <a:pt x="136" y="1785"/>
                  </a:cubicBezTo>
                  <a:cubicBezTo>
                    <a:pt x="157" y="1838"/>
                    <a:pt x="189" y="1890"/>
                    <a:pt x="220" y="1943"/>
                  </a:cubicBezTo>
                  <a:cubicBezTo>
                    <a:pt x="252" y="1995"/>
                    <a:pt x="283" y="2048"/>
                    <a:pt x="325" y="2090"/>
                  </a:cubicBezTo>
                  <a:cubicBezTo>
                    <a:pt x="357" y="2132"/>
                    <a:pt x="399" y="2174"/>
                    <a:pt x="430" y="2205"/>
                  </a:cubicBezTo>
                  <a:cubicBezTo>
                    <a:pt x="472" y="2247"/>
                    <a:pt x="514" y="2279"/>
                    <a:pt x="556" y="2310"/>
                  </a:cubicBezTo>
                  <a:cubicBezTo>
                    <a:pt x="598" y="2342"/>
                    <a:pt x="630" y="2363"/>
                    <a:pt x="672" y="2384"/>
                  </a:cubicBezTo>
                  <a:cubicBezTo>
                    <a:pt x="703" y="2394"/>
                    <a:pt x="745" y="2415"/>
                    <a:pt x="777" y="2436"/>
                  </a:cubicBezTo>
                  <a:lnTo>
                    <a:pt x="903" y="2468"/>
                  </a:lnTo>
                  <a:cubicBezTo>
                    <a:pt x="934" y="2478"/>
                    <a:pt x="966" y="2478"/>
                    <a:pt x="997" y="2489"/>
                  </a:cubicBezTo>
                  <a:lnTo>
                    <a:pt x="1113" y="2489"/>
                  </a:lnTo>
                  <a:cubicBezTo>
                    <a:pt x="1144" y="2489"/>
                    <a:pt x="1186" y="2489"/>
                    <a:pt x="1218" y="2478"/>
                  </a:cubicBezTo>
                  <a:cubicBezTo>
                    <a:pt x="1260" y="2468"/>
                    <a:pt x="1291" y="2468"/>
                    <a:pt x="1333" y="2457"/>
                  </a:cubicBezTo>
                  <a:cubicBezTo>
                    <a:pt x="1365" y="2436"/>
                    <a:pt x="1396" y="2426"/>
                    <a:pt x="1428" y="2415"/>
                  </a:cubicBezTo>
                  <a:cubicBezTo>
                    <a:pt x="1459" y="2405"/>
                    <a:pt x="1491" y="2384"/>
                    <a:pt x="1523" y="2363"/>
                  </a:cubicBezTo>
                  <a:cubicBezTo>
                    <a:pt x="1544" y="2352"/>
                    <a:pt x="1565" y="2331"/>
                    <a:pt x="1596" y="2310"/>
                  </a:cubicBezTo>
                  <a:cubicBezTo>
                    <a:pt x="1785" y="2016"/>
                    <a:pt x="1890" y="1617"/>
                    <a:pt x="1848" y="1187"/>
                  </a:cubicBezTo>
                  <a:cubicBezTo>
                    <a:pt x="1796" y="746"/>
                    <a:pt x="1596" y="357"/>
                    <a:pt x="1323" y="105"/>
                  </a:cubicBezTo>
                  <a:lnTo>
                    <a:pt x="1312" y="95"/>
                  </a:lnTo>
                  <a:lnTo>
                    <a:pt x="1302" y="95"/>
                  </a:lnTo>
                  <a:cubicBezTo>
                    <a:pt x="1281" y="84"/>
                    <a:pt x="1249" y="74"/>
                    <a:pt x="1228" y="53"/>
                  </a:cubicBezTo>
                  <a:cubicBezTo>
                    <a:pt x="1186" y="42"/>
                    <a:pt x="1144" y="32"/>
                    <a:pt x="1113" y="21"/>
                  </a:cubicBezTo>
                  <a:cubicBezTo>
                    <a:pt x="1071" y="11"/>
                    <a:pt x="1029" y="11"/>
                    <a:pt x="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2"/>
            <p:cNvSpPr/>
            <p:nvPr/>
          </p:nvSpPr>
          <p:spPr>
            <a:xfrm>
              <a:off x="1998950" y="5081175"/>
              <a:ext cx="22075" cy="9775"/>
            </a:xfrm>
            <a:custGeom>
              <a:avLst/>
              <a:gdLst/>
              <a:ahLst/>
              <a:cxnLst/>
              <a:rect l="l" t="t" r="r" b="b"/>
              <a:pathLst>
                <a:path w="883" h="391" extrusionOk="0">
                  <a:moveTo>
                    <a:pt x="582" y="1"/>
                  </a:moveTo>
                  <a:cubicBezTo>
                    <a:pt x="529" y="1"/>
                    <a:pt x="470" y="6"/>
                    <a:pt x="409" y="17"/>
                  </a:cubicBezTo>
                  <a:cubicBezTo>
                    <a:pt x="168" y="59"/>
                    <a:pt x="0" y="175"/>
                    <a:pt x="21" y="269"/>
                  </a:cubicBezTo>
                  <a:cubicBezTo>
                    <a:pt x="29" y="347"/>
                    <a:pt x="146" y="390"/>
                    <a:pt x="301" y="390"/>
                  </a:cubicBezTo>
                  <a:cubicBezTo>
                    <a:pt x="354" y="390"/>
                    <a:pt x="413" y="385"/>
                    <a:pt x="472" y="374"/>
                  </a:cubicBezTo>
                  <a:cubicBezTo>
                    <a:pt x="703" y="322"/>
                    <a:pt x="882" y="206"/>
                    <a:pt x="861" y="112"/>
                  </a:cubicBezTo>
                  <a:cubicBezTo>
                    <a:pt x="846" y="42"/>
                    <a:pt x="733" y="1"/>
                    <a:pt x="58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2"/>
            <p:cNvSpPr/>
            <p:nvPr/>
          </p:nvSpPr>
          <p:spPr>
            <a:xfrm>
              <a:off x="2082425" y="5032900"/>
              <a:ext cx="62225" cy="69850"/>
            </a:xfrm>
            <a:custGeom>
              <a:avLst/>
              <a:gdLst/>
              <a:ahLst/>
              <a:cxnLst/>
              <a:rect l="l" t="t" r="r" b="b"/>
              <a:pathLst>
                <a:path w="2489" h="2794" extrusionOk="0">
                  <a:moveTo>
                    <a:pt x="1146" y="0"/>
                  </a:moveTo>
                  <a:cubicBezTo>
                    <a:pt x="1090" y="0"/>
                    <a:pt x="1033" y="5"/>
                    <a:pt x="977" y="16"/>
                  </a:cubicBezTo>
                  <a:cubicBezTo>
                    <a:pt x="368" y="132"/>
                    <a:pt x="1" y="846"/>
                    <a:pt x="137" y="1602"/>
                  </a:cubicBezTo>
                  <a:cubicBezTo>
                    <a:pt x="270" y="2297"/>
                    <a:pt x="784" y="2794"/>
                    <a:pt x="1333" y="2794"/>
                  </a:cubicBezTo>
                  <a:cubicBezTo>
                    <a:pt x="1389" y="2794"/>
                    <a:pt x="1445" y="2789"/>
                    <a:pt x="1502" y="2778"/>
                  </a:cubicBezTo>
                  <a:cubicBezTo>
                    <a:pt x="2111" y="2662"/>
                    <a:pt x="2489" y="1948"/>
                    <a:pt x="2342" y="1182"/>
                  </a:cubicBezTo>
                  <a:cubicBezTo>
                    <a:pt x="2208" y="496"/>
                    <a:pt x="1695" y="0"/>
                    <a:pt x="114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2"/>
            <p:cNvSpPr/>
            <p:nvPr/>
          </p:nvSpPr>
          <p:spPr>
            <a:xfrm>
              <a:off x="2084000" y="5040650"/>
              <a:ext cx="45175" cy="57775"/>
            </a:xfrm>
            <a:custGeom>
              <a:avLst/>
              <a:gdLst/>
              <a:ahLst/>
              <a:cxnLst/>
              <a:rect l="l" t="t" r="r" b="b"/>
              <a:pathLst>
                <a:path w="1807" h="2311" extrusionOk="0">
                  <a:moveTo>
                    <a:pt x="673" y="0"/>
                  </a:moveTo>
                  <a:lnTo>
                    <a:pt x="578" y="32"/>
                  </a:lnTo>
                  <a:cubicBezTo>
                    <a:pt x="547" y="32"/>
                    <a:pt x="515" y="53"/>
                    <a:pt x="494" y="63"/>
                  </a:cubicBezTo>
                  <a:lnTo>
                    <a:pt x="484" y="63"/>
                  </a:lnTo>
                  <a:cubicBezTo>
                    <a:pt x="452" y="74"/>
                    <a:pt x="421" y="95"/>
                    <a:pt x="400" y="116"/>
                  </a:cubicBezTo>
                  <a:cubicBezTo>
                    <a:pt x="368" y="126"/>
                    <a:pt x="337" y="147"/>
                    <a:pt x="316" y="168"/>
                  </a:cubicBezTo>
                  <a:cubicBezTo>
                    <a:pt x="284" y="200"/>
                    <a:pt x="253" y="221"/>
                    <a:pt x="221" y="252"/>
                  </a:cubicBezTo>
                  <a:cubicBezTo>
                    <a:pt x="211" y="263"/>
                    <a:pt x="211" y="273"/>
                    <a:pt x="200" y="284"/>
                  </a:cubicBezTo>
                  <a:cubicBezTo>
                    <a:pt x="53" y="567"/>
                    <a:pt x="1" y="924"/>
                    <a:pt x="74" y="1292"/>
                  </a:cubicBezTo>
                  <a:cubicBezTo>
                    <a:pt x="148" y="1691"/>
                    <a:pt x="358" y="2027"/>
                    <a:pt x="620" y="2237"/>
                  </a:cubicBezTo>
                  <a:cubicBezTo>
                    <a:pt x="641" y="2247"/>
                    <a:pt x="662" y="2258"/>
                    <a:pt x="683" y="2258"/>
                  </a:cubicBezTo>
                  <a:lnTo>
                    <a:pt x="673" y="2258"/>
                  </a:lnTo>
                  <a:cubicBezTo>
                    <a:pt x="715" y="2268"/>
                    <a:pt x="746" y="2289"/>
                    <a:pt x="788" y="2289"/>
                  </a:cubicBezTo>
                  <a:cubicBezTo>
                    <a:pt x="820" y="2300"/>
                    <a:pt x="841" y="2300"/>
                    <a:pt x="872" y="2310"/>
                  </a:cubicBezTo>
                  <a:lnTo>
                    <a:pt x="977" y="2310"/>
                  </a:lnTo>
                  <a:cubicBezTo>
                    <a:pt x="1019" y="2310"/>
                    <a:pt x="1051" y="2310"/>
                    <a:pt x="1082" y="2300"/>
                  </a:cubicBezTo>
                  <a:cubicBezTo>
                    <a:pt x="1114" y="2289"/>
                    <a:pt x="1145" y="2289"/>
                    <a:pt x="1187" y="2279"/>
                  </a:cubicBezTo>
                  <a:cubicBezTo>
                    <a:pt x="1208" y="2268"/>
                    <a:pt x="1240" y="2258"/>
                    <a:pt x="1261" y="2247"/>
                  </a:cubicBezTo>
                  <a:cubicBezTo>
                    <a:pt x="1292" y="2226"/>
                    <a:pt x="1324" y="2216"/>
                    <a:pt x="1355" y="2195"/>
                  </a:cubicBezTo>
                  <a:cubicBezTo>
                    <a:pt x="1387" y="2174"/>
                    <a:pt x="1408" y="2153"/>
                    <a:pt x="1439" y="2132"/>
                  </a:cubicBezTo>
                  <a:lnTo>
                    <a:pt x="1429" y="2132"/>
                  </a:lnTo>
                  <a:cubicBezTo>
                    <a:pt x="1460" y="2111"/>
                    <a:pt x="1492" y="2079"/>
                    <a:pt x="1523" y="2048"/>
                  </a:cubicBezTo>
                  <a:cubicBezTo>
                    <a:pt x="1544" y="2027"/>
                    <a:pt x="1565" y="1995"/>
                    <a:pt x="1586" y="1974"/>
                  </a:cubicBezTo>
                  <a:lnTo>
                    <a:pt x="1586" y="1964"/>
                  </a:lnTo>
                  <a:cubicBezTo>
                    <a:pt x="1618" y="1932"/>
                    <a:pt x="1639" y="1890"/>
                    <a:pt x="1660" y="1848"/>
                  </a:cubicBezTo>
                  <a:cubicBezTo>
                    <a:pt x="1681" y="1817"/>
                    <a:pt x="1702" y="1764"/>
                    <a:pt x="1723" y="1722"/>
                  </a:cubicBezTo>
                  <a:lnTo>
                    <a:pt x="1723" y="1733"/>
                  </a:lnTo>
                  <a:cubicBezTo>
                    <a:pt x="1744" y="1680"/>
                    <a:pt x="1754" y="1617"/>
                    <a:pt x="1775" y="1565"/>
                  </a:cubicBezTo>
                  <a:cubicBezTo>
                    <a:pt x="1786" y="1502"/>
                    <a:pt x="1796" y="1439"/>
                    <a:pt x="1796" y="1386"/>
                  </a:cubicBezTo>
                  <a:cubicBezTo>
                    <a:pt x="1807" y="1323"/>
                    <a:pt x="1807" y="1260"/>
                    <a:pt x="1807" y="1197"/>
                  </a:cubicBezTo>
                  <a:cubicBezTo>
                    <a:pt x="1807" y="1134"/>
                    <a:pt x="1796" y="1071"/>
                    <a:pt x="1786" y="1008"/>
                  </a:cubicBezTo>
                  <a:cubicBezTo>
                    <a:pt x="1775" y="945"/>
                    <a:pt x="1765" y="893"/>
                    <a:pt x="1744" y="830"/>
                  </a:cubicBezTo>
                  <a:cubicBezTo>
                    <a:pt x="1723" y="767"/>
                    <a:pt x="1702" y="704"/>
                    <a:pt x="1670" y="651"/>
                  </a:cubicBezTo>
                  <a:lnTo>
                    <a:pt x="1670" y="641"/>
                  </a:lnTo>
                  <a:cubicBezTo>
                    <a:pt x="1649" y="588"/>
                    <a:pt x="1618" y="536"/>
                    <a:pt x="1586" y="483"/>
                  </a:cubicBezTo>
                  <a:cubicBezTo>
                    <a:pt x="1555" y="441"/>
                    <a:pt x="1534" y="399"/>
                    <a:pt x="1492" y="357"/>
                  </a:cubicBezTo>
                  <a:cubicBezTo>
                    <a:pt x="1460" y="326"/>
                    <a:pt x="1429" y="284"/>
                    <a:pt x="1397" y="252"/>
                  </a:cubicBezTo>
                  <a:cubicBezTo>
                    <a:pt x="1366" y="221"/>
                    <a:pt x="1334" y="200"/>
                    <a:pt x="1292" y="168"/>
                  </a:cubicBezTo>
                  <a:cubicBezTo>
                    <a:pt x="1261" y="147"/>
                    <a:pt x="1219" y="116"/>
                    <a:pt x="1187" y="95"/>
                  </a:cubicBezTo>
                  <a:cubicBezTo>
                    <a:pt x="1145" y="84"/>
                    <a:pt x="1114" y="63"/>
                    <a:pt x="1072" y="53"/>
                  </a:cubicBezTo>
                  <a:cubicBezTo>
                    <a:pt x="1040" y="32"/>
                    <a:pt x="1009" y="21"/>
                    <a:pt x="967" y="11"/>
                  </a:cubicBezTo>
                  <a:cubicBezTo>
                    <a:pt x="925" y="11"/>
                    <a:pt x="893" y="0"/>
                    <a:pt x="8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2"/>
            <p:cNvSpPr/>
            <p:nvPr/>
          </p:nvSpPr>
          <p:spPr>
            <a:xfrm>
              <a:off x="2117600" y="5058500"/>
              <a:ext cx="22075" cy="9775"/>
            </a:xfrm>
            <a:custGeom>
              <a:avLst/>
              <a:gdLst/>
              <a:ahLst/>
              <a:cxnLst/>
              <a:rect l="l" t="t" r="r" b="b"/>
              <a:pathLst>
                <a:path w="883" h="391" extrusionOk="0">
                  <a:moveTo>
                    <a:pt x="584" y="1"/>
                  </a:moveTo>
                  <a:cubicBezTo>
                    <a:pt x="528" y="1"/>
                    <a:pt x="465" y="7"/>
                    <a:pt x="400" y="21"/>
                  </a:cubicBezTo>
                  <a:cubicBezTo>
                    <a:pt x="169" y="63"/>
                    <a:pt x="1" y="179"/>
                    <a:pt x="11" y="273"/>
                  </a:cubicBezTo>
                  <a:cubicBezTo>
                    <a:pt x="26" y="348"/>
                    <a:pt x="136" y="390"/>
                    <a:pt x="281" y="390"/>
                  </a:cubicBezTo>
                  <a:cubicBezTo>
                    <a:pt x="340" y="390"/>
                    <a:pt x="406" y="383"/>
                    <a:pt x="473" y="368"/>
                  </a:cubicBezTo>
                  <a:cubicBezTo>
                    <a:pt x="704" y="326"/>
                    <a:pt x="883" y="210"/>
                    <a:pt x="862" y="116"/>
                  </a:cubicBezTo>
                  <a:cubicBezTo>
                    <a:pt x="846" y="47"/>
                    <a:pt x="736" y="1"/>
                    <a:pt x="58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2"/>
            <p:cNvSpPr/>
            <p:nvPr/>
          </p:nvSpPr>
          <p:spPr>
            <a:xfrm>
              <a:off x="2044625" y="5083450"/>
              <a:ext cx="62225" cy="42550"/>
            </a:xfrm>
            <a:custGeom>
              <a:avLst/>
              <a:gdLst/>
              <a:ahLst/>
              <a:cxnLst/>
              <a:rect l="l" t="t" r="r" b="b"/>
              <a:pathLst>
                <a:path w="2489" h="1702" extrusionOk="0">
                  <a:moveTo>
                    <a:pt x="1523" y="0"/>
                  </a:moveTo>
                  <a:cubicBezTo>
                    <a:pt x="1471" y="0"/>
                    <a:pt x="1429" y="0"/>
                    <a:pt x="1387" y="10"/>
                  </a:cubicBezTo>
                  <a:cubicBezTo>
                    <a:pt x="1345" y="31"/>
                    <a:pt x="1313" y="42"/>
                    <a:pt x="1271" y="73"/>
                  </a:cubicBezTo>
                  <a:cubicBezTo>
                    <a:pt x="1261" y="84"/>
                    <a:pt x="1240" y="94"/>
                    <a:pt x="1229" y="105"/>
                  </a:cubicBezTo>
                  <a:lnTo>
                    <a:pt x="1187" y="147"/>
                  </a:lnTo>
                  <a:cubicBezTo>
                    <a:pt x="1166" y="189"/>
                    <a:pt x="1145" y="220"/>
                    <a:pt x="1134" y="252"/>
                  </a:cubicBezTo>
                  <a:lnTo>
                    <a:pt x="1040" y="157"/>
                  </a:lnTo>
                  <a:cubicBezTo>
                    <a:pt x="987" y="126"/>
                    <a:pt x="924" y="94"/>
                    <a:pt x="861" y="94"/>
                  </a:cubicBezTo>
                  <a:cubicBezTo>
                    <a:pt x="809" y="94"/>
                    <a:pt x="756" y="105"/>
                    <a:pt x="704" y="126"/>
                  </a:cubicBezTo>
                  <a:cubicBezTo>
                    <a:pt x="693" y="126"/>
                    <a:pt x="683" y="136"/>
                    <a:pt x="672" y="136"/>
                  </a:cubicBezTo>
                  <a:cubicBezTo>
                    <a:pt x="557" y="199"/>
                    <a:pt x="452" y="283"/>
                    <a:pt x="357" y="367"/>
                  </a:cubicBezTo>
                  <a:cubicBezTo>
                    <a:pt x="305" y="420"/>
                    <a:pt x="263" y="462"/>
                    <a:pt x="231" y="514"/>
                  </a:cubicBezTo>
                  <a:cubicBezTo>
                    <a:pt x="189" y="556"/>
                    <a:pt x="158" y="619"/>
                    <a:pt x="116" y="682"/>
                  </a:cubicBezTo>
                  <a:cubicBezTo>
                    <a:pt x="52" y="798"/>
                    <a:pt x="21" y="924"/>
                    <a:pt x="10" y="1039"/>
                  </a:cubicBezTo>
                  <a:cubicBezTo>
                    <a:pt x="0" y="1144"/>
                    <a:pt x="10" y="1249"/>
                    <a:pt x="42" y="1354"/>
                  </a:cubicBezTo>
                  <a:cubicBezTo>
                    <a:pt x="73" y="1449"/>
                    <a:pt x="137" y="1533"/>
                    <a:pt x="210" y="1596"/>
                  </a:cubicBezTo>
                  <a:cubicBezTo>
                    <a:pt x="284" y="1669"/>
                    <a:pt x="389" y="1701"/>
                    <a:pt x="483" y="1701"/>
                  </a:cubicBezTo>
                  <a:cubicBezTo>
                    <a:pt x="546" y="1701"/>
                    <a:pt x="599" y="1701"/>
                    <a:pt x="651" y="1680"/>
                  </a:cubicBezTo>
                  <a:cubicBezTo>
                    <a:pt x="704" y="1659"/>
                    <a:pt x="767" y="1638"/>
                    <a:pt x="819" y="1596"/>
                  </a:cubicBezTo>
                  <a:cubicBezTo>
                    <a:pt x="872" y="1564"/>
                    <a:pt x="914" y="1522"/>
                    <a:pt x="945" y="1491"/>
                  </a:cubicBezTo>
                  <a:cubicBezTo>
                    <a:pt x="987" y="1449"/>
                    <a:pt x="1019" y="1396"/>
                    <a:pt x="1061" y="1344"/>
                  </a:cubicBezTo>
                  <a:cubicBezTo>
                    <a:pt x="1134" y="1207"/>
                    <a:pt x="1197" y="1060"/>
                    <a:pt x="1240" y="871"/>
                  </a:cubicBezTo>
                  <a:cubicBezTo>
                    <a:pt x="1240" y="861"/>
                    <a:pt x="1240" y="850"/>
                    <a:pt x="1250" y="840"/>
                  </a:cubicBezTo>
                  <a:cubicBezTo>
                    <a:pt x="1271" y="924"/>
                    <a:pt x="1313" y="997"/>
                    <a:pt x="1355" y="1071"/>
                  </a:cubicBezTo>
                  <a:cubicBezTo>
                    <a:pt x="1492" y="1281"/>
                    <a:pt x="1670" y="1428"/>
                    <a:pt x="1870" y="1480"/>
                  </a:cubicBezTo>
                  <a:cubicBezTo>
                    <a:pt x="1933" y="1491"/>
                    <a:pt x="1985" y="1501"/>
                    <a:pt x="2038" y="1501"/>
                  </a:cubicBezTo>
                  <a:cubicBezTo>
                    <a:pt x="2090" y="1501"/>
                    <a:pt x="2143" y="1491"/>
                    <a:pt x="2195" y="1480"/>
                  </a:cubicBezTo>
                  <a:cubicBezTo>
                    <a:pt x="2237" y="1470"/>
                    <a:pt x="2279" y="1449"/>
                    <a:pt x="2321" y="1417"/>
                  </a:cubicBezTo>
                  <a:cubicBezTo>
                    <a:pt x="2353" y="1386"/>
                    <a:pt x="2384" y="1365"/>
                    <a:pt x="2405" y="1323"/>
                  </a:cubicBezTo>
                  <a:cubicBezTo>
                    <a:pt x="2447" y="1260"/>
                    <a:pt x="2479" y="1176"/>
                    <a:pt x="2479" y="1071"/>
                  </a:cubicBezTo>
                  <a:cubicBezTo>
                    <a:pt x="2489" y="987"/>
                    <a:pt x="2479" y="903"/>
                    <a:pt x="2447" y="808"/>
                  </a:cubicBezTo>
                  <a:cubicBezTo>
                    <a:pt x="2405" y="661"/>
                    <a:pt x="2321" y="514"/>
                    <a:pt x="2174" y="357"/>
                  </a:cubicBezTo>
                  <a:cubicBezTo>
                    <a:pt x="2111" y="283"/>
                    <a:pt x="2027" y="210"/>
                    <a:pt x="1933" y="147"/>
                  </a:cubicBezTo>
                  <a:cubicBezTo>
                    <a:pt x="1849" y="84"/>
                    <a:pt x="1744" y="31"/>
                    <a:pt x="1649" y="10"/>
                  </a:cubicBezTo>
                  <a:cubicBezTo>
                    <a:pt x="1607" y="0"/>
                    <a:pt x="1565" y="0"/>
                    <a:pt x="1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2"/>
            <p:cNvSpPr/>
            <p:nvPr/>
          </p:nvSpPr>
          <p:spPr>
            <a:xfrm>
              <a:off x="2057750" y="5074525"/>
              <a:ext cx="29425" cy="24700"/>
            </a:xfrm>
            <a:custGeom>
              <a:avLst/>
              <a:gdLst/>
              <a:ahLst/>
              <a:cxnLst/>
              <a:rect l="l" t="t" r="r" b="b"/>
              <a:pathLst>
                <a:path w="1177" h="988" extrusionOk="0">
                  <a:moveTo>
                    <a:pt x="620" y="0"/>
                  </a:moveTo>
                  <a:cubicBezTo>
                    <a:pt x="567" y="10"/>
                    <a:pt x="504" y="21"/>
                    <a:pt x="441" y="42"/>
                  </a:cubicBezTo>
                  <a:cubicBezTo>
                    <a:pt x="336" y="73"/>
                    <a:pt x="231" y="126"/>
                    <a:pt x="158" y="189"/>
                  </a:cubicBezTo>
                  <a:cubicBezTo>
                    <a:pt x="84" y="241"/>
                    <a:pt x="32" y="325"/>
                    <a:pt x="11" y="420"/>
                  </a:cubicBezTo>
                  <a:cubicBezTo>
                    <a:pt x="0" y="462"/>
                    <a:pt x="0" y="504"/>
                    <a:pt x="0" y="546"/>
                  </a:cubicBezTo>
                  <a:cubicBezTo>
                    <a:pt x="11" y="588"/>
                    <a:pt x="21" y="630"/>
                    <a:pt x="42" y="682"/>
                  </a:cubicBezTo>
                  <a:cubicBezTo>
                    <a:pt x="74" y="756"/>
                    <a:pt x="147" y="808"/>
                    <a:pt x="231" y="829"/>
                  </a:cubicBezTo>
                  <a:lnTo>
                    <a:pt x="336" y="829"/>
                  </a:lnTo>
                  <a:cubicBezTo>
                    <a:pt x="368" y="829"/>
                    <a:pt x="389" y="819"/>
                    <a:pt x="420" y="808"/>
                  </a:cubicBezTo>
                  <a:cubicBezTo>
                    <a:pt x="504" y="924"/>
                    <a:pt x="609" y="987"/>
                    <a:pt x="715" y="987"/>
                  </a:cubicBezTo>
                  <a:lnTo>
                    <a:pt x="725" y="987"/>
                  </a:lnTo>
                  <a:cubicBezTo>
                    <a:pt x="757" y="987"/>
                    <a:pt x="788" y="976"/>
                    <a:pt x="820" y="955"/>
                  </a:cubicBezTo>
                  <a:cubicBezTo>
                    <a:pt x="851" y="945"/>
                    <a:pt x="872" y="924"/>
                    <a:pt x="904" y="882"/>
                  </a:cubicBezTo>
                  <a:cubicBezTo>
                    <a:pt x="946" y="819"/>
                    <a:pt x="956" y="724"/>
                    <a:pt x="956" y="661"/>
                  </a:cubicBezTo>
                  <a:lnTo>
                    <a:pt x="967" y="661"/>
                  </a:lnTo>
                  <a:cubicBezTo>
                    <a:pt x="1009" y="640"/>
                    <a:pt x="1030" y="619"/>
                    <a:pt x="1051" y="609"/>
                  </a:cubicBezTo>
                  <a:cubicBezTo>
                    <a:pt x="1072" y="588"/>
                    <a:pt x="1093" y="567"/>
                    <a:pt x="1103" y="546"/>
                  </a:cubicBezTo>
                  <a:cubicBezTo>
                    <a:pt x="1124" y="514"/>
                    <a:pt x="1145" y="483"/>
                    <a:pt x="1156" y="462"/>
                  </a:cubicBezTo>
                  <a:cubicBezTo>
                    <a:pt x="1166" y="420"/>
                    <a:pt x="1177" y="367"/>
                    <a:pt x="1166" y="304"/>
                  </a:cubicBezTo>
                  <a:cubicBezTo>
                    <a:pt x="1156" y="273"/>
                    <a:pt x="1145" y="241"/>
                    <a:pt x="1135" y="220"/>
                  </a:cubicBezTo>
                  <a:cubicBezTo>
                    <a:pt x="1124" y="189"/>
                    <a:pt x="1093" y="157"/>
                    <a:pt x="1072" y="136"/>
                  </a:cubicBezTo>
                  <a:cubicBezTo>
                    <a:pt x="1040" y="94"/>
                    <a:pt x="998" y="73"/>
                    <a:pt x="946" y="42"/>
                  </a:cubicBezTo>
                  <a:cubicBezTo>
                    <a:pt x="904" y="21"/>
                    <a:pt x="851" y="1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2"/>
            <p:cNvSpPr/>
            <p:nvPr/>
          </p:nvSpPr>
          <p:spPr>
            <a:xfrm>
              <a:off x="2049075" y="5201575"/>
              <a:ext cx="46225" cy="68800"/>
            </a:xfrm>
            <a:custGeom>
              <a:avLst/>
              <a:gdLst/>
              <a:ahLst/>
              <a:cxnLst/>
              <a:rect l="l" t="t" r="r" b="b"/>
              <a:pathLst>
                <a:path w="1849" h="2752" extrusionOk="0">
                  <a:moveTo>
                    <a:pt x="620" y="0"/>
                  </a:moveTo>
                  <a:cubicBezTo>
                    <a:pt x="557" y="0"/>
                    <a:pt x="505" y="11"/>
                    <a:pt x="452" y="32"/>
                  </a:cubicBezTo>
                  <a:cubicBezTo>
                    <a:pt x="379" y="53"/>
                    <a:pt x="305" y="95"/>
                    <a:pt x="232" y="158"/>
                  </a:cubicBezTo>
                  <a:cubicBezTo>
                    <a:pt x="169" y="210"/>
                    <a:pt x="127" y="295"/>
                    <a:pt x="85" y="389"/>
                  </a:cubicBezTo>
                  <a:cubicBezTo>
                    <a:pt x="64" y="421"/>
                    <a:pt x="53" y="463"/>
                    <a:pt x="43" y="505"/>
                  </a:cubicBezTo>
                  <a:cubicBezTo>
                    <a:pt x="32" y="547"/>
                    <a:pt x="22" y="589"/>
                    <a:pt x="11" y="652"/>
                  </a:cubicBezTo>
                  <a:lnTo>
                    <a:pt x="11" y="736"/>
                  </a:lnTo>
                  <a:cubicBezTo>
                    <a:pt x="1" y="841"/>
                    <a:pt x="1" y="946"/>
                    <a:pt x="22" y="1082"/>
                  </a:cubicBezTo>
                  <a:cubicBezTo>
                    <a:pt x="32" y="1145"/>
                    <a:pt x="43" y="1219"/>
                    <a:pt x="64" y="1282"/>
                  </a:cubicBezTo>
                  <a:cubicBezTo>
                    <a:pt x="64" y="1313"/>
                    <a:pt x="74" y="1345"/>
                    <a:pt x="85" y="1376"/>
                  </a:cubicBezTo>
                  <a:cubicBezTo>
                    <a:pt x="95" y="1460"/>
                    <a:pt x="127" y="1555"/>
                    <a:pt x="158" y="1639"/>
                  </a:cubicBezTo>
                  <a:cubicBezTo>
                    <a:pt x="190" y="1754"/>
                    <a:pt x="232" y="1849"/>
                    <a:pt x="274" y="1943"/>
                  </a:cubicBezTo>
                  <a:cubicBezTo>
                    <a:pt x="337" y="2080"/>
                    <a:pt x="431" y="2216"/>
                    <a:pt x="557" y="2353"/>
                  </a:cubicBezTo>
                  <a:cubicBezTo>
                    <a:pt x="620" y="2426"/>
                    <a:pt x="694" y="2500"/>
                    <a:pt x="788" y="2563"/>
                  </a:cubicBezTo>
                  <a:cubicBezTo>
                    <a:pt x="862" y="2626"/>
                    <a:pt x="946" y="2668"/>
                    <a:pt x="1041" y="2710"/>
                  </a:cubicBezTo>
                  <a:cubicBezTo>
                    <a:pt x="1114" y="2741"/>
                    <a:pt x="1198" y="2752"/>
                    <a:pt x="1272" y="2752"/>
                  </a:cubicBezTo>
                  <a:lnTo>
                    <a:pt x="1293" y="2752"/>
                  </a:lnTo>
                  <a:cubicBezTo>
                    <a:pt x="1387" y="2752"/>
                    <a:pt x="1471" y="2720"/>
                    <a:pt x="1545" y="2668"/>
                  </a:cubicBezTo>
                  <a:cubicBezTo>
                    <a:pt x="1618" y="2605"/>
                    <a:pt x="1692" y="2521"/>
                    <a:pt x="1744" y="2405"/>
                  </a:cubicBezTo>
                  <a:cubicBezTo>
                    <a:pt x="1776" y="2321"/>
                    <a:pt x="1807" y="2237"/>
                    <a:pt x="1818" y="2143"/>
                  </a:cubicBezTo>
                  <a:cubicBezTo>
                    <a:pt x="1849" y="1954"/>
                    <a:pt x="1839" y="1744"/>
                    <a:pt x="1797" y="1513"/>
                  </a:cubicBezTo>
                  <a:cubicBezTo>
                    <a:pt x="1755" y="1292"/>
                    <a:pt x="1681" y="1072"/>
                    <a:pt x="1587" y="851"/>
                  </a:cubicBezTo>
                  <a:cubicBezTo>
                    <a:pt x="1492" y="652"/>
                    <a:pt x="1377" y="473"/>
                    <a:pt x="1240" y="326"/>
                  </a:cubicBezTo>
                  <a:cubicBezTo>
                    <a:pt x="1083" y="147"/>
                    <a:pt x="893" y="32"/>
                    <a:pt x="704" y="11"/>
                  </a:cubicBezTo>
                  <a:cubicBezTo>
                    <a:pt x="673" y="0"/>
                    <a:pt x="652" y="0"/>
                    <a:pt x="6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2"/>
            <p:cNvSpPr/>
            <p:nvPr/>
          </p:nvSpPr>
          <p:spPr>
            <a:xfrm>
              <a:off x="2056950" y="5237800"/>
              <a:ext cx="38350" cy="32575"/>
            </a:xfrm>
            <a:custGeom>
              <a:avLst/>
              <a:gdLst/>
              <a:ahLst/>
              <a:cxnLst/>
              <a:rect l="l" t="t" r="r" b="b"/>
              <a:pathLst>
                <a:path w="1534" h="1303" extrusionOk="0">
                  <a:moveTo>
                    <a:pt x="1072" y="1"/>
                  </a:moveTo>
                  <a:cubicBezTo>
                    <a:pt x="1041" y="1"/>
                    <a:pt x="999" y="11"/>
                    <a:pt x="957" y="11"/>
                  </a:cubicBezTo>
                  <a:cubicBezTo>
                    <a:pt x="841" y="32"/>
                    <a:pt x="726" y="64"/>
                    <a:pt x="610" y="106"/>
                  </a:cubicBezTo>
                  <a:lnTo>
                    <a:pt x="620" y="106"/>
                  </a:lnTo>
                  <a:cubicBezTo>
                    <a:pt x="484" y="169"/>
                    <a:pt x="358" y="232"/>
                    <a:pt x="253" y="326"/>
                  </a:cubicBezTo>
                  <a:cubicBezTo>
                    <a:pt x="158" y="400"/>
                    <a:pt x="74" y="473"/>
                    <a:pt x="1" y="568"/>
                  </a:cubicBezTo>
                  <a:lnTo>
                    <a:pt x="1" y="578"/>
                  </a:lnTo>
                  <a:cubicBezTo>
                    <a:pt x="53" y="683"/>
                    <a:pt x="137" y="788"/>
                    <a:pt x="242" y="904"/>
                  </a:cubicBezTo>
                  <a:cubicBezTo>
                    <a:pt x="305" y="977"/>
                    <a:pt x="379" y="1051"/>
                    <a:pt x="473" y="1114"/>
                  </a:cubicBezTo>
                  <a:cubicBezTo>
                    <a:pt x="547" y="1177"/>
                    <a:pt x="631" y="1219"/>
                    <a:pt x="726" y="1261"/>
                  </a:cubicBezTo>
                  <a:cubicBezTo>
                    <a:pt x="799" y="1292"/>
                    <a:pt x="883" y="1303"/>
                    <a:pt x="957" y="1303"/>
                  </a:cubicBezTo>
                  <a:lnTo>
                    <a:pt x="978" y="1303"/>
                  </a:lnTo>
                  <a:cubicBezTo>
                    <a:pt x="1072" y="1303"/>
                    <a:pt x="1156" y="1271"/>
                    <a:pt x="1230" y="1219"/>
                  </a:cubicBezTo>
                  <a:cubicBezTo>
                    <a:pt x="1303" y="1156"/>
                    <a:pt x="1377" y="1072"/>
                    <a:pt x="1429" y="956"/>
                  </a:cubicBezTo>
                  <a:cubicBezTo>
                    <a:pt x="1461" y="872"/>
                    <a:pt x="1492" y="788"/>
                    <a:pt x="1503" y="694"/>
                  </a:cubicBezTo>
                  <a:cubicBezTo>
                    <a:pt x="1534" y="526"/>
                    <a:pt x="1524" y="337"/>
                    <a:pt x="1492" y="127"/>
                  </a:cubicBezTo>
                  <a:cubicBezTo>
                    <a:pt x="1471" y="116"/>
                    <a:pt x="1461" y="95"/>
                    <a:pt x="1440" y="85"/>
                  </a:cubicBezTo>
                  <a:cubicBezTo>
                    <a:pt x="1419" y="74"/>
                    <a:pt x="1398" y="64"/>
                    <a:pt x="1366" y="53"/>
                  </a:cubicBezTo>
                  <a:lnTo>
                    <a:pt x="1377" y="53"/>
                  </a:lnTo>
                  <a:cubicBezTo>
                    <a:pt x="1345" y="43"/>
                    <a:pt x="1324" y="32"/>
                    <a:pt x="1293" y="22"/>
                  </a:cubicBezTo>
                  <a:cubicBezTo>
                    <a:pt x="1261" y="22"/>
                    <a:pt x="1230" y="11"/>
                    <a:pt x="1198" y="11"/>
                  </a:cubicBezTo>
                  <a:lnTo>
                    <a:pt x="1209" y="11"/>
                  </a:lnTo>
                  <a:cubicBezTo>
                    <a:pt x="1167" y="1"/>
                    <a:pt x="1135" y="1"/>
                    <a:pt x="1093" y="1"/>
                  </a:cubicBezTo>
                  <a:close/>
                </a:path>
              </a:pathLst>
            </a:custGeom>
            <a:solidFill>
              <a:srgbClr val="FBD4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2"/>
            <p:cNvSpPr/>
            <p:nvPr/>
          </p:nvSpPr>
          <p:spPr>
            <a:xfrm>
              <a:off x="2070600" y="5260375"/>
              <a:ext cx="6600" cy="7800"/>
            </a:xfrm>
            <a:custGeom>
              <a:avLst/>
              <a:gdLst/>
              <a:ahLst/>
              <a:cxnLst/>
              <a:rect l="l" t="t" r="r" b="b"/>
              <a:pathLst>
                <a:path w="264" h="312" extrusionOk="0">
                  <a:moveTo>
                    <a:pt x="64" y="1"/>
                  </a:moveTo>
                  <a:cubicBezTo>
                    <a:pt x="53" y="1"/>
                    <a:pt x="43" y="1"/>
                    <a:pt x="32" y="11"/>
                  </a:cubicBezTo>
                  <a:cubicBezTo>
                    <a:pt x="11" y="22"/>
                    <a:pt x="1" y="53"/>
                    <a:pt x="22" y="74"/>
                  </a:cubicBezTo>
                  <a:cubicBezTo>
                    <a:pt x="64" y="148"/>
                    <a:pt x="116" y="221"/>
                    <a:pt x="158" y="284"/>
                  </a:cubicBezTo>
                  <a:cubicBezTo>
                    <a:pt x="165" y="304"/>
                    <a:pt x="180" y="311"/>
                    <a:pt x="195" y="311"/>
                  </a:cubicBezTo>
                  <a:cubicBezTo>
                    <a:pt x="205" y="311"/>
                    <a:pt x="214" y="309"/>
                    <a:pt x="222" y="305"/>
                  </a:cubicBezTo>
                  <a:cubicBezTo>
                    <a:pt x="253" y="295"/>
                    <a:pt x="264" y="263"/>
                    <a:pt x="243" y="232"/>
                  </a:cubicBezTo>
                  <a:cubicBezTo>
                    <a:pt x="201" y="169"/>
                    <a:pt x="158" y="95"/>
                    <a:pt x="106" y="22"/>
                  </a:cubicBezTo>
                  <a:cubicBezTo>
                    <a:pt x="95" y="11"/>
                    <a:pt x="85" y="11"/>
                    <a:pt x="74" y="1"/>
                  </a:cubicBez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2"/>
            <p:cNvSpPr/>
            <p:nvPr/>
          </p:nvSpPr>
          <p:spPr>
            <a:xfrm>
              <a:off x="2078225" y="5257225"/>
              <a:ext cx="5525" cy="9475"/>
            </a:xfrm>
            <a:custGeom>
              <a:avLst/>
              <a:gdLst/>
              <a:ahLst/>
              <a:cxnLst/>
              <a:rect l="l" t="t" r="r" b="b"/>
              <a:pathLst>
                <a:path w="221" h="379" extrusionOk="0">
                  <a:moveTo>
                    <a:pt x="43" y="1"/>
                  </a:moveTo>
                  <a:cubicBezTo>
                    <a:pt x="22" y="11"/>
                    <a:pt x="1" y="43"/>
                    <a:pt x="11" y="64"/>
                  </a:cubicBezTo>
                  <a:cubicBezTo>
                    <a:pt x="43" y="158"/>
                    <a:pt x="85" y="253"/>
                    <a:pt x="116" y="337"/>
                  </a:cubicBezTo>
                  <a:cubicBezTo>
                    <a:pt x="127" y="358"/>
                    <a:pt x="127" y="368"/>
                    <a:pt x="137" y="368"/>
                  </a:cubicBezTo>
                  <a:cubicBezTo>
                    <a:pt x="148" y="379"/>
                    <a:pt x="169" y="379"/>
                    <a:pt x="179" y="379"/>
                  </a:cubicBezTo>
                  <a:cubicBezTo>
                    <a:pt x="190" y="368"/>
                    <a:pt x="200" y="368"/>
                    <a:pt x="211" y="358"/>
                  </a:cubicBezTo>
                  <a:cubicBezTo>
                    <a:pt x="221" y="347"/>
                    <a:pt x="221" y="326"/>
                    <a:pt x="211" y="316"/>
                  </a:cubicBezTo>
                  <a:cubicBezTo>
                    <a:pt x="179" y="221"/>
                    <a:pt x="148" y="127"/>
                    <a:pt x="106" y="43"/>
                  </a:cubicBezTo>
                  <a:cubicBezTo>
                    <a:pt x="106" y="32"/>
                    <a:pt x="95" y="22"/>
                    <a:pt x="85" y="11"/>
                  </a:cubicBezTo>
                  <a:cubicBezTo>
                    <a:pt x="74" y="1"/>
                    <a:pt x="74" y="1"/>
                    <a:pt x="64" y="1"/>
                  </a:cubicBez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2"/>
            <p:cNvSpPr/>
            <p:nvPr/>
          </p:nvSpPr>
          <p:spPr>
            <a:xfrm>
              <a:off x="2085825" y="5254850"/>
              <a:ext cx="3700" cy="8425"/>
            </a:xfrm>
            <a:custGeom>
              <a:avLst/>
              <a:gdLst/>
              <a:ahLst/>
              <a:cxnLst/>
              <a:rect l="l" t="t" r="r" b="b"/>
              <a:pathLst>
                <a:path w="148" h="337" extrusionOk="0">
                  <a:moveTo>
                    <a:pt x="43" y="1"/>
                  </a:moveTo>
                  <a:cubicBezTo>
                    <a:pt x="12" y="12"/>
                    <a:pt x="1" y="43"/>
                    <a:pt x="1" y="64"/>
                  </a:cubicBezTo>
                  <a:cubicBezTo>
                    <a:pt x="22" y="106"/>
                    <a:pt x="33" y="138"/>
                    <a:pt x="33" y="180"/>
                  </a:cubicBezTo>
                  <a:cubicBezTo>
                    <a:pt x="43" y="222"/>
                    <a:pt x="43" y="253"/>
                    <a:pt x="43" y="285"/>
                  </a:cubicBezTo>
                  <a:cubicBezTo>
                    <a:pt x="43" y="316"/>
                    <a:pt x="64" y="337"/>
                    <a:pt x="96" y="337"/>
                  </a:cubicBezTo>
                  <a:cubicBezTo>
                    <a:pt x="117" y="337"/>
                    <a:pt x="138" y="316"/>
                    <a:pt x="138" y="285"/>
                  </a:cubicBezTo>
                  <a:cubicBezTo>
                    <a:pt x="148" y="201"/>
                    <a:pt x="127" y="117"/>
                    <a:pt x="106" y="33"/>
                  </a:cubicBezTo>
                  <a:cubicBezTo>
                    <a:pt x="96" y="12"/>
                    <a:pt x="75" y="1"/>
                    <a:pt x="54" y="1"/>
                  </a:cubicBez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2"/>
            <p:cNvSpPr/>
            <p:nvPr/>
          </p:nvSpPr>
          <p:spPr>
            <a:xfrm>
              <a:off x="2102100" y="5193850"/>
              <a:ext cx="40725" cy="71775"/>
            </a:xfrm>
            <a:custGeom>
              <a:avLst/>
              <a:gdLst/>
              <a:ahLst/>
              <a:cxnLst/>
              <a:rect l="l" t="t" r="r" b="b"/>
              <a:pathLst>
                <a:path w="1629" h="2871" extrusionOk="0">
                  <a:moveTo>
                    <a:pt x="824" y="1"/>
                  </a:moveTo>
                  <a:cubicBezTo>
                    <a:pt x="804" y="1"/>
                    <a:pt x="786" y="2"/>
                    <a:pt x="768" y="5"/>
                  </a:cubicBezTo>
                  <a:cubicBezTo>
                    <a:pt x="705" y="5"/>
                    <a:pt x="652" y="15"/>
                    <a:pt x="600" y="36"/>
                  </a:cubicBezTo>
                  <a:cubicBezTo>
                    <a:pt x="568" y="47"/>
                    <a:pt x="547" y="57"/>
                    <a:pt x="516" y="78"/>
                  </a:cubicBezTo>
                  <a:cubicBezTo>
                    <a:pt x="348" y="173"/>
                    <a:pt x="211" y="341"/>
                    <a:pt x="138" y="561"/>
                  </a:cubicBezTo>
                  <a:cubicBezTo>
                    <a:pt x="64" y="751"/>
                    <a:pt x="22" y="961"/>
                    <a:pt x="12" y="1181"/>
                  </a:cubicBezTo>
                  <a:cubicBezTo>
                    <a:pt x="1" y="1423"/>
                    <a:pt x="12" y="1654"/>
                    <a:pt x="54" y="1874"/>
                  </a:cubicBezTo>
                  <a:cubicBezTo>
                    <a:pt x="96" y="2105"/>
                    <a:pt x="169" y="2305"/>
                    <a:pt x="264" y="2462"/>
                  </a:cubicBezTo>
                  <a:cubicBezTo>
                    <a:pt x="306" y="2557"/>
                    <a:pt x="369" y="2620"/>
                    <a:pt x="432" y="2693"/>
                  </a:cubicBezTo>
                  <a:cubicBezTo>
                    <a:pt x="526" y="2777"/>
                    <a:pt x="610" y="2830"/>
                    <a:pt x="715" y="2851"/>
                  </a:cubicBezTo>
                  <a:cubicBezTo>
                    <a:pt x="753" y="2865"/>
                    <a:pt x="791" y="2870"/>
                    <a:pt x="830" y="2870"/>
                  </a:cubicBezTo>
                  <a:cubicBezTo>
                    <a:pt x="877" y="2870"/>
                    <a:pt x="926" y="2862"/>
                    <a:pt x="978" y="2851"/>
                  </a:cubicBezTo>
                  <a:cubicBezTo>
                    <a:pt x="978" y="2840"/>
                    <a:pt x="988" y="2840"/>
                    <a:pt x="999" y="2840"/>
                  </a:cubicBezTo>
                  <a:cubicBezTo>
                    <a:pt x="1062" y="2809"/>
                    <a:pt x="1135" y="2767"/>
                    <a:pt x="1198" y="2714"/>
                  </a:cubicBezTo>
                  <a:cubicBezTo>
                    <a:pt x="1261" y="2641"/>
                    <a:pt x="1324" y="2567"/>
                    <a:pt x="1377" y="2483"/>
                  </a:cubicBezTo>
                  <a:cubicBezTo>
                    <a:pt x="1429" y="2389"/>
                    <a:pt x="1482" y="2294"/>
                    <a:pt x="1513" y="2210"/>
                  </a:cubicBezTo>
                  <a:cubicBezTo>
                    <a:pt x="1587" y="2032"/>
                    <a:pt x="1618" y="1864"/>
                    <a:pt x="1629" y="1717"/>
                  </a:cubicBezTo>
                  <a:lnTo>
                    <a:pt x="1629" y="1402"/>
                  </a:lnTo>
                  <a:cubicBezTo>
                    <a:pt x="1618" y="1307"/>
                    <a:pt x="1618" y="1213"/>
                    <a:pt x="1597" y="1118"/>
                  </a:cubicBezTo>
                  <a:cubicBezTo>
                    <a:pt x="1597" y="1087"/>
                    <a:pt x="1587" y="1055"/>
                    <a:pt x="1587" y="1034"/>
                  </a:cubicBezTo>
                  <a:cubicBezTo>
                    <a:pt x="1576" y="961"/>
                    <a:pt x="1566" y="887"/>
                    <a:pt x="1545" y="824"/>
                  </a:cubicBezTo>
                  <a:cubicBezTo>
                    <a:pt x="1513" y="688"/>
                    <a:pt x="1482" y="583"/>
                    <a:pt x="1440" y="498"/>
                  </a:cubicBezTo>
                  <a:cubicBezTo>
                    <a:pt x="1419" y="467"/>
                    <a:pt x="1408" y="446"/>
                    <a:pt x="1398" y="414"/>
                  </a:cubicBezTo>
                  <a:cubicBezTo>
                    <a:pt x="1366" y="372"/>
                    <a:pt x="1345" y="330"/>
                    <a:pt x="1314" y="288"/>
                  </a:cubicBezTo>
                  <a:cubicBezTo>
                    <a:pt x="1293" y="257"/>
                    <a:pt x="1261" y="225"/>
                    <a:pt x="1240" y="204"/>
                  </a:cubicBezTo>
                  <a:cubicBezTo>
                    <a:pt x="1167" y="131"/>
                    <a:pt x="1093" y="68"/>
                    <a:pt x="1009" y="36"/>
                  </a:cubicBezTo>
                  <a:cubicBezTo>
                    <a:pt x="946" y="12"/>
                    <a:pt x="882" y="1"/>
                    <a:pt x="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2"/>
            <p:cNvSpPr/>
            <p:nvPr/>
          </p:nvSpPr>
          <p:spPr>
            <a:xfrm>
              <a:off x="2103675" y="5233850"/>
              <a:ext cx="38875" cy="31775"/>
            </a:xfrm>
            <a:custGeom>
              <a:avLst/>
              <a:gdLst/>
              <a:ahLst/>
              <a:cxnLst/>
              <a:rect l="l" t="t" r="r" b="b"/>
              <a:pathLst>
                <a:path w="1555" h="1271" extrusionOk="0">
                  <a:moveTo>
                    <a:pt x="810" y="1"/>
                  </a:moveTo>
                  <a:cubicBezTo>
                    <a:pt x="811" y="1"/>
                    <a:pt x="813" y="1"/>
                    <a:pt x="814" y="1"/>
                  </a:cubicBezTo>
                  <a:lnTo>
                    <a:pt x="814" y="1"/>
                  </a:lnTo>
                  <a:cubicBezTo>
                    <a:pt x="816" y="1"/>
                    <a:pt x="818" y="1"/>
                    <a:pt x="820" y="1"/>
                  </a:cubicBezTo>
                  <a:close/>
                  <a:moveTo>
                    <a:pt x="814" y="1"/>
                  </a:moveTo>
                  <a:lnTo>
                    <a:pt x="814" y="1"/>
                  </a:lnTo>
                  <a:cubicBezTo>
                    <a:pt x="690" y="1"/>
                    <a:pt x="577" y="12"/>
                    <a:pt x="453" y="33"/>
                  </a:cubicBezTo>
                  <a:cubicBezTo>
                    <a:pt x="421" y="43"/>
                    <a:pt x="379" y="54"/>
                    <a:pt x="348" y="64"/>
                  </a:cubicBezTo>
                  <a:cubicBezTo>
                    <a:pt x="337" y="75"/>
                    <a:pt x="337" y="75"/>
                    <a:pt x="327" y="75"/>
                  </a:cubicBezTo>
                  <a:cubicBezTo>
                    <a:pt x="295" y="85"/>
                    <a:pt x="264" y="106"/>
                    <a:pt x="232" y="127"/>
                  </a:cubicBezTo>
                  <a:lnTo>
                    <a:pt x="232" y="117"/>
                  </a:lnTo>
                  <a:cubicBezTo>
                    <a:pt x="211" y="138"/>
                    <a:pt x="180" y="148"/>
                    <a:pt x="159" y="169"/>
                  </a:cubicBezTo>
                  <a:cubicBezTo>
                    <a:pt x="127" y="190"/>
                    <a:pt x="106" y="211"/>
                    <a:pt x="85" y="232"/>
                  </a:cubicBezTo>
                  <a:lnTo>
                    <a:pt x="85" y="222"/>
                  </a:lnTo>
                  <a:cubicBezTo>
                    <a:pt x="75" y="243"/>
                    <a:pt x="54" y="264"/>
                    <a:pt x="33" y="285"/>
                  </a:cubicBezTo>
                  <a:cubicBezTo>
                    <a:pt x="22" y="295"/>
                    <a:pt x="12" y="316"/>
                    <a:pt x="1" y="337"/>
                  </a:cubicBezTo>
                  <a:cubicBezTo>
                    <a:pt x="43" y="547"/>
                    <a:pt x="106" y="715"/>
                    <a:pt x="201" y="862"/>
                  </a:cubicBezTo>
                  <a:cubicBezTo>
                    <a:pt x="243" y="957"/>
                    <a:pt x="306" y="1020"/>
                    <a:pt x="369" y="1093"/>
                  </a:cubicBezTo>
                  <a:cubicBezTo>
                    <a:pt x="463" y="1177"/>
                    <a:pt x="547" y="1230"/>
                    <a:pt x="652" y="1251"/>
                  </a:cubicBezTo>
                  <a:cubicBezTo>
                    <a:pt x="690" y="1265"/>
                    <a:pt x="728" y="1270"/>
                    <a:pt x="767" y="1270"/>
                  </a:cubicBezTo>
                  <a:cubicBezTo>
                    <a:pt x="814" y="1270"/>
                    <a:pt x="863" y="1262"/>
                    <a:pt x="915" y="1251"/>
                  </a:cubicBezTo>
                  <a:cubicBezTo>
                    <a:pt x="915" y="1240"/>
                    <a:pt x="925" y="1240"/>
                    <a:pt x="936" y="1240"/>
                  </a:cubicBezTo>
                  <a:cubicBezTo>
                    <a:pt x="999" y="1209"/>
                    <a:pt x="1072" y="1167"/>
                    <a:pt x="1135" y="1114"/>
                  </a:cubicBezTo>
                  <a:cubicBezTo>
                    <a:pt x="1198" y="1041"/>
                    <a:pt x="1261" y="967"/>
                    <a:pt x="1314" y="883"/>
                  </a:cubicBezTo>
                  <a:cubicBezTo>
                    <a:pt x="1366" y="789"/>
                    <a:pt x="1419" y="694"/>
                    <a:pt x="1450" y="610"/>
                  </a:cubicBezTo>
                  <a:cubicBezTo>
                    <a:pt x="1503" y="463"/>
                    <a:pt x="1545" y="327"/>
                    <a:pt x="1555" y="211"/>
                  </a:cubicBezTo>
                  <a:cubicBezTo>
                    <a:pt x="1555" y="201"/>
                    <a:pt x="1555" y="201"/>
                    <a:pt x="1545" y="201"/>
                  </a:cubicBezTo>
                  <a:cubicBezTo>
                    <a:pt x="1450" y="138"/>
                    <a:pt x="1345" y="96"/>
                    <a:pt x="1230" y="64"/>
                  </a:cubicBezTo>
                  <a:cubicBezTo>
                    <a:pt x="1094" y="22"/>
                    <a:pt x="959" y="1"/>
                    <a:pt x="814" y="1"/>
                  </a:cubicBezTo>
                  <a:close/>
                </a:path>
              </a:pathLst>
            </a:custGeom>
            <a:solidFill>
              <a:srgbClr val="FBD4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2"/>
            <p:cNvSpPr/>
            <p:nvPr/>
          </p:nvSpPr>
          <p:spPr>
            <a:xfrm>
              <a:off x="2113125" y="5251700"/>
              <a:ext cx="3450" cy="8700"/>
            </a:xfrm>
            <a:custGeom>
              <a:avLst/>
              <a:gdLst/>
              <a:ahLst/>
              <a:cxnLst/>
              <a:rect l="l" t="t" r="r" b="b"/>
              <a:pathLst>
                <a:path w="138" h="348" extrusionOk="0">
                  <a:moveTo>
                    <a:pt x="54" y="1"/>
                  </a:moveTo>
                  <a:cubicBezTo>
                    <a:pt x="22" y="1"/>
                    <a:pt x="1" y="22"/>
                    <a:pt x="1" y="54"/>
                  </a:cubicBezTo>
                  <a:cubicBezTo>
                    <a:pt x="1" y="138"/>
                    <a:pt x="12" y="222"/>
                    <a:pt x="33" y="306"/>
                  </a:cubicBezTo>
                  <a:cubicBezTo>
                    <a:pt x="33" y="337"/>
                    <a:pt x="64" y="348"/>
                    <a:pt x="96" y="348"/>
                  </a:cubicBezTo>
                  <a:cubicBezTo>
                    <a:pt x="117" y="337"/>
                    <a:pt x="138" y="306"/>
                    <a:pt x="127" y="285"/>
                  </a:cubicBezTo>
                  <a:cubicBezTo>
                    <a:pt x="117" y="253"/>
                    <a:pt x="117" y="222"/>
                    <a:pt x="106" y="190"/>
                  </a:cubicBezTo>
                  <a:lnTo>
                    <a:pt x="106" y="54"/>
                  </a:lnTo>
                  <a:cubicBezTo>
                    <a:pt x="106" y="22"/>
                    <a:pt x="85" y="1"/>
                    <a:pt x="54" y="1"/>
                  </a:cubicBez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2"/>
            <p:cNvSpPr/>
            <p:nvPr/>
          </p:nvSpPr>
          <p:spPr>
            <a:xfrm>
              <a:off x="2119425" y="5253025"/>
              <a:ext cx="2925" cy="8425"/>
            </a:xfrm>
            <a:custGeom>
              <a:avLst/>
              <a:gdLst/>
              <a:ahLst/>
              <a:cxnLst/>
              <a:rect l="l" t="t" r="r" b="b"/>
              <a:pathLst>
                <a:path w="117" h="337" extrusionOk="0">
                  <a:moveTo>
                    <a:pt x="54" y="1"/>
                  </a:moveTo>
                  <a:cubicBezTo>
                    <a:pt x="33" y="1"/>
                    <a:pt x="1" y="22"/>
                    <a:pt x="1" y="43"/>
                  </a:cubicBezTo>
                  <a:cubicBezTo>
                    <a:pt x="12" y="127"/>
                    <a:pt x="12" y="211"/>
                    <a:pt x="12" y="284"/>
                  </a:cubicBezTo>
                  <a:cubicBezTo>
                    <a:pt x="12" y="316"/>
                    <a:pt x="33" y="337"/>
                    <a:pt x="64" y="337"/>
                  </a:cubicBezTo>
                  <a:cubicBezTo>
                    <a:pt x="85" y="337"/>
                    <a:pt x="117" y="316"/>
                    <a:pt x="117" y="284"/>
                  </a:cubicBezTo>
                  <a:cubicBezTo>
                    <a:pt x="117" y="211"/>
                    <a:pt x="106" y="127"/>
                    <a:pt x="106" y="43"/>
                  </a:cubicBezTo>
                  <a:cubicBezTo>
                    <a:pt x="106" y="22"/>
                    <a:pt x="85" y="1"/>
                    <a:pt x="54" y="1"/>
                  </a:cubicBez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2"/>
            <p:cNvSpPr/>
            <p:nvPr/>
          </p:nvSpPr>
          <p:spPr>
            <a:xfrm>
              <a:off x="2126525" y="5252750"/>
              <a:ext cx="2900" cy="8700"/>
            </a:xfrm>
            <a:custGeom>
              <a:avLst/>
              <a:gdLst/>
              <a:ahLst/>
              <a:cxnLst/>
              <a:rect l="l" t="t" r="r" b="b"/>
              <a:pathLst>
                <a:path w="116" h="348" extrusionOk="0">
                  <a:moveTo>
                    <a:pt x="64" y="1"/>
                  </a:moveTo>
                  <a:cubicBezTo>
                    <a:pt x="32" y="1"/>
                    <a:pt x="11" y="22"/>
                    <a:pt x="11" y="54"/>
                  </a:cubicBezTo>
                  <a:cubicBezTo>
                    <a:pt x="11" y="138"/>
                    <a:pt x="1" y="211"/>
                    <a:pt x="1" y="295"/>
                  </a:cubicBezTo>
                  <a:cubicBezTo>
                    <a:pt x="1" y="327"/>
                    <a:pt x="22" y="348"/>
                    <a:pt x="53" y="348"/>
                  </a:cubicBezTo>
                  <a:cubicBezTo>
                    <a:pt x="74" y="348"/>
                    <a:pt x="95" y="327"/>
                    <a:pt x="106" y="295"/>
                  </a:cubicBezTo>
                  <a:cubicBezTo>
                    <a:pt x="106" y="211"/>
                    <a:pt x="106" y="138"/>
                    <a:pt x="116" y="54"/>
                  </a:cubicBezTo>
                  <a:cubicBezTo>
                    <a:pt x="116" y="22"/>
                    <a:pt x="85" y="1"/>
                    <a:pt x="64" y="1"/>
                  </a:cubicBezTo>
                  <a:close/>
                </a:path>
              </a:pathLst>
            </a:custGeom>
            <a:solidFill>
              <a:srgbClr val="E67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2"/>
            <p:cNvSpPr/>
            <p:nvPr/>
          </p:nvSpPr>
          <p:spPr>
            <a:xfrm>
              <a:off x="2001575" y="4982875"/>
              <a:ext cx="103975" cy="49925"/>
            </a:xfrm>
            <a:custGeom>
              <a:avLst/>
              <a:gdLst/>
              <a:ahLst/>
              <a:cxnLst/>
              <a:rect l="l" t="t" r="r" b="b"/>
              <a:pathLst>
                <a:path w="4159" h="1997" extrusionOk="0">
                  <a:moveTo>
                    <a:pt x="2625" y="1"/>
                  </a:moveTo>
                  <a:cubicBezTo>
                    <a:pt x="2373" y="1"/>
                    <a:pt x="2111" y="22"/>
                    <a:pt x="1869" y="43"/>
                  </a:cubicBezTo>
                  <a:cubicBezTo>
                    <a:pt x="1459" y="96"/>
                    <a:pt x="1092" y="201"/>
                    <a:pt x="787" y="369"/>
                  </a:cubicBezTo>
                  <a:cubicBezTo>
                    <a:pt x="598" y="463"/>
                    <a:pt x="441" y="589"/>
                    <a:pt x="304" y="736"/>
                  </a:cubicBezTo>
                  <a:cubicBezTo>
                    <a:pt x="220" y="841"/>
                    <a:pt x="147" y="946"/>
                    <a:pt x="84" y="1062"/>
                  </a:cubicBezTo>
                  <a:cubicBezTo>
                    <a:pt x="63" y="1072"/>
                    <a:pt x="63" y="1083"/>
                    <a:pt x="52" y="1093"/>
                  </a:cubicBezTo>
                  <a:cubicBezTo>
                    <a:pt x="31" y="1146"/>
                    <a:pt x="21" y="1188"/>
                    <a:pt x="21" y="1230"/>
                  </a:cubicBezTo>
                  <a:cubicBezTo>
                    <a:pt x="10" y="1251"/>
                    <a:pt x="10" y="1272"/>
                    <a:pt x="0" y="1282"/>
                  </a:cubicBezTo>
                  <a:cubicBezTo>
                    <a:pt x="0" y="1303"/>
                    <a:pt x="0" y="1324"/>
                    <a:pt x="21" y="1335"/>
                  </a:cubicBezTo>
                  <a:cubicBezTo>
                    <a:pt x="21" y="1366"/>
                    <a:pt x="31" y="1398"/>
                    <a:pt x="42" y="1419"/>
                  </a:cubicBezTo>
                  <a:cubicBezTo>
                    <a:pt x="63" y="1461"/>
                    <a:pt x="94" y="1492"/>
                    <a:pt x="136" y="1524"/>
                  </a:cubicBezTo>
                  <a:cubicBezTo>
                    <a:pt x="157" y="1534"/>
                    <a:pt x="189" y="1545"/>
                    <a:pt x="199" y="1555"/>
                  </a:cubicBezTo>
                  <a:cubicBezTo>
                    <a:pt x="220" y="1555"/>
                    <a:pt x="241" y="1566"/>
                    <a:pt x="273" y="1566"/>
                  </a:cubicBezTo>
                  <a:cubicBezTo>
                    <a:pt x="294" y="1566"/>
                    <a:pt x="315" y="1576"/>
                    <a:pt x="346" y="1576"/>
                  </a:cubicBezTo>
                  <a:cubicBezTo>
                    <a:pt x="367" y="1576"/>
                    <a:pt x="399" y="1566"/>
                    <a:pt x="430" y="1566"/>
                  </a:cubicBezTo>
                  <a:cubicBezTo>
                    <a:pt x="472" y="1555"/>
                    <a:pt x="525" y="1545"/>
                    <a:pt x="588" y="1513"/>
                  </a:cubicBezTo>
                  <a:cubicBezTo>
                    <a:pt x="651" y="1492"/>
                    <a:pt x="703" y="1450"/>
                    <a:pt x="756" y="1398"/>
                  </a:cubicBezTo>
                  <a:lnTo>
                    <a:pt x="787" y="1524"/>
                  </a:lnTo>
                  <a:cubicBezTo>
                    <a:pt x="808" y="1597"/>
                    <a:pt x="850" y="1660"/>
                    <a:pt x="892" y="1723"/>
                  </a:cubicBezTo>
                  <a:cubicBezTo>
                    <a:pt x="976" y="1828"/>
                    <a:pt x="1102" y="1912"/>
                    <a:pt x="1239" y="1965"/>
                  </a:cubicBezTo>
                  <a:cubicBezTo>
                    <a:pt x="1312" y="1986"/>
                    <a:pt x="1396" y="1996"/>
                    <a:pt x="1480" y="1996"/>
                  </a:cubicBezTo>
                  <a:cubicBezTo>
                    <a:pt x="1533" y="1996"/>
                    <a:pt x="1596" y="1986"/>
                    <a:pt x="1659" y="1975"/>
                  </a:cubicBezTo>
                  <a:cubicBezTo>
                    <a:pt x="1785" y="1944"/>
                    <a:pt x="1922" y="1881"/>
                    <a:pt x="2016" y="1776"/>
                  </a:cubicBezTo>
                  <a:cubicBezTo>
                    <a:pt x="2079" y="1702"/>
                    <a:pt x="2142" y="1618"/>
                    <a:pt x="2174" y="1513"/>
                  </a:cubicBezTo>
                  <a:cubicBezTo>
                    <a:pt x="2184" y="1461"/>
                    <a:pt x="2195" y="1398"/>
                    <a:pt x="2195" y="1335"/>
                  </a:cubicBezTo>
                  <a:cubicBezTo>
                    <a:pt x="2205" y="1314"/>
                    <a:pt x="2205" y="1282"/>
                    <a:pt x="2205" y="1261"/>
                  </a:cubicBezTo>
                  <a:cubicBezTo>
                    <a:pt x="2247" y="1293"/>
                    <a:pt x="2289" y="1324"/>
                    <a:pt x="2342" y="1335"/>
                  </a:cubicBezTo>
                  <a:cubicBezTo>
                    <a:pt x="2426" y="1377"/>
                    <a:pt x="2499" y="1387"/>
                    <a:pt x="2562" y="1387"/>
                  </a:cubicBezTo>
                  <a:lnTo>
                    <a:pt x="2604" y="1387"/>
                  </a:lnTo>
                  <a:cubicBezTo>
                    <a:pt x="2646" y="1387"/>
                    <a:pt x="2678" y="1377"/>
                    <a:pt x="2720" y="1356"/>
                  </a:cubicBezTo>
                  <a:cubicBezTo>
                    <a:pt x="2751" y="1335"/>
                    <a:pt x="2783" y="1314"/>
                    <a:pt x="2804" y="1272"/>
                  </a:cubicBezTo>
                  <a:cubicBezTo>
                    <a:pt x="2825" y="1240"/>
                    <a:pt x="2835" y="1198"/>
                    <a:pt x="2846" y="1146"/>
                  </a:cubicBezTo>
                  <a:lnTo>
                    <a:pt x="2846" y="1125"/>
                  </a:lnTo>
                  <a:cubicBezTo>
                    <a:pt x="2962" y="1240"/>
                    <a:pt x="3098" y="1324"/>
                    <a:pt x="3245" y="1366"/>
                  </a:cubicBezTo>
                  <a:cubicBezTo>
                    <a:pt x="3319" y="1398"/>
                    <a:pt x="3403" y="1408"/>
                    <a:pt x="3476" y="1408"/>
                  </a:cubicBezTo>
                  <a:lnTo>
                    <a:pt x="3518" y="1408"/>
                  </a:lnTo>
                  <a:cubicBezTo>
                    <a:pt x="3613" y="1398"/>
                    <a:pt x="3707" y="1377"/>
                    <a:pt x="3781" y="1324"/>
                  </a:cubicBezTo>
                  <a:cubicBezTo>
                    <a:pt x="3865" y="1282"/>
                    <a:pt x="3938" y="1198"/>
                    <a:pt x="4001" y="1104"/>
                  </a:cubicBezTo>
                  <a:cubicBezTo>
                    <a:pt x="4022" y="1072"/>
                    <a:pt x="4043" y="1030"/>
                    <a:pt x="4075" y="967"/>
                  </a:cubicBezTo>
                  <a:cubicBezTo>
                    <a:pt x="4085" y="936"/>
                    <a:pt x="4106" y="894"/>
                    <a:pt x="4117" y="862"/>
                  </a:cubicBezTo>
                  <a:cubicBezTo>
                    <a:pt x="4138" y="768"/>
                    <a:pt x="4159" y="631"/>
                    <a:pt x="4106" y="505"/>
                  </a:cubicBezTo>
                  <a:cubicBezTo>
                    <a:pt x="4033" y="316"/>
                    <a:pt x="3844" y="180"/>
                    <a:pt x="3539" y="96"/>
                  </a:cubicBezTo>
                  <a:cubicBezTo>
                    <a:pt x="3413" y="64"/>
                    <a:pt x="3266" y="43"/>
                    <a:pt x="3098" y="22"/>
                  </a:cubicBezTo>
                  <a:cubicBezTo>
                    <a:pt x="2951" y="12"/>
                    <a:pt x="2804" y="1"/>
                    <a:pt x="2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2"/>
            <p:cNvSpPr/>
            <p:nvPr/>
          </p:nvSpPr>
          <p:spPr>
            <a:xfrm>
              <a:off x="2077700" y="4984200"/>
              <a:ext cx="21550" cy="25150"/>
            </a:xfrm>
            <a:custGeom>
              <a:avLst/>
              <a:gdLst/>
              <a:ahLst/>
              <a:cxnLst/>
              <a:rect l="l" t="t" r="r" b="b"/>
              <a:pathLst>
                <a:path w="862" h="1006" extrusionOk="0">
                  <a:moveTo>
                    <a:pt x="610" y="1"/>
                  </a:moveTo>
                  <a:cubicBezTo>
                    <a:pt x="589" y="1"/>
                    <a:pt x="578" y="1"/>
                    <a:pt x="568" y="22"/>
                  </a:cubicBezTo>
                  <a:cubicBezTo>
                    <a:pt x="557" y="43"/>
                    <a:pt x="557" y="74"/>
                    <a:pt x="589" y="85"/>
                  </a:cubicBezTo>
                  <a:cubicBezTo>
                    <a:pt x="599" y="95"/>
                    <a:pt x="610" y="95"/>
                    <a:pt x="620" y="106"/>
                  </a:cubicBezTo>
                  <a:lnTo>
                    <a:pt x="683" y="169"/>
                  </a:lnTo>
                  <a:cubicBezTo>
                    <a:pt x="694" y="190"/>
                    <a:pt x="704" y="211"/>
                    <a:pt x="715" y="242"/>
                  </a:cubicBezTo>
                  <a:cubicBezTo>
                    <a:pt x="725" y="263"/>
                    <a:pt x="736" y="295"/>
                    <a:pt x="746" y="326"/>
                  </a:cubicBezTo>
                  <a:lnTo>
                    <a:pt x="746" y="431"/>
                  </a:lnTo>
                  <a:cubicBezTo>
                    <a:pt x="736" y="473"/>
                    <a:pt x="725" y="515"/>
                    <a:pt x="704" y="547"/>
                  </a:cubicBezTo>
                  <a:cubicBezTo>
                    <a:pt x="694" y="589"/>
                    <a:pt x="673" y="631"/>
                    <a:pt x="641" y="662"/>
                  </a:cubicBezTo>
                  <a:cubicBezTo>
                    <a:pt x="620" y="694"/>
                    <a:pt x="599" y="715"/>
                    <a:pt x="568" y="736"/>
                  </a:cubicBezTo>
                  <a:cubicBezTo>
                    <a:pt x="536" y="757"/>
                    <a:pt x="505" y="778"/>
                    <a:pt x="473" y="788"/>
                  </a:cubicBezTo>
                  <a:cubicBezTo>
                    <a:pt x="452" y="799"/>
                    <a:pt x="421" y="809"/>
                    <a:pt x="400" y="809"/>
                  </a:cubicBezTo>
                  <a:cubicBezTo>
                    <a:pt x="384" y="814"/>
                    <a:pt x="370" y="817"/>
                    <a:pt x="358" y="817"/>
                  </a:cubicBezTo>
                  <a:cubicBezTo>
                    <a:pt x="347" y="817"/>
                    <a:pt x="336" y="814"/>
                    <a:pt x="326" y="809"/>
                  </a:cubicBezTo>
                  <a:cubicBezTo>
                    <a:pt x="295" y="809"/>
                    <a:pt x="263" y="799"/>
                    <a:pt x="242" y="788"/>
                  </a:cubicBezTo>
                  <a:cubicBezTo>
                    <a:pt x="221" y="778"/>
                    <a:pt x="190" y="767"/>
                    <a:pt x="169" y="746"/>
                  </a:cubicBezTo>
                  <a:cubicBezTo>
                    <a:pt x="155" y="739"/>
                    <a:pt x="140" y="736"/>
                    <a:pt x="124" y="736"/>
                  </a:cubicBezTo>
                  <a:cubicBezTo>
                    <a:pt x="90" y="736"/>
                    <a:pt x="53" y="752"/>
                    <a:pt x="32" y="788"/>
                  </a:cubicBezTo>
                  <a:cubicBezTo>
                    <a:pt x="1" y="841"/>
                    <a:pt x="22" y="893"/>
                    <a:pt x="64" y="925"/>
                  </a:cubicBezTo>
                  <a:cubicBezTo>
                    <a:pt x="143" y="978"/>
                    <a:pt x="235" y="1006"/>
                    <a:pt x="329" y="1006"/>
                  </a:cubicBezTo>
                  <a:cubicBezTo>
                    <a:pt x="384" y="1006"/>
                    <a:pt x="440" y="996"/>
                    <a:pt x="494" y="977"/>
                  </a:cubicBezTo>
                  <a:cubicBezTo>
                    <a:pt x="620" y="925"/>
                    <a:pt x="725" y="820"/>
                    <a:pt x="788" y="704"/>
                  </a:cubicBezTo>
                  <a:cubicBezTo>
                    <a:pt x="820" y="641"/>
                    <a:pt x="841" y="578"/>
                    <a:pt x="851" y="515"/>
                  </a:cubicBezTo>
                  <a:cubicBezTo>
                    <a:pt x="862" y="452"/>
                    <a:pt x="862" y="389"/>
                    <a:pt x="851" y="326"/>
                  </a:cubicBezTo>
                  <a:cubicBezTo>
                    <a:pt x="841" y="263"/>
                    <a:pt x="820" y="200"/>
                    <a:pt x="788" y="148"/>
                  </a:cubicBezTo>
                  <a:cubicBezTo>
                    <a:pt x="746" y="85"/>
                    <a:pt x="694" y="43"/>
                    <a:pt x="63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2"/>
            <p:cNvSpPr/>
            <p:nvPr/>
          </p:nvSpPr>
          <p:spPr>
            <a:xfrm>
              <a:off x="2069825" y="4993650"/>
              <a:ext cx="5000" cy="5000"/>
            </a:xfrm>
            <a:custGeom>
              <a:avLst/>
              <a:gdLst/>
              <a:ahLst/>
              <a:cxnLst/>
              <a:rect l="l" t="t" r="r" b="b"/>
              <a:pathLst>
                <a:path w="200" h="200" extrusionOk="0">
                  <a:moveTo>
                    <a:pt x="105" y="1"/>
                  </a:moveTo>
                  <a:cubicBezTo>
                    <a:pt x="42" y="1"/>
                    <a:pt x="0" y="43"/>
                    <a:pt x="0" y="106"/>
                  </a:cubicBezTo>
                  <a:cubicBezTo>
                    <a:pt x="0" y="158"/>
                    <a:pt x="42" y="200"/>
                    <a:pt x="105" y="200"/>
                  </a:cubicBezTo>
                  <a:cubicBezTo>
                    <a:pt x="158" y="200"/>
                    <a:pt x="200" y="158"/>
                    <a:pt x="200" y="106"/>
                  </a:cubicBezTo>
                  <a:cubicBezTo>
                    <a:pt x="200" y="43"/>
                    <a:pt x="158" y="1"/>
                    <a:pt x="10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2"/>
            <p:cNvSpPr/>
            <p:nvPr/>
          </p:nvSpPr>
          <p:spPr>
            <a:xfrm>
              <a:off x="2061150" y="5000475"/>
              <a:ext cx="5275" cy="5000"/>
            </a:xfrm>
            <a:custGeom>
              <a:avLst/>
              <a:gdLst/>
              <a:ahLst/>
              <a:cxnLst/>
              <a:rect l="l" t="t" r="r" b="b"/>
              <a:pathLst>
                <a:path w="211" h="200" extrusionOk="0">
                  <a:moveTo>
                    <a:pt x="106" y="1"/>
                  </a:moveTo>
                  <a:cubicBezTo>
                    <a:pt x="53" y="1"/>
                    <a:pt x="1" y="43"/>
                    <a:pt x="1" y="95"/>
                  </a:cubicBezTo>
                  <a:cubicBezTo>
                    <a:pt x="1" y="158"/>
                    <a:pt x="53" y="200"/>
                    <a:pt x="106" y="200"/>
                  </a:cubicBezTo>
                  <a:cubicBezTo>
                    <a:pt x="158" y="200"/>
                    <a:pt x="211" y="158"/>
                    <a:pt x="211" y="95"/>
                  </a:cubicBezTo>
                  <a:cubicBezTo>
                    <a:pt x="211" y="43"/>
                    <a:pt x="158" y="1"/>
                    <a:pt x="10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2"/>
            <p:cNvSpPr/>
            <p:nvPr/>
          </p:nvSpPr>
          <p:spPr>
            <a:xfrm>
              <a:off x="2399550" y="5130175"/>
              <a:ext cx="800" cy="2650"/>
            </a:xfrm>
            <a:custGeom>
              <a:avLst/>
              <a:gdLst/>
              <a:ahLst/>
              <a:cxnLst/>
              <a:rect l="l" t="t" r="r" b="b"/>
              <a:pathLst>
                <a:path w="32" h="106" extrusionOk="0">
                  <a:moveTo>
                    <a:pt x="0" y="0"/>
                  </a:moveTo>
                  <a:cubicBezTo>
                    <a:pt x="0" y="31"/>
                    <a:pt x="11" y="52"/>
                    <a:pt x="11" y="73"/>
                  </a:cubicBezTo>
                  <a:cubicBezTo>
                    <a:pt x="21" y="84"/>
                    <a:pt x="21" y="94"/>
                    <a:pt x="32" y="105"/>
                  </a:cubicBezTo>
                  <a:cubicBezTo>
                    <a:pt x="21" y="84"/>
                    <a:pt x="21" y="73"/>
                    <a:pt x="21" y="63"/>
                  </a:cubicBezTo>
                  <a:cubicBezTo>
                    <a:pt x="11" y="42"/>
                    <a:pt x="11" y="21"/>
                    <a:pt x="0" y="0"/>
                  </a:cubicBezTo>
                  <a:close/>
                </a:path>
              </a:pathLst>
            </a:custGeom>
            <a:solidFill>
              <a:srgbClr val="00DB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2"/>
            <p:cNvSpPr/>
            <p:nvPr/>
          </p:nvSpPr>
          <p:spPr>
            <a:xfrm>
              <a:off x="2188475" y="5100500"/>
              <a:ext cx="317925" cy="149925"/>
            </a:xfrm>
            <a:custGeom>
              <a:avLst/>
              <a:gdLst/>
              <a:ahLst/>
              <a:cxnLst/>
              <a:rect l="l" t="t" r="r" b="b"/>
              <a:pathLst>
                <a:path w="12717" h="5997" extrusionOk="0">
                  <a:moveTo>
                    <a:pt x="946" y="0"/>
                  </a:moveTo>
                  <a:cubicBezTo>
                    <a:pt x="883" y="0"/>
                    <a:pt x="809" y="11"/>
                    <a:pt x="746" y="21"/>
                  </a:cubicBezTo>
                  <a:cubicBezTo>
                    <a:pt x="704" y="32"/>
                    <a:pt x="673" y="53"/>
                    <a:pt x="652" y="63"/>
                  </a:cubicBezTo>
                  <a:cubicBezTo>
                    <a:pt x="620" y="84"/>
                    <a:pt x="599" y="116"/>
                    <a:pt x="589" y="158"/>
                  </a:cubicBezTo>
                  <a:cubicBezTo>
                    <a:pt x="589" y="179"/>
                    <a:pt x="589" y="210"/>
                    <a:pt x="610" y="242"/>
                  </a:cubicBezTo>
                  <a:cubicBezTo>
                    <a:pt x="620" y="273"/>
                    <a:pt x="641" y="305"/>
                    <a:pt x="662" y="336"/>
                  </a:cubicBezTo>
                  <a:cubicBezTo>
                    <a:pt x="704" y="389"/>
                    <a:pt x="757" y="431"/>
                    <a:pt x="799" y="483"/>
                  </a:cubicBezTo>
                  <a:lnTo>
                    <a:pt x="841" y="515"/>
                  </a:lnTo>
                  <a:cubicBezTo>
                    <a:pt x="862" y="536"/>
                    <a:pt x="883" y="557"/>
                    <a:pt x="893" y="578"/>
                  </a:cubicBezTo>
                  <a:cubicBezTo>
                    <a:pt x="862" y="557"/>
                    <a:pt x="830" y="536"/>
                    <a:pt x="788" y="515"/>
                  </a:cubicBezTo>
                  <a:cubicBezTo>
                    <a:pt x="683" y="452"/>
                    <a:pt x="547" y="378"/>
                    <a:pt x="400" y="336"/>
                  </a:cubicBezTo>
                  <a:cubicBezTo>
                    <a:pt x="358" y="336"/>
                    <a:pt x="326" y="326"/>
                    <a:pt x="284" y="326"/>
                  </a:cubicBezTo>
                  <a:cubicBezTo>
                    <a:pt x="274" y="326"/>
                    <a:pt x="253" y="326"/>
                    <a:pt x="232" y="336"/>
                  </a:cubicBezTo>
                  <a:cubicBezTo>
                    <a:pt x="200" y="336"/>
                    <a:pt x="169" y="347"/>
                    <a:pt x="148" y="357"/>
                  </a:cubicBezTo>
                  <a:cubicBezTo>
                    <a:pt x="127" y="368"/>
                    <a:pt x="106" y="389"/>
                    <a:pt x="85" y="410"/>
                  </a:cubicBezTo>
                  <a:cubicBezTo>
                    <a:pt x="43" y="462"/>
                    <a:pt x="22" y="525"/>
                    <a:pt x="11" y="567"/>
                  </a:cubicBezTo>
                  <a:cubicBezTo>
                    <a:pt x="1" y="630"/>
                    <a:pt x="32" y="693"/>
                    <a:pt x="53" y="735"/>
                  </a:cubicBezTo>
                  <a:cubicBezTo>
                    <a:pt x="85" y="788"/>
                    <a:pt x="116" y="840"/>
                    <a:pt x="158" y="872"/>
                  </a:cubicBezTo>
                  <a:cubicBezTo>
                    <a:pt x="200" y="935"/>
                    <a:pt x="263" y="987"/>
                    <a:pt x="326" y="1050"/>
                  </a:cubicBezTo>
                  <a:cubicBezTo>
                    <a:pt x="368" y="1092"/>
                    <a:pt x="410" y="1124"/>
                    <a:pt x="463" y="1166"/>
                  </a:cubicBezTo>
                  <a:cubicBezTo>
                    <a:pt x="421" y="1155"/>
                    <a:pt x="379" y="1155"/>
                    <a:pt x="347" y="1155"/>
                  </a:cubicBezTo>
                  <a:cubicBezTo>
                    <a:pt x="263" y="1155"/>
                    <a:pt x="179" y="1176"/>
                    <a:pt x="127" y="1229"/>
                  </a:cubicBezTo>
                  <a:cubicBezTo>
                    <a:pt x="106" y="1250"/>
                    <a:pt x="95" y="1271"/>
                    <a:pt x="85" y="1302"/>
                  </a:cubicBezTo>
                  <a:cubicBezTo>
                    <a:pt x="74" y="1334"/>
                    <a:pt x="74" y="1365"/>
                    <a:pt x="85" y="1397"/>
                  </a:cubicBezTo>
                  <a:cubicBezTo>
                    <a:pt x="95" y="1428"/>
                    <a:pt x="106" y="1460"/>
                    <a:pt x="127" y="1481"/>
                  </a:cubicBezTo>
                  <a:cubicBezTo>
                    <a:pt x="137" y="1512"/>
                    <a:pt x="158" y="1533"/>
                    <a:pt x="179" y="1565"/>
                  </a:cubicBezTo>
                  <a:cubicBezTo>
                    <a:pt x="253" y="1649"/>
                    <a:pt x="347" y="1722"/>
                    <a:pt x="421" y="1775"/>
                  </a:cubicBezTo>
                  <a:cubicBezTo>
                    <a:pt x="505" y="1848"/>
                    <a:pt x="599" y="1911"/>
                    <a:pt x="683" y="1985"/>
                  </a:cubicBezTo>
                  <a:lnTo>
                    <a:pt x="725" y="2006"/>
                  </a:lnTo>
                  <a:cubicBezTo>
                    <a:pt x="778" y="2048"/>
                    <a:pt x="841" y="2090"/>
                    <a:pt x="893" y="2132"/>
                  </a:cubicBezTo>
                  <a:cubicBezTo>
                    <a:pt x="946" y="2174"/>
                    <a:pt x="998" y="2226"/>
                    <a:pt x="1040" y="2268"/>
                  </a:cubicBezTo>
                  <a:lnTo>
                    <a:pt x="1051" y="2279"/>
                  </a:lnTo>
                  <a:cubicBezTo>
                    <a:pt x="1114" y="2342"/>
                    <a:pt x="1177" y="2405"/>
                    <a:pt x="1250" y="2489"/>
                  </a:cubicBezTo>
                  <a:cubicBezTo>
                    <a:pt x="1345" y="2594"/>
                    <a:pt x="1450" y="2720"/>
                    <a:pt x="1565" y="2867"/>
                  </a:cubicBezTo>
                  <a:cubicBezTo>
                    <a:pt x="1565" y="2877"/>
                    <a:pt x="1565" y="2888"/>
                    <a:pt x="1576" y="2898"/>
                  </a:cubicBezTo>
                  <a:cubicBezTo>
                    <a:pt x="1880" y="3361"/>
                    <a:pt x="2237" y="3781"/>
                    <a:pt x="2636" y="4148"/>
                  </a:cubicBezTo>
                  <a:cubicBezTo>
                    <a:pt x="3035" y="4506"/>
                    <a:pt x="3476" y="4831"/>
                    <a:pt x="3949" y="5094"/>
                  </a:cubicBezTo>
                  <a:cubicBezTo>
                    <a:pt x="4883" y="5619"/>
                    <a:pt x="5944" y="5934"/>
                    <a:pt x="7015" y="5986"/>
                  </a:cubicBezTo>
                  <a:cubicBezTo>
                    <a:pt x="7120" y="5986"/>
                    <a:pt x="7235" y="5997"/>
                    <a:pt x="7351" y="5997"/>
                  </a:cubicBezTo>
                  <a:cubicBezTo>
                    <a:pt x="7771" y="5997"/>
                    <a:pt x="8212" y="5955"/>
                    <a:pt x="8632" y="5871"/>
                  </a:cubicBezTo>
                  <a:cubicBezTo>
                    <a:pt x="8884" y="5818"/>
                    <a:pt x="9147" y="5755"/>
                    <a:pt x="9430" y="5661"/>
                  </a:cubicBezTo>
                  <a:cubicBezTo>
                    <a:pt x="9693" y="5587"/>
                    <a:pt x="9966" y="5482"/>
                    <a:pt x="10229" y="5377"/>
                  </a:cubicBezTo>
                  <a:cubicBezTo>
                    <a:pt x="10733" y="5157"/>
                    <a:pt x="11195" y="4905"/>
                    <a:pt x="11594" y="4621"/>
                  </a:cubicBezTo>
                  <a:cubicBezTo>
                    <a:pt x="11804" y="4474"/>
                    <a:pt x="12003" y="4306"/>
                    <a:pt x="12192" y="4138"/>
                  </a:cubicBezTo>
                  <a:cubicBezTo>
                    <a:pt x="12371" y="3970"/>
                    <a:pt x="12549" y="3781"/>
                    <a:pt x="12707" y="3571"/>
                  </a:cubicBezTo>
                  <a:cubicBezTo>
                    <a:pt x="12717" y="3560"/>
                    <a:pt x="12717" y="3529"/>
                    <a:pt x="12707" y="3508"/>
                  </a:cubicBezTo>
                  <a:cubicBezTo>
                    <a:pt x="12707" y="3487"/>
                    <a:pt x="12696" y="3476"/>
                    <a:pt x="12675" y="3466"/>
                  </a:cubicBezTo>
                  <a:cubicBezTo>
                    <a:pt x="12665" y="3455"/>
                    <a:pt x="12654" y="3455"/>
                    <a:pt x="12633" y="3455"/>
                  </a:cubicBezTo>
                  <a:lnTo>
                    <a:pt x="12612" y="3455"/>
                  </a:lnTo>
                  <a:cubicBezTo>
                    <a:pt x="12591" y="3466"/>
                    <a:pt x="12581" y="3476"/>
                    <a:pt x="12570" y="3497"/>
                  </a:cubicBezTo>
                  <a:lnTo>
                    <a:pt x="12560" y="3497"/>
                  </a:lnTo>
                  <a:lnTo>
                    <a:pt x="12549" y="3518"/>
                  </a:lnTo>
                  <a:lnTo>
                    <a:pt x="12549" y="3518"/>
                  </a:lnTo>
                  <a:lnTo>
                    <a:pt x="12560" y="3508"/>
                  </a:lnTo>
                  <a:lnTo>
                    <a:pt x="12560" y="3508"/>
                  </a:lnTo>
                  <a:cubicBezTo>
                    <a:pt x="12497" y="3592"/>
                    <a:pt x="12413" y="3686"/>
                    <a:pt x="12339" y="3770"/>
                  </a:cubicBezTo>
                  <a:cubicBezTo>
                    <a:pt x="12339" y="3697"/>
                    <a:pt x="12339" y="3623"/>
                    <a:pt x="12329" y="3550"/>
                  </a:cubicBezTo>
                  <a:cubicBezTo>
                    <a:pt x="12318" y="3424"/>
                    <a:pt x="12287" y="3277"/>
                    <a:pt x="12234" y="3119"/>
                  </a:cubicBezTo>
                  <a:cubicBezTo>
                    <a:pt x="12192" y="2993"/>
                    <a:pt x="12140" y="2867"/>
                    <a:pt x="12056" y="2709"/>
                  </a:cubicBezTo>
                  <a:cubicBezTo>
                    <a:pt x="11993" y="2573"/>
                    <a:pt x="11930" y="2447"/>
                    <a:pt x="11867" y="2342"/>
                  </a:cubicBezTo>
                  <a:cubicBezTo>
                    <a:pt x="11741" y="2132"/>
                    <a:pt x="11583" y="1932"/>
                    <a:pt x="11405" y="1743"/>
                  </a:cubicBezTo>
                  <a:cubicBezTo>
                    <a:pt x="11226" y="1565"/>
                    <a:pt x="11037" y="1407"/>
                    <a:pt x="10817" y="1281"/>
                  </a:cubicBezTo>
                  <a:cubicBezTo>
                    <a:pt x="10680" y="1197"/>
                    <a:pt x="10523" y="1124"/>
                    <a:pt x="10355" y="1071"/>
                  </a:cubicBezTo>
                  <a:cubicBezTo>
                    <a:pt x="10197" y="1019"/>
                    <a:pt x="10029" y="987"/>
                    <a:pt x="9851" y="977"/>
                  </a:cubicBezTo>
                  <a:lnTo>
                    <a:pt x="9767" y="977"/>
                  </a:lnTo>
                  <a:cubicBezTo>
                    <a:pt x="9630" y="977"/>
                    <a:pt x="9483" y="998"/>
                    <a:pt x="9336" y="1029"/>
                  </a:cubicBezTo>
                  <a:cubicBezTo>
                    <a:pt x="9241" y="1050"/>
                    <a:pt x="9147" y="1082"/>
                    <a:pt x="9052" y="1124"/>
                  </a:cubicBezTo>
                  <a:cubicBezTo>
                    <a:pt x="9094" y="1050"/>
                    <a:pt x="9115" y="977"/>
                    <a:pt x="9147" y="903"/>
                  </a:cubicBezTo>
                  <a:cubicBezTo>
                    <a:pt x="9147" y="893"/>
                    <a:pt x="9147" y="872"/>
                    <a:pt x="9136" y="851"/>
                  </a:cubicBezTo>
                  <a:cubicBezTo>
                    <a:pt x="9126" y="830"/>
                    <a:pt x="9105" y="819"/>
                    <a:pt x="9084" y="809"/>
                  </a:cubicBezTo>
                  <a:lnTo>
                    <a:pt x="9073" y="809"/>
                  </a:lnTo>
                  <a:cubicBezTo>
                    <a:pt x="9031" y="809"/>
                    <a:pt x="9010" y="830"/>
                    <a:pt x="8989" y="861"/>
                  </a:cubicBezTo>
                  <a:cubicBezTo>
                    <a:pt x="8979" y="924"/>
                    <a:pt x="8958" y="977"/>
                    <a:pt x="8926" y="1029"/>
                  </a:cubicBezTo>
                  <a:cubicBezTo>
                    <a:pt x="8905" y="1103"/>
                    <a:pt x="8874" y="1166"/>
                    <a:pt x="8832" y="1239"/>
                  </a:cubicBezTo>
                  <a:cubicBezTo>
                    <a:pt x="8832" y="1239"/>
                    <a:pt x="8821" y="1239"/>
                    <a:pt x="8821" y="1250"/>
                  </a:cubicBezTo>
                  <a:cubicBezTo>
                    <a:pt x="8790" y="1260"/>
                    <a:pt x="8779" y="1292"/>
                    <a:pt x="8790" y="1323"/>
                  </a:cubicBezTo>
                  <a:cubicBezTo>
                    <a:pt x="8716" y="1449"/>
                    <a:pt x="8643" y="1565"/>
                    <a:pt x="8559" y="1670"/>
                  </a:cubicBezTo>
                  <a:cubicBezTo>
                    <a:pt x="8412" y="1848"/>
                    <a:pt x="8254" y="2006"/>
                    <a:pt x="8075" y="2153"/>
                  </a:cubicBezTo>
                  <a:cubicBezTo>
                    <a:pt x="7813" y="2342"/>
                    <a:pt x="7529" y="2510"/>
                    <a:pt x="7214" y="2646"/>
                  </a:cubicBezTo>
                  <a:lnTo>
                    <a:pt x="7235" y="2636"/>
                  </a:lnTo>
                  <a:lnTo>
                    <a:pt x="7235" y="2636"/>
                  </a:lnTo>
                  <a:cubicBezTo>
                    <a:pt x="6868" y="2793"/>
                    <a:pt x="6479" y="2898"/>
                    <a:pt x="6070" y="2951"/>
                  </a:cubicBezTo>
                  <a:cubicBezTo>
                    <a:pt x="5849" y="2982"/>
                    <a:pt x="5618" y="3003"/>
                    <a:pt x="5398" y="3003"/>
                  </a:cubicBezTo>
                  <a:cubicBezTo>
                    <a:pt x="5167" y="3003"/>
                    <a:pt x="4925" y="2982"/>
                    <a:pt x="4694" y="2951"/>
                  </a:cubicBezTo>
                  <a:cubicBezTo>
                    <a:pt x="4232" y="2888"/>
                    <a:pt x="3791" y="2772"/>
                    <a:pt x="3382" y="2594"/>
                  </a:cubicBezTo>
                  <a:lnTo>
                    <a:pt x="3382" y="2594"/>
                  </a:lnTo>
                  <a:lnTo>
                    <a:pt x="3392" y="2604"/>
                  </a:lnTo>
                  <a:cubicBezTo>
                    <a:pt x="3319" y="2573"/>
                    <a:pt x="3245" y="2541"/>
                    <a:pt x="3172" y="2499"/>
                  </a:cubicBezTo>
                  <a:lnTo>
                    <a:pt x="3140" y="2405"/>
                  </a:lnTo>
                  <a:cubicBezTo>
                    <a:pt x="3046" y="2174"/>
                    <a:pt x="2941" y="1943"/>
                    <a:pt x="2836" y="1712"/>
                  </a:cubicBezTo>
                  <a:cubicBezTo>
                    <a:pt x="2689" y="1428"/>
                    <a:pt x="2542" y="1176"/>
                    <a:pt x="2384" y="977"/>
                  </a:cubicBezTo>
                  <a:cubicBezTo>
                    <a:pt x="2248" y="788"/>
                    <a:pt x="2090" y="620"/>
                    <a:pt x="1912" y="473"/>
                  </a:cubicBezTo>
                  <a:cubicBezTo>
                    <a:pt x="1817" y="389"/>
                    <a:pt x="1723" y="305"/>
                    <a:pt x="1618" y="242"/>
                  </a:cubicBezTo>
                  <a:cubicBezTo>
                    <a:pt x="1513" y="168"/>
                    <a:pt x="1408" y="116"/>
                    <a:pt x="1303" y="74"/>
                  </a:cubicBezTo>
                  <a:cubicBezTo>
                    <a:pt x="1208" y="32"/>
                    <a:pt x="1124" y="11"/>
                    <a:pt x="1030" y="0"/>
                  </a:cubicBezTo>
                  <a:close/>
                </a:path>
              </a:pathLst>
            </a:custGeom>
            <a:solidFill>
              <a:srgbClr val="FFC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2"/>
            <p:cNvSpPr/>
            <p:nvPr/>
          </p:nvSpPr>
          <p:spPr>
            <a:xfrm>
              <a:off x="2400850" y="4935625"/>
              <a:ext cx="161475" cy="247325"/>
            </a:xfrm>
            <a:custGeom>
              <a:avLst/>
              <a:gdLst/>
              <a:ahLst/>
              <a:cxnLst/>
              <a:rect l="l" t="t" r="r" b="b"/>
              <a:pathLst>
                <a:path w="6459" h="9893" extrusionOk="0">
                  <a:moveTo>
                    <a:pt x="2500" y="1"/>
                  </a:moveTo>
                  <a:cubicBezTo>
                    <a:pt x="2479" y="1"/>
                    <a:pt x="2469" y="1"/>
                    <a:pt x="2458" y="12"/>
                  </a:cubicBezTo>
                  <a:cubicBezTo>
                    <a:pt x="2448" y="22"/>
                    <a:pt x="2437" y="22"/>
                    <a:pt x="2427" y="33"/>
                  </a:cubicBezTo>
                  <a:cubicBezTo>
                    <a:pt x="2427" y="43"/>
                    <a:pt x="2416" y="43"/>
                    <a:pt x="2416" y="54"/>
                  </a:cubicBezTo>
                  <a:cubicBezTo>
                    <a:pt x="2406" y="64"/>
                    <a:pt x="2406" y="85"/>
                    <a:pt x="2406" y="106"/>
                  </a:cubicBezTo>
                  <a:cubicBezTo>
                    <a:pt x="2416" y="169"/>
                    <a:pt x="2416" y="222"/>
                    <a:pt x="2427" y="285"/>
                  </a:cubicBezTo>
                  <a:cubicBezTo>
                    <a:pt x="2458" y="757"/>
                    <a:pt x="2427" y="1251"/>
                    <a:pt x="2322" y="1797"/>
                  </a:cubicBezTo>
                  <a:lnTo>
                    <a:pt x="2322" y="1786"/>
                  </a:lnTo>
                  <a:cubicBezTo>
                    <a:pt x="2227" y="2311"/>
                    <a:pt x="2059" y="2868"/>
                    <a:pt x="1828" y="3487"/>
                  </a:cubicBezTo>
                  <a:cubicBezTo>
                    <a:pt x="1639" y="3970"/>
                    <a:pt x="1419" y="4485"/>
                    <a:pt x="1125" y="5094"/>
                  </a:cubicBezTo>
                  <a:lnTo>
                    <a:pt x="1104" y="5136"/>
                  </a:lnTo>
                  <a:lnTo>
                    <a:pt x="1083" y="5188"/>
                  </a:lnTo>
                  <a:cubicBezTo>
                    <a:pt x="1030" y="5293"/>
                    <a:pt x="977" y="5398"/>
                    <a:pt x="925" y="5493"/>
                  </a:cubicBezTo>
                  <a:lnTo>
                    <a:pt x="862" y="5640"/>
                  </a:lnTo>
                  <a:lnTo>
                    <a:pt x="788" y="5776"/>
                  </a:lnTo>
                  <a:cubicBezTo>
                    <a:pt x="736" y="5892"/>
                    <a:pt x="673" y="6018"/>
                    <a:pt x="610" y="6144"/>
                  </a:cubicBezTo>
                  <a:cubicBezTo>
                    <a:pt x="452" y="6448"/>
                    <a:pt x="263" y="6805"/>
                    <a:pt x="22" y="7131"/>
                  </a:cubicBezTo>
                  <a:cubicBezTo>
                    <a:pt x="11" y="7141"/>
                    <a:pt x="1" y="7162"/>
                    <a:pt x="1" y="7183"/>
                  </a:cubicBezTo>
                  <a:cubicBezTo>
                    <a:pt x="11" y="7204"/>
                    <a:pt x="22" y="7225"/>
                    <a:pt x="43" y="7236"/>
                  </a:cubicBezTo>
                  <a:cubicBezTo>
                    <a:pt x="53" y="7246"/>
                    <a:pt x="64" y="7246"/>
                    <a:pt x="74" y="7246"/>
                  </a:cubicBezTo>
                  <a:cubicBezTo>
                    <a:pt x="85" y="7257"/>
                    <a:pt x="106" y="7267"/>
                    <a:pt x="127" y="7267"/>
                  </a:cubicBezTo>
                  <a:cubicBezTo>
                    <a:pt x="221" y="7257"/>
                    <a:pt x="305" y="7257"/>
                    <a:pt x="400" y="7257"/>
                  </a:cubicBezTo>
                  <a:cubicBezTo>
                    <a:pt x="515" y="7257"/>
                    <a:pt x="631" y="7267"/>
                    <a:pt x="746" y="7278"/>
                  </a:cubicBezTo>
                  <a:lnTo>
                    <a:pt x="725" y="7278"/>
                  </a:lnTo>
                  <a:cubicBezTo>
                    <a:pt x="1020" y="7320"/>
                    <a:pt x="1324" y="7404"/>
                    <a:pt x="1650" y="7530"/>
                  </a:cubicBezTo>
                  <a:cubicBezTo>
                    <a:pt x="2080" y="7708"/>
                    <a:pt x="2500" y="7960"/>
                    <a:pt x="2920" y="8286"/>
                  </a:cubicBezTo>
                  <a:cubicBezTo>
                    <a:pt x="3340" y="8611"/>
                    <a:pt x="3708" y="8979"/>
                    <a:pt x="4002" y="9367"/>
                  </a:cubicBezTo>
                  <a:lnTo>
                    <a:pt x="4012" y="9367"/>
                  </a:lnTo>
                  <a:cubicBezTo>
                    <a:pt x="4128" y="9535"/>
                    <a:pt x="4222" y="9682"/>
                    <a:pt x="4306" y="9830"/>
                  </a:cubicBezTo>
                  <a:cubicBezTo>
                    <a:pt x="4317" y="9851"/>
                    <a:pt x="4338" y="9872"/>
                    <a:pt x="4359" y="9872"/>
                  </a:cubicBezTo>
                  <a:cubicBezTo>
                    <a:pt x="4380" y="9882"/>
                    <a:pt x="4401" y="9893"/>
                    <a:pt x="4411" y="9893"/>
                  </a:cubicBezTo>
                  <a:cubicBezTo>
                    <a:pt x="4443" y="9893"/>
                    <a:pt x="4464" y="9882"/>
                    <a:pt x="4474" y="9861"/>
                  </a:cubicBezTo>
                  <a:cubicBezTo>
                    <a:pt x="4831" y="9525"/>
                    <a:pt x="5157" y="9115"/>
                    <a:pt x="5440" y="8664"/>
                  </a:cubicBezTo>
                  <a:cubicBezTo>
                    <a:pt x="5713" y="8233"/>
                    <a:pt x="5923" y="7750"/>
                    <a:pt x="6091" y="7236"/>
                  </a:cubicBezTo>
                  <a:cubicBezTo>
                    <a:pt x="6406" y="6207"/>
                    <a:pt x="6459" y="5157"/>
                    <a:pt x="6228" y="4180"/>
                  </a:cubicBezTo>
                  <a:cubicBezTo>
                    <a:pt x="6112" y="3718"/>
                    <a:pt x="5934" y="3256"/>
                    <a:pt x="5671" y="2784"/>
                  </a:cubicBezTo>
                  <a:cubicBezTo>
                    <a:pt x="5430" y="2332"/>
                    <a:pt x="5125" y="1902"/>
                    <a:pt x="4758" y="1503"/>
                  </a:cubicBezTo>
                  <a:cubicBezTo>
                    <a:pt x="4443" y="1156"/>
                    <a:pt x="4096" y="841"/>
                    <a:pt x="3729" y="589"/>
                  </a:cubicBezTo>
                  <a:cubicBezTo>
                    <a:pt x="3529" y="463"/>
                    <a:pt x="3330" y="348"/>
                    <a:pt x="3130" y="243"/>
                  </a:cubicBezTo>
                  <a:cubicBezTo>
                    <a:pt x="2941" y="148"/>
                    <a:pt x="2731" y="64"/>
                    <a:pt x="25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2"/>
            <p:cNvSpPr/>
            <p:nvPr/>
          </p:nvSpPr>
          <p:spPr>
            <a:xfrm>
              <a:off x="2512675" y="5041975"/>
              <a:ext cx="48075" cy="140975"/>
            </a:xfrm>
            <a:custGeom>
              <a:avLst/>
              <a:gdLst/>
              <a:ahLst/>
              <a:cxnLst/>
              <a:rect l="l" t="t" r="r" b="b"/>
              <a:pathLst>
                <a:path w="1923" h="5639" extrusionOk="0">
                  <a:moveTo>
                    <a:pt x="1765" y="0"/>
                  </a:moveTo>
                  <a:cubicBezTo>
                    <a:pt x="1744" y="0"/>
                    <a:pt x="1734" y="21"/>
                    <a:pt x="1744" y="31"/>
                  </a:cubicBezTo>
                  <a:cubicBezTo>
                    <a:pt x="1797" y="283"/>
                    <a:pt x="1828" y="546"/>
                    <a:pt x="1839" y="808"/>
                  </a:cubicBezTo>
                  <a:lnTo>
                    <a:pt x="1839" y="819"/>
                  </a:lnTo>
                  <a:cubicBezTo>
                    <a:pt x="1849" y="1050"/>
                    <a:pt x="1839" y="1291"/>
                    <a:pt x="1818" y="1533"/>
                  </a:cubicBezTo>
                  <a:cubicBezTo>
                    <a:pt x="1797" y="1774"/>
                    <a:pt x="1765" y="2016"/>
                    <a:pt x="1713" y="2257"/>
                  </a:cubicBezTo>
                  <a:lnTo>
                    <a:pt x="1713" y="2247"/>
                  </a:lnTo>
                  <a:cubicBezTo>
                    <a:pt x="1650" y="2551"/>
                    <a:pt x="1555" y="2845"/>
                    <a:pt x="1450" y="3129"/>
                  </a:cubicBezTo>
                  <a:cubicBezTo>
                    <a:pt x="1345" y="3423"/>
                    <a:pt x="1209" y="3706"/>
                    <a:pt x="1072" y="3979"/>
                  </a:cubicBezTo>
                  <a:cubicBezTo>
                    <a:pt x="946" y="4221"/>
                    <a:pt x="799" y="4452"/>
                    <a:pt x="652" y="4683"/>
                  </a:cubicBezTo>
                  <a:cubicBezTo>
                    <a:pt x="495" y="4924"/>
                    <a:pt x="316" y="5166"/>
                    <a:pt x="117" y="5376"/>
                  </a:cubicBezTo>
                  <a:cubicBezTo>
                    <a:pt x="96" y="5407"/>
                    <a:pt x="64" y="5439"/>
                    <a:pt x="43" y="5460"/>
                  </a:cubicBezTo>
                  <a:cubicBezTo>
                    <a:pt x="22" y="5481"/>
                    <a:pt x="1" y="5502"/>
                    <a:pt x="1" y="5533"/>
                  </a:cubicBezTo>
                  <a:cubicBezTo>
                    <a:pt x="1" y="5554"/>
                    <a:pt x="12" y="5586"/>
                    <a:pt x="22" y="5607"/>
                  </a:cubicBezTo>
                  <a:cubicBezTo>
                    <a:pt x="43" y="5628"/>
                    <a:pt x="64" y="5639"/>
                    <a:pt x="96" y="5639"/>
                  </a:cubicBezTo>
                  <a:cubicBezTo>
                    <a:pt x="117" y="5639"/>
                    <a:pt x="148" y="5639"/>
                    <a:pt x="169" y="5618"/>
                  </a:cubicBezTo>
                  <a:cubicBezTo>
                    <a:pt x="274" y="5502"/>
                    <a:pt x="379" y="5376"/>
                    <a:pt x="474" y="5250"/>
                  </a:cubicBezTo>
                  <a:cubicBezTo>
                    <a:pt x="558" y="5134"/>
                    <a:pt x="652" y="5008"/>
                    <a:pt x="726" y="4893"/>
                  </a:cubicBezTo>
                  <a:cubicBezTo>
                    <a:pt x="894" y="4651"/>
                    <a:pt x="1041" y="4399"/>
                    <a:pt x="1167" y="4137"/>
                  </a:cubicBezTo>
                  <a:cubicBezTo>
                    <a:pt x="1303" y="3885"/>
                    <a:pt x="1419" y="3622"/>
                    <a:pt x="1524" y="3349"/>
                  </a:cubicBezTo>
                  <a:cubicBezTo>
                    <a:pt x="1566" y="3223"/>
                    <a:pt x="1618" y="3087"/>
                    <a:pt x="1650" y="2940"/>
                  </a:cubicBezTo>
                  <a:cubicBezTo>
                    <a:pt x="1692" y="2803"/>
                    <a:pt x="1734" y="2667"/>
                    <a:pt x="1765" y="2530"/>
                  </a:cubicBezTo>
                  <a:cubicBezTo>
                    <a:pt x="1807" y="2320"/>
                    <a:pt x="1849" y="2121"/>
                    <a:pt x="1870" y="1911"/>
                  </a:cubicBezTo>
                  <a:cubicBezTo>
                    <a:pt x="1891" y="1701"/>
                    <a:pt x="1912" y="1491"/>
                    <a:pt x="1912" y="1281"/>
                  </a:cubicBezTo>
                  <a:cubicBezTo>
                    <a:pt x="1923" y="861"/>
                    <a:pt x="1881" y="441"/>
                    <a:pt x="1786" y="21"/>
                  </a:cubicBezTo>
                  <a:cubicBezTo>
                    <a:pt x="1786" y="10"/>
                    <a:pt x="1776" y="0"/>
                    <a:pt x="1765" y="0"/>
                  </a:cubicBezTo>
                  <a:close/>
                </a:path>
              </a:pathLst>
            </a:custGeom>
            <a:solidFill>
              <a:srgbClr val="88A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2"/>
            <p:cNvSpPr/>
            <p:nvPr/>
          </p:nvSpPr>
          <p:spPr>
            <a:xfrm>
              <a:off x="2404525" y="5018600"/>
              <a:ext cx="36250" cy="94275"/>
            </a:xfrm>
            <a:custGeom>
              <a:avLst/>
              <a:gdLst/>
              <a:ahLst/>
              <a:cxnLst/>
              <a:rect l="l" t="t" r="r" b="b"/>
              <a:pathLst>
                <a:path w="1450" h="3771" extrusionOk="0">
                  <a:moveTo>
                    <a:pt x="400" y="2951"/>
                  </a:moveTo>
                  <a:cubicBezTo>
                    <a:pt x="400" y="2951"/>
                    <a:pt x="392" y="2959"/>
                    <a:pt x="390" y="2968"/>
                  </a:cubicBezTo>
                  <a:lnTo>
                    <a:pt x="390" y="2968"/>
                  </a:lnTo>
                  <a:cubicBezTo>
                    <a:pt x="393" y="2962"/>
                    <a:pt x="396" y="2957"/>
                    <a:pt x="400" y="2951"/>
                  </a:cubicBezTo>
                  <a:close/>
                  <a:moveTo>
                    <a:pt x="1419" y="0"/>
                  </a:moveTo>
                  <a:cubicBezTo>
                    <a:pt x="1408" y="0"/>
                    <a:pt x="1398" y="0"/>
                    <a:pt x="1398" y="21"/>
                  </a:cubicBezTo>
                  <a:cubicBezTo>
                    <a:pt x="1377" y="315"/>
                    <a:pt x="1314" y="599"/>
                    <a:pt x="1240" y="893"/>
                  </a:cubicBezTo>
                  <a:lnTo>
                    <a:pt x="1240" y="903"/>
                  </a:lnTo>
                  <a:cubicBezTo>
                    <a:pt x="1146" y="1260"/>
                    <a:pt x="1020" y="1617"/>
                    <a:pt x="883" y="1964"/>
                  </a:cubicBezTo>
                  <a:cubicBezTo>
                    <a:pt x="809" y="2132"/>
                    <a:pt x="725" y="2300"/>
                    <a:pt x="652" y="2468"/>
                  </a:cubicBezTo>
                  <a:cubicBezTo>
                    <a:pt x="568" y="2636"/>
                    <a:pt x="484" y="2804"/>
                    <a:pt x="389" y="2972"/>
                  </a:cubicBezTo>
                  <a:cubicBezTo>
                    <a:pt x="389" y="2971"/>
                    <a:pt x="390" y="2969"/>
                    <a:pt x="390" y="2968"/>
                  </a:cubicBezTo>
                  <a:lnTo>
                    <a:pt x="390" y="2968"/>
                  </a:lnTo>
                  <a:cubicBezTo>
                    <a:pt x="278" y="3161"/>
                    <a:pt x="155" y="3356"/>
                    <a:pt x="32" y="3549"/>
                  </a:cubicBezTo>
                  <a:cubicBezTo>
                    <a:pt x="11" y="3581"/>
                    <a:pt x="1" y="3612"/>
                    <a:pt x="11" y="3654"/>
                  </a:cubicBezTo>
                  <a:cubicBezTo>
                    <a:pt x="11" y="3686"/>
                    <a:pt x="32" y="3717"/>
                    <a:pt x="64" y="3738"/>
                  </a:cubicBezTo>
                  <a:cubicBezTo>
                    <a:pt x="95" y="3770"/>
                    <a:pt x="127" y="3770"/>
                    <a:pt x="169" y="3770"/>
                  </a:cubicBezTo>
                  <a:cubicBezTo>
                    <a:pt x="200" y="3759"/>
                    <a:pt x="242" y="3749"/>
                    <a:pt x="253" y="3717"/>
                  </a:cubicBezTo>
                  <a:cubicBezTo>
                    <a:pt x="410" y="3476"/>
                    <a:pt x="536" y="3224"/>
                    <a:pt x="652" y="2972"/>
                  </a:cubicBezTo>
                  <a:cubicBezTo>
                    <a:pt x="715" y="2846"/>
                    <a:pt x="778" y="2709"/>
                    <a:pt x="830" y="2583"/>
                  </a:cubicBezTo>
                  <a:cubicBezTo>
                    <a:pt x="883" y="2447"/>
                    <a:pt x="936" y="2310"/>
                    <a:pt x="978" y="2174"/>
                  </a:cubicBezTo>
                  <a:cubicBezTo>
                    <a:pt x="1030" y="2027"/>
                    <a:pt x="1072" y="1890"/>
                    <a:pt x="1114" y="1754"/>
                  </a:cubicBezTo>
                  <a:cubicBezTo>
                    <a:pt x="1156" y="1607"/>
                    <a:pt x="1198" y="1470"/>
                    <a:pt x="1230" y="1334"/>
                  </a:cubicBezTo>
                  <a:cubicBezTo>
                    <a:pt x="1303" y="1050"/>
                    <a:pt x="1356" y="777"/>
                    <a:pt x="1398" y="494"/>
                  </a:cubicBezTo>
                  <a:cubicBezTo>
                    <a:pt x="1419" y="336"/>
                    <a:pt x="1440" y="179"/>
                    <a:pt x="1450" y="21"/>
                  </a:cubicBezTo>
                  <a:cubicBezTo>
                    <a:pt x="1450" y="11"/>
                    <a:pt x="1440" y="0"/>
                    <a:pt x="1419" y="0"/>
                  </a:cubicBezTo>
                  <a:close/>
                </a:path>
              </a:pathLst>
            </a:custGeom>
            <a:solidFill>
              <a:srgbClr val="88A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2"/>
            <p:cNvSpPr/>
            <p:nvPr/>
          </p:nvSpPr>
          <p:spPr>
            <a:xfrm>
              <a:off x="2400075" y="5102350"/>
              <a:ext cx="118925" cy="101600"/>
            </a:xfrm>
            <a:custGeom>
              <a:avLst/>
              <a:gdLst/>
              <a:ahLst/>
              <a:cxnLst/>
              <a:rect l="l" t="t" r="r" b="b"/>
              <a:pathLst>
                <a:path w="4757" h="4064" extrusionOk="0">
                  <a:moveTo>
                    <a:pt x="3896" y="3896"/>
                  </a:moveTo>
                  <a:cubicBezTo>
                    <a:pt x="3875" y="3896"/>
                    <a:pt x="3865" y="3906"/>
                    <a:pt x="3844" y="3906"/>
                  </a:cubicBezTo>
                  <a:lnTo>
                    <a:pt x="3833" y="3896"/>
                  </a:lnTo>
                  <a:close/>
                  <a:moveTo>
                    <a:pt x="1019" y="0"/>
                  </a:moveTo>
                  <a:cubicBezTo>
                    <a:pt x="914" y="0"/>
                    <a:pt x="819" y="0"/>
                    <a:pt x="725" y="10"/>
                  </a:cubicBezTo>
                  <a:cubicBezTo>
                    <a:pt x="536" y="42"/>
                    <a:pt x="347" y="84"/>
                    <a:pt x="168" y="168"/>
                  </a:cubicBezTo>
                  <a:cubicBezTo>
                    <a:pt x="147" y="210"/>
                    <a:pt x="116" y="262"/>
                    <a:pt x="95" y="315"/>
                  </a:cubicBezTo>
                  <a:cubicBezTo>
                    <a:pt x="74" y="367"/>
                    <a:pt x="53" y="430"/>
                    <a:pt x="42" y="483"/>
                  </a:cubicBezTo>
                  <a:cubicBezTo>
                    <a:pt x="21" y="535"/>
                    <a:pt x="11" y="598"/>
                    <a:pt x="11" y="651"/>
                  </a:cubicBezTo>
                  <a:cubicBezTo>
                    <a:pt x="0" y="703"/>
                    <a:pt x="0" y="756"/>
                    <a:pt x="0" y="808"/>
                  </a:cubicBezTo>
                  <a:cubicBezTo>
                    <a:pt x="0" y="871"/>
                    <a:pt x="0" y="924"/>
                    <a:pt x="11" y="987"/>
                  </a:cubicBezTo>
                  <a:cubicBezTo>
                    <a:pt x="21" y="1039"/>
                    <a:pt x="32" y="1102"/>
                    <a:pt x="42" y="1165"/>
                  </a:cubicBezTo>
                  <a:lnTo>
                    <a:pt x="42" y="1155"/>
                  </a:lnTo>
                  <a:cubicBezTo>
                    <a:pt x="63" y="1218"/>
                    <a:pt x="84" y="1270"/>
                    <a:pt x="105" y="1323"/>
                  </a:cubicBezTo>
                  <a:cubicBezTo>
                    <a:pt x="105" y="1344"/>
                    <a:pt x="116" y="1354"/>
                    <a:pt x="126" y="1365"/>
                  </a:cubicBezTo>
                  <a:cubicBezTo>
                    <a:pt x="137" y="1386"/>
                    <a:pt x="158" y="1386"/>
                    <a:pt x="179" y="1386"/>
                  </a:cubicBezTo>
                  <a:lnTo>
                    <a:pt x="273" y="1386"/>
                  </a:lnTo>
                  <a:cubicBezTo>
                    <a:pt x="294" y="1375"/>
                    <a:pt x="315" y="1375"/>
                    <a:pt x="336" y="1365"/>
                  </a:cubicBezTo>
                  <a:cubicBezTo>
                    <a:pt x="452" y="1333"/>
                    <a:pt x="567" y="1323"/>
                    <a:pt x="693" y="1323"/>
                  </a:cubicBezTo>
                  <a:lnTo>
                    <a:pt x="704" y="1323"/>
                  </a:lnTo>
                  <a:cubicBezTo>
                    <a:pt x="861" y="1333"/>
                    <a:pt x="1008" y="1354"/>
                    <a:pt x="1166" y="1396"/>
                  </a:cubicBezTo>
                  <a:cubicBezTo>
                    <a:pt x="1376" y="1459"/>
                    <a:pt x="1597" y="1554"/>
                    <a:pt x="1807" y="1680"/>
                  </a:cubicBezTo>
                  <a:cubicBezTo>
                    <a:pt x="2111" y="1858"/>
                    <a:pt x="2405" y="2089"/>
                    <a:pt x="2689" y="2383"/>
                  </a:cubicBezTo>
                  <a:cubicBezTo>
                    <a:pt x="3004" y="2709"/>
                    <a:pt x="3256" y="3055"/>
                    <a:pt x="3455" y="3413"/>
                  </a:cubicBezTo>
                  <a:lnTo>
                    <a:pt x="3455" y="3402"/>
                  </a:lnTo>
                  <a:cubicBezTo>
                    <a:pt x="3560" y="3602"/>
                    <a:pt x="3644" y="3780"/>
                    <a:pt x="3697" y="3959"/>
                  </a:cubicBezTo>
                  <a:cubicBezTo>
                    <a:pt x="3697" y="3959"/>
                    <a:pt x="3697" y="3969"/>
                    <a:pt x="3707" y="3969"/>
                  </a:cubicBezTo>
                  <a:cubicBezTo>
                    <a:pt x="3697" y="3980"/>
                    <a:pt x="3697" y="3980"/>
                    <a:pt x="3697" y="3990"/>
                  </a:cubicBezTo>
                  <a:cubicBezTo>
                    <a:pt x="3697" y="4032"/>
                    <a:pt x="3739" y="4064"/>
                    <a:pt x="3781" y="4064"/>
                  </a:cubicBezTo>
                  <a:cubicBezTo>
                    <a:pt x="3949" y="4053"/>
                    <a:pt x="4106" y="4001"/>
                    <a:pt x="4232" y="3927"/>
                  </a:cubicBezTo>
                  <a:cubicBezTo>
                    <a:pt x="4243" y="3917"/>
                    <a:pt x="4264" y="3896"/>
                    <a:pt x="4285" y="3885"/>
                  </a:cubicBezTo>
                  <a:cubicBezTo>
                    <a:pt x="4316" y="3854"/>
                    <a:pt x="4348" y="3833"/>
                    <a:pt x="4390" y="3791"/>
                  </a:cubicBezTo>
                  <a:cubicBezTo>
                    <a:pt x="4432" y="3749"/>
                    <a:pt x="4474" y="3707"/>
                    <a:pt x="4505" y="3654"/>
                  </a:cubicBezTo>
                  <a:cubicBezTo>
                    <a:pt x="4537" y="3612"/>
                    <a:pt x="4568" y="3560"/>
                    <a:pt x="4600" y="3507"/>
                  </a:cubicBezTo>
                  <a:cubicBezTo>
                    <a:pt x="4663" y="3402"/>
                    <a:pt x="4715" y="3297"/>
                    <a:pt x="4757" y="3192"/>
                  </a:cubicBezTo>
                  <a:cubicBezTo>
                    <a:pt x="4747" y="3066"/>
                    <a:pt x="4715" y="2929"/>
                    <a:pt x="4652" y="2772"/>
                  </a:cubicBezTo>
                  <a:cubicBezTo>
                    <a:pt x="4621" y="2677"/>
                    <a:pt x="4579" y="2572"/>
                    <a:pt x="4537" y="2478"/>
                  </a:cubicBezTo>
                  <a:cubicBezTo>
                    <a:pt x="4442" y="2289"/>
                    <a:pt x="4337" y="2110"/>
                    <a:pt x="4201" y="1921"/>
                  </a:cubicBezTo>
                  <a:cubicBezTo>
                    <a:pt x="4075" y="1743"/>
                    <a:pt x="3928" y="1564"/>
                    <a:pt x="3770" y="1396"/>
                  </a:cubicBezTo>
                  <a:cubicBezTo>
                    <a:pt x="3602" y="1218"/>
                    <a:pt x="3434" y="1050"/>
                    <a:pt x="3245" y="903"/>
                  </a:cubicBezTo>
                  <a:cubicBezTo>
                    <a:pt x="3056" y="756"/>
                    <a:pt x="2867" y="619"/>
                    <a:pt x="2657" y="493"/>
                  </a:cubicBezTo>
                  <a:cubicBezTo>
                    <a:pt x="2447" y="367"/>
                    <a:pt x="2237" y="273"/>
                    <a:pt x="2027" y="189"/>
                  </a:cubicBezTo>
                  <a:cubicBezTo>
                    <a:pt x="1681" y="63"/>
                    <a:pt x="1345" y="0"/>
                    <a:pt x="1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2"/>
            <p:cNvSpPr/>
            <p:nvPr/>
          </p:nvSpPr>
          <p:spPr>
            <a:xfrm>
              <a:off x="2423175" y="5123350"/>
              <a:ext cx="76400" cy="64950"/>
            </a:xfrm>
            <a:custGeom>
              <a:avLst/>
              <a:gdLst/>
              <a:ahLst/>
              <a:cxnLst/>
              <a:rect l="l" t="t" r="r" b="b"/>
              <a:pathLst>
                <a:path w="3056" h="2598" extrusionOk="0">
                  <a:moveTo>
                    <a:pt x="116" y="0"/>
                  </a:moveTo>
                  <a:cubicBezTo>
                    <a:pt x="95" y="0"/>
                    <a:pt x="84" y="0"/>
                    <a:pt x="63" y="10"/>
                  </a:cubicBezTo>
                  <a:cubicBezTo>
                    <a:pt x="42" y="21"/>
                    <a:pt x="21" y="52"/>
                    <a:pt x="11" y="73"/>
                  </a:cubicBezTo>
                  <a:cubicBezTo>
                    <a:pt x="0" y="105"/>
                    <a:pt x="0" y="136"/>
                    <a:pt x="21" y="157"/>
                  </a:cubicBezTo>
                  <a:cubicBezTo>
                    <a:pt x="32" y="178"/>
                    <a:pt x="42" y="189"/>
                    <a:pt x="53" y="199"/>
                  </a:cubicBezTo>
                  <a:cubicBezTo>
                    <a:pt x="74" y="210"/>
                    <a:pt x="95" y="220"/>
                    <a:pt x="116" y="220"/>
                  </a:cubicBezTo>
                  <a:cubicBezTo>
                    <a:pt x="127" y="220"/>
                    <a:pt x="148" y="231"/>
                    <a:pt x="169" y="231"/>
                  </a:cubicBezTo>
                  <a:cubicBezTo>
                    <a:pt x="400" y="273"/>
                    <a:pt x="620" y="346"/>
                    <a:pt x="830" y="441"/>
                  </a:cubicBezTo>
                  <a:cubicBezTo>
                    <a:pt x="1114" y="567"/>
                    <a:pt x="1376" y="735"/>
                    <a:pt x="1628" y="934"/>
                  </a:cubicBezTo>
                  <a:cubicBezTo>
                    <a:pt x="1723" y="1018"/>
                    <a:pt x="1807" y="1092"/>
                    <a:pt x="1901" y="1176"/>
                  </a:cubicBezTo>
                  <a:cubicBezTo>
                    <a:pt x="1996" y="1260"/>
                    <a:pt x="2080" y="1354"/>
                    <a:pt x="2164" y="1449"/>
                  </a:cubicBezTo>
                  <a:cubicBezTo>
                    <a:pt x="2342" y="1638"/>
                    <a:pt x="2500" y="1837"/>
                    <a:pt x="2647" y="2047"/>
                  </a:cubicBezTo>
                  <a:cubicBezTo>
                    <a:pt x="2773" y="2215"/>
                    <a:pt x="2878" y="2394"/>
                    <a:pt x="2983" y="2573"/>
                  </a:cubicBezTo>
                  <a:cubicBezTo>
                    <a:pt x="2990" y="2588"/>
                    <a:pt x="3003" y="2598"/>
                    <a:pt x="3018" y="2598"/>
                  </a:cubicBezTo>
                  <a:cubicBezTo>
                    <a:pt x="3023" y="2598"/>
                    <a:pt x="3029" y="2596"/>
                    <a:pt x="3035" y="2594"/>
                  </a:cubicBezTo>
                  <a:cubicBezTo>
                    <a:pt x="3046" y="2583"/>
                    <a:pt x="3056" y="2562"/>
                    <a:pt x="3046" y="2541"/>
                  </a:cubicBezTo>
                  <a:cubicBezTo>
                    <a:pt x="2920" y="2321"/>
                    <a:pt x="2783" y="2110"/>
                    <a:pt x="2636" y="1900"/>
                  </a:cubicBezTo>
                  <a:cubicBezTo>
                    <a:pt x="2489" y="1680"/>
                    <a:pt x="2342" y="1480"/>
                    <a:pt x="2174" y="1281"/>
                  </a:cubicBezTo>
                  <a:cubicBezTo>
                    <a:pt x="2006" y="1081"/>
                    <a:pt x="1817" y="903"/>
                    <a:pt x="1628" y="735"/>
                  </a:cubicBezTo>
                  <a:cubicBezTo>
                    <a:pt x="1523" y="661"/>
                    <a:pt x="1418" y="577"/>
                    <a:pt x="1313" y="504"/>
                  </a:cubicBezTo>
                  <a:cubicBezTo>
                    <a:pt x="1208" y="430"/>
                    <a:pt x="1103" y="367"/>
                    <a:pt x="988" y="315"/>
                  </a:cubicBezTo>
                  <a:cubicBezTo>
                    <a:pt x="862" y="241"/>
                    <a:pt x="725" y="178"/>
                    <a:pt x="589" y="136"/>
                  </a:cubicBezTo>
                  <a:cubicBezTo>
                    <a:pt x="442" y="84"/>
                    <a:pt x="295" y="42"/>
                    <a:pt x="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2"/>
            <p:cNvSpPr/>
            <p:nvPr/>
          </p:nvSpPr>
          <p:spPr>
            <a:xfrm>
              <a:off x="2415550" y="5112050"/>
              <a:ext cx="68025" cy="33825"/>
            </a:xfrm>
            <a:custGeom>
              <a:avLst/>
              <a:gdLst/>
              <a:ahLst/>
              <a:cxnLst/>
              <a:rect l="l" t="t" r="r" b="b"/>
              <a:pathLst>
                <a:path w="2721" h="1353" extrusionOk="0">
                  <a:moveTo>
                    <a:pt x="632" y="271"/>
                  </a:moveTo>
                  <a:cubicBezTo>
                    <a:pt x="635" y="272"/>
                    <a:pt x="638" y="273"/>
                    <a:pt x="642" y="273"/>
                  </a:cubicBezTo>
                  <a:cubicBezTo>
                    <a:pt x="638" y="273"/>
                    <a:pt x="635" y="272"/>
                    <a:pt x="632" y="271"/>
                  </a:cubicBezTo>
                  <a:close/>
                  <a:moveTo>
                    <a:pt x="106" y="0"/>
                  </a:moveTo>
                  <a:cubicBezTo>
                    <a:pt x="53" y="0"/>
                    <a:pt x="1" y="42"/>
                    <a:pt x="1" y="105"/>
                  </a:cubicBezTo>
                  <a:cubicBezTo>
                    <a:pt x="1" y="158"/>
                    <a:pt x="43" y="210"/>
                    <a:pt x="106" y="221"/>
                  </a:cubicBezTo>
                  <a:cubicBezTo>
                    <a:pt x="190" y="221"/>
                    <a:pt x="274" y="221"/>
                    <a:pt x="368" y="231"/>
                  </a:cubicBezTo>
                  <a:cubicBezTo>
                    <a:pt x="450" y="242"/>
                    <a:pt x="541" y="252"/>
                    <a:pt x="632" y="271"/>
                  </a:cubicBezTo>
                  <a:lnTo>
                    <a:pt x="632" y="271"/>
                  </a:lnTo>
                  <a:cubicBezTo>
                    <a:pt x="627" y="269"/>
                    <a:pt x="622" y="266"/>
                    <a:pt x="617" y="265"/>
                  </a:cubicBezTo>
                  <a:lnTo>
                    <a:pt x="617" y="265"/>
                  </a:lnTo>
                  <a:cubicBezTo>
                    <a:pt x="951" y="328"/>
                    <a:pt x="1274" y="421"/>
                    <a:pt x="1576" y="557"/>
                  </a:cubicBezTo>
                  <a:lnTo>
                    <a:pt x="1566" y="557"/>
                  </a:lnTo>
                  <a:cubicBezTo>
                    <a:pt x="1702" y="620"/>
                    <a:pt x="1828" y="693"/>
                    <a:pt x="1965" y="767"/>
                  </a:cubicBezTo>
                  <a:lnTo>
                    <a:pt x="2154" y="893"/>
                  </a:lnTo>
                  <a:cubicBezTo>
                    <a:pt x="2217" y="935"/>
                    <a:pt x="2290" y="987"/>
                    <a:pt x="2343" y="1040"/>
                  </a:cubicBezTo>
                  <a:cubicBezTo>
                    <a:pt x="2458" y="1134"/>
                    <a:pt x="2574" y="1229"/>
                    <a:pt x="2668" y="1344"/>
                  </a:cubicBezTo>
                  <a:cubicBezTo>
                    <a:pt x="2673" y="1350"/>
                    <a:pt x="2681" y="1353"/>
                    <a:pt x="2689" y="1353"/>
                  </a:cubicBezTo>
                  <a:cubicBezTo>
                    <a:pt x="2697" y="1353"/>
                    <a:pt x="2705" y="1350"/>
                    <a:pt x="2710" y="1344"/>
                  </a:cubicBezTo>
                  <a:cubicBezTo>
                    <a:pt x="2721" y="1334"/>
                    <a:pt x="2721" y="1323"/>
                    <a:pt x="2710" y="1313"/>
                  </a:cubicBezTo>
                  <a:cubicBezTo>
                    <a:pt x="2637" y="1218"/>
                    <a:pt x="2553" y="1124"/>
                    <a:pt x="2469" y="1040"/>
                  </a:cubicBezTo>
                  <a:cubicBezTo>
                    <a:pt x="2374" y="956"/>
                    <a:pt x="2290" y="882"/>
                    <a:pt x="2185" y="798"/>
                  </a:cubicBezTo>
                  <a:cubicBezTo>
                    <a:pt x="2091" y="725"/>
                    <a:pt x="1996" y="651"/>
                    <a:pt x="1891" y="578"/>
                  </a:cubicBezTo>
                  <a:cubicBezTo>
                    <a:pt x="1786" y="515"/>
                    <a:pt x="1671" y="452"/>
                    <a:pt x="1566" y="399"/>
                  </a:cubicBezTo>
                  <a:cubicBezTo>
                    <a:pt x="1335" y="284"/>
                    <a:pt x="1104" y="200"/>
                    <a:pt x="862" y="126"/>
                  </a:cubicBezTo>
                  <a:cubicBezTo>
                    <a:pt x="736" y="95"/>
                    <a:pt x="621" y="74"/>
                    <a:pt x="495" y="53"/>
                  </a:cubicBezTo>
                  <a:lnTo>
                    <a:pt x="305" y="21"/>
                  </a:lnTo>
                  <a:cubicBezTo>
                    <a:pt x="242" y="11"/>
                    <a:pt x="179" y="0"/>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2"/>
            <p:cNvSpPr/>
            <p:nvPr/>
          </p:nvSpPr>
          <p:spPr>
            <a:xfrm>
              <a:off x="2200550" y="5129900"/>
              <a:ext cx="19975" cy="16850"/>
            </a:xfrm>
            <a:custGeom>
              <a:avLst/>
              <a:gdLst/>
              <a:ahLst/>
              <a:cxnLst/>
              <a:rect l="l" t="t" r="r" b="b"/>
              <a:pathLst>
                <a:path w="799" h="674" extrusionOk="0">
                  <a:moveTo>
                    <a:pt x="32" y="0"/>
                  </a:moveTo>
                  <a:cubicBezTo>
                    <a:pt x="22" y="0"/>
                    <a:pt x="11" y="0"/>
                    <a:pt x="1" y="11"/>
                  </a:cubicBezTo>
                  <a:cubicBezTo>
                    <a:pt x="1" y="21"/>
                    <a:pt x="1" y="42"/>
                    <a:pt x="22" y="42"/>
                  </a:cubicBezTo>
                  <a:cubicBezTo>
                    <a:pt x="53" y="63"/>
                    <a:pt x="95" y="84"/>
                    <a:pt x="137" y="105"/>
                  </a:cubicBezTo>
                  <a:cubicBezTo>
                    <a:pt x="169" y="116"/>
                    <a:pt x="211" y="147"/>
                    <a:pt x="242" y="168"/>
                  </a:cubicBezTo>
                  <a:cubicBezTo>
                    <a:pt x="347" y="242"/>
                    <a:pt x="442" y="326"/>
                    <a:pt x="526" y="420"/>
                  </a:cubicBezTo>
                  <a:cubicBezTo>
                    <a:pt x="589" y="494"/>
                    <a:pt x="641" y="567"/>
                    <a:pt x="683" y="651"/>
                  </a:cubicBezTo>
                  <a:cubicBezTo>
                    <a:pt x="696" y="664"/>
                    <a:pt x="713" y="674"/>
                    <a:pt x="732" y="674"/>
                  </a:cubicBezTo>
                  <a:cubicBezTo>
                    <a:pt x="743" y="674"/>
                    <a:pt x="755" y="670"/>
                    <a:pt x="767" y="662"/>
                  </a:cubicBezTo>
                  <a:cubicBezTo>
                    <a:pt x="788" y="651"/>
                    <a:pt x="799" y="620"/>
                    <a:pt x="778" y="588"/>
                  </a:cubicBezTo>
                  <a:cubicBezTo>
                    <a:pt x="736" y="525"/>
                    <a:pt x="694" y="473"/>
                    <a:pt x="641" y="410"/>
                  </a:cubicBezTo>
                  <a:cubicBezTo>
                    <a:pt x="578" y="347"/>
                    <a:pt x="515" y="294"/>
                    <a:pt x="452" y="242"/>
                  </a:cubicBezTo>
                  <a:cubicBezTo>
                    <a:pt x="326" y="147"/>
                    <a:pt x="190" y="63"/>
                    <a:pt x="43" y="0"/>
                  </a:cubicBezTo>
                  <a:close/>
                </a:path>
              </a:pathLst>
            </a:custGeom>
            <a:solidFill>
              <a:srgbClr val="FFA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2"/>
            <p:cNvSpPr/>
            <p:nvPr/>
          </p:nvSpPr>
          <p:spPr>
            <a:xfrm>
              <a:off x="2210775" y="5114150"/>
              <a:ext cx="20525" cy="18675"/>
            </a:xfrm>
            <a:custGeom>
              <a:avLst/>
              <a:gdLst/>
              <a:ahLst/>
              <a:cxnLst/>
              <a:rect l="l" t="t" r="r" b="b"/>
              <a:pathLst>
                <a:path w="821" h="747" extrusionOk="0">
                  <a:moveTo>
                    <a:pt x="33" y="0"/>
                  </a:moveTo>
                  <a:cubicBezTo>
                    <a:pt x="22" y="0"/>
                    <a:pt x="12" y="0"/>
                    <a:pt x="12" y="11"/>
                  </a:cubicBezTo>
                  <a:cubicBezTo>
                    <a:pt x="1" y="21"/>
                    <a:pt x="12" y="42"/>
                    <a:pt x="22" y="42"/>
                  </a:cubicBezTo>
                  <a:cubicBezTo>
                    <a:pt x="64" y="74"/>
                    <a:pt x="106" y="95"/>
                    <a:pt x="148" y="126"/>
                  </a:cubicBezTo>
                  <a:cubicBezTo>
                    <a:pt x="222" y="168"/>
                    <a:pt x="285" y="221"/>
                    <a:pt x="358" y="284"/>
                  </a:cubicBezTo>
                  <a:cubicBezTo>
                    <a:pt x="421" y="336"/>
                    <a:pt x="474" y="399"/>
                    <a:pt x="537" y="462"/>
                  </a:cubicBezTo>
                  <a:cubicBezTo>
                    <a:pt x="600" y="546"/>
                    <a:pt x="663" y="630"/>
                    <a:pt x="705" y="725"/>
                  </a:cubicBezTo>
                  <a:cubicBezTo>
                    <a:pt x="715" y="735"/>
                    <a:pt x="736" y="746"/>
                    <a:pt x="747" y="746"/>
                  </a:cubicBezTo>
                  <a:cubicBezTo>
                    <a:pt x="768" y="746"/>
                    <a:pt x="778" y="746"/>
                    <a:pt x="789" y="735"/>
                  </a:cubicBezTo>
                  <a:cubicBezTo>
                    <a:pt x="810" y="735"/>
                    <a:pt x="820" y="714"/>
                    <a:pt x="820" y="704"/>
                  </a:cubicBezTo>
                  <a:cubicBezTo>
                    <a:pt x="820" y="683"/>
                    <a:pt x="820" y="672"/>
                    <a:pt x="810" y="651"/>
                  </a:cubicBezTo>
                  <a:lnTo>
                    <a:pt x="652" y="462"/>
                  </a:lnTo>
                  <a:cubicBezTo>
                    <a:pt x="589" y="399"/>
                    <a:pt x="526" y="347"/>
                    <a:pt x="463" y="284"/>
                  </a:cubicBezTo>
                  <a:cubicBezTo>
                    <a:pt x="327" y="179"/>
                    <a:pt x="190" y="84"/>
                    <a:pt x="43" y="0"/>
                  </a:cubicBezTo>
                  <a:close/>
                </a:path>
              </a:pathLst>
            </a:custGeom>
            <a:solidFill>
              <a:srgbClr val="FFA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2"/>
            <p:cNvSpPr/>
            <p:nvPr/>
          </p:nvSpPr>
          <p:spPr>
            <a:xfrm>
              <a:off x="2341800" y="4933800"/>
              <a:ext cx="122075" cy="92175"/>
            </a:xfrm>
            <a:custGeom>
              <a:avLst/>
              <a:gdLst/>
              <a:ahLst/>
              <a:cxnLst/>
              <a:rect l="l" t="t" r="r" b="b"/>
              <a:pathLst>
                <a:path w="4883" h="3687" extrusionOk="0">
                  <a:moveTo>
                    <a:pt x="4799" y="1"/>
                  </a:moveTo>
                  <a:cubicBezTo>
                    <a:pt x="4768" y="1"/>
                    <a:pt x="4747" y="22"/>
                    <a:pt x="4736" y="43"/>
                  </a:cubicBezTo>
                  <a:cubicBezTo>
                    <a:pt x="4558" y="431"/>
                    <a:pt x="4337" y="788"/>
                    <a:pt x="4096" y="1124"/>
                  </a:cubicBezTo>
                  <a:lnTo>
                    <a:pt x="4106" y="1114"/>
                  </a:lnTo>
                  <a:lnTo>
                    <a:pt x="4106" y="1114"/>
                  </a:lnTo>
                  <a:cubicBezTo>
                    <a:pt x="3854" y="1460"/>
                    <a:pt x="3571" y="1796"/>
                    <a:pt x="3276" y="2122"/>
                  </a:cubicBezTo>
                  <a:cubicBezTo>
                    <a:pt x="3003" y="2405"/>
                    <a:pt x="2730" y="2689"/>
                    <a:pt x="2426" y="2941"/>
                  </a:cubicBezTo>
                  <a:lnTo>
                    <a:pt x="2436" y="2930"/>
                  </a:lnTo>
                  <a:lnTo>
                    <a:pt x="2436" y="2930"/>
                  </a:lnTo>
                  <a:cubicBezTo>
                    <a:pt x="2226" y="3098"/>
                    <a:pt x="1995" y="3256"/>
                    <a:pt x="1743" y="3371"/>
                  </a:cubicBezTo>
                  <a:cubicBezTo>
                    <a:pt x="1596" y="3434"/>
                    <a:pt x="1449" y="3487"/>
                    <a:pt x="1291" y="3518"/>
                  </a:cubicBezTo>
                  <a:cubicBezTo>
                    <a:pt x="1210" y="3526"/>
                    <a:pt x="1133" y="3533"/>
                    <a:pt x="1054" y="3533"/>
                  </a:cubicBezTo>
                  <a:cubicBezTo>
                    <a:pt x="1022" y="3533"/>
                    <a:pt x="989" y="3532"/>
                    <a:pt x="955" y="3529"/>
                  </a:cubicBezTo>
                  <a:cubicBezTo>
                    <a:pt x="850" y="3518"/>
                    <a:pt x="756" y="3508"/>
                    <a:pt x="672" y="3466"/>
                  </a:cubicBezTo>
                  <a:cubicBezTo>
                    <a:pt x="609" y="3445"/>
                    <a:pt x="546" y="3413"/>
                    <a:pt x="493" y="3382"/>
                  </a:cubicBezTo>
                  <a:cubicBezTo>
                    <a:pt x="441" y="3340"/>
                    <a:pt x="399" y="3298"/>
                    <a:pt x="357" y="3245"/>
                  </a:cubicBezTo>
                  <a:cubicBezTo>
                    <a:pt x="315" y="3203"/>
                    <a:pt x="283" y="3140"/>
                    <a:pt x="262" y="3088"/>
                  </a:cubicBezTo>
                  <a:cubicBezTo>
                    <a:pt x="252" y="3077"/>
                    <a:pt x="252" y="3077"/>
                    <a:pt x="252" y="3067"/>
                  </a:cubicBezTo>
                  <a:lnTo>
                    <a:pt x="252" y="3077"/>
                  </a:lnTo>
                  <a:cubicBezTo>
                    <a:pt x="220" y="2993"/>
                    <a:pt x="189" y="2899"/>
                    <a:pt x="178" y="2815"/>
                  </a:cubicBezTo>
                  <a:cubicBezTo>
                    <a:pt x="147" y="2636"/>
                    <a:pt x="147" y="2468"/>
                    <a:pt x="168" y="2290"/>
                  </a:cubicBezTo>
                  <a:lnTo>
                    <a:pt x="168" y="2290"/>
                  </a:lnTo>
                  <a:lnTo>
                    <a:pt x="168" y="2311"/>
                  </a:lnTo>
                  <a:cubicBezTo>
                    <a:pt x="199" y="1954"/>
                    <a:pt x="294" y="1607"/>
                    <a:pt x="420" y="1271"/>
                  </a:cubicBezTo>
                  <a:cubicBezTo>
                    <a:pt x="472" y="1135"/>
                    <a:pt x="535" y="988"/>
                    <a:pt x="598" y="851"/>
                  </a:cubicBezTo>
                  <a:cubicBezTo>
                    <a:pt x="619" y="820"/>
                    <a:pt x="609" y="767"/>
                    <a:pt x="567" y="746"/>
                  </a:cubicBezTo>
                  <a:cubicBezTo>
                    <a:pt x="558" y="740"/>
                    <a:pt x="548" y="737"/>
                    <a:pt x="537" y="737"/>
                  </a:cubicBezTo>
                  <a:cubicBezTo>
                    <a:pt x="509" y="737"/>
                    <a:pt x="477" y="755"/>
                    <a:pt x="462" y="778"/>
                  </a:cubicBezTo>
                  <a:cubicBezTo>
                    <a:pt x="399" y="904"/>
                    <a:pt x="346" y="1040"/>
                    <a:pt x="294" y="1166"/>
                  </a:cubicBezTo>
                  <a:cubicBezTo>
                    <a:pt x="231" y="1334"/>
                    <a:pt x="178" y="1492"/>
                    <a:pt x="136" y="1660"/>
                  </a:cubicBezTo>
                  <a:cubicBezTo>
                    <a:pt x="84" y="1838"/>
                    <a:pt x="52" y="2006"/>
                    <a:pt x="31" y="2185"/>
                  </a:cubicBezTo>
                  <a:cubicBezTo>
                    <a:pt x="0" y="2353"/>
                    <a:pt x="0" y="2531"/>
                    <a:pt x="10" y="2699"/>
                  </a:cubicBezTo>
                  <a:cubicBezTo>
                    <a:pt x="21" y="2783"/>
                    <a:pt x="31" y="2867"/>
                    <a:pt x="52" y="2941"/>
                  </a:cubicBezTo>
                  <a:cubicBezTo>
                    <a:pt x="73" y="3025"/>
                    <a:pt x="94" y="3098"/>
                    <a:pt x="126" y="3161"/>
                  </a:cubicBezTo>
                  <a:cubicBezTo>
                    <a:pt x="157" y="3235"/>
                    <a:pt x="199" y="3298"/>
                    <a:pt x="252" y="3361"/>
                  </a:cubicBezTo>
                  <a:cubicBezTo>
                    <a:pt x="294" y="3413"/>
                    <a:pt x="357" y="3466"/>
                    <a:pt x="420" y="3508"/>
                  </a:cubicBezTo>
                  <a:cubicBezTo>
                    <a:pt x="556" y="3613"/>
                    <a:pt x="724" y="3655"/>
                    <a:pt x="892" y="3676"/>
                  </a:cubicBezTo>
                  <a:cubicBezTo>
                    <a:pt x="950" y="3683"/>
                    <a:pt x="1008" y="3686"/>
                    <a:pt x="1065" y="3686"/>
                  </a:cubicBezTo>
                  <a:cubicBezTo>
                    <a:pt x="1270" y="3686"/>
                    <a:pt x="1473" y="3644"/>
                    <a:pt x="1669" y="3571"/>
                  </a:cubicBezTo>
                  <a:cubicBezTo>
                    <a:pt x="1921" y="3476"/>
                    <a:pt x="2152" y="3329"/>
                    <a:pt x="2373" y="3172"/>
                  </a:cubicBezTo>
                  <a:cubicBezTo>
                    <a:pt x="2594" y="3014"/>
                    <a:pt x="2793" y="2836"/>
                    <a:pt x="2982" y="2647"/>
                  </a:cubicBezTo>
                  <a:cubicBezTo>
                    <a:pt x="3182" y="2447"/>
                    <a:pt x="3382" y="2237"/>
                    <a:pt x="3560" y="2027"/>
                  </a:cubicBezTo>
                  <a:cubicBezTo>
                    <a:pt x="3770" y="1796"/>
                    <a:pt x="3959" y="1565"/>
                    <a:pt x="4138" y="1313"/>
                  </a:cubicBezTo>
                  <a:cubicBezTo>
                    <a:pt x="4421" y="946"/>
                    <a:pt x="4673" y="547"/>
                    <a:pt x="4862" y="116"/>
                  </a:cubicBezTo>
                  <a:cubicBezTo>
                    <a:pt x="4883" y="74"/>
                    <a:pt x="4873" y="32"/>
                    <a:pt x="4831" y="11"/>
                  </a:cubicBezTo>
                  <a:cubicBezTo>
                    <a:pt x="4820" y="1"/>
                    <a:pt x="4810" y="1"/>
                    <a:pt x="4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2"/>
            <p:cNvSpPr/>
            <p:nvPr/>
          </p:nvSpPr>
          <p:spPr>
            <a:xfrm>
              <a:off x="1865825" y="4997800"/>
              <a:ext cx="55450" cy="48700"/>
            </a:xfrm>
            <a:custGeom>
              <a:avLst/>
              <a:gdLst/>
              <a:ahLst/>
              <a:cxnLst/>
              <a:rect l="l" t="t" r="r" b="b"/>
              <a:pathLst>
                <a:path w="2218" h="1948" extrusionOk="0">
                  <a:moveTo>
                    <a:pt x="1108" y="0"/>
                  </a:moveTo>
                  <a:cubicBezTo>
                    <a:pt x="984" y="0"/>
                    <a:pt x="857" y="24"/>
                    <a:pt x="736" y="76"/>
                  </a:cubicBezTo>
                  <a:cubicBezTo>
                    <a:pt x="243" y="276"/>
                    <a:pt x="1" y="853"/>
                    <a:pt x="211" y="1347"/>
                  </a:cubicBezTo>
                  <a:cubicBezTo>
                    <a:pt x="362" y="1719"/>
                    <a:pt x="727" y="1948"/>
                    <a:pt x="1110" y="1948"/>
                  </a:cubicBezTo>
                  <a:cubicBezTo>
                    <a:pt x="1234" y="1948"/>
                    <a:pt x="1361" y="1924"/>
                    <a:pt x="1482" y="1872"/>
                  </a:cubicBezTo>
                  <a:cubicBezTo>
                    <a:pt x="1975" y="1672"/>
                    <a:pt x="2217" y="1095"/>
                    <a:pt x="2007" y="601"/>
                  </a:cubicBezTo>
                  <a:cubicBezTo>
                    <a:pt x="1856" y="229"/>
                    <a:pt x="1491" y="0"/>
                    <a:pt x="11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2"/>
            <p:cNvSpPr/>
            <p:nvPr/>
          </p:nvSpPr>
          <p:spPr>
            <a:xfrm>
              <a:off x="1886850" y="5001225"/>
              <a:ext cx="23400" cy="16075"/>
            </a:xfrm>
            <a:custGeom>
              <a:avLst/>
              <a:gdLst/>
              <a:ahLst/>
              <a:cxnLst/>
              <a:rect l="l" t="t" r="r" b="b"/>
              <a:pathLst>
                <a:path w="936" h="643" extrusionOk="0">
                  <a:moveTo>
                    <a:pt x="287" y="1"/>
                  </a:moveTo>
                  <a:cubicBezTo>
                    <a:pt x="190" y="1"/>
                    <a:pt x="111" y="32"/>
                    <a:pt x="74" y="97"/>
                  </a:cubicBezTo>
                  <a:cubicBezTo>
                    <a:pt x="0" y="223"/>
                    <a:pt x="116" y="422"/>
                    <a:pt x="336" y="548"/>
                  </a:cubicBezTo>
                  <a:cubicBezTo>
                    <a:pt x="447" y="611"/>
                    <a:pt x="562" y="643"/>
                    <a:pt x="659" y="643"/>
                  </a:cubicBezTo>
                  <a:cubicBezTo>
                    <a:pt x="756" y="643"/>
                    <a:pt x="835" y="611"/>
                    <a:pt x="872" y="548"/>
                  </a:cubicBezTo>
                  <a:cubicBezTo>
                    <a:pt x="935" y="422"/>
                    <a:pt x="819" y="212"/>
                    <a:pt x="599" y="86"/>
                  </a:cubicBezTo>
                  <a:cubicBezTo>
                    <a:pt x="491" y="30"/>
                    <a:pt x="381" y="1"/>
                    <a:pt x="28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2"/>
            <p:cNvSpPr/>
            <p:nvPr/>
          </p:nvSpPr>
          <p:spPr>
            <a:xfrm>
              <a:off x="1907600" y="5016775"/>
              <a:ext cx="6850" cy="6275"/>
            </a:xfrm>
            <a:custGeom>
              <a:avLst/>
              <a:gdLst/>
              <a:ahLst/>
              <a:cxnLst/>
              <a:rect l="l" t="t" r="r" b="b"/>
              <a:pathLst>
                <a:path w="274" h="251" extrusionOk="0">
                  <a:moveTo>
                    <a:pt x="121" y="1"/>
                  </a:moveTo>
                  <a:cubicBezTo>
                    <a:pt x="91" y="1"/>
                    <a:pt x="62" y="11"/>
                    <a:pt x="42" y="31"/>
                  </a:cubicBezTo>
                  <a:cubicBezTo>
                    <a:pt x="0" y="84"/>
                    <a:pt x="0" y="157"/>
                    <a:pt x="52" y="210"/>
                  </a:cubicBezTo>
                  <a:cubicBezTo>
                    <a:pt x="80" y="237"/>
                    <a:pt x="113" y="250"/>
                    <a:pt x="145" y="250"/>
                  </a:cubicBezTo>
                  <a:cubicBezTo>
                    <a:pt x="173" y="250"/>
                    <a:pt x="200" y="240"/>
                    <a:pt x="220" y="220"/>
                  </a:cubicBezTo>
                  <a:cubicBezTo>
                    <a:pt x="273" y="168"/>
                    <a:pt x="262" y="94"/>
                    <a:pt x="210" y="42"/>
                  </a:cubicBezTo>
                  <a:cubicBezTo>
                    <a:pt x="188" y="14"/>
                    <a:pt x="154" y="1"/>
                    <a:pt x="12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2"/>
            <p:cNvSpPr/>
            <p:nvPr/>
          </p:nvSpPr>
          <p:spPr>
            <a:xfrm>
              <a:off x="1895550" y="4808820"/>
              <a:ext cx="54375" cy="69600"/>
            </a:xfrm>
            <a:custGeom>
              <a:avLst/>
              <a:gdLst/>
              <a:ahLst/>
              <a:cxnLst/>
              <a:rect l="l" t="t" r="r" b="b"/>
              <a:pathLst>
                <a:path w="2175" h="2784" extrusionOk="0">
                  <a:moveTo>
                    <a:pt x="252" y="0"/>
                  </a:moveTo>
                  <a:cubicBezTo>
                    <a:pt x="242" y="0"/>
                    <a:pt x="242" y="0"/>
                    <a:pt x="231" y="11"/>
                  </a:cubicBezTo>
                  <a:cubicBezTo>
                    <a:pt x="200" y="11"/>
                    <a:pt x="158" y="21"/>
                    <a:pt x="126" y="53"/>
                  </a:cubicBezTo>
                  <a:cubicBezTo>
                    <a:pt x="95" y="74"/>
                    <a:pt x="74" y="116"/>
                    <a:pt x="53" y="158"/>
                  </a:cubicBezTo>
                  <a:cubicBezTo>
                    <a:pt x="21" y="210"/>
                    <a:pt x="11" y="273"/>
                    <a:pt x="11" y="347"/>
                  </a:cubicBezTo>
                  <a:cubicBezTo>
                    <a:pt x="0" y="473"/>
                    <a:pt x="21" y="609"/>
                    <a:pt x="84" y="767"/>
                  </a:cubicBezTo>
                  <a:cubicBezTo>
                    <a:pt x="147" y="914"/>
                    <a:pt x="231" y="1050"/>
                    <a:pt x="357" y="1219"/>
                  </a:cubicBezTo>
                  <a:cubicBezTo>
                    <a:pt x="473" y="1366"/>
                    <a:pt x="599" y="1502"/>
                    <a:pt x="756" y="1670"/>
                  </a:cubicBezTo>
                  <a:cubicBezTo>
                    <a:pt x="987" y="1891"/>
                    <a:pt x="1250" y="2122"/>
                    <a:pt x="1554" y="2353"/>
                  </a:cubicBezTo>
                  <a:cubicBezTo>
                    <a:pt x="1670" y="2437"/>
                    <a:pt x="1796" y="2532"/>
                    <a:pt x="1911" y="2616"/>
                  </a:cubicBezTo>
                  <a:cubicBezTo>
                    <a:pt x="2016" y="2679"/>
                    <a:pt x="2100" y="2742"/>
                    <a:pt x="2174" y="2784"/>
                  </a:cubicBezTo>
                  <a:cubicBezTo>
                    <a:pt x="1953" y="2216"/>
                    <a:pt x="1680" y="1681"/>
                    <a:pt x="1376" y="1198"/>
                  </a:cubicBezTo>
                  <a:lnTo>
                    <a:pt x="1292" y="1061"/>
                  </a:lnTo>
                  <a:lnTo>
                    <a:pt x="1271" y="1029"/>
                  </a:lnTo>
                  <a:lnTo>
                    <a:pt x="1208" y="935"/>
                  </a:lnTo>
                  <a:cubicBezTo>
                    <a:pt x="1113" y="798"/>
                    <a:pt x="1019" y="662"/>
                    <a:pt x="924" y="546"/>
                  </a:cubicBezTo>
                  <a:cubicBezTo>
                    <a:pt x="840" y="441"/>
                    <a:pt x="735" y="326"/>
                    <a:pt x="620" y="210"/>
                  </a:cubicBezTo>
                  <a:cubicBezTo>
                    <a:pt x="578" y="168"/>
                    <a:pt x="536" y="137"/>
                    <a:pt x="494" y="105"/>
                  </a:cubicBezTo>
                  <a:cubicBezTo>
                    <a:pt x="441" y="74"/>
                    <a:pt x="399" y="42"/>
                    <a:pt x="357" y="32"/>
                  </a:cubicBezTo>
                  <a:cubicBezTo>
                    <a:pt x="315" y="11"/>
                    <a:pt x="284"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2"/>
            <p:cNvSpPr/>
            <p:nvPr/>
          </p:nvSpPr>
          <p:spPr>
            <a:xfrm>
              <a:off x="1960125" y="4813295"/>
              <a:ext cx="19725" cy="64600"/>
            </a:xfrm>
            <a:custGeom>
              <a:avLst/>
              <a:gdLst/>
              <a:ahLst/>
              <a:cxnLst/>
              <a:rect l="l" t="t" r="r" b="b"/>
              <a:pathLst>
                <a:path w="789" h="2584" extrusionOk="0">
                  <a:moveTo>
                    <a:pt x="231" y="0"/>
                  </a:moveTo>
                  <a:lnTo>
                    <a:pt x="221" y="10"/>
                  </a:lnTo>
                  <a:cubicBezTo>
                    <a:pt x="200" y="10"/>
                    <a:pt x="189" y="10"/>
                    <a:pt x="168" y="21"/>
                  </a:cubicBezTo>
                  <a:cubicBezTo>
                    <a:pt x="105" y="52"/>
                    <a:pt x="63" y="105"/>
                    <a:pt x="32" y="199"/>
                  </a:cubicBezTo>
                  <a:cubicBezTo>
                    <a:pt x="21" y="220"/>
                    <a:pt x="21" y="241"/>
                    <a:pt x="11" y="262"/>
                  </a:cubicBezTo>
                  <a:cubicBezTo>
                    <a:pt x="11" y="294"/>
                    <a:pt x="11" y="325"/>
                    <a:pt x="0" y="357"/>
                  </a:cubicBezTo>
                  <a:lnTo>
                    <a:pt x="0" y="378"/>
                  </a:lnTo>
                  <a:cubicBezTo>
                    <a:pt x="11" y="430"/>
                    <a:pt x="11" y="493"/>
                    <a:pt x="21" y="535"/>
                  </a:cubicBezTo>
                  <a:cubicBezTo>
                    <a:pt x="32" y="619"/>
                    <a:pt x="42" y="703"/>
                    <a:pt x="63" y="787"/>
                  </a:cubicBezTo>
                  <a:cubicBezTo>
                    <a:pt x="95" y="913"/>
                    <a:pt x="137" y="1061"/>
                    <a:pt x="200" y="1239"/>
                  </a:cubicBezTo>
                  <a:cubicBezTo>
                    <a:pt x="242" y="1397"/>
                    <a:pt x="305" y="1544"/>
                    <a:pt x="357" y="1691"/>
                  </a:cubicBezTo>
                  <a:cubicBezTo>
                    <a:pt x="473" y="1985"/>
                    <a:pt x="599" y="2269"/>
                    <a:pt x="746" y="2531"/>
                  </a:cubicBezTo>
                  <a:lnTo>
                    <a:pt x="756" y="2563"/>
                  </a:lnTo>
                  <a:lnTo>
                    <a:pt x="767" y="2584"/>
                  </a:lnTo>
                  <a:cubicBezTo>
                    <a:pt x="767" y="2531"/>
                    <a:pt x="777" y="2489"/>
                    <a:pt x="777" y="2447"/>
                  </a:cubicBezTo>
                  <a:lnTo>
                    <a:pt x="777" y="2416"/>
                  </a:lnTo>
                  <a:lnTo>
                    <a:pt x="777" y="2353"/>
                  </a:lnTo>
                  <a:lnTo>
                    <a:pt x="777" y="2227"/>
                  </a:lnTo>
                  <a:lnTo>
                    <a:pt x="777" y="2090"/>
                  </a:lnTo>
                  <a:cubicBezTo>
                    <a:pt x="788" y="1838"/>
                    <a:pt x="788" y="1638"/>
                    <a:pt x="777" y="1449"/>
                  </a:cubicBezTo>
                  <a:cubicBezTo>
                    <a:pt x="767" y="1197"/>
                    <a:pt x="756" y="997"/>
                    <a:pt x="725" y="798"/>
                  </a:cubicBezTo>
                  <a:cubicBezTo>
                    <a:pt x="683" y="567"/>
                    <a:pt x="630" y="409"/>
                    <a:pt x="557" y="273"/>
                  </a:cubicBezTo>
                  <a:cubicBezTo>
                    <a:pt x="546" y="252"/>
                    <a:pt x="525" y="220"/>
                    <a:pt x="504" y="189"/>
                  </a:cubicBezTo>
                  <a:cubicBezTo>
                    <a:pt x="473" y="136"/>
                    <a:pt x="431" y="94"/>
                    <a:pt x="378" y="63"/>
                  </a:cubicBezTo>
                  <a:cubicBezTo>
                    <a:pt x="347" y="31"/>
                    <a:pt x="305" y="21"/>
                    <a:pt x="273" y="10"/>
                  </a:cubicBezTo>
                  <a:cubicBezTo>
                    <a:pt x="263" y="10"/>
                    <a:pt x="252" y="0"/>
                    <a:pt x="2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2"/>
            <p:cNvSpPr/>
            <p:nvPr/>
          </p:nvSpPr>
          <p:spPr>
            <a:xfrm>
              <a:off x="1879525" y="4875770"/>
              <a:ext cx="79050" cy="63550"/>
            </a:xfrm>
            <a:custGeom>
              <a:avLst/>
              <a:gdLst/>
              <a:ahLst/>
              <a:cxnLst/>
              <a:rect l="l" t="t" r="r" b="b"/>
              <a:pathLst>
                <a:path w="3162" h="2542" extrusionOk="0">
                  <a:moveTo>
                    <a:pt x="358" y="1"/>
                  </a:moveTo>
                  <a:cubicBezTo>
                    <a:pt x="295" y="1"/>
                    <a:pt x="232" y="22"/>
                    <a:pt x="179" y="53"/>
                  </a:cubicBezTo>
                  <a:cubicBezTo>
                    <a:pt x="137" y="85"/>
                    <a:pt x="106" y="137"/>
                    <a:pt x="85" y="169"/>
                  </a:cubicBezTo>
                  <a:cubicBezTo>
                    <a:pt x="64" y="211"/>
                    <a:pt x="43" y="253"/>
                    <a:pt x="32" y="305"/>
                  </a:cubicBezTo>
                  <a:cubicBezTo>
                    <a:pt x="1" y="410"/>
                    <a:pt x="32" y="515"/>
                    <a:pt x="53" y="578"/>
                  </a:cubicBezTo>
                  <a:cubicBezTo>
                    <a:pt x="106" y="704"/>
                    <a:pt x="179" y="799"/>
                    <a:pt x="242" y="862"/>
                  </a:cubicBezTo>
                  <a:cubicBezTo>
                    <a:pt x="316" y="956"/>
                    <a:pt x="410" y="1051"/>
                    <a:pt x="536" y="1156"/>
                  </a:cubicBezTo>
                  <a:cubicBezTo>
                    <a:pt x="641" y="1240"/>
                    <a:pt x="767" y="1334"/>
                    <a:pt x="925" y="1429"/>
                  </a:cubicBezTo>
                  <a:cubicBezTo>
                    <a:pt x="1051" y="1513"/>
                    <a:pt x="1198" y="1607"/>
                    <a:pt x="1366" y="1702"/>
                  </a:cubicBezTo>
                  <a:cubicBezTo>
                    <a:pt x="1639" y="1859"/>
                    <a:pt x="1943" y="2006"/>
                    <a:pt x="2290" y="2164"/>
                  </a:cubicBezTo>
                  <a:cubicBezTo>
                    <a:pt x="2489" y="2269"/>
                    <a:pt x="2689" y="2353"/>
                    <a:pt x="2867" y="2426"/>
                  </a:cubicBezTo>
                  <a:cubicBezTo>
                    <a:pt x="2983" y="2468"/>
                    <a:pt x="3067" y="2510"/>
                    <a:pt x="3161" y="2542"/>
                  </a:cubicBezTo>
                  <a:cubicBezTo>
                    <a:pt x="2794" y="2059"/>
                    <a:pt x="2363" y="1586"/>
                    <a:pt x="1891" y="1124"/>
                  </a:cubicBezTo>
                  <a:cubicBezTo>
                    <a:pt x="1691" y="925"/>
                    <a:pt x="1492" y="746"/>
                    <a:pt x="1303" y="578"/>
                  </a:cubicBezTo>
                  <a:cubicBezTo>
                    <a:pt x="1250" y="536"/>
                    <a:pt x="1198" y="484"/>
                    <a:pt x="1145" y="442"/>
                  </a:cubicBezTo>
                  <a:lnTo>
                    <a:pt x="1124" y="421"/>
                  </a:lnTo>
                  <a:lnTo>
                    <a:pt x="998" y="326"/>
                  </a:lnTo>
                  <a:cubicBezTo>
                    <a:pt x="893" y="242"/>
                    <a:pt x="788" y="169"/>
                    <a:pt x="694" y="116"/>
                  </a:cubicBezTo>
                  <a:lnTo>
                    <a:pt x="547" y="43"/>
                  </a:lnTo>
                  <a:cubicBezTo>
                    <a:pt x="526" y="32"/>
                    <a:pt x="505" y="32"/>
                    <a:pt x="484" y="22"/>
                  </a:cubicBezTo>
                  <a:lnTo>
                    <a:pt x="463" y="22"/>
                  </a:lnTo>
                  <a:cubicBezTo>
                    <a:pt x="421" y="11"/>
                    <a:pt x="389"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4" name="Google Shape;1994;p52"/>
          <p:cNvGrpSpPr/>
          <p:nvPr/>
        </p:nvGrpSpPr>
        <p:grpSpPr>
          <a:xfrm>
            <a:off x="8772311" y="927674"/>
            <a:ext cx="694795" cy="572678"/>
            <a:chOff x="6624842" y="906425"/>
            <a:chExt cx="822243" cy="677725"/>
          </a:xfrm>
        </p:grpSpPr>
        <p:sp>
          <p:nvSpPr>
            <p:cNvPr id="1995" name="Google Shape;1995;p52"/>
            <p:cNvSpPr/>
            <p:nvPr/>
          </p:nvSpPr>
          <p:spPr>
            <a:xfrm>
              <a:off x="6624850" y="906425"/>
              <a:ext cx="822224" cy="677725"/>
            </a:xfrm>
            <a:custGeom>
              <a:avLst/>
              <a:gdLst/>
              <a:ahLst/>
              <a:cxnLst/>
              <a:rect l="l" t="t" r="r" b="b"/>
              <a:pathLst>
                <a:path w="7824" h="6449" extrusionOk="0">
                  <a:moveTo>
                    <a:pt x="2070" y="1"/>
                  </a:moveTo>
                  <a:cubicBezTo>
                    <a:pt x="1902" y="1"/>
                    <a:pt x="1713" y="22"/>
                    <a:pt x="1534" y="64"/>
                  </a:cubicBezTo>
                  <a:cubicBezTo>
                    <a:pt x="683" y="253"/>
                    <a:pt x="190" y="1020"/>
                    <a:pt x="85" y="1797"/>
                  </a:cubicBezTo>
                  <a:cubicBezTo>
                    <a:pt x="1" y="2406"/>
                    <a:pt x="253" y="3193"/>
                    <a:pt x="1093" y="4023"/>
                  </a:cubicBezTo>
                  <a:cubicBezTo>
                    <a:pt x="1881" y="4789"/>
                    <a:pt x="3183" y="5892"/>
                    <a:pt x="3771" y="6312"/>
                  </a:cubicBezTo>
                  <a:lnTo>
                    <a:pt x="3949" y="6448"/>
                  </a:lnTo>
                  <a:lnTo>
                    <a:pt x="4054" y="6396"/>
                  </a:lnTo>
                  <a:cubicBezTo>
                    <a:pt x="4642" y="5976"/>
                    <a:pt x="5944" y="4947"/>
                    <a:pt x="6721" y="4180"/>
                  </a:cubicBezTo>
                  <a:cubicBezTo>
                    <a:pt x="7561" y="3351"/>
                    <a:pt x="7824" y="2406"/>
                    <a:pt x="7740" y="1797"/>
                  </a:cubicBezTo>
                  <a:cubicBezTo>
                    <a:pt x="7635" y="1020"/>
                    <a:pt x="7068" y="253"/>
                    <a:pt x="6207" y="64"/>
                  </a:cubicBezTo>
                  <a:cubicBezTo>
                    <a:pt x="6028" y="22"/>
                    <a:pt x="5850" y="1"/>
                    <a:pt x="5671" y="1"/>
                  </a:cubicBezTo>
                  <a:cubicBezTo>
                    <a:pt x="5188" y="1"/>
                    <a:pt x="4758" y="169"/>
                    <a:pt x="4306" y="516"/>
                  </a:cubicBezTo>
                  <a:cubicBezTo>
                    <a:pt x="4107" y="663"/>
                    <a:pt x="3970" y="841"/>
                    <a:pt x="3876" y="999"/>
                  </a:cubicBezTo>
                  <a:lnTo>
                    <a:pt x="3865" y="999"/>
                  </a:lnTo>
                  <a:cubicBezTo>
                    <a:pt x="3771" y="841"/>
                    <a:pt x="3634" y="663"/>
                    <a:pt x="3445" y="516"/>
                  </a:cubicBezTo>
                  <a:cubicBezTo>
                    <a:pt x="2994" y="169"/>
                    <a:pt x="2553" y="1"/>
                    <a:pt x="2070"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6" name="Google Shape;1996;p52"/>
            <p:cNvGrpSpPr/>
            <p:nvPr/>
          </p:nvGrpSpPr>
          <p:grpSpPr>
            <a:xfrm>
              <a:off x="6624842" y="906958"/>
              <a:ext cx="822243" cy="676720"/>
              <a:chOff x="-1286075" y="1264350"/>
              <a:chExt cx="399050" cy="328425"/>
            </a:xfrm>
          </p:grpSpPr>
          <p:sp>
            <p:nvSpPr>
              <p:cNvPr id="1997" name="Google Shape;1997;p52"/>
              <p:cNvSpPr/>
              <p:nvPr/>
            </p:nvSpPr>
            <p:spPr>
              <a:xfrm>
                <a:off x="-1286075" y="1264350"/>
                <a:ext cx="399050" cy="328425"/>
              </a:xfrm>
              <a:custGeom>
                <a:avLst/>
                <a:gdLst/>
                <a:ahLst/>
                <a:cxnLst/>
                <a:rect l="l" t="t" r="r" b="b"/>
                <a:pathLst>
                  <a:path w="15962" h="13137" extrusionOk="0">
                    <a:moveTo>
                      <a:pt x="4222" y="1"/>
                    </a:moveTo>
                    <a:cubicBezTo>
                      <a:pt x="3875" y="1"/>
                      <a:pt x="3508" y="53"/>
                      <a:pt x="3130" y="127"/>
                    </a:cubicBezTo>
                    <a:cubicBezTo>
                      <a:pt x="1397" y="515"/>
                      <a:pt x="399" y="2069"/>
                      <a:pt x="178" y="3665"/>
                    </a:cubicBezTo>
                    <a:cubicBezTo>
                      <a:pt x="0" y="4894"/>
                      <a:pt x="535" y="6490"/>
                      <a:pt x="2247" y="8180"/>
                    </a:cubicBezTo>
                    <a:cubicBezTo>
                      <a:pt x="3833" y="9755"/>
                      <a:pt x="6490" y="11992"/>
                      <a:pt x="7697" y="12853"/>
                    </a:cubicBezTo>
                    <a:lnTo>
                      <a:pt x="8065" y="13137"/>
                    </a:lnTo>
                    <a:lnTo>
                      <a:pt x="8264" y="13011"/>
                    </a:lnTo>
                    <a:cubicBezTo>
                      <a:pt x="9472" y="12160"/>
                      <a:pt x="12128" y="10081"/>
                      <a:pt x="13714" y="8516"/>
                    </a:cubicBezTo>
                    <a:cubicBezTo>
                      <a:pt x="15426" y="6815"/>
                      <a:pt x="15961" y="4894"/>
                      <a:pt x="15783" y="3665"/>
                    </a:cubicBezTo>
                    <a:cubicBezTo>
                      <a:pt x="15562" y="2069"/>
                      <a:pt x="14396" y="515"/>
                      <a:pt x="12664" y="127"/>
                    </a:cubicBezTo>
                    <a:cubicBezTo>
                      <a:pt x="12296" y="53"/>
                      <a:pt x="11918" y="1"/>
                      <a:pt x="11572" y="1"/>
                    </a:cubicBezTo>
                    <a:cubicBezTo>
                      <a:pt x="10585" y="1"/>
                      <a:pt x="9692" y="337"/>
                      <a:pt x="8779" y="1040"/>
                    </a:cubicBezTo>
                    <a:cubicBezTo>
                      <a:pt x="8380" y="1345"/>
                      <a:pt x="8096" y="1702"/>
                      <a:pt x="7907" y="2027"/>
                    </a:cubicBezTo>
                    <a:cubicBezTo>
                      <a:pt x="7897" y="2027"/>
                      <a:pt x="7897" y="2027"/>
                      <a:pt x="7897" y="2017"/>
                    </a:cubicBezTo>
                    <a:lnTo>
                      <a:pt x="7897" y="2027"/>
                    </a:lnTo>
                    <a:cubicBezTo>
                      <a:pt x="7708" y="1702"/>
                      <a:pt x="7424" y="1345"/>
                      <a:pt x="7015" y="1040"/>
                    </a:cubicBezTo>
                    <a:cubicBezTo>
                      <a:pt x="6101" y="337"/>
                      <a:pt x="5219" y="1"/>
                      <a:pt x="4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2"/>
              <p:cNvSpPr/>
              <p:nvPr/>
            </p:nvSpPr>
            <p:spPr>
              <a:xfrm>
                <a:off x="-1143025" y="1429750"/>
                <a:ext cx="112925" cy="59075"/>
              </a:xfrm>
              <a:custGeom>
                <a:avLst/>
                <a:gdLst/>
                <a:ahLst/>
                <a:cxnLst/>
                <a:rect l="l" t="t" r="r" b="b"/>
                <a:pathLst>
                  <a:path w="4517" h="2363" extrusionOk="0">
                    <a:moveTo>
                      <a:pt x="1482" y="0"/>
                    </a:moveTo>
                    <a:cubicBezTo>
                      <a:pt x="673" y="0"/>
                      <a:pt x="1" y="525"/>
                      <a:pt x="1" y="1176"/>
                    </a:cubicBezTo>
                    <a:cubicBezTo>
                      <a:pt x="1" y="1827"/>
                      <a:pt x="673" y="2362"/>
                      <a:pt x="1482" y="2362"/>
                    </a:cubicBezTo>
                    <a:lnTo>
                      <a:pt x="3046" y="2362"/>
                    </a:lnTo>
                    <a:cubicBezTo>
                      <a:pt x="3855" y="2362"/>
                      <a:pt x="4516" y="1827"/>
                      <a:pt x="4516" y="1176"/>
                    </a:cubicBezTo>
                    <a:cubicBezTo>
                      <a:pt x="4516" y="525"/>
                      <a:pt x="3855" y="0"/>
                      <a:pt x="30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2"/>
              <p:cNvSpPr/>
              <p:nvPr/>
            </p:nvSpPr>
            <p:spPr>
              <a:xfrm>
                <a:off x="-1130150" y="1368300"/>
                <a:ext cx="40700" cy="48325"/>
              </a:xfrm>
              <a:custGeom>
                <a:avLst/>
                <a:gdLst/>
                <a:ahLst/>
                <a:cxnLst/>
                <a:rect l="l" t="t" r="r" b="b"/>
                <a:pathLst>
                  <a:path w="1628" h="1933" extrusionOk="0">
                    <a:moveTo>
                      <a:pt x="820" y="1"/>
                    </a:moveTo>
                    <a:cubicBezTo>
                      <a:pt x="368" y="1"/>
                      <a:pt x="1" y="431"/>
                      <a:pt x="1" y="967"/>
                    </a:cubicBezTo>
                    <a:cubicBezTo>
                      <a:pt x="1" y="1502"/>
                      <a:pt x="368" y="1933"/>
                      <a:pt x="820" y="1933"/>
                    </a:cubicBezTo>
                    <a:cubicBezTo>
                      <a:pt x="1261" y="1933"/>
                      <a:pt x="1628" y="1502"/>
                      <a:pt x="1628" y="967"/>
                    </a:cubicBezTo>
                    <a:cubicBezTo>
                      <a:pt x="1628" y="431"/>
                      <a:pt x="1261"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2"/>
              <p:cNvSpPr/>
              <p:nvPr/>
            </p:nvSpPr>
            <p:spPr>
              <a:xfrm>
                <a:off x="-1165325" y="1396375"/>
                <a:ext cx="33875" cy="40475"/>
              </a:xfrm>
              <a:custGeom>
                <a:avLst/>
                <a:gdLst/>
                <a:ahLst/>
                <a:cxnLst/>
                <a:rect l="l" t="t" r="r" b="b"/>
                <a:pathLst>
                  <a:path w="1355" h="1619" extrusionOk="0">
                    <a:moveTo>
                      <a:pt x="683" y="1"/>
                    </a:moveTo>
                    <a:cubicBezTo>
                      <a:pt x="305" y="1"/>
                      <a:pt x="1" y="369"/>
                      <a:pt x="1" y="810"/>
                    </a:cubicBezTo>
                    <a:cubicBezTo>
                      <a:pt x="1" y="1261"/>
                      <a:pt x="305" y="1618"/>
                      <a:pt x="683" y="1618"/>
                    </a:cubicBezTo>
                    <a:cubicBezTo>
                      <a:pt x="1051" y="1618"/>
                      <a:pt x="1355" y="1261"/>
                      <a:pt x="1355" y="810"/>
                    </a:cubicBezTo>
                    <a:cubicBezTo>
                      <a:pt x="1355" y="369"/>
                      <a:pt x="1051" y="1"/>
                      <a:pt x="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2"/>
              <p:cNvSpPr/>
              <p:nvPr/>
            </p:nvSpPr>
            <p:spPr>
              <a:xfrm>
                <a:off x="-1083700" y="1368300"/>
                <a:ext cx="40750" cy="48325"/>
              </a:xfrm>
              <a:custGeom>
                <a:avLst/>
                <a:gdLst/>
                <a:ahLst/>
                <a:cxnLst/>
                <a:rect l="l" t="t" r="r" b="b"/>
                <a:pathLst>
                  <a:path w="1630" h="1933" extrusionOk="0">
                    <a:moveTo>
                      <a:pt x="810" y="1"/>
                    </a:moveTo>
                    <a:cubicBezTo>
                      <a:pt x="369" y="1"/>
                      <a:pt x="1" y="431"/>
                      <a:pt x="1" y="967"/>
                    </a:cubicBezTo>
                    <a:cubicBezTo>
                      <a:pt x="1" y="1502"/>
                      <a:pt x="369" y="1933"/>
                      <a:pt x="810" y="1933"/>
                    </a:cubicBezTo>
                    <a:cubicBezTo>
                      <a:pt x="1261" y="1933"/>
                      <a:pt x="1629" y="1502"/>
                      <a:pt x="1629" y="967"/>
                    </a:cubicBezTo>
                    <a:cubicBezTo>
                      <a:pt x="1629" y="431"/>
                      <a:pt x="1261" y="1"/>
                      <a:pt x="8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2"/>
              <p:cNvSpPr/>
              <p:nvPr/>
            </p:nvSpPr>
            <p:spPr>
              <a:xfrm>
                <a:off x="-1041675" y="1396375"/>
                <a:ext cx="33900" cy="40475"/>
              </a:xfrm>
              <a:custGeom>
                <a:avLst/>
                <a:gdLst/>
                <a:ahLst/>
                <a:cxnLst/>
                <a:rect l="l" t="t" r="r" b="b"/>
                <a:pathLst>
                  <a:path w="1356" h="1619" extrusionOk="0">
                    <a:moveTo>
                      <a:pt x="683" y="1"/>
                    </a:moveTo>
                    <a:cubicBezTo>
                      <a:pt x="305" y="1"/>
                      <a:pt x="0" y="369"/>
                      <a:pt x="0" y="810"/>
                    </a:cubicBezTo>
                    <a:cubicBezTo>
                      <a:pt x="0" y="1261"/>
                      <a:pt x="305" y="1618"/>
                      <a:pt x="683" y="1618"/>
                    </a:cubicBezTo>
                    <a:cubicBezTo>
                      <a:pt x="1050" y="1618"/>
                      <a:pt x="1355" y="1261"/>
                      <a:pt x="1355" y="810"/>
                    </a:cubicBezTo>
                    <a:cubicBezTo>
                      <a:pt x="1355" y="369"/>
                      <a:pt x="1050" y="1"/>
                      <a:pt x="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Rectangle: Rounded Corners 11">
            <a:extLst>
              <a:ext uri="{FF2B5EF4-FFF2-40B4-BE49-F238E27FC236}">
                <a16:creationId xmlns:a16="http://schemas.microsoft.com/office/drawing/2014/main" id="{A848803E-B765-6EA1-463D-6C025F67A983}"/>
              </a:ext>
            </a:extLst>
          </p:cNvPr>
          <p:cNvSpPr/>
          <p:nvPr/>
        </p:nvSpPr>
        <p:spPr>
          <a:xfrm>
            <a:off x="395365" y="283029"/>
            <a:ext cx="8001149" cy="20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889931E-CE90-7F79-8D28-6ACA182EC94E}"/>
              </a:ext>
            </a:extLst>
          </p:cNvPr>
          <p:cNvSpPr txBox="1"/>
          <p:nvPr/>
        </p:nvSpPr>
        <p:spPr>
          <a:xfrm>
            <a:off x="537225" y="430701"/>
            <a:ext cx="6502204" cy="2092881"/>
          </a:xfrm>
          <a:prstGeom prst="rect">
            <a:avLst/>
          </a:prstGeom>
          <a:noFill/>
        </p:spPr>
        <p:txBody>
          <a:bodyPr wrap="square" rtlCol="0">
            <a:spAutoFit/>
          </a:bodyPr>
          <a:lstStyle/>
          <a:p>
            <a:pPr marL="285750" marR="0" indent="-285750" algn="just">
              <a:lnSpc>
                <a:spcPct val="150000"/>
              </a:lnSpc>
              <a:spcBef>
                <a:spcPts val="600"/>
              </a:spcBef>
              <a:spcAft>
                <a:spcPts val="1000"/>
              </a:spcAft>
              <a:buFont typeface="Wingdings" panose="05000000000000000000" pitchFamily="2" charset="2"/>
              <a:buChar char="§"/>
            </a:pPr>
            <a:r>
              <a:rPr lang="en-US" sz="1800" b="1">
                <a:effectLst/>
                <a:latin typeface="+mj-lt"/>
                <a:ea typeface="Times New Roman" panose="02020603050405020304" pitchFamily="18" charset="0"/>
              </a:rPr>
              <a:t>Nhiệt độ</a:t>
            </a:r>
            <a:r>
              <a:rPr lang="en-US" sz="1800">
                <a:effectLst/>
                <a:latin typeface="+mj-lt"/>
                <a:ea typeface="Times New Roman" panose="02020603050405020304" pitchFamily="18" charset="0"/>
              </a:rPr>
              <a:t>: </a:t>
            </a:r>
            <a:endParaRPr lang="en-US" sz="1800">
              <a:effectLst/>
              <a:latin typeface="+mj-lt"/>
              <a:ea typeface="Calibri" panose="020F0502020204030204" pitchFamily="34"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Hô hấp tế bào phụ thuộc chặt chẽ vào nhiệt độ.</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Nhiệt độ thích hợp cho quá trình hô hấp tế bào 30 – 35</a:t>
            </a:r>
            <a:r>
              <a:rPr lang="en-US" sz="1800" baseline="30000">
                <a:effectLst/>
                <a:latin typeface="+mj-lt"/>
                <a:ea typeface="Times New Roman" panose="02020603050405020304" pitchFamily="18" charset="0"/>
              </a:rPr>
              <a:t>0</a:t>
            </a:r>
            <a:r>
              <a:rPr lang="en-US" sz="1800">
                <a:effectLst/>
                <a:latin typeface="+mj-lt"/>
                <a:ea typeface="Times New Roman" panose="02020603050405020304" pitchFamily="18" charset="0"/>
              </a:rPr>
              <a:t>C</a:t>
            </a:r>
            <a:endParaRPr lang="en-US" sz="1800">
              <a:effectLst/>
              <a:latin typeface="+mj-lt"/>
              <a:ea typeface="Calibri" panose="020F0502020204030204" pitchFamily="34" charset="0"/>
            </a:endParaRPr>
          </a:p>
          <a:p>
            <a:endParaRPr lang="en-US"/>
          </a:p>
        </p:txBody>
      </p:sp>
      <p:sp>
        <p:nvSpPr>
          <p:cNvPr id="15" name="Rectangle: Rounded Corners 14">
            <a:extLst>
              <a:ext uri="{FF2B5EF4-FFF2-40B4-BE49-F238E27FC236}">
                <a16:creationId xmlns:a16="http://schemas.microsoft.com/office/drawing/2014/main" id="{C55E50D1-77AE-5B3C-9448-49E24433916D}"/>
              </a:ext>
            </a:extLst>
          </p:cNvPr>
          <p:cNvSpPr/>
          <p:nvPr/>
        </p:nvSpPr>
        <p:spPr>
          <a:xfrm>
            <a:off x="1166090" y="2619919"/>
            <a:ext cx="7635053" cy="21415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E3F5946-D6A5-E418-F5EC-48DA8123F142}"/>
              </a:ext>
            </a:extLst>
          </p:cNvPr>
          <p:cNvSpPr txBox="1"/>
          <p:nvPr/>
        </p:nvSpPr>
        <p:spPr>
          <a:xfrm>
            <a:off x="1164328" y="2747290"/>
            <a:ext cx="7927997" cy="1697901"/>
          </a:xfrm>
          <a:prstGeom prst="rect">
            <a:avLst/>
          </a:prstGeom>
          <a:noFill/>
        </p:spPr>
        <p:txBody>
          <a:bodyPr wrap="square" rtlCol="0">
            <a:spAutoFit/>
          </a:bodyPr>
          <a:lstStyle/>
          <a:p>
            <a:pPr marL="285750" marR="0" indent="-285750" algn="just">
              <a:lnSpc>
                <a:spcPct val="150000"/>
              </a:lnSpc>
              <a:spcBef>
                <a:spcPts val="600"/>
              </a:spcBef>
              <a:spcAft>
                <a:spcPts val="1000"/>
              </a:spcAft>
              <a:buFont typeface="Wingdings" panose="05000000000000000000" pitchFamily="2" charset="2"/>
              <a:buChar char="§"/>
            </a:pPr>
            <a:r>
              <a:rPr lang="en-US" sz="1800" b="1">
                <a:effectLst/>
                <a:latin typeface="+mj-lt"/>
                <a:ea typeface="Times New Roman" panose="02020603050405020304" pitchFamily="18" charset="0"/>
              </a:rPr>
              <a:t> Độ ẩm và nước</a:t>
            </a:r>
            <a:r>
              <a:rPr lang="en-US" sz="1800">
                <a:effectLst/>
                <a:latin typeface="+mj-lt"/>
                <a:ea typeface="Times New Roman" panose="02020603050405020304" pitchFamily="18" charset="0"/>
              </a:rPr>
              <a:t>:</a:t>
            </a:r>
            <a:endParaRPr lang="en-US" sz="1800">
              <a:effectLst/>
              <a:latin typeface="+mj-lt"/>
              <a:ea typeface="Calibri" panose="020F0502020204030204" pitchFamily="34"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Nước tham gia trực tiếp vào phản ứng hóa học trong hô hấp tế bào.</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Hàm lượng nước trong tế bào liên quan trực tiếp đến cường độ hô hấp.</a:t>
            </a:r>
            <a:endParaRPr lang="en-US" sz="1800">
              <a:effectLst/>
              <a:latin typeface="+mj-lt"/>
              <a:ea typeface="Calibri" panose="020F0502020204030204"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wheel(1)">
                                      <p:cBhvr>
                                        <p:cTn id="14" dur="75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wheel(1)">
                                      <p:cBhvr>
                                        <p:cTn id="19" dur="750"/>
                                        <p:tgtEl>
                                          <p:spTgt spid="1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wheel(1)">
                                      <p:cBhvr>
                                        <p:cTn id="24" dur="750"/>
                                        <p:tgtEl>
                                          <p:spTgt spid="1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50"/>
                                        <p:tgtEl>
                                          <p:spTgt spid="15"/>
                                        </p:tgtEl>
                                      </p:cBhvr>
                                    </p:animEffect>
                                    <p:anim calcmode="lin" valueType="num">
                                      <p:cBhvr>
                                        <p:cTn id="30" dur="750" fill="hold"/>
                                        <p:tgtEl>
                                          <p:spTgt spid="15"/>
                                        </p:tgtEl>
                                        <p:attrNameLst>
                                          <p:attrName>ppt_x</p:attrName>
                                        </p:attrNameLst>
                                      </p:cBhvr>
                                      <p:tavLst>
                                        <p:tav tm="0">
                                          <p:val>
                                            <p:strVal val="#ppt_x"/>
                                          </p:val>
                                        </p:tav>
                                        <p:tav tm="100000">
                                          <p:val>
                                            <p:strVal val="#ppt_x"/>
                                          </p:val>
                                        </p:tav>
                                      </p:tavLst>
                                    </p:anim>
                                    <p:anim calcmode="lin" valueType="num">
                                      <p:cBhvr>
                                        <p:cTn id="31"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wheel(1)">
                                      <p:cBhvr>
                                        <p:cTn id="36" dur="750"/>
                                        <p:tgtEl>
                                          <p:spTgt spid="1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16">
                                            <p:txEl>
                                              <p:pRg st="1" end="1"/>
                                            </p:txEl>
                                          </p:spTgt>
                                        </p:tgtEl>
                                        <p:attrNameLst>
                                          <p:attrName>style.visibility</p:attrName>
                                        </p:attrNameLst>
                                      </p:cBhvr>
                                      <p:to>
                                        <p:strVal val="visible"/>
                                      </p:to>
                                    </p:set>
                                    <p:animEffect transition="in" filter="wheel(1)">
                                      <p:cBhvr>
                                        <p:cTn id="41" dur="750"/>
                                        <p:tgtEl>
                                          <p:spTgt spid="16">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6">
                                            <p:txEl>
                                              <p:pRg st="2" end="2"/>
                                            </p:txEl>
                                          </p:spTgt>
                                        </p:tgtEl>
                                        <p:attrNameLst>
                                          <p:attrName>style.visibility</p:attrName>
                                        </p:attrNameLst>
                                      </p:cBhvr>
                                      <p:to>
                                        <p:strVal val="visible"/>
                                      </p:to>
                                    </p:set>
                                    <p:animEffect transition="in" filter="wheel(1)">
                                      <p:cBhvr>
                                        <p:cTn id="46" dur="75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p"/>
      <p:bldP spid="15" grpId="0" animBg="1"/>
      <p:bldP spid="16" grpId="0" build="p"/>
    </p:bldLst>
  </p:timing>
</p:sld>
</file>

<file path=ppt/theme/theme1.xml><?xml version="1.0" encoding="utf-8"?>
<a:theme xmlns:a="http://schemas.openxmlformats.org/drawingml/2006/main" name="US National Pet Day by Slidesgo">
  <a:themeElements>
    <a:clrScheme name="Simple Light">
      <a:dk1>
        <a:srgbClr val="3F3F3F"/>
      </a:dk1>
      <a:lt1>
        <a:srgbClr val="FFFDF9"/>
      </a:lt1>
      <a:dk2>
        <a:srgbClr val="FFE4DD"/>
      </a:dk2>
      <a:lt2>
        <a:srgbClr val="DEEAEC"/>
      </a:lt2>
      <a:accent1>
        <a:srgbClr val="FFD87E"/>
      </a:accent1>
      <a:accent2>
        <a:srgbClr val="F18B7E"/>
      </a:accent2>
      <a:accent3>
        <a:srgbClr val="97B8A5"/>
      </a:accent3>
      <a:accent4>
        <a:srgbClr val="D48053"/>
      </a:accent4>
      <a:accent5>
        <a:srgbClr val="F8DEC3"/>
      </a:accent5>
      <a:accent6>
        <a:srgbClr val="E69F73"/>
      </a:accent6>
      <a:hlink>
        <a:srgbClr val="3F3F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2331</Words>
  <Application>Microsoft Office PowerPoint</Application>
  <PresentationFormat>On-screen Show (16:9)</PresentationFormat>
  <Paragraphs>157</Paragraphs>
  <Slides>36</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Wingdings</vt:lpstr>
      <vt:lpstr>Hind Madurai</vt:lpstr>
      <vt:lpstr>Times New Roman</vt:lpstr>
      <vt:lpstr>Calibri</vt:lpstr>
      <vt:lpstr>Roboto Condensed Light</vt:lpstr>
      <vt:lpstr>PT Sans</vt:lpstr>
      <vt:lpstr>Lexend</vt:lpstr>
      <vt:lpstr>Arial</vt:lpstr>
      <vt:lpstr>Noto Sans Symbols</vt:lpstr>
      <vt:lpstr>US National Pet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9</cp:revision>
  <dcterms:modified xsi:type="dcterms:W3CDTF">2024-10-18T12:46:36Z</dcterms:modified>
</cp:coreProperties>
</file>