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8"/>
  </p:notesMasterIdLst>
  <p:sldIdLst>
    <p:sldId id="256" r:id="rId2"/>
    <p:sldId id="257" r:id="rId3"/>
    <p:sldId id="259" r:id="rId4"/>
    <p:sldId id="258" r:id="rId5"/>
    <p:sldId id="261" r:id="rId6"/>
    <p:sldId id="263" r:id="rId7"/>
    <p:sldId id="264" r:id="rId8"/>
    <p:sldId id="265" r:id="rId9"/>
    <p:sldId id="303" r:id="rId10"/>
    <p:sldId id="267" r:id="rId11"/>
    <p:sldId id="268" r:id="rId12"/>
    <p:sldId id="269" r:id="rId13"/>
    <p:sldId id="270" r:id="rId14"/>
    <p:sldId id="304" r:id="rId15"/>
    <p:sldId id="273" r:id="rId16"/>
    <p:sldId id="301" r:id="rId17"/>
    <p:sldId id="277" r:id="rId18"/>
    <p:sldId id="278" r:id="rId19"/>
    <p:sldId id="305" r:id="rId20"/>
    <p:sldId id="297" r:id="rId21"/>
    <p:sldId id="272" r:id="rId22"/>
    <p:sldId id="298" r:id="rId23"/>
    <p:sldId id="302" r:id="rId24"/>
    <p:sldId id="299" r:id="rId25"/>
    <p:sldId id="271" r:id="rId26"/>
    <p:sldId id="300" r:id="rId27"/>
  </p:sldIdLst>
  <p:sldSz cx="9144000" cy="5143500" type="screen16x9"/>
  <p:notesSz cx="6858000" cy="9144000"/>
  <p:embeddedFontLst>
    <p:embeddedFont>
      <p:font typeface="Archivo" panose="020B0604020202020204" charset="0"/>
      <p:regular r:id="rId29"/>
      <p:bold r:id="rId30"/>
      <p:italic r:id="rId31"/>
      <p:boldItalic r:id="rId32"/>
    </p:embeddedFont>
    <p:embeddedFont>
      <p:font typeface="Nunito Light" panose="020B0604020202020204" charset="0"/>
      <p:regular r:id="rId33"/>
      <p:italic r:id="rId34"/>
    </p:embeddedFont>
    <p:embeddedFont>
      <p:font typeface="Fredoka One" panose="020B0604020202020204" charset="0"/>
      <p:regular r:id="rId35"/>
    </p:embeddedFont>
    <p:embeddedFont>
      <p:font typeface="PT Sans" panose="020B0604020202020204" charset="0"/>
      <p:regular r:id="rId36"/>
      <p:bold r:id="rId37"/>
      <p:italic r:id="rId38"/>
      <p:boldItalic r:id="rId39"/>
    </p:embeddedFont>
    <p:embeddedFont>
      <p:font typeface="Anaheim" panose="020B0604020202020204" charset="0"/>
      <p:regular r:id="rId40"/>
    </p:embeddedFont>
    <p:embeddedFont>
      <p:font typeface="Comfortaa Medium" panose="020B0604020202020204" charset="0"/>
      <p:regular r:id="rId41"/>
      <p:bold r:id="rId42"/>
    </p:embeddedFont>
    <p:embeddedFont>
      <p:font typeface="Calibri"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8C42FE-7C3E-4EA6-983E-8A9FFE13BAC7}">
  <a:tblStyle styleId="{488C42FE-7C3E-4EA6-983E-8A9FFE13BA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11AEB19-8049-48DE-949C-9C9894B0410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82" autoAdjust="0"/>
    <p:restoredTop sz="94660"/>
  </p:normalViewPr>
  <p:slideViewPr>
    <p:cSldViewPr snapToGrid="0">
      <p:cViewPr varScale="1">
        <p:scale>
          <a:sx n="55" d="100"/>
          <a:sy n="55" d="100"/>
        </p:scale>
        <p:origin x="82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347493f6c9_0_5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347493f6c9_0_5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5"/>
        <p:cNvGrpSpPr/>
        <p:nvPr/>
      </p:nvGrpSpPr>
      <p:grpSpPr>
        <a:xfrm>
          <a:off x="0" y="0"/>
          <a:ext cx="0" cy="0"/>
          <a:chOff x="0" y="0"/>
          <a:chExt cx="0" cy="0"/>
        </a:xfrm>
      </p:grpSpPr>
      <p:sp>
        <p:nvSpPr>
          <p:cNvPr id="3006" name="Google Shape;300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7" name="Google Shape;300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5"/>
        <p:cNvGrpSpPr/>
        <p:nvPr/>
      </p:nvGrpSpPr>
      <p:grpSpPr>
        <a:xfrm>
          <a:off x="0" y="0"/>
          <a:ext cx="0" cy="0"/>
          <a:chOff x="0" y="0"/>
          <a:chExt cx="0" cy="0"/>
        </a:xfrm>
      </p:grpSpPr>
      <p:sp>
        <p:nvSpPr>
          <p:cNvPr id="3436" name="Google Shape;3436;g120d41ed3c3_6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7" name="Google Shape;3437;g120d41ed3c3_6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9"/>
        <p:cNvGrpSpPr/>
        <p:nvPr/>
      </p:nvGrpSpPr>
      <p:grpSpPr>
        <a:xfrm>
          <a:off x="0" y="0"/>
          <a:ext cx="0" cy="0"/>
          <a:chOff x="0" y="0"/>
          <a:chExt cx="0" cy="0"/>
        </a:xfrm>
      </p:grpSpPr>
      <p:sp>
        <p:nvSpPr>
          <p:cNvPr id="4120" name="Google Shape;4120;g11f9ca2f356_5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1" name="Google Shape;4121;g11f9ca2f356_5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7"/>
        <p:cNvGrpSpPr/>
        <p:nvPr/>
      </p:nvGrpSpPr>
      <p:grpSpPr>
        <a:xfrm>
          <a:off x="0" y="0"/>
          <a:ext cx="0" cy="0"/>
          <a:chOff x="0" y="0"/>
          <a:chExt cx="0" cy="0"/>
        </a:xfrm>
      </p:grpSpPr>
      <p:sp>
        <p:nvSpPr>
          <p:cNvPr id="4648" name="Google Shape;464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9" name="Google Shape;464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9"/>
        <p:cNvGrpSpPr/>
        <p:nvPr/>
      </p:nvGrpSpPr>
      <p:grpSpPr>
        <a:xfrm>
          <a:off x="0" y="0"/>
          <a:ext cx="0" cy="0"/>
          <a:chOff x="0" y="0"/>
          <a:chExt cx="0" cy="0"/>
        </a:xfrm>
      </p:grpSpPr>
      <p:sp>
        <p:nvSpPr>
          <p:cNvPr id="4970" name="Google Shape;4970;g1346d741b84_0_1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1" name="Google Shape;4971;g1346d741b84_0_1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7"/>
        <p:cNvGrpSpPr/>
        <p:nvPr/>
      </p:nvGrpSpPr>
      <p:grpSpPr>
        <a:xfrm>
          <a:off x="0" y="0"/>
          <a:ext cx="0" cy="0"/>
          <a:chOff x="0" y="0"/>
          <a:chExt cx="0" cy="0"/>
        </a:xfrm>
      </p:grpSpPr>
      <p:sp>
        <p:nvSpPr>
          <p:cNvPr id="4648" name="Google Shape;464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9" name="Google Shape;464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438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5"/>
        <p:cNvGrpSpPr/>
        <p:nvPr/>
      </p:nvGrpSpPr>
      <p:grpSpPr>
        <a:xfrm>
          <a:off x="0" y="0"/>
          <a:ext cx="0" cy="0"/>
          <a:chOff x="0" y="0"/>
          <a:chExt cx="0" cy="0"/>
        </a:xfrm>
      </p:grpSpPr>
      <p:sp>
        <p:nvSpPr>
          <p:cNvPr id="3736" name="Google Shape;3736;g11f9ca2f356_5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7" name="Google Shape;3737;g11f9ca2f356_5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5"/>
        <p:cNvGrpSpPr/>
        <p:nvPr/>
      </p:nvGrpSpPr>
      <p:grpSpPr>
        <a:xfrm>
          <a:off x="0" y="0"/>
          <a:ext cx="0" cy="0"/>
          <a:chOff x="0" y="0"/>
          <a:chExt cx="0" cy="0"/>
        </a:xfrm>
      </p:grpSpPr>
      <p:sp>
        <p:nvSpPr>
          <p:cNvPr id="3626" name="Google Shape;3626;g11f9ca2f356_3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7" name="Google Shape;3627;g11f9ca2f356_3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1e8e9555ff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1e8e9555ff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120d41ed3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120d41ed3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6" name="Google Shape;235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3" name="Google Shape;238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1f9ca2f356_5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1f9ca2f356_5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5" y="-400"/>
            <a:ext cx="9143872" cy="5143516"/>
            <a:chOff x="-125" y="-400"/>
            <a:chExt cx="9143872" cy="5143516"/>
          </a:xfrm>
        </p:grpSpPr>
        <p:sp>
          <p:nvSpPr>
            <p:cNvPr id="10" name="Google Shape;10;p2"/>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713225" y="539500"/>
            <a:ext cx="7717500" cy="4059900"/>
            <a:chOff x="713225" y="539500"/>
            <a:chExt cx="7717500" cy="4059900"/>
          </a:xfrm>
        </p:grpSpPr>
        <p:sp>
          <p:nvSpPr>
            <p:cNvPr id="47" name="Google Shape;47;p2"/>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txBox="1">
            <a:spLocks noGrp="1"/>
          </p:cNvSpPr>
          <p:nvPr>
            <p:ph type="ctrTitle"/>
          </p:nvPr>
        </p:nvSpPr>
        <p:spPr>
          <a:xfrm>
            <a:off x="1011600" y="853525"/>
            <a:ext cx="7178100" cy="2050200"/>
          </a:xfrm>
          <a:prstGeom prst="rect">
            <a:avLst/>
          </a:prstGeom>
        </p:spPr>
        <p:txBody>
          <a:bodyPr spcFirstLastPara="1" wrap="square" lIns="91425" tIns="91425" rIns="91425" bIns="91425" anchor="t" anchorCtr="0">
            <a:noAutofit/>
          </a:bodyPr>
          <a:lstStyle>
            <a:lvl1pPr lvl="0">
              <a:spcBef>
                <a:spcPts val="0"/>
              </a:spcBef>
              <a:spcAft>
                <a:spcPts val="0"/>
              </a:spcAft>
              <a:buSzPts val="5200"/>
              <a:buFont typeface="Archivo SemiBold"/>
              <a:buNone/>
              <a:defRPr sz="5100" b="0">
                <a:latin typeface="Fredoka One"/>
                <a:ea typeface="Fredoka One"/>
                <a:cs typeface="Fredoka One"/>
                <a:sym typeface="Fredoka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50" name="Google Shape;50;p2"/>
          <p:cNvSpPr txBox="1">
            <a:spLocks noGrp="1"/>
          </p:cNvSpPr>
          <p:nvPr>
            <p:ph type="subTitle" idx="1"/>
          </p:nvPr>
        </p:nvSpPr>
        <p:spPr>
          <a:xfrm>
            <a:off x="1011725" y="3175400"/>
            <a:ext cx="2983500" cy="687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54"/>
        <p:cNvGrpSpPr/>
        <p:nvPr/>
      </p:nvGrpSpPr>
      <p:grpSpPr>
        <a:xfrm>
          <a:off x="0" y="0"/>
          <a:ext cx="0" cy="0"/>
          <a:chOff x="0" y="0"/>
          <a:chExt cx="0" cy="0"/>
        </a:xfrm>
      </p:grpSpPr>
      <p:grpSp>
        <p:nvGrpSpPr>
          <p:cNvPr id="455" name="Google Shape;455;p14"/>
          <p:cNvGrpSpPr/>
          <p:nvPr/>
        </p:nvGrpSpPr>
        <p:grpSpPr>
          <a:xfrm>
            <a:off x="-125" y="-400"/>
            <a:ext cx="9143872" cy="5143516"/>
            <a:chOff x="-125" y="-400"/>
            <a:chExt cx="9143872" cy="5143516"/>
          </a:xfrm>
        </p:grpSpPr>
        <p:sp>
          <p:nvSpPr>
            <p:cNvPr id="456" name="Google Shape;456;p14"/>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4"/>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14"/>
          <p:cNvGrpSpPr/>
          <p:nvPr/>
        </p:nvGrpSpPr>
        <p:grpSpPr>
          <a:xfrm>
            <a:off x="713225" y="539500"/>
            <a:ext cx="7717500" cy="4059900"/>
            <a:chOff x="713225" y="539500"/>
            <a:chExt cx="7717500" cy="4059900"/>
          </a:xfrm>
        </p:grpSpPr>
        <p:sp>
          <p:nvSpPr>
            <p:cNvPr id="493" name="Google Shape;493;p14"/>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14"/>
          <p:cNvSpPr txBox="1">
            <a:spLocks noGrp="1"/>
          </p:cNvSpPr>
          <p:nvPr>
            <p:ph type="title"/>
          </p:nvPr>
        </p:nvSpPr>
        <p:spPr>
          <a:xfrm>
            <a:off x="1327350" y="3409788"/>
            <a:ext cx="6146700" cy="449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96" name="Google Shape;496;p14"/>
          <p:cNvSpPr txBox="1">
            <a:spLocks noGrp="1"/>
          </p:cNvSpPr>
          <p:nvPr>
            <p:ph type="subTitle" idx="1"/>
          </p:nvPr>
        </p:nvSpPr>
        <p:spPr>
          <a:xfrm>
            <a:off x="1327350" y="1284000"/>
            <a:ext cx="6146700" cy="195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yle only 1">
  <p:cSld name="CUSTOM_10">
    <p:spTree>
      <p:nvGrpSpPr>
        <p:cNvPr id="1" name="Shape 497"/>
        <p:cNvGrpSpPr/>
        <p:nvPr/>
      </p:nvGrpSpPr>
      <p:grpSpPr>
        <a:xfrm>
          <a:off x="0" y="0"/>
          <a:ext cx="0" cy="0"/>
          <a:chOff x="0" y="0"/>
          <a:chExt cx="0" cy="0"/>
        </a:xfrm>
      </p:grpSpPr>
      <p:grpSp>
        <p:nvGrpSpPr>
          <p:cNvPr id="498" name="Google Shape;498;p15"/>
          <p:cNvGrpSpPr/>
          <p:nvPr/>
        </p:nvGrpSpPr>
        <p:grpSpPr>
          <a:xfrm>
            <a:off x="-125" y="-400"/>
            <a:ext cx="9143872" cy="5143516"/>
            <a:chOff x="-125" y="-400"/>
            <a:chExt cx="9143872" cy="5143516"/>
          </a:xfrm>
        </p:grpSpPr>
        <p:sp>
          <p:nvSpPr>
            <p:cNvPr id="499" name="Google Shape;499;p15"/>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5"/>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5"/>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5"/>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5"/>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5"/>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5"/>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5"/>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5"/>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5"/>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5"/>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5"/>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5"/>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5"/>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5"/>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5"/>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5"/>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5"/>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5"/>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5"/>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5"/>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5"/>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5"/>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5"/>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5"/>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5"/>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5"/>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5"/>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5"/>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5"/>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5"/>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5"/>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5"/>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15"/>
          <p:cNvGrpSpPr/>
          <p:nvPr/>
        </p:nvGrpSpPr>
        <p:grpSpPr>
          <a:xfrm>
            <a:off x="713225" y="539500"/>
            <a:ext cx="7717500" cy="4059900"/>
            <a:chOff x="713225" y="539500"/>
            <a:chExt cx="7717500" cy="4059900"/>
          </a:xfrm>
        </p:grpSpPr>
        <p:sp>
          <p:nvSpPr>
            <p:cNvPr id="536" name="Google Shape;536;p15"/>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8" name="Google Shape;538;p15"/>
          <p:cNvSpPr txBox="1">
            <a:spLocks noGrp="1"/>
          </p:cNvSpPr>
          <p:nvPr>
            <p:ph type="title"/>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5">
    <p:spTree>
      <p:nvGrpSpPr>
        <p:cNvPr id="1" name="Shape 582"/>
        <p:cNvGrpSpPr/>
        <p:nvPr/>
      </p:nvGrpSpPr>
      <p:grpSpPr>
        <a:xfrm>
          <a:off x="0" y="0"/>
          <a:ext cx="0" cy="0"/>
          <a:chOff x="0" y="0"/>
          <a:chExt cx="0" cy="0"/>
        </a:xfrm>
      </p:grpSpPr>
      <p:grpSp>
        <p:nvGrpSpPr>
          <p:cNvPr id="583" name="Google Shape;583;p17"/>
          <p:cNvGrpSpPr/>
          <p:nvPr/>
        </p:nvGrpSpPr>
        <p:grpSpPr>
          <a:xfrm>
            <a:off x="-125" y="-400"/>
            <a:ext cx="9143872" cy="5143516"/>
            <a:chOff x="-125" y="-400"/>
            <a:chExt cx="9143872" cy="5143516"/>
          </a:xfrm>
        </p:grpSpPr>
        <p:sp>
          <p:nvSpPr>
            <p:cNvPr id="584" name="Google Shape;584;p17"/>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7"/>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7"/>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7"/>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7"/>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7"/>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7"/>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7"/>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7"/>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7"/>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7"/>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7"/>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7"/>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7"/>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7"/>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7"/>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7"/>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7"/>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7"/>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7"/>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7"/>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7"/>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7"/>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7"/>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7"/>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7"/>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7"/>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7"/>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7"/>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7"/>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7"/>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7"/>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7"/>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7"/>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7"/>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7"/>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17"/>
          <p:cNvGrpSpPr/>
          <p:nvPr/>
        </p:nvGrpSpPr>
        <p:grpSpPr>
          <a:xfrm>
            <a:off x="713225" y="539500"/>
            <a:ext cx="7717500" cy="4059900"/>
            <a:chOff x="713225" y="539500"/>
            <a:chExt cx="7717500" cy="4059900"/>
          </a:xfrm>
        </p:grpSpPr>
        <p:sp>
          <p:nvSpPr>
            <p:cNvPr id="621" name="Google Shape;621;p17"/>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7"/>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3" name="Google Shape;623;p17"/>
          <p:cNvSpPr txBox="1">
            <a:spLocks noGrp="1"/>
          </p:cNvSpPr>
          <p:nvPr>
            <p:ph type="subTitle" idx="1"/>
          </p:nvPr>
        </p:nvSpPr>
        <p:spPr>
          <a:xfrm>
            <a:off x="1174331" y="1707422"/>
            <a:ext cx="23073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24" name="Google Shape;624;p17"/>
          <p:cNvSpPr txBox="1">
            <a:spLocks noGrp="1"/>
          </p:cNvSpPr>
          <p:nvPr>
            <p:ph type="subTitle" idx="2"/>
          </p:nvPr>
        </p:nvSpPr>
        <p:spPr>
          <a:xfrm>
            <a:off x="1174331" y="2756248"/>
            <a:ext cx="23073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25" name="Google Shape;625;p17"/>
          <p:cNvSpPr txBox="1">
            <a:spLocks noGrp="1"/>
          </p:cNvSpPr>
          <p:nvPr>
            <p:ph type="subTitle" idx="3"/>
          </p:nvPr>
        </p:nvSpPr>
        <p:spPr>
          <a:xfrm>
            <a:off x="1174331" y="3805075"/>
            <a:ext cx="23073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26" name="Google Shape;626;p17"/>
          <p:cNvSpPr txBox="1">
            <a:spLocks noGrp="1"/>
          </p:cNvSpPr>
          <p:nvPr>
            <p:ph type="title"/>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7" name="Google Shape;627;p17"/>
          <p:cNvSpPr txBox="1">
            <a:spLocks noGrp="1"/>
          </p:cNvSpPr>
          <p:nvPr>
            <p:ph type="subTitle" idx="4"/>
          </p:nvPr>
        </p:nvSpPr>
        <p:spPr>
          <a:xfrm>
            <a:off x="1174331" y="1228922"/>
            <a:ext cx="2307300" cy="47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28" name="Google Shape;628;p17"/>
          <p:cNvSpPr txBox="1">
            <a:spLocks noGrp="1"/>
          </p:cNvSpPr>
          <p:nvPr>
            <p:ph type="subTitle" idx="5"/>
          </p:nvPr>
        </p:nvSpPr>
        <p:spPr>
          <a:xfrm>
            <a:off x="1174331" y="2277748"/>
            <a:ext cx="2307300" cy="47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29" name="Google Shape;629;p17"/>
          <p:cNvSpPr txBox="1">
            <a:spLocks noGrp="1"/>
          </p:cNvSpPr>
          <p:nvPr>
            <p:ph type="subTitle" idx="6"/>
          </p:nvPr>
        </p:nvSpPr>
        <p:spPr>
          <a:xfrm>
            <a:off x="1174331" y="3326575"/>
            <a:ext cx="2307300" cy="47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30"/>
        <p:cNvGrpSpPr/>
        <p:nvPr/>
      </p:nvGrpSpPr>
      <p:grpSpPr>
        <a:xfrm>
          <a:off x="0" y="0"/>
          <a:ext cx="0" cy="0"/>
          <a:chOff x="0" y="0"/>
          <a:chExt cx="0" cy="0"/>
        </a:xfrm>
      </p:grpSpPr>
      <p:grpSp>
        <p:nvGrpSpPr>
          <p:cNvPr id="631" name="Google Shape;631;p18"/>
          <p:cNvGrpSpPr/>
          <p:nvPr/>
        </p:nvGrpSpPr>
        <p:grpSpPr>
          <a:xfrm>
            <a:off x="-125" y="-400"/>
            <a:ext cx="9143872" cy="5143516"/>
            <a:chOff x="-125" y="-400"/>
            <a:chExt cx="9143872" cy="5143516"/>
          </a:xfrm>
        </p:grpSpPr>
        <p:sp>
          <p:nvSpPr>
            <p:cNvPr id="632" name="Google Shape;632;p18"/>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8"/>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8"/>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8"/>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8"/>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8"/>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8"/>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8"/>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8"/>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8"/>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8"/>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8"/>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8"/>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8"/>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8"/>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8"/>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8"/>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8"/>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8"/>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8"/>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8"/>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8"/>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8"/>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8"/>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8"/>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8"/>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8"/>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8"/>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8"/>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8"/>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8"/>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8"/>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8"/>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8"/>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8"/>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18"/>
          <p:cNvGrpSpPr/>
          <p:nvPr/>
        </p:nvGrpSpPr>
        <p:grpSpPr>
          <a:xfrm>
            <a:off x="713225" y="539500"/>
            <a:ext cx="7717500" cy="4059900"/>
            <a:chOff x="713225" y="539500"/>
            <a:chExt cx="7717500" cy="4059900"/>
          </a:xfrm>
        </p:grpSpPr>
        <p:sp>
          <p:nvSpPr>
            <p:cNvPr id="669" name="Google Shape;669;p18"/>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8"/>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p18"/>
          <p:cNvSpPr txBox="1">
            <a:spLocks noGrp="1"/>
          </p:cNvSpPr>
          <p:nvPr>
            <p:ph type="subTitle" idx="1"/>
          </p:nvPr>
        </p:nvSpPr>
        <p:spPr>
          <a:xfrm>
            <a:off x="1048312" y="2046700"/>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72" name="Google Shape;672;p18"/>
          <p:cNvSpPr txBox="1">
            <a:spLocks noGrp="1"/>
          </p:cNvSpPr>
          <p:nvPr>
            <p:ph type="subTitle" idx="2"/>
          </p:nvPr>
        </p:nvSpPr>
        <p:spPr>
          <a:xfrm>
            <a:off x="3452250" y="2046700"/>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73" name="Google Shape;673;p18"/>
          <p:cNvSpPr txBox="1">
            <a:spLocks noGrp="1"/>
          </p:cNvSpPr>
          <p:nvPr>
            <p:ph type="subTitle" idx="3"/>
          </p:nvPr>
        </p:nvSpPr>
        <p:spPr>
          <a:xfrm>
            <a:off x="1048312" y="3462475"/>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74" name="Google Shape;674;p18"/>
          <p:cNvSpPr txBox="1">
            <a:spLocks noGrp="1"/>
          </p:cNvSpPr>
          <p:nvPr>
            <p:ph type="subTitle" idx="4"/>
          </p:nvPr>
        </p:nvSpPr>
        <p:spPr>
          <a:xfrm>
            <a:off x="3452250" y="3462475"/>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75" name="Google Shape;675;p18"/>
          <p:cNvSpPr txBox="1">
            <a:spLocks noGrp="1"/>
          </p:cNvSpPr>
          <p:nvPr>
            <p:ph type="subTitle" idx="5"/>
          </p:nvPr>
        </p:nvSpPr>
        <p:spPr>
          <a:xfrm>
            <a:off x="5856187" y="2046700"/>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76" name="Google Shape;676;p18"/>
          <p:cNvSpPr txBox="1">
            <a:spLocks noGrp="1"/>
          </p:cNvSpPr>
          <p:nvPr>
            <p:ph type="subTitle" idx="6"/>
          </p:nvPr>
        </p:nvSpPr>
        <p:spPr>
          <a:xfrm>
            <a:off x="5856187" y="3462475"/>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77" name="Google Shape;677;p18"/>
          <p:cNvSpPr txBox="1">
            <a:spLocks noGrp="1"/>
          </p:cNvSpPr>
          <p:nvPr>
            <p:ph type="title"/>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8" name="Google Shape;678;p18"/>
          <p:cNvSpPr txBox="1">
            <a:spLocks noGrp="1"/>
          </p:cNvSpPr>
          <p:nvPr>
            <p:ph type="subTitle" idx="7"/>
          </p:nvPr>
        </p:nvSpPr>
        <p:spPr>
          <a:xfrm>
            <a:off x="1048312" y="1568200"/>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79" name="Google Shape;679;p18"/>
          <p:cNvSpPr txBox="1">
            <a:spLocks noGrp="1"/>
          </p:cNvSpPr>
          <p:nvPr>
            <p:ph type="subTitle" idx="8"/>
          </p:nvPr>
        </p:nvSpPr>
        <p:spPr>
          <a:xfrm>
            <a:off x="3452250" y="1568200"/>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80" name="Google Shape;680;p18"/>
          <p:cNvSpPr txBox="1">
            <a:spLocks noGrp="1"/>
          </p:cNvSpPr>
          <p:nvPr>
            <p:ph type="subTitle" idx="9"/>
          </p:nvPr>
        </p:nvSpPr>
        <p:spPr>
          <a:xfrm>
            <a:off x="1048312" y="2983975"/>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81" name="Google Shape;681;p18"/>
          <p:cNvSpPr txBox="1">
            <a:spLocks noGrp="1"/>
          </p:cNvSpPr>
          <p:nvPr>
            <p:ph type="subTitle" idx="13"/>
          </p:nvPr>
        </p:nvSpPr>
        <p:spPr>
          <a:xfrm>
            <a:off x="3452250" y="2983975"/>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82" name="Google Shape;682;p18"/>
          <p:cNvSpPr txBox="1">
            <a:spLocks noGrp="1"/>
          </p:cNvSpPr>
          <p:nvPr>
            <p:ph type="subTitle" idx="14"/>
          </p:nvPr>
        </p:nvSpPr>
        <p:spPr>
          <a:xfrm>
            <a:off x="5856188" y="1568200"/>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83" name="Google Shape;683;p18"/>
          <p:cNvSpPr txBox="1">
            <a:spLocks noGrp="1"/>
          </p:cNvSpPr>
          <p:nvPr>
            <p:ph type="subTitle" idx="15"/>
          </p:nvPr>
        </p:nvSpPr>
        <p:spPr>
          <a:xfrm>
            <a:off x="5856188" y="2983975"/>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684"/>
        <p:cNvGrpSpPr/>
        <p:nvPr/>
      </p:nvGrpSpPr>
      <p:grpSpPr>
        <a:xfrm>
          <a:off x="0" y="0"/>
          <a:ext cx="0" cy="0"/>
          <a:chOff x="0" y="0"/>
          <a:chExt cx="0" cy="0"/>
        </a:xfrm>
      </p:grpSpPr>
      <p:grpSp>
        <p:nvGrpSpPr>
          <p:cNvPr id="685" name="Google Shape;685;p19"/>
          <p:cNvGrpSpPr/>
          <p:nvPr/>
        </p:nvGrpSpPr>
        <p:grpSpPr>
          <a:xfrm>
            <a:off x="-125" y="-400"/>
            <a:ext cx="9143872" cy="5143516"/>
            <a:chOff x="-125" y="-400"/>
            <a:chExt cx="9143872" cy="5143516"/>
          </a:xfrm>
        </p:grpSpPr>
        <p:sp>
          <p:nvSpPr>
            <p:cNvPr id="686" name="Google Shape;686;p19"/>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9"/>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9"/>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9"/>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9"/>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9"/>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9"/>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9"/>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9"/>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9"/>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9"/>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9"/>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9"/>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9"/>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9"/>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9"/>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9"/>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9"/>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9"/>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9"/>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9"/>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9"/>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19"/>
          <p:cNvGrpSpPr/>
          <p:nvPr/>
        </p:nvGrpSpPr>
        <p:grpSpPr>
          <a:xfrm>
            <a:off x="713225" y="539500"/>
            <a:ext cx="7717500" cy="4059900"/>
            <a:chOff x="713225" y="539500"/>
            <a:chExt cx="7717500" cy="4059900"/>
          </a:xfrm>
        </p:grpSpPr>
        <p:sp>
          <p:nvSpPr>
            <p:cNvPr id="723" name="Google Shape;723;p19"/>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9"/>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 name="Google Shape;725;p19"/>
          <p:cNvSpPr txBox="1">
            <a:spLocks noGrp="1"/>
          </p:cNvSpPr>
          <p:nvPr>
            <p:ph type="title" hasCustomPrompt="1"/>
          </p:nvPr>
        </p:nvSpPr>
        <p:spPr>
          <a:xfrm>
            <a:off x="1562525" y="2464300"/>
            <a:ext cx="2428500" cy="80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b="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6" name="Google Shape;726;p19"/>
          <p:cNvSpPr txBox="1">
            <a:spLocks noGrp="1"/>
          </p:cNvSpPr>
          <p:nvPr>
            <p:ph type="subTitle" idx="1"/>
          </p:nvPr>
        </p:nvSpPr>
        <p:spPr>
          <a:xfrm>
            <a:off x="1562525" y="3355925"/>
            <a:ext cx="2428500" cy="39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PT Sans"/>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7" name="Google Shape;727;p19"/>
          <p:cNvSpPr txBox="1">
            <a:spLocks noGrp="1"/>
          </p:cNvSpPr>
          <p:nvPr>
            <p:ph type="title" idx="2" hasCustomPrompt="1"/>
          </p:nvPr>
        </p:nvSpPr>
        <p:spPr>
          <a:xfrm>
            <a:off x="5152975" y="2464300"/>
            <a:ext cx="2428500" cy="80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b="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8" name="Google Shape;728;p19"/>
          <p:cNvSpPr txBox="1">
            <a:spLocks noGrp="1"/>
          </p:cNvSpPr>
          <p:nvPr>
            <p:ph type="subTitle" idx="3"/>
          </p:nvPr>
        </p:nvSpPr>
        <p:spPr>
          <a:xfrm>
            <a:off x="5152975" y="3751025"/>
            <a:ext cx="24285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9" name="Google Shape;729;p19"/>
          <p:cNvSpPr txBox="1">
            <a:spLocks noGrp="1"/>
          </p:cNvSpPr>
          <p:nvPr>
            <p:ph type="title" idx="4"/>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000"/>
              <a:buNone/>
              <a:defRPr>
                <a:solidFill>
                  <a:schemeClr val="accent2"/>
                </a:solidFill>
              </a:defRPr>
            </a:lvl1pPr>
            <a:lvl2pPr lvl="1"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2pPr>
            <a:lvl3pPr lvl="2"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3pPr>
            <a:lvl4pPr lvl="3"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4pPr>
            <a:lvl5pPr lvl="4"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5pPr>
            <a:lvl6pPr lvl="5"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6pPr>
            <a:lvl7pPr lvl="6"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7pPr>
            <a:lvl8pPr lvl="7"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8pPr>
            <a:lvl9pPr lvl="8"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9pPr>
          </a:lstStyle>
          <a:p>
            <a:endParaRPr/>
          </a:p>
        </p:txBody>
      </p:sp>
      <p:sp>
        <p:nvSpPr>
          <p:cNvPr id="730" name="Google Shape;730;p19"/>
          <p:cNvSpPr txBox="1">
            <a:spLocks noGrp="1"/>
          </p:cNvSpPr>
          <p:nvPr>
            <p:ph type="subTitle" idx="5"/>
          </p:nvPr>
        </p:nvSpPr>
        <p:spPr>
          <a:xfrm>
            <a:off x="1562525" y="3751025"/>
            <a:ext cx="24285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31" name="Google Shape;731;p19"/>
          <p:cNvSpPr txBox="1">
            <a:spLocks noGrp="1"/>
          </p:cNvSpPr>
          <p:nvPr>
            <p:ph type="subTitle" idx="6"/>
          </p:nvPr>
        </p:nvSpPr>
        <p:spPr>
          <a:xfrm>
            <a:off x="5152975" y="3355925"/>
            <a:ext cx="2428500" cy="39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PT Sans"/>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_1">
    <p:bg>
      <p:bgPr>
        <a:solidFill>
          <a:schemeClr val="lt2"/>
        </a:solidFill>
        <a:effectLst/>
      </p:bgPr>
    </p:bg>
    <p:spTree>
      <p:nvGrpSpPr>
        <p:cNvPr id="1" name="Shape 776"/>
        <p:cNvGrpSpPr/>
        <p:nvPr/>
      </p:nvGrpSpPr>
      <p:grpSpPr>
        <a:xfrm>
          <a:off x="0" y="0"/>
          <a:ext cx="0" cy="0"/>
          <a:chOff x="0" y="0"/>
          <a:chExt cx="0" cy="0"/>
        </a:xfrm>
      </p:grpSpPr>
      <p:grpSp>
        <p:nvGrpSpPr>
          <p:cNvPr id="777" name="Google Shape;777;p21"/>
          <p:cNvGrpSpPr/>
          <p:nvPr/>
        </p:nvGrpSpPr>
        <p:grpSpPr>
          <a:xfrm>
            <a:off x="-125" y="-400"/>
            <a:ext cx="9143872" cy="5143516"/>
            <a:chOff x="-125" y="-400"/>
            <a:chExt cx="9143872" cy="5143516"/>
          </a:xfrm>
        </p:grpSpPr>
        <p:sp>
          <p:nvSpPr>
            <p:cNvPr id="778" name="Google Shape;778;p21"/>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1"/>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1"/>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1"/>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1"/>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1"/>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1"/>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1"/>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1"/>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1"/>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1"/>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1"/>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1"/>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1"/>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1"/>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1"/>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1"/>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1"/>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1"/>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1"/>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1"/>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1"/>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1"/>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1"/>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1"/>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1"/>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1"/>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1"/>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1"/>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1"/>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1"/>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1"/>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1"/>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1"/>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1"/>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1"/>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21"/>
          <p:cNvGrpSpPr/>
          <p:nvPr/>
        </p:nvGrpSpPr>
        <p:grpSpPr>
          <a:xfrm>
            <a:off x="468752" y="410895"/>
            <a:ext cx="8206789" cy="4317298"/>
            <a:chOff x="713225" y="539500"/>
            <a:chExt cx="7717500" cy="4059900"/>
          </a:xfrm>
        </p:grpSpPr>
        <p:sp>
          <p:nvSpPr>
            <p:cNvPr id="815" name="Google Shape;815;p21"/>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1"/>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21"/>
          <p:cNvGrpSpPr/>
          <p:nvPr/>
        </p:nvGrpSpPr>
        <p:grpSpPr>
          <a:xfrm rot="1949695">
            <a:off x="4756787" y="230673"/>
            <a:ext cx="301092" cy="261070"/>
            <a:chOff x="2182017" y="4399956"/>
            <a:chExt cx="301106" cy="261082"/>
          </a:xfrm>
        </p:grpSpPr>
        <p:sp>
          <p:nvSpPr>
            <p:cNvPr id="818" name="Google Shape;818;p21"/>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21"/>
            <p:cNvGrpSpPr/>
            <p:nvPr/>
          </p:nvGrpSpPr>
          <p:grpSpPr>
            <a:xfrm>
              <a:off x="2182017" y="4399956"/>
              <a:ext cx="301106" cy="261082"/>
              <a:chOff x="4569275" y="2191338"/>
              <a:chExt cx="190525" cy="165200"/>
            </a:xfrm>
          </p:grpSpPr>
          <p:sp>
            <p:nvSpPr>
              <p:cNvPr id="820" name="Google Shape;820;p2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4" name="Google Shape;824;p21"/>
          <p:cNvGrpSpPr/>
          <p:nvPr/>
        </p:nvGrpSpPr>
        <p:grpSpPr>
          <a:xfrm rot="1949695">
            <a:off x="3994787" y="230673"/>
            <a:ext cx="301092" cy="261070"/>
            <a:chOff x="2182017" y="4399956"/>
            <a:chExt cx="301106" cy="261082"/>
          </a:xfrm>
        </p:grpSpPr>
        <p:sp>
          <p:nvSpPr>
            <p:cNvPr id="825" name="Google Shape;825;p21"/>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6" name="Google Shape;826;p21"/>
            <p:cNvGrpSpPr/>
            <p:nvPr/>
          </p:nvGrpSpPr>
          <p:grpSpPr>
            <a:xfrm>
              <a:off x="2182017" y="4399956"/>
              <a:ext cx="301106" cy="261082"/>
              <a:chOff x="4569275" y="2191338"/>
              <a:chExt cx="190525" cy="165200"/>
            </a:xfrm>
          </p:grpSpPr>
          <p:sp>
            <p:nvSpPr>
              <p:cNvPr id="827" name="Google Shape;827;p2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1" name="Google Shape;831;p21"/>
          <p:cNvGrpSpPr/>
          <p:nvPr/>
        </p:nvGrpSpPr>
        <p:grpSpPr>
          <a:xfrm rot="5731928">
            <a:off x="4330449" y="171404"/>
            <a:ext cx="445888" cy="500177"/>
            <a:chOff x="1791075" y="4475209"/>
            <a:chExt cx="445907" cy="500198"/>
          </a:xfrm>
        </p:grpSpPr>
        <p:sp>
          <p:nvSpPr>
            <p:cNvPr id="832" name="Google Shape;832;p21"/>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3" name="Google Shape;833;p21"/>
            <p:cNvGrpSpPr/>
            <p:nvPr/>
          </p:nvGrpSpPr>
          <p:grpSpPr>
            <a:xfrm rot="-5031644">
              <a:off x="1783946" y="4525817"/>
              <a:ext cx="460166" cy="398983"/>
              <a:chOff x="4569275" y="2191338"/>
              <a:chExt cx="190525" cy="165200"/>
            </a:xfrm>
          </p:grpSpPr>
          <p:sp>
            <p:nvSpPr>
              <p:cNvPr id="834" name="Google Shape;834;p2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838"/>
        <p:cNvGrpSpPr/>
        <p:nvPr/>
      </p:nvGrpSpPr>
      <p:grpSpPr>
        <a:xfrm>
          <a:off x="0" y="0"/>
          <a:ext cx="0" cy="0"/>
          <a:chOff x="0" y="0"/>
          <a:chExt cx="0" cy="0"/>
        </a:xfrm>
      </p:grpSpPr>
      <p:grpSp>
        <p:nvGrpSpPr>
          <p:cNvPr id="839" name="Google Shape;839;p22"/>
          <p:cNvGrpSpPr/>
          <p:nvPr/>
        </p:nvGrpSpPr>
        <p:grpSpPr>
          <a:xfrm>
            <a:off x="-125" y="-400"/>
            <a:ext cx="9143872" cy="5143516"/>
            <a:chOff x="-125" y="-400"/>
            <a:chExt cx="9143872" cy="5143516"/>
          </a:xfrm>
        </p:grpSpPr>
        <p:sp>
          <p:nvSpPr>
            <p:cNvPr id="840" name="Google Shape;840;p22"/>
            <p:cNvSpPr/>
            <p:nvPr/>
          </p:nvSpPr>
          <p:spPr>
            <a:xfrm>
              <a:off x="306725"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2"/>
            <p:cNvSpPr/>
            <p:nvPr/>
          </p:nvSpPr>
          <p:spPr>
            <a:xfrm>
              <a:off x="694474"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2"/>
            <p:cNvSpPr/>
            <p:nvPr/>
          </p:nvSpPr>
          <p:spPr>
            <a:xfrm>
              <a:off x="1082223"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2"/>
            <p:cNvSpPr/>
            <p:nvPr/>
          </p:nvSpPr>
          <p:spPr>
            <a:xfrm>
              <a:off x="1469972"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2"/>
            <p:cNvSpPr/>
            <p:nvPr/>
          </p:nvSpPr>
          <p:spPr>
            <a:xfrm>
              <a:off x="1857722"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2"/>
            <p:cNvSpPr/>
            <p:nvPr/>
          </p:nvSpPr>
          <p:spPr>
            <a:xfrm>
              <a:off x="2245471"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2"/>
            <p:cNvSpPr/>
            <p:nvPr/>
          </p:nvSpPr>
          <p:spPr>
            <a:xfrm>
              <a:off x="2633220"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2"/>
            <p:cNvSpPr/>
            <p:nvPr/>
          </p:nvSpPr>
          <p:spPr>
            <a:xfrm>
              <a:off x="3020969"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2"/>
            <p:cNvSpPr/>
            <p:nvPr/>
          </p:nvSpPr>
          <p:spPr>
            <a:xfrm>
              <a:off x="3408718"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2"/>
            <p:cNvSpPr/>
            <p:nvPr/>
          </p:nvSpPr>
          <p:spPr>
            <a:xfrm>
              <a:off x="3796467"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2"/>
            <p:cNvSpPr/>
            <p:nvPr/>
          </p:nvSpPr>
          <p:spPr>
            <a:xfrm>
              <a:off x="4184216"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2"/>
            <p:cNvSpPr/>
            <p:nvPr/>
          </p:nvSpPr>
          <p:spPr>
            <a:xfrm>
              <a:off x="4571966"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2"/>
            <p:cNvSpPr/>
            <p:nvPr/>
          </p:nvSpPr>
          <p:spPr>
            <a:xfrm>
              <a:off x="4959715"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2"/>
            <p:cNvSpPr/>
            <p:nvPr/>
          </p:nvSpPr>
          <p:spPr>
            <a:xfrm>
              <a:off x="5347464"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2"/>
            <p:cNvSpPr/>
            <p:nvPr/>
          </p:nvSpPr>
          <p:spPr>
            <a:xfrm>
              <a:off x="5735213"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2"/>
            <p:cNvSpPr/>
            <p:nvPr/>
          </p:nvSpPr>
          <p:spPr>
            <a:xfrm>
              <a:off x="6122962"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2"/>
            <p:cNvSpPr/>
            <p:nvPr/>
          </p:nvSpPr>
          <p:spPr>
            <a:xfrm>
              <a:off x="6510711"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2"/>
            <p:cNvSpPr/>
            <p:nvPr/>
          </p:nvSpPr>
          <p:spPr>
            <a:xfrm>
              <a:off x="6898460"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2"/>
            <p:cNvSpPr/>
            <p:nvPr/>
          </p:nvSpPr>
          <p:spPr>
            <a:xfrm>
              <a:off x="7286210"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2"/>
            <p:cNvSpPr/>
            <p:nvPr/>
          </p:nvSpPr>
          <p:spPr>
            <a:xfrm>
              <a:off x="7673959"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2"/>
            <p:cNvSpPr/>
            <p:nvPr/>
          </p:nvSpPr>
          <p:spPr>
            <a:xfrm>
              <a:off x="8061708"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2"/>
            <p:cNvSpPr/>
            <p:nvPr/>
          </p:nvSpPr>
          <p:spPr>
            <a:xfrm>
              <a:off x="8449457"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2"/>
            <p:cNvSpPr/>
            <p:nvPr/>
          </p:nvSpPr>
          <p:spPr>
            <a:xfrm>
              <a:off x="8837206"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2"/>
            <p:cNvSpPr/>
            <p:nvPr/>
          </p:nvSpPr>
          <p:spPr>
            <a:xfrm>
              <a:off x="-125" y="245200"/>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2"/>
            <p:cNvSpPr/>
            <p:nvPr/>
          </p:nvSpPr>
          <p:spPr>
            <a:xfrm>
              <a:off x="-125" y="632953"/>
              <a:ext cx="9143872" cy="69"/>
            </a:xfrm>
            <a:custGeom>
              <a:avLst/>
              <a:gdLst/>
              <a:ahLst/>
              <a:cxnLst/>
              <a:rect l="l" t="t" r="r" b="b"/>
              <a:pathLst>
                <a:path w="285746" h="1" fill="none" extrusionOk="0">
                  <a:moveTo>
                    <a:pt x="285745" y="1"/>
                  </a:moveTo>
                  <a:lnTo>
                    <a:pt x="0" y="1"/>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2"/>
            <p:cNvSpPr/>
            <p:nvPr/>
          </p:nvSpPr>
          <p:spPr>
            <a:xfrm>
              <a:off x="-125" y="1020705"/>
              <a:ext cx="9143872" cy="69"/>
            </a:xfrm>
            <a:custGeom>
              <a:avLst/>
              <a:gdLst/>
              <a:ahLst/>
              <a:cxnLst/>
              <a:rect l="l" t="t" r="r" b="b"/>
              <a:pathLst>
                <a:path w="285746" h="1" fill="none" extrusionOk="0">
                  <a:moveTo>
                    <a:pt x="285745" y="1"/>
                  </a:moveTo>
                  <a:lnTo>
                    <a:pt x="0" y="1"/>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2"/>
            <p:cNvSpPr/>
            <p:nvPr/>
          </p:nvSpPr>
          <p:spPr>
            <a:xfrm>
              <a:off x="-125" y="1408458"/>
              <a:ext cx="9143872" cy="69"/>
            </a:xfrm>
            <a:custGeom>
              <a:avLst/>
              <a:gdLst/>
              <a:ahLst/>
              <a:cxnLst/>
              <a:rect l="l" t="t" r="r" b="b"/>
              <a:pathLst>
                <a:path w="285746" h="1" fill="none" extrusionOk="0">
                  <a:moveTo>
                    <a:pt x="285745" y="1"/>
                  </a:moveTo>
                  <a:lnTo>
                    <a:pt x="0" y="1"/>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2"/>
            <p:cNvSpPr/>
            <p:nvPr/>
          </p:nvSpPr>
          <p:spPr>
            <a:xfrm>
              <a:off x="-125" y="1796210"/>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2"/>
            <p:cNvSpPr/>
            <p:nvPr/>
          </p:nvSpPr>
          <p:spPr>
            <a:xfrm>
              <a:off x="-125" y="2183963"/>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2"/>
            <p:cNvSpPr/>
            <p:nvPr/>
          </p:nvSpPr>
          <p:spPr>
            <a:xfrm>
              <a:off x="-125" y="2571716"/>
              <a:ext cx="9143872" cy="69"/>
            </a:xfrm>
            <a:custGeom>
              <a:avLst/>
              <a:gdLst/>
              <a:ahLst/>
              <a:cxnLst/>
              <a:rect l="l" t="t" r="r" b="b"/>
              <a:pathLst>
                <a:path w="285746" h="1" fill="none" extrusionOk="0">
                  <a:moveTo>
                    <a:pt x="285745" y="1"/>
                  </a:moveTo>
                  <a:lnTo>
                    <a:pt x="0" y="1"/>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2"/>
            <p:cNvSpPr/>
            <p:nvPr/>
          </p:nvSpPr>
          <p:spPr>
            <a:xfrm>
              <a:off x="-125" y="2959468"/>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2"/>
            <p:cNvSpPr/>
            <p:nvPr/>
          </p:nvSpPr>
          <p:spPr>
            <a:xfrm>
              <a:off x="-125" y="3347221"/>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2"/>
            <p:cNvSpPr/>
            <p:nvPr/>
          </p:nvSpPr>
          <p:spPr>
            <a:xfrm>
              <a:off x="-125" y="3734973"/>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2"/>
            <p:cNvSpPr/>
            <p:nvPr/>
          </p:nvSpPr>
          <p:spPr>
            <a:xfrm>
              <a:off x="-125" y="4122726"/>
              <a:ext cx="9143872" cy="69"/>
            </a:xfrm>
            <a:custGeom>
              <a:avLst/>
              <a:gdLst/>
              <a:ahLst/>
              <a:cxnLst/>
              <a:rect l="l" t="t" r="r" b="b"/>
              <a:pathLst>
                <a:path w="285746" h="1" fill="none" extrusionOk="0">
                  <a:moveTo>
                    <a:pt x="285745" y="1"/>
                  </a:moveTo>
                  <a:lnTo>
                    <a:pt x="0" y="1"/>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2"/>
            <p:cNvSpPr/>
            <p:nvPr/>
          </p:nvSpPr>
          <p:spPr>
            <a:xfrm>
              <a:off x="-125" y="4510478"/>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2"/>
            <p:cNvSpPr/>
            <p:nvPr/>
          </p:nvSpPr>
          <p:spPr>
            <a:xfrm>
              <a:off x="-125" y="4898231"/>
              <a:ext cx="9143872" cy="69"/>
            </a:xfrm>
            <a:custGeom>
              <a:avLst/>
              <a:gdLst/>
              <a:ahLst/>
              <a:cxnLst/>
              <a:rect l="l" t="t" r="r" b="b"/>
              <a:pathLst>
                <a:path w="285746" h="1" fill="none" extrusionOk="0">
                  <a:moveTo>
                    <a:pt x="285745" y="1"/>
                  </a:moveTo>
                  <a:lnTo>
                    <a:pt x="0" y="1"/>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22"/>
          <p:cNvGrpSpPr/>
          <p:nvPr/>
        </p:nvGrpSpPr>
        <p:grpSpPr>
          <a:xfrm>
            <a:off x="713225" y="539500"/>
            <a:ext cx="7717500" cy="4059900"/>
            <a:chOff x="713225" y="539500"/>
            <a:chExt cx="7717500" cy="4059900"/>
          </a:xfrm>
        </p:grpSpPr>
        <p:sp>
          <p:nvSpPr>
            <p:cNvPr id="877" name="Google Shape;877;p22"/>
            <p:cNvSpPr/>
            <p:nvPr/>
          </p:nvSpPr>
          <p:spPr>
            <a:xfrm>
              <a:off x="713225" y="539500"/>
              <a:ext cx="7717500" cy="4059900"/>
            </a:xfrm>
            <a:prstGeom prst="roundRect">
              <a:avLst>
                <a:gd name="adj" fmla="val 7532"/>
              </a:avLst>
            </a:prstGeom>
            <a:solidFill>
              <a:schemeClr val="accent5"/>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2"/>
            <p:cNvSpPr/>
            <p:nvPr/>
          </p:nvSpPr>
          <p:spPr>
            <a:xfrm>
              <a:off x="713225" y="539500"/>
              <a:ext cx="7717500" cy="4059900"/>
            </a:xfrm>
            <a:prstGeom prst="roundRect">
              <a:avLst>
                <a:gd name="adj" fmla="val 7532"/>
              </a:avLst>
            </a:pr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22"/>
          <p:cNvGrpSpPr/>
          <p:nvPr/>
        </p:nvGrpSpPr>
        <p:grpSpPr>
          <a:xfrm rot="5731928">
            <a:off x="8052660" y="330954"/>
            <a:ext cx="445888" cy="500177"/>
            <a:chOff x="1791075" y="4475209"/>
            <a:chExt cx="445907" cy="500198"/>
          </a:xfrm>
        </p:grpSpPr>
        <p:sp>
          <p:nvSpPr>
            <p:cNvPr id="880" name="Google Shape;880;p22"/>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1" name="Google Shape;881;p22"/>
            <p:cNvGrpSpPr/>
            <p:nvPr/>
          </p:nvGrpSpPr>
          <p:grpSpPr>
            <a:xfrm rot="-5031644">
              <a:off x="1783946" y="4525817"/>
              <a:ext cx="460166" cy="398983"/>
              <a:chOff x="4569275" y="2191338"/>
              <a:chExt cx="190525" cy="165200"/>
            </a:xfrm>
          </p:grpSpPr>
          <p:sp>
            <p:nvSpPr>
              <p:cNvPr id="882" name="Google Shape;882;p22"/>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2"/>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2"/>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2"/>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6" name="Google Shape;886;p22"/>
          <p:cNvGrpSpPr/>
          <p:nvPr/>
        </p:nvGrpSpPr>
        <p:grpSpPr>
          <a:xfrm rot="5731928">
            <a:off x="8288246" y="786330"/>
            <a:ext cx="301093" cy="261071"/>
            <a:chOff x="2182017" y="4399956"/>
            <a:chExt cx="301106" cy="261082"/>
          </a:xfrm>
        </p:grpSpPr>
        <p:sp>
          <p:nvSpPr>
            <p:cNvPr id="887" name="Google Shape;887;p22"/>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8" name="Google Shape;888;p22"/>
            <p:cNvGrpSpPr/>
            <p:nvPr/>
          </p:nvGrpSpPr>
          <p:grpSpPr>
            <a:xfrm>
              <a:off x="2182017" y="4399956"/>
              <a:ext cx="301106" cy="261082"/>
              <a:chOff x="4569275" y="2191338"/>
              <a:chExt cx="190525" cy="165200"/>
            </a:xfrm>
          </p:grpSpPr>
          <p:sp>
            <p:nvSpPr>
              <p:cNvPr id="889" name="Google Shape;889;p22"/>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2"/>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2"/>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2"/>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3" name="Google Shape;893;p22"/>
          <p:cNvGrpSpPr/>
          <p:nvPr/>
        </p:nvGrpSpPr>
        <p:grpSpPr>
          <a:xfrm rot="5731928">
            <a:off x="680246" y="417755"/>
            <a:ext cx="301093" cy="261071"/>
            <a:chOff x="2182017" y="4399956"/>
            <a:chExt cx="301106" cy="261082"/>
          </a:xfrm>
        </p:grpSpPr>
        <p:sp>
          <p:nvSpPr>
            <p:cNvPr id="894" name="Google Shape;894;p22"/>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5" name="Google Shape;895;p22"/>
            <p:cNvGrpSpPr/>
            <p:nvPr/>
          </p:nvGrpSpPr>
          <p:grpSpPr>
            <a:xfrm>
              <a:off x="2182017" y="4399956"/>
              <a:ext cx="301106" cy="261082"/>
              <a:chOff x="4569275" y="2191338"/>
              <a:chExt cx="190525" cy="165200"/>
            </a:xfrm>
          </p:grpSpPr>
          <p:sp>
            <p:nvSpPr>
              <p:cNvPr id="896" name="Google Shape;896;p22"/>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2"/>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2"/>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2"/>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grpSp>
        <p:nvGrpSpPr>
          <p:cNvPr id="96" name="Google Shape;96;p4"/>
          <p:cNvGrpSpPr/>
          <p:nvPr/>
        </p:nvGrpSpPr>
        <p:grpSpPr>
          <a:xfrm>
            <a:off x="-125" y="-400"/>
            <a:ext cx="9143872" cy="5143516"/>
            <a:chOff x="-125" y="-400"/>
            <a:chExt cx="9143872" cy="5143516"/>
          </a:xfrm>
        </p:grpSpPr>
        <p:sp>
          <p:nvSpPr>
            <p:cNvPr id="97" name="Google Shape;97;p4"/>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a:off x="713225" y="539500"/>
            <a:ext cx="7717500" cy="4059900"/>
            <a:chOff x="713225" y="539500"/>
            <a:chExt cx="7717500" cy="4059900"/>
          </a:xfrm>
        </p:grpSpPr>
        <p:sp>
          <p:nvSpPr>
            <p:cNvPr id="134" name="Google Shape;134;p4"/>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4"/>
          <p:cNvSpPr txBox="1">
            <a:spLocks noGrp="1"/>
          </p:cNvSpPr>
          <p:nvPr>
            <p:ph type="title"/>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 name="Google Shape;137;p4"/>
          <p:cNvSpPr txBox="1">
            <a:spLocks noGrp="1"/>
          </p:cNvSpPr>
          <p:nvPr>
            <p:ph type="body" idx="1"/>
          </p:nvPr>
        </p:nvSpPr>
        <p:spPr>
          <a:xfrm>
            <a:off x="914675" y="1154275"/>
            <a:ext cx="7326000" cy="23301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Comfortaa Light"/>
              <a:buChar char="●"/>
              <a:defRPr sz="1200"/>
            </a:lvl1pPr>
            <a:lvl2pPr marL="914400" lvl="1" indent="-304800" rtl="0">
              <a:lnSpc>
                <a:spcPct val="115000"/>
              </a:lnSpc>
              <a:spcBef>
                <a:spcPts val="0"/>
              </a:spcBef>
              <a:spcAft>
                <a:spcPts val="0"/>
              </a:spcAft>
              <a:buSzPts val="1200"/>
              <a:buFont typeface="Nunito Light"/>
              <a:buChar char="○"/>
              <a:defRPr sz="1200"/>
            </a:lvl2pPr>
            <a:lvl3pPr marL="1371600" lvl="2" indent="-304800" rtl="0">
              <a:lnSpc>
                <a:spcPct val="115000"/>
              </a:lnSpc>
              <a:spcBef>
                <a:spcPts val="1600"/>
              </a:spcBef>
              <a:spcAft>
                <a:spcPts val="0"/>
              </a:spcAft>
              <a:buSzPts val="1200"/>
              <a:buFont typeface="Nunito Light"/>
              <a:buChar char="■"/>
              <a:defRPr sz="1200"/>
            </a:lvl3pPr>
            <a:lvl4pPr marL="1828800" lvl="3" indent="-304800" rtl="0">
              <a:lnSpc>
                <a:spcPct val="115000"/>
              </a:lnSpc>
              <a:spcBef>
                <a:spcPts val="1600"/>
              </a:spcBef>
              <a:spcAft>
                <a:spcPts val="0"/>
              </a:spcAft>
              <a:buSzPts val="1200"/>
              <a:buFont typeface="Nunito Light"/>
              <a:buChar char="●"/>
              <a:defRPr sz="1200"/>
            </a:lvl4pPr>
            <a:lvl5pPr marL="2286000" lvl="4" indent="-304800" rtl="0">
              <a:lnSpc>
                <a:spcPct val="115000"/>
              </a:lnSpc>
              <a:spcBef>
                <a:spcPts val="1600"/>
              </a:spcBef>
              <a:spcAft>
                <a:spcPts val="0"/>
              </a:spcAft>
              <a:buSzPts val="1200"/>
              <a:buFont typeface="Nunito Light"/>
              <a:buChar char="○"/>
              <a:defRPr sz="1200"/>
            </a:lvl5pPr>
            <a:lvl6pPr marL="2743200" lvl="5" indent="-304800" rtl="0">
              <a:lnSpc>
                <a:spcPct val="115000"/>
              </a:lnSpc>
              <a:spcBef>
                <a:spcPts val="1600"/>
              </a:spcBef>
              <a:spcAft>
                <a:spcPts val="0"/>
              </a:spcAft>
              <a:buSzPts val="1200"/>
              <a:buFont typeface="Nunito Light"/>
              <a:buChar char="■"/>
              <a:defRPr sz="1200"/>
            </a:lvl6pPr>
            <a:lvl7pPr marL="3200400" lvl="6" indent="-304800" rtl="0">
              <a:lnSpc>
                <a:spcPct val="115000"/>
              </a:lnSpc>
              <a:spcBef>
                <a:spcPts val="1600"/>
              </a:spcBef>
              <a:spcAft>
                <a:spcPts val="0"/>
              </a:spcAft>
              <a:buSzPts val="1200"/>
              <a:buFont typeface="Nunito Light"/>
              <a:buChar char="●"/>
              <a:defRPr sz="1200"/>
            </a:lvl7pPr>
            <a:lvl8pPr marL="3657600" lvl="7" indent="-304800" rtl="0">
              <a:lnSpc>
                <a:spcPct val="115000"/>
              </a:lnSpc>
              <a:spcBef>
                <a:spcPts val="1600"/>
              </a:spcBef>
              <a:spcAft>
                <a:spcPts val="0"/>
              </a:spcAft>
              <a:buSzPts val="1200"/>
              <a:buFont typeface="Nunito Light"/>
              <a:buChar char="○"/>
              <a:defRPr sz="1200"/>
            </a:lvl8pPr>
            <a:lvl9pPr marL="4114800" lvl="8" indent="-304800" rtl="0">
              <a:lnSpc>
                <a:spcPct val="115000"/>
              </a:lnSpc>
              <a:spcBef>
                <a:spcPts val="1600"/>
              </a:spcBef>
              <a:spcAft>
                <a:spcPts val="1600"/>
              </a:spcAft>
              <a:buSzPts val="1200"/>
              <a:buFont typeface="Nunito Light"/>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
        <p:cNvGrpSpPr/>
        <p:nvPr/>
      </p:nvGrpSpPr>
      <p:grpSpPr>
        <a:xfrm>
          <a:off x="0" y="0"/>
          <a:ext cx="0" cy="0"/>
          <a:chOff x="0" y="0"/>
          <a:chExt cx="0" cy="0"/>
        </a:xfrm>
      </p:grpSpPr>
      <p:grpSp>
        <p:nvGrpSpPr>
          <p:cNvPr id="185" name="Google Shape;185;p6"/>
          <p:cNvGrpSpPr/>
          <p:nvPr/>
        </p:nvGrpSpPr>
        <p:grpSpPr>
          <a:xfrm>
            <a:off x="-125" y="-400"/>
            <a:ext cx="9143872" cy="5143516"/>
            <a:chOff x="-125" y="-400"/>
            <a:chExt cx="9143872" cy="5143516"/>
          </a:xfrm>
        </p:grpSpPr>
        <p:sp>
          <p:nvSpPr>
            <p:cNvPr id="186" name="Google Shape;186;p6"/>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6"/>
          <p:cNvGrpSpPr/>
          <p:nvPr/>
        </p:nvGrpSpPr>
        <p:grpSpPr>
          <a:xfrm>
            <a:off x="713225" y="539500"/>
            <a:ext cx="7717500" cy="4059900"/>
            <a:chOff x="713225" y="539500"/>
            <a:chExt cx="7717500" cy="4059900"/>
          </a:xfrm>
        </p:grpSpPr>
        <p:sp>
          <p:nvSpPr>
            <p:cNvPr id="223" name="Google Shape;223;p6"/>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6"/>
          <p:cNvSpPr txBox="1">
            <a:spLocks noGrp="1"/>
          </p:cNvSpPr>
          <p:nvPr>
            <p:ph type="title"/>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latin typeface="Fredoka One"/>
                <a:ea typeface="Fredoka One"/>
                <a:cs typeface="Fredoka One"/>
                <a:sym typeface="Fredoka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6"/>
        <p:cNvGrpSpPr/>
        <p:nvPr/>
      </p:nvGrpSpPr>
      <p:grpSpPr>
        <a:xfrm>
          <a:off x="0" y="0"/>
          <a:ext cx="0" cy="0"/>
          <a:chOff x="0" y="0"/>
          <a:chExt cx="0" cy="0"/>
        </a:xfrm>
      </p:grpSpPr>
      <p:grpSp>
        <p:nvGrpSpPr>
          <p:cNvPr id="227" name="Google Shape;227;p7"/>
          <p:cNvGrpSpPr/>
          <p:nvPr/>
        </p:nvGrpSpPr>
        <p:grpSpPr>
          <a:xfrm>
            <a:off x="-125" y="-400"/>
            <a:ext cx="9143872" cy="5143516"/>
            <a:chOff x="-125" y="-400"/>
            <a:chExt cx="9143872" cy="5143516"/>
          </a:xfrm>
        </p:grpSpPr>
        <p:sp>
          <p:nvSpPr>
            <p:cNvPr id="228" name="Google Shape;228;p7"/>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7"/>
          <p:cNvGrpSpPr/>
          <p:nvPr/>
        </p:nvGrpSpPr>
        <p:grpSpPr>
          <a:xfrm>
            <a:off x="713225" y="539500"/>
            <a:ext cx="7717500" cy="4059900"/>
            <a:chOff x="713225" y="539500"/>
            <a:chExt cx="7717500" cy="4059900"/>
          </a:xfrm>
        </p:grpSpPr>
        <p:sp>
          <p:nvSpPr>
            <p:cNvPr id="265" name="Google Shape;265;p7"/>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 name="Google Shape;267;p7"/>
          <p:cNvSpPr txBox="1">
            <a:spLocks noGrp="1"/>
          </p:cNvSpPr>
          <p:nvPr>
            <p:ph type="title"/>
          </p:nvPr>
        </p:nvSpPr>
        <p:spPr>
          <a:xfrm>
            <a:off x="910700" y="914756"/>
            <a:ext cx="4137900" cy="968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7"/>
          <p:cNvSpPr txBox="1">
            <a:spLocks noGrp="1"/>
          </p:cNvSpPr>
          <p:nvPr>
            <p:ph type="body" idx="1"/>
          </p:nvPr>
        </p:nvSpPr>
        <p:spPr>
          <a:xfrm>
            <a:off x="910700" y="1999681"/>
            <a:ext cx="4544700" cy="22494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Font typeface="Comfortaa Light"/>
              <a:buChar char="●"/>
              <a:defRPr/>
            </a:lvl1pPr>
            <a:lvl2pPr marL="914400" lvl="1" indent="-330200" rtl="0">
              <a:lnSpc>
                <a:spcPct val="115000"/>
              </a:lnSpc>
              <a:spcBef>
                <a:spcPts val="0"/>
              </a:spcBef>
              <a:spcAft>
                <a:spcPts val="0"/>
              </a:spcAft>
              <a:buClr>
                <a:srgbClr val="E76A28"/>
              </a:buClr>
              <a:buSzPts val="1600"/>
              <a:buFont typeface="Nunito Light"/>
              <a:buChar char="○"/>
              <a:defRPr sz="1200"/>
            </a:lvl2pPr>
            <a:lvl3pPr marL="1371600" lvl="2" indent="-323850" rtl="0">
              <a:lnSpc>
                <a:spcPct val="115000"/>
              </a:lnSpc>
              <a:spcBef>
                <a:spcPts val="1600"/>
              </a:spcBef>
              <a:spcAft>
                <a:spcPts val="0"/>
              </a:spcAft>
              <a:buClr>
                <a:srgbClr val="E76A28"/>
              </a:buClr>
              <a:buSzPts val="1500"/>
              <a:buFont typeface="Nunito Light"/>
              <a:buChar char="■"/>
              <a:defRPr sz="1200"/>
            </a:lvl3pPr>
            <a:lvl4pPr marL="1828800" lvl="3" indent="-323850" rtl="0">
              <a:lnSpc>
                <a:spcPct val="115000"/>
              </a:lnSpc>
              <a:spcBef>
                <a:spcPts val="1600"/>
              </a:spcBef>
              <a:spcAft>
                <a:spcPts val="0"/>
              </a:spcAft>
              <a:buClr>
                <a:srgbClr val="E76A28"/>
              </a:buClr>
              <a:buSzPts val="1500"/>
              <a:buFont typeface="Nunito Light"/>
              <a:buChar char="●"/>
              <a:defRPr sz="1200"/>
            </a:lvl4pPr>
            <a:lvl5pPr marL="2286000" lvl="4" indent="-323850" rtl="0">
              <a:lnSpc>
                <a:spcPct val="115000"/>
              </a:lnSpc>
              <a:spcBef>
                <a:spcPts val="1600"/>
              </a:spcBef>
              <a:spcAft>
                <a:spcPts val="0"/>
              </a:spcAft>
              <a:buClr>
                <a:srgbClr val="E76A28"/>
              </a:buClr>
              <a:buSzPts val="1500"/>
              <a:buFont typeface="Nunito Light"/>
              <a:buChar char="○"/>
              <a:defRPr sz="1200"/>
            </a:lvl5pPr>
            <a:lvl6pPr marL="2743200" lvl="5" indent="-323850" rtl="0">
              <a:lnSpc>
                <a:spcPct val="115000"/>
              </a:lnSpc>
              <a:spcBef>
                <a:spcPts val="1600"/>
              </a:spcBef>
              <a:spcAft>
                <a:spcPts val="0"/>
              </a:spcAft>
              <a:buClr>
                <a:srgbClr val="999999"/>
              </a:buClr>
              <a:buSzPts val="1500"/>
              <a:buFont typeface="Nunito Light"/>
              <a:buChar char="■"/>
              <a:defRPr sz="1200"/>
            </a:lvl6pPr>
            <a:lvl7pPr marL="3200400" lvl="6" indent="-311150" rtl="0">
              <a:lnSpc>
                <a:spcPct val="115000"/>
              </a:lnSpc>
              <a:spcBef>
                <a:spcPts val="1600"/>
              </a:spcBef>
              <a:spcAft>
                <a:spcPts val="0"/>
              </a:spcAft>
              <a:buClr>
                <a:srgbClr val="999999"/>
              </a:buClr>
              <a:buSzPts val="1300"/>
              <a:buFont typeface="Nunito Light"/>
              <a:buChar char="●"/>
              <a:defRPr sz="1200"/>
            </a:lvl7pPr>
            <a:lvl8pPr marL="3657600" lvl="7" indent="-311150" rtl="0">
              <a:lnSpc>
                <a:spcPct val="115000"/>
              </a:lnSpc>
              <a:spcBef>
                <a:spcPts val="1600"/>
              </a:spcBef>
              <a:spcAft>
                <a:spcPts val="0"/>
              </a:spcAft>
              <a:buClr>
                <a:srgbClr val="999999"/>
              </a:buClr>
              <a:buSzPts val="1300"/>
              <a:buFont typeface="Nunito Light"/>
              <a:buChar char="○"/>
              <a:defRPr sz="1200"/>
            </a:lvl8pPr>
            <a:lvl9pPr marL="4114800" lvl="8" indent="-323850" rtl="0">
              <a:lnSpc>
                <a:spcPct val="115000"/>
              </a:lnSpc>
              <a:spcBef>
                <a:spcPts val="1600"/>
              </a:spcBef>
              <a:spcAft>
                <a:spcPts val="1600"/>
              </a:spcAft>
              <a:buClr>
                <a:srgbClr val="999999"/>
              </a:buClr>
              <a:buSzPts val="1500"/>
              <a:buFont typeface="Nunito Light"/>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9"/>
        <p:cNvGrpSpPr/>
        <p:nvPr/>
      </p:nvGrpSpPr>
      <p:grpSpPr>
        <a:xfrm>
          <a:off x="0" y="0"/>
          <a:ext cx="0" cy="0"/>
          <a:chOff x="0" y="0"/>
          <a:chExt cx="0" cy="0"/>
        </a:xfrm>
      </p:grpSpPr>
      <p:grpSp>
        <p:nvGrpSpPr>
          <p:cNvPr id="270" name="Google Shape;270;p8"/>
          <p:cNvGrpSpPr/>
          <p:nvPr/>
        </p:nvGrpSpPr>
        <p:grpSpPr>
          <a:xfrm>
            <a:off x="-125" y="-400"/>
            <a:ext cx="9143872" cy="5143516"/>
            <a:chOff x="-125" y="-400"/>
            <a:chExt cx="9143872" cy="5143516"/>
          </a:xfrm>
        </p:grpSpPr>
        <p:sp>
          <p:nvSpPr>
            <p:cNvPr id="271" name="Google Shape;271;p8"/>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8"/>
          <p:cNvGrpSpPr/>
          <p:nvPr/>
        </p:nvGrpSpPr>
        <p:grpSpPr>
          <a:xfrm>
            <a:off x="713225" y="539500"/>
            <a:ext cx="7717500" cy="4059900"/>
            <a:chOff x="713225" y="539500"/>
            <a:chExt cx="7717500" cy="4059900"/>
          </a:xfrm>
        </p:grpSpPr>
        <p:sp>
          <p:nvSpPr>
            <p:cNvPr id="308" name="Google Shape;308;p8"/>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8"/>
          <p:cNvSpPr txBox="1">
            <a:spLocks noGrp="1"/>
          </p:cNvSpPr>
          <p:nvPr>
            <p:ph type="title"/>
          </p:nvPr>
        </p:nvSpPr>
        <p:spPr>
          <a:xfrm>
            <a:off x="1429675" y="1564500"/>
            <a:ext cx="5637600" cy="2166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1"/>
        <p:cNvGrpSpPr/>
        <p:nvPr/>
      </p:nvGrpSpPr>
      <p:grpSpPr>
        <a:xfrm>
          <a:off x="0" y="0"/>
          <a:ext cx="0" cy="0"/>
          <a:chOff x="0" y="0"/>
          <a:chExt cx="0" cy="0"/>
        </a:xfrm>
      </p:grpSpPr>
      <p:grpSp>
        <p:nvGrpSpPr>
          <p:cNvPr id="312" name="Google Shape;312;p9"/>
          <p:cNvGrpSpPr/>
          <p:nvPr/>
        </p:nvGrpSpPr>
        <p:grpSpPr>
          <a:xfrm>
            <a:off x="-125" y="-400"/>
            <a:ext cx="9143872" cy="5143516"/>
            <a:chOff x="-125" y="-400"/>
            <a:chExt cx="9143872" cy="5143516"/>
          </a:xfrm>
        </p:grpSpPr>
        <p:sp>
          <p:nvSpPr>
            <p:cNvPr id="313" name="Google Shape;313;p9"/>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9"/>
          <p:cNvGrpSpPr/>
          <p:nvPr/>
        </p:nvGrpSpPr>
        <p:grpSpPr>
          <a:xfrm>
            <a:off x="713225" y="539500"/>
            <a:ext cx="7717500" cy="4059900"/>
            <a:chOff x="713225" y="539500"/>
            <a:chExt cx="7717500" cy="4059900"/>
          </a:xfrm>
        </p:grpSpPr>
        <p:sp>
          <p:nvSpPr>
            <p:cNvPr id="350" name="Google Shape;350;p9"/>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9"/>
          <p:cNvSpPr txBox="1">
            <a:spLocks noGrp="1"/>
          </p:cNvSpPr>
          <p:nvPr>
            <p:ph type="title"/>
          </p:nvPr>
        </p:nvSpPr>
        <p:spPr>
          <a:xfrm>
            <a:off x="1048425" y="2101625"/>
            <a:ext cx="5804100" cy="1067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Archivo SemiBold"/>
              <a:buNone/>
              <a:defRPr sz="5000" b="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53" name="Google Shape;353;p9"/>
          <p:cNvSpPr txBox="1">
            <a:spLocks noGrp="1"/>
          </p:cNvSpPr>
          <p:nvPr>
            <p:ph type="subTitle" idx="1"/>
          </p:nvPr>
        </p:nvSpPr>
        <p:spPr>
          <a:xfrm>
            <a:off x="1048425" y="3168725"/>
            <a:ext cx="5804100" cy="65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18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6"/>
        <p:cNvGrpSpPr/>
        <p:nvPr/>
      </p:nvGrpSpPr>
      <p:grpSpPr>
        <a:xfrm>
          <a:off x="0" y="0"/>
          <a:ext cx="0" cy="0"/>
          <a:chOff x="0" y="0"/>
          <a:chExt cx="0" cy="0"/>
        </a:xfrm>
      </p:grpSpPr>
      <p:grpSp>
        <p:nvGrpSpPr>
          <p:cNvPr id="357" name="Google Shape;357;p11"/>
          <p:cNvGrpSpPr/>
          <p:nvPr/>
        </p:nvGrpSpPr>
        <p:grpSpPr>
          <a:xfrm>
            <a:off x="-125" y="-400"/>
            <a:ext cx="9143872" cy="5143516"/>
            <a:chOff x="-125" y="-400"/>
            <a:chExt cx="9143872" cy="5143516"/>
          </a:xfrm>
        </p:grpSpPr>
        <p:sp>
          <p:nvSpPr>
            <p:cNvPr id="358" name="Google Shape;358;p11"/>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1"/>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1"/>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1"/>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1"/>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1"/>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1"/>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1"/>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1"/>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1"/>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1"/>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1"/>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1"/>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1"/>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1"/>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1"/>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1"/>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1"/>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1"/>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1"/>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1"/>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1"/>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1"/>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1"/>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1"/>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11"/>
          <p:cNvGrpSpPr/>
          <p:nvPr/>
        </p:nvGrpSpPr>
        <p:grpSpPr>
          <a:xfrm>
            <a:off x="713225" y="539500"/>
            <a:ext cx="7717500" cy="4059900"/>
            <a:chOff x="713225" y="539500"/>
            <a:chExt cx="7717500" cy="4059900"/>
          </a:xfrm>
        </p:grpSpPr>
        <p:sp>
          <p:nvSpPr>
            <p:cNvPr id="395" name="Google Shape;395;p11"/>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11"/>
          <p:cNvSpPr txBox="1">
            <a:spLocks noGrp="1"/>
          </p:cNvSpPr>
          <p:nvPr>
            <p:ph type="title" hasCustomPrompt="1"/>
          </p:nvPr>
        </p:nvSpPr>
        <p:spPr>
          <a:xfrm>
            <a:off x="1087650" y="1222600"/>
            <a:ext cx="6773700" cy="1253100"/>
          </a:xfrm>
          <a:prstGeom prst="rect">
            <a:avLst/>
          </a:prstGeom>
        </p:spPr>
        <p:txBody>
          <a:bodyPr spcFirstLastPara="1" wrap="square" lIns="91425" tIns="91425" rIns="91425" bIns="91425" anchor="ctr" anchorCtr="0">
            <a:noAutofit/>
          </a:bodyPr>
          <a:lstStyle>
            <a:lvl1pPr lvl="0">
              <a:spcBef>
                <a:spcPts val="0"/>
              </a:spcBef>
              <a:spcAft>
                <a:spcPts val="0"/>
              </a:spcAft>
              <a:buSzPts val="9600"/>
              <a:buFont typeface="Archivo SemiBold"/>
              <a:buNone/>
              <a:defRPr sz="10000" b="0">
                <a:solidFill>
                  <a:schemeClr val="accent3"/>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98" name="Google Shape;398;p11"/>
          <p:cNvSpPr txBox="1">
            <a:spLocks noGrp="1"/>
          </p:cNvSpPr>
          <p:nvPr>
            <p:ph type="subTitle" idx="1"/>
          </p:nvPr>
        </p:nvSpPr>
        <p:spPr>
          <a:xfrm>
            <a:off x="1087650" y="2924301"/>
            <a:ext cx="6773700" cy="38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9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00"/>
        <p:cNvGrpSpPr/>
        <p:nvPr/>
      </p:nvGrpSpPr>
      <p:grpSpPr>
        <a:xfrm>
          <a:off x="0" y="0"/>
          <a:ext cx="0" cy="0"/>
          <a:chOff x="0" y="0"/>
          <a:chExt cx="0" cy="0"/>
        </a:xfrm>
      </p:grpSpPr>
      <p:grpSp>
        <p:nvGrpSpPr>
          <p:cNvPr id="401" name="Google Shape;401;p13"/>
          <p:cNvGrpSpPr/>
          <p:nvPr/>
        </p:nvGrpSpPr>
        <p:grpSpPr>
          <a:xfrm>
            <a:off x="-125" y="-400"/>
            <a:ext cx="9143872" cy="5143516"/>
            <a:chOff x="-125" y="-400"/>
            <a:chExt cx="9143872" cy="5143516"/>
          </a:xfrm>
        </p:grpSpPr>
        <p:sp>
          <p:nvSpPr>
            <p:cNvPr id="402" name="Google Shape;402;p13"/>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13"/>
          <p:cNvGrpSpPr/>
          <p:nvPr/>
        </p:nvGrpSpPr>
        <p:grpSpPr>
          <a:xfrm>
            <a:off x="713225" y="539500"/>
            <a:ext cx="7717500" cy="4059900"/>
            <a:chOff x="713225" y="539500"/>
            <a:chExt cx="7717500" cy="4059900"/>
          </a:xfrm>
        </p:grpSpPr>
        <p:sp>
          <p:nvSpPr>
            <p:cNvPr id="439" name="Google Shape;439;p13"/>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13"/>
          <p:cNvSpPr txBox="1">
            <a:spLocks noGrp="1"/>
          </p:cNvSpPr>
          <p:nvPr>
            <p:ph type="subTitle" idx="1"/>
          </p:nvPr>
        </p:nvSpPr>
        <p:spPr>
          <a:xfrm>
            <a:off x="1881191" y="2161025"/>
            <a:ext cx="2626800" cy="5244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442" name="Google Shape;442;p13"/>
          <p:cNvSpPr txBox="1">
            <a:spLocks noGrp="1"/>
          </p:cNvSpPr>
          <p:nvPr>
            <p:ph type="subTitle" idx="2"/>
          </p:nvPr>
        </p:nvSpPr>
        <p:spPr>
          <a:xfrm>
            <a:off x="5597826" y="2161025"/>
            <a:ext cx="2626800" cy="5244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443" name="Google Shape;443;p13"/>
          <p:cNvSpPr txBox="1">
            <a:spLocks noGrp="1"/>
          </p:cNvSpPr>
          <p:nvPr>
            <p:ph type="title" hasCustomPrompt="1"/>
          </p:nvPr>
        </p:nvSpPr>
        <p:spPr>
          <a:xfrm>
            <a:off x="976772" y="1934221"/>
            <a:ext cx="753600" cy="450900"/>
          </a:xfrm>
          <a:prstGeom prst="rect">
            <a:avLst/>
          </a:prstGeom>
        </p:spPr>
        <p:txBody>
          <a:bodyPr spcFirstLastPara="1" wrap="square" lIns="91425" tIns="0" rIns="91425" bIns="91425" anchor="b" anchorCtr="0">
            <a:noAutofit/>
          </a:bodyPr>
          <a:lstStyle>
            <a:lvl1pPr lvl="0" algn="ctr" rtl="0">
              <a:spcBef>
                <a:spcPts val="0"/>
              </a:spcBef>
              <a:spcAft>
                <a:spcPts val="0"/>
              </a:spcAft>
              <a:buSzPts val="3000"/>
              <a:buNone/>
              <a:defRPr sz="2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4" name="Google Shape;444;p13"/>
          <p:cNvSpPr txBox="1">
            <a:spLocks noGrp="1"/>
          </p:cNvSpPr>
          <p:nvPr>
            <p:ph type="title" idx="3" hasCustomPrompt="1"/>
          </p:nvPr>
        </p:nvSpPr>
        <p:spPr>
          <a:xfrm>
            <a:off x="4678944" y="1934221"/>
            <a:ext cx="753600" cy="450900"/>
          </a:xfrm>
          <a:prstGeom prst="rect">
            <a:avLst/>
          </a:prstGeom>
        </p:spPr>
        <p:txBody>
          <a:bodyPr spcFirstLastPara="1" wrap="square" lIns="91425" tIns="0" rIns="91425" bIns="91425" anchor="b" anchorCtr="0">
            <a:noAutofit/>
          </a:bodyPr>
          <a:lstStyle>
            <a:lvl1pPr lvl="0" algn="ctr" rtl="0">
              <a:spcBef>
                <a:spcPts val="0"/>
              </a:spcBef>
              <a:spcAft>
                <a:spcPts val="0"/>
              </a:spcAft>
              <a:buSzPts val="3000"/>
              <a:buNone/>
              <a:defRPr sz="2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5" name="Google Shape;445;p13"/>
          <p:cNvSpPr txBox="1">
            <a:spLocks noGrp="1"/>
          </p:cNvSpPr>
          <p:nvPr>
            <p:ph type="title" idx="4"/>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latin typeface="Fredoka One"/>
                <a:ea typeface="Fredoka One"/>
                <a:cs typeface="Fredoka One"/>
                <a:sym typeface="Fredoka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6" name="Google Shape;446;p13"/>
          <p:cNvSpPr txBox="1">
            <a:spLocks noGrp="1"/>
          </p:cNvSpPr>
          <p:nvPr>
            <p:ph type="subTitle" idx="5"/>
          </p:nvPr>
        </p:nvSpPr>
        <p:spPr>
          <a:xfrm>
            <a:off x="1881197" y="1633921"/>
            <a:ext cx="2626800" cy="450900"/>
          </a:xfrm>
          <a:prstGeom prst="rect">
            <a:avLst/>
          </a:prstGeom>
        </p:spPr>
        <p:txBody>
          <a:bodyPr spcFirstLastPara="1" wrap="square" lIns="91425" tIns="0" rIns="91425" bIns="91425" anchor="b" anchorCtr="0">
            <a:noAutofit/>
          </a:bodyPr>
          <a:lstStyle>
            <a:lvl1pPr lvl="0" rtl="0">
              <a:lnSpc>
                <a:spcPct val="100000"/>
              </a:lnSpc>
              <a:spcBef>
                <a:spcPts val="0"/>
              </a:spcBef>
              <a:spcAft>
                <a:spcPts val="0"/>
              </a:spcAft>
              <a:buSzPts val="1800"/>
              <a:buNone/>
              <a:defRPr sz="19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1900"/>
              <a:buNone/>
              <a:defRPr sz="1900" b="1"/>
            </a:lvl2pPr>
            <a:lvl3pPr lvl="2" algn="ctr" rtl="0">
              <a:lnSpc>
                <a:spcPct val="100000"/>
              </a:lnSpc>
              <a:spcBef>
                <a:spcPts val="0"/>
              </a:spcBef>
              <a:spcAft>
                <a:spcPts val="0"/>
              </a:spcAft>
              <a:buSzPts val="1900"/>
              <a:buNone/>
              <a:defRPr sz="1900" b="1"/>
            </a:lvl3pPr>
            <a:lvl4pPr lvl="3" algn="ctr" rtl="0">
              <a:lnSpc>
                <a:spcPct val="100000"/>
              </a:lnSpc>
              <a:spcBef>
                <a:spcPts val="0"/>
              </a:spcBef>
              <a:spcAft>
                <a:spcPts val="0"/>
              </a:spcAft>
              <a:buSzPts val="1900"/>
              <a:buNone/>
              <a:defRPr sz="1900" b="1"/>
            </a:lvl4pPr>
            <a:lvl5pPr lvl="4" algn="ctr" rtl="0">
              <a:lnSpc>
                <a:spcPct val="100000"/>
              </a:lnSpc>
              <a:spcBef>
                <a:spcPts val="0"/>
              </a:spcBef>
              <a:spcAft>
                <a:spcPts val="0"/>
              </a:spcAft>
              <a:buSzPts val="1900"/>
              <a:buNone/>
              <a:defRPr sz="1900" b="1"/>
            </a:lvl5pPr>
            <a:lvl6pPr lvl="5" algn="ctr" rtl="0">
              <a:lnSpc>
                <a:spcPct val="100000"/>
              </a:lnSpc>
              <a:spcBef>
                <a:spcPts val="0"/>
              </a:spcBef>
              <a:spcAft>
                <a:spcPts val="0"/>
              </a:spcAft>
              <a:buSzPts val="1900"/>
              <a:buNone/>
              <a:defRPr sz="1900" b="1"/>
            </a:lvl6pPr>
            <a:lvl7pPr lvl="6" algn="ctr" rtl="0">
              <a:lnSpc>
                <a:spcPct val="100000"/>
              </a:lnSpc>
              <a:spcBef>
                <a:spcPts val="0"/>
              </a:spcBef>
              <a:spcAft>
                <a:spcPts val="0"/>
              </a:spcAft>
              <a:buSzPts val="1900"/>
              <a:buNone/>
              <a:defRPr sz="1900" b="1"/>
            </a:lvl7pPr>
            <a:lvl8pPr lvl="7" algn="ctr" rtl="0">
              <a:lnSpc>
                <a:spcPct val="100000"/>
              </a:lnSpc>
              <a:spcBef>
                <a:spcPts val="0"/>
              </a:spcBef>
              <a:spcAft>
                <a:spcPts val="0"/>
              </a:spcAft>
              <a:buSzPts val="1900"/>
              <a:buNone/>
              <a:defRPr sz="1900" b="1"/>
            </a:lvl8pPr>
            <a:lvl9pPr lvl="8" algn="ctr" rtl="0">
              <a:lnSpc>
                <a:spcPct val="100000"/>
              </a:lnSpc>
              <a:spcBef>
                <a:spcPts val="0"/>
              </a:spcBef>
              <a:spcAft>
                <a:spcPts val="0"/>
              </a:spcAft>
              <a:buSzPts val="1900"/>
              <a:buNone/>
              <a:defRPr sz="1900" b="1"/>
            </a:lvl9pPr>
          </a:lstStyle>
          <a:p>
            <a:endParaRPr/>
          </a:p>
        </p:txBody>
      </p:sp>
      <p:sp>
        <p:nvSpPr>
          <p:cNvPr id="447" name="Google Shape;447;p13"/>
          <p:cNvSpPr txBox="1">
            <a:spLocks noGrp="1"/>
          </p:cNvSpPr>
          <p:nvPr>
            <p:ph type="subTitle" idx="6"/>
          </p:nvPr>
        </p:nvSpPr>
        <p:spPr>
          <a:xfrm>
            <a:off x="5597814" y="1633921"/>
            <a:ext cx="2626800" cy="450900"/>
          </a:xfrm>
          <a:prstGeom prst="rect">
            <a:avLst/>
          </a:prstGeom>
        </p:spPr>
        <p:txBody>
          <a:bodyPr spcFirstLastPara="1" wrap="square" lIns="91425" tIns="0" rIns="91425" bIns="91425" anchor="b" anchorCtr="0">
            <a:noAutofit/>
          </a:bodyPr>
          <a:lstStyle>
            <a:lvl1pPr lvl="0" rtl="0">
              <a:lnSpc>
                <a:spcPct val="100000"/>
              </a:lnSpc>
              <a:spcBef>
                <a:spcPts val="0"/>
              </a:spcBef>
              <a:spcAft>
                <a:spcPts val="0"/>
              </a:spcAft>
              <a:buSzPts val="1800"/>
              <a:buNone/>
              <a:defRPr sz="19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1900"/>
              <a:buNone/>
              <a:defRPr sz="1900" b="1"/>
            </a:lvl2pPr>
            <a:lvl3pPr lvl="2" algn="ctr" rtl="0">
              <a:lnSpc>
                <a:spcPct val="100000"/>
              </a:lnSpc>
              <a:spcBef>
                <a:spcPts val="0"/>
              </a:spcBef>
              <a:spcAft>
                <a:spcPts val="0"/>
              </a:spcAft>
              <a:buSzPts val="1900"/>
              <a:buNone/>
              <a:defRPr sz="1900" b="1"/>
            </a:lvl3pPr>
            <a:lvl4pPr lvl="3" algn="ctr" rtl="0">
              <a:lnSpc>
                <a:spcPct val="100000"/>
              </a:lnSpc>
              <a:spcBef>
                <a:spcPts val="0"/>
              </a:spcBef>
              <a:spcAft>
                <a:spcPts val="0"/>
              </a:spcAft>
              <a:buSzPts val="1900"/>
              <a:buNone/>
              <a:defRPr sz="1900" b="1"/>
            </a:lvl4pPr>
            <a:lvl5pPr lvl="4" algn="ctr" rtl="0">
              <a:lnSpc>
                <a:spcPct val="100000"/>
              </a:lnSpc>
              <a:spcBef>
                <a:spcPts val="0"/>
              </a:spcBef>
              <a:spcAft>
                <a:spcPts val="0"/>
              </a:spcAft>
              <a:buSzPts val="1900"/>
              <a:buNone/>
              <a:defRPr sz="1900" b="1"/>
            </a:lvl5pPr>
            <a:lvl6pPr lvl="5" algn="ctr" rtl="0">
              <a:lnSpc>
                <a:spcPct val="100000"/>
              </a:lnSpc>
              <a:spcBef>
                <a:spcPts val="0"/>
              </a:spcBef>
              <a:spcAft>
                <a:spcPts val="0"/>
              </a:spcAft>
              <a:buSzPts val="1900"/>
              <a:buNone/>
              <a:defRPr sz="1900" b="1"/>
            </a:lvl6pPr>
            <a:lvl7pPr lvl="6" algn="ctr" rtl="0">
              <a:lnSpc>
                <a:spcPct val="100000"/>
              </a:lnSpc>
              <a:spcBef>
                <a:spcPts val="0"/>
              </a:spcBef>
              <a:spcAft>
                <a:spcPts val="0"/>
              </a:spcAft>
              <a:buSzPts val="1900"/>
              <a:buNone/>
              <a:defRPr sz="1900" b="1"/>
            </a:lvl7pPr>
            <a:lvl8pPr lvl="7" algn="ctr" rtl="0">
              <a:lnSpc>
                <a:spcPct val="100000"/>
              </a:lnSpc>
              <a:spcBef>
                <a:spcPts val="0"/>
              </a:spcBef>
              <a:spcAft>
                <a:spcPts val="0"/>
              </a:spcAft>
              <a:buSzPts val="1900"/>
              <a:buNone/>
              <a:defRPr sz="1900" b="1"/>
            </a:lvl8pPr>
            <a:lvl9pPr lvl="8" algn="ctr" rtl="0">
              <a:lnSpc>
                <a:spcPct val="100000"/>
              </a:lnSpc>
              <a:spcBef>
                <a:spcPts val="0"/>
              </a:spcBef>
              <a:spcAft>
                <a:spcPts val="0"/>
              </a:spcAft>
              <a:buSzPts val="1900"/>
              <a:buNone/>
              <a:defRPr sz="1900" b="1"/>
            </a:lvl9pPr>
          </a:lstStyle>
          <a:p>
            <a:endParaRPr/>
          </a:p>
        </p:txBody>
      </p:sp>
      <p:sp>
        <p:nvSpPr>
          <p:cNvPr id="448" name="Google Shape;448;p13"/>
          <p:cNvSpPr txBox="1">
            <a:spLocks noGrp="1"/>
          </p:cNvSpPr>
          <p:nvPr>
            <p:ph type="subTitle" idx="7"/>
          </p:nvPr>
        </p:nvSpPr>
        <p:spPr>
          <a:xfrm>
            <a:off x="1881191" y="3725175"/>
            <a:ext cx="2626800" cy="5244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449" name="Google Shape;449;p13"/>
          <p:cNvSpPr txBox="1">
            <a:spLocks noGrp="1"/>
          </p:cNvSpPr>
          <p:nvPr>
            <p:ph type="subTitle" idx="8"/>
          </p:nvPr>
        </p:nvSpPr>
        <p:spPr>
          <a:xfrm>
            <a:off x="5597821" y="3725233"/>
            <a:ext cx="2626800" cy="5244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450" name="Google Shape;450;p13"/>
          <p:cNvSpPr txBox="1">
            <a:spLocks noGrp="1"/>
          </p:cNvSpPr>
          <p:nvPr>
            <p:ph type="title" idx="9" hasCustomPrompt="1"/>
          </p:nvPr>
        </p:nvSpPr>
        <p:spPr>
          <a:xfrm>
            <a:off x="988234" y="3502897"/>
            <a:ext cx="753600" cy="450900"/>
          </a:xfrm>
          <a:prstGeom prst="rect">
            <a:avLst/>
          </a:prstGeom>
        </p:spPr>
        <p:txBody>
          <a:bodyPr spcFirstLastPara="1" wrap="square" lIns="91425" tIns="0" rIns="91425" bIns="91425" anchor="b" anchorCtr="0">
            <a:noAutofit/>
          </a:bodyPr>
          <a:lstStyle>
            <a:lvl1pPr lvl="0" algn="ctr" rtl="0">
              <a:spcBef>
                <a:spcPts val="0"/>
              </a:spcBef>
              <a:spcAft>
                <a:spcPts val="0"/>
              </a:spcAft>
              <a:buSzPts val="3000"/>
              <a:buNone/>
              <a:defRPr sz="2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1" name="Google Shape;451;p13"/>
          <p:cNvSpPr txBox="1">
            <a:spLocks noGrp="1"/>
          </p:cNvSpPr>
          <p:nvPr>
            <p:ph type="title" idx="13" hasCustomPrompt="1"/>
          </p:nvPr>
        </p:nvSpPr>
        <p:spPr>
          <a:xfrm>
            <a:off x="4690407" y="3502897"/>
            <a:ext cx="753600" cy="450900"/>
          </a:xfrm>
          <a:prstGeom prst="rect">
            <a:avLst/>
          </a:prstGeom>
        </p:spPr>
        <p:txBody>
          <a:bodyPr spcFirstLastPara="1" wrap="square" lIns="91425" tIns="0" rIns="91425" bIns="91425" anchor="b" anchorCtr="0">
            <a:noAutofit/>
          </a:bodyPr>
          <a:lstStyle>
            <a:lvl1pPr lvl="0" algn="ctr" rtl="0">
              <a:spcBef>
                <a:spcPts val="0"/>
              </a:spcBef>
              <a:spcAft>
                <a:spcPts val="0"/>
              </a:spcAft>
              <a:buSzPts val="3000"/>
              <a:buNone/>
              <a:defRPr sz="2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2" name="Google Shape;452;p13"/>
          <p:cNvSpPr txBox="1">
            <a:spLocks noGrp="1"/>
          </p:cNvSpPr>
          <p:nvPr>
            <p:ph type="subTitle" idx="14"/>
          </p:nvPr>
        </p:nvSpPr>
        <p:spPr>
          <a:xfrm>
            <a:off x="1881191" y="3198075"/>
            <a:ext cx="2626800" cy="450900"/>
          </a:xfrm>
          <a:prstGeom prst="rect">
            <a:avLst/>
          </a:prstGeom>
        </p:spPr>
        <p:txBody>
          <a:bodyPr spcFirstLastPara="1" wrap="square" lIns="91425" tIns="0" rIns="91425" bIns="91425" anchor="b" anchorCtr="0">
            <a:noAutofit/>
          </a:bodyPr>
          <a:lstStyle>
            <a:lvl1pPr lvl="0" rtl="0">
              <a:lnSpc>
                <a:spcPct val="100000"/>
              </a:lnSpc>
              <a:spcBef>
                <a:spcPts val="0"/>
              </a:spcBef>
              <a:spcAft>
                <a:spcPts val="0"/>
              </a:spcAft>
              <a:buSzPts val="1800"/>
              <a:buNone/>
              <a:defRPr sz="19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1900"/>
              <a:buNone/>
              <a:defRPr sz="1900" b="1"/>
            </a:lvl2pPr>
            <a:lvl3pPr lvl="2" algn="ctr" rtl="0">
              <a:lnSpc>
                <a:spcPct val="100000"/>
              </a:lnSpc>
              <a:spcBef>
                <a:spcPts val="0"/>
              </a:spcBef>
              <a:spcAft>
                <a:spcPts val="0"/>
              </a:spcAft>
              <a:buSzPts val="1900"/>
              <a:buNone/>
              <a:defRPr sz="1900" b="1"/>
            </a:lvl3pPr>
            <a:lvl4pPr lvl="3" algn="ctr" rtl="0">
              <a:lnSpc>
                <a:spcPct val="100000"/>
              </a:lnSpc>
              <a:spcBef>
                <a:spcPts val="0"/>
              </a:spcBef>
              <a:spcAft>
                <a:spcPts val="0"/>
              </a:spcAft>
              <a:buSzPts val="1900"/>
              <a:buNone/>
              <a:defRPr sz="1900" b="1"/>
            </a:lvl4pPr>
            <a:lvl5pPr lvl="4" algn="ctr" rtl="0">
              <a:lnSpc>
                <a:spcPct val="100000"/>
              </a:lnSpc>
              <a:spcBef>
                <a:spcPts val="0"/>
              </a:spcBef>
              <a:spcAft>
                <a:spcPts val="0"/>
              </a:spcAft>
              <a:buSzPts val="1900"/>
              <a:buNone/>
              <a:defRPr sz="1900" b="1"/>
            </a:lvl5pPr>
            <a:lvl6pPr lvl="5" algn="ctr" rtl="0">
              <a:lnSpc>
                <a:spcPct val="100000"/>
              </a:lnSpc>
              <a:spcBef>
                <a:spcPts val="0"/>
              </a:spcBef>
              <a:spcAft>
                <a:spcPts val="0"/>
              </a:spcAft>
              <a:buSzPts val="1900"/>
              <a:buNone/>
              <a:defRPr sz="1900" b="1"/>
            </a:lvl6pPr>
            <a:lvl7pPr lvl="6" algn="ctr" rtl="0">
              <a:lnSpc>
                <a:spcPct val="100000"/>
              </a:lnSpc>
              <a:spcBef>
                <a:spcPts val="0"/>
              </a:spcBef>
              <a:spcAft>
                <a:spcPts val="0"/>
              </a:spcAft>
              <a:buSzPts val="1900"/>
              <a:buNone/>
              <a:defRPr sz="1900" b="1"/>
            </a:lvl7pPr>
            <a:lvl8pPr lvl="7" algn="ctr" rtl="0">
              <a:lnSpc>
                <a:spcPct val="100000"/>
              </a:lnSpc>
              <a:spcBef>
                <a:spcPts val="0"/>
              </a:spcBef>
              <a:spcAft>
                <a:spcPts val="0"/>
              </a:spcAft>
              <a:buSzPts val="1900"/>
              <a:buNone/>
              <a:defRPr sz="1900" b="1"/>
            </a:lvl8pPr>
            <a:lvl9pPr lvl="8" algn="ctr" rtl="0">
              <a:lnSpc>
                <a:spcPct val="100000"/>
              </a:lnSpc>
              <a:spcBef>
                <a:spcPts val="0"/>
              </a:spcBef>
              <a:spcAft>
                <a:spcPts val="0"/>
              </a:spcAft>
              <a:buSzPts val="1900"/>
              <a:buNone/>
              <a:defRPr sz="1900" b="1"/>
            </a:lvl9pPr>
          </a:lstStyle>
          <a:p>
            <a:endParaRPr/>
          </a:p>
        </p:txBody>
      </p:sp>
      <p:sp>
        <p:nvSpPr>
          <p:cNvPr id="453" name="Google Shape;453;p13"/>
          <p:cNvSpPr txBox="1">
            <a:spLocks noGrp="1"/>
          </p:cNvSpPr>
          <p:nvPr>
            <p:ph type="subTitle" idx="15"/>
          </p:nvPr>
        </p:nvSpPr>
        <p:spPr>
          <a:xfrm>
            <a:off x="5597814" y="3198075"/>
            <a:ext cx="2626800" cy="450900"/>
          </a:xfrm>
          <a:prstGeom prst="rect">
            <a:avLst/>
          </a:prstGeom>
        </p:spPr>
        <p:txBody>
          <a:bodyPr spcFirstLastPara="1" wrap="square" lIns="91425" tIns="0" rIns="91425" bIns="91425" anchor="b" anchorCtr="0">
            <a:noAutofit/>
          </a:bodyPr>
          <a:lstStyle>
            <a:lvl1pPr lvl="0" rtl="0">
              <a:lnSpc>
                <a:spcPct val="100000"/>
              </a:lnSpc>
              <a:spcBef>
                <a:spcPts val="0"/>
              </a:spcBef>
              <a:spcAft>
                <a:spcPts val="0"/>
              </a:spcAft>
              <a:buSzPts val="1800"/>
              <a:buNone/>
              <a:defRPr sz="19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1900"/>
              <a:buNone/>
              <a:defRPr sz="1900" b="1"/>
            </a:lvl2pPr>
            <a:lvl3pPr lvl="2" algn="ctr" rtl="0">
              <a:lnSpc>
                <a:spcPct val="100000"/>
              </a:lnSpc>
              <a:spcBef>
                <a:spcPts val="0"/>
              </a:spcBef>
              <a:spcAft>
                <a:spcPts val="0"/>
              </a:spcAft>
              <a:buSzPts val="1900"/>
              <a:buNone/>
              <a:defRPr sz="1900" b="1"/>
            </a:lvl3pPr>
            <a:lvl4pPr lvl="3" algn="ctr" rtl="0">
              <a:lnSpc>
                <a:spcPct val="100000"/>
              </a:lnSpc>
              <a:spcBef>
                <a:spcPts val="0"/>
              </a:spcBef>
              <a:spcAft>
                <a:spcPts val="0"/>
              </a:spcAft>
              <a:buSzPts val="1900"/>
              <a:buNone/>
              <a:defRPr sz="1900" b="1"/>
            </a:lvl4pPr>
            <a:lvl5pPr lvl="4" algn="ctr" rtl="0">
              <a:lnSpc>
                <a:spcPct val="100000"/>
              </a:lnSpc>
              <a:spcBef>
                <a:spcPts val="0"/>
              </a:spcBef>
              <a:spcAft>
                <a:spcPts val="0"/>
              </a:spcAft>
              <a:buSzPts val="1900"/>
              <a:buNone/>
              <a:defRPr sz="1900" b="1"/>
            </a:lvl5pPr>
            <a:lvl6pPr lvl="5" algn="ctr" rtl="0">
              <a:lnSpc>
                <a:spcPct val="100000"/>
              </a:lnSpc>
              <a:spcBef>
                <a:spcPts val="0"/>
              </a:spcBef>
              <a:spcAft>
                <a:spcPts val="0"/>
              </a:spcAft>
              <a:buSzPts val="1900"/>
              <a:buNone/>
              <a:defRPr sz="1900" b="1"/>
            </a:lvl6pPr>
            <a:lvl7pPr lvl="6" algn="ctr" rtl="0">
              <a:lnSpc>
                <a:spcPct val="100000"/>
              </a:lnSpc>
              <a:spcBef>
                <a:spcPts val="0"/>
              </a:spcBef>
              <a:spcAft>
                <a:spcPts val="0"/>
              </a:spcAft>
              <a:buSzPts val="1900"/>
              <a:buNone/>
              <a:defRPr sz="1900" b="1"/>
            </a:lvl7pPr>
            <a:lvl8pPr lvl="7" algn="ctr" rtl="0">
              <a:lnSpc>
                <a:spcPct val="100000"/>
              </a:lnSpc>
              <a:spcBef>
                <a:spcPts val="0"/>
              </a:spcBef>
              <a:spcAft>
                <a:spcPts val="0"/>
              </a:spcAft>
              <a:buSzPts val="1900"/>
              <a:buNone/>
              <a:defRPr sz="1900" b="1"/>
            </a:lvl8pPr>
            <a:lvl9pPr lvl="8" algn="ctr" rtl="0">
              <a:lnSpc>
                <a:spcPct val="100000"/>
              </a:lnSpc>
              <a:spcBef>
                <a:spcPts val="0"/>
              </a:spcBef>
              <a:spcAft>
                <a:spcPts val="0"/>
              </a:spcAft>
              <a:buSzPts val="1900"/>
              <a:buNone/>
              <a:defRPr sz="1900" b="1"/>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000"/>
              <a:buFont typeface="Fredoka One"/>
              <a:buNone/>
              <a:defRPr sz="3000">
                <a:solidFill>
                  <a:schemeClr val="accent2"/>
                </a:solidFill>
                <a:latin typeface="Fredoka One"/>
                <a:ea typeface="Fredoka One"/>
                <a:cs typeface="Fredoka One"/>
                <a:sym typeface="Fredoka One"/>
              </a:defRPr>
            </a:lvl1pPr>
            <a:lvl2pPr lvl="1"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2pPr>
            <a:lvl3pPr lvl="2"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3pPr>
            <a:lvl4pPr lvl="3"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4pPr>
            <a:lvl5pPr lvl="4"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5pPr>
            <a:lvl6pPr lvl="5"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6pPr>
            <a:lvl7pPr lvl="6"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7pPr>
            <a:lvl8pPr lvl="7"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8pPr>
            <a:lvl9pPr lvl="8"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accent3"/>
              </a:buClr>
              <a:buSzPts val="1500"/>
              <a:buFont typeface="Comfortaa Medium"/>
              <a:buChar char="●"/>
              <a:defRPr sz="1500">
                <a:solidFill>
                  <a:schemeClr val="dk1"/>
                </a:solidFill>
                <a:latin typeface="Comfortaa Medium"/>
                <a:ea typeface="Comfortaa Medium"/>
                <a:cs typeface="Comfortaa Medium"/>
                <a:sym typeface="Comfortaa Medium"/>
              </a:defRPr>
            </a:lvl1pPr>
            <a:lvl2pPr marL="914400" lvl="1"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2pPr>
            <a:lvl3pPr marL="1371600" lvl="2"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3pPr>
            <a:lvl4pPr marL="1828800" lvl="3"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4pPr>
            <a:lvl5pPr marL="2286000" lvl="4"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5pPr>
            <a:lvl6pPr marL="2743200" lvl="5"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6pPr>
            <a:lvl7pPr marL="3200400" lvl="6"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7pPr>
            <a:lvl8pPr marL="3657600" lvl="7"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8pPr>
            <a:lvl9pPr marL="4114800" lvl="8"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3" r:id="rId12"/>
    <p:sldLayoutId id="2147483664" r:id="rId13"/>
    <p:sldLayoutId id="2147483665" r:id="rId14"/>
    <p:sldLayoutId id="2147483667" r:id="rId15"/>
    <p:sldLayoutId id="214748366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cxnSp>
        <p:nvCxnSpPr>
          <p:cNvPr id="910" name="Google Shape;910;p26"/>
          <p:cNvCxnSpPr/>
          <p:nvPr/>
        </p:nvCxnSpPr>
        <p:spPr>
          <a:xfrm rot="10800000">
            <a:off x="-302" y="5154443"/>
            <a:ext cx="2893200" cy="0"/>
          </a:xfrm>
          <a:prstGeom prst="straightConnector1">
            <a:avLst/>
          </a:prstGeom>
          <a:noFill/>
          <a:ln w="9525" cap="flat" cmpd="sng">
            <a:solidFill>
              <a:schemeClr val="lt1"/>
            </a:solidFill>
            <a:prstDash val="solid"/>
            <a:round/>
            <a:headEnd type="none" w="med" len="med"/>
            <a:tailEnd type="none" w="med" len="med"/>
          </a:ln>
        </p:spPr>
      </p:cxnSp>
      <p:cxnSp>
        <p:nvCxnSpPr>
          <p:cNvPr id="911" name="Google Shape;911;p26"/>
          <p:cNvCxnSpPr/>
          <p:nvPr/>
        </p:nvCxnSpPr>
        <p:spPr>
          <a:xfrm rot="10800000">
            <a:off x="2895298" y="5154443"/>
            <a:ext cx="2893200" cy="0"/>
          </a:xfrm>
          <a:prstGeom prst="straightConnector1">
            <a:avLst/>
          </a:prstGeom>
          <a:noFill/>
          <a:ln w="9525" cap="flat" cmpd="sng">
            <a:solidFill>
              <a:schemeClr val="lt1"/>
            </a:solidFill>
            <a:prstDash val="solid"/>
            <a:round/>
            <a:headEnd type="none" w="med" len="med"/>
            <a:tailEnd type="none" w="med" len="med"/>
          </a:ln>
        </p:spPr>
      </p:cxnSp>
      <p:cxnSp>
        <p:nvCxnSpPr>
          <p:cNvPr id="912" name="Google Shape;912;p26"/>
          <p:cNvCxnSpPr/>
          <p:nvPr/>
        </p:nvCxnSpPr>
        <p:spPr>
          <a:xfrm rot="10800000">
            <a:off x="5790898" y="5154443"/>
            <a:ext cx="2893200" cy="0"/>
          </a:xfrm>
          <a:prstGeom prst="straightConnector1">
            <a:avLst/>
          </a:prstGeom>
          <a:noFill/>
          <a:ln w="9525" cap="flat" cmpd="sng">
            <a:solidFill>
              <a:schemeClr val="lt1"/>
            </a:solidFill>
            <a:prstDash val="solid"/>
            <a:round/>
            <a:headEnd type="none" w="med" len="med"/>
            <a:tailEnd type="none" w="med" len="med"/>
          </a:ln>
        </p:spPr>
      </p:cxnSp>
      <p:cxnSp>
        <p:nvCxnSpPr>
          <p:cNvPr id="913" name="Google Shape;913;p26"/>
          <p:cNvCxnSpPr/>
          <p:nvPr/>
        </p:nvCxnSpPr>
        <p:spPr>
          <a:xfrm rot="10800000">
            <a:off x="8686579" y="5154450"/>
            <a:ext cx="482100" cy="0"/>
          </a:xfrm>
          <a:prstGeom prst="straightConnector1">
            <a:avLst/>
          </a:prstGeom>
          <a:noFill/>
          <a:ln w="9525" cap="flat" cmpd="sng">
            <a:solidFill>
              <a:schemeClr val="lt1"/>
            </a:solidFill>
            <a:prstDash val="solid"/>
            <a:round/>
            <a:headEnd type="none" w="med" len="med"/>
            <a:tailEnd type="none" w="med" len="med"/>
          </a:ln>
        </p:spPr>
      </p:cxnSp>
      <p:sp>
        <p:nvSpPr>
          <p:cNvPr id="915" name="Google Shape;915;p26"/>
          <p:cNvSpPr txBox="1">
            <a:spLocks noGrp="1"/>
          </p:cNvSpPr>
          <p:nvPr>
            <p:ph type="ctrTitle"/>
          </p:nvPr>
        </p:nvSpPr>
        <p:spPr>
          <a:xfrm>
            <a:off x="728134" y="1533899"/>
            <a:ext cx="7630667" cy="2050200"/>
          </a:xfrm>
          <a:prstGeom prst="rect">
            <a:avLst/>
          </a:prstGeom>
        </p:spPr>
        <p:txBody>
          <a:bodyPr spcFirstLastPara="1" wrap="square" lIns="91425" tIns="91425" rIns="91425" bIns="91425" anchor="t" anchorCtr="0">
            <a:noAutofit/>
          </a:bodyPr>
          <a:lstStyle/>
          <a:p>
            <a:pPr algn="ctr">
              <a:lnSpc>
                <a:spcPct val="150000"/>
              </a:lnSpc>
            </a:pPr>
            <a:r>
              <a:rPr lang="en-US" sz="3500" b="1">
                <a:solidFill>
                  <a:schemeClr val="tx1"/>
                </a:solidFill>
                <a:effectLst/>
                <a:latin typeface="+mj-lt"/>
                <a:ea typeface="Calibri" panose="020F0502020204030204" pitchFamily="34" charset="0"/>
                <a:cs typeface="Times New Roman" panose="02020603050405020304" pitchFamily="18" charset="0"/>
              </a:rPr>
              <a:t>NHIỆT LIỆT CHÀO MỪNG CÁC EM ĐẾN VỚI BÀI HỌC MỚI</a:t>
            </a:r>
            <a:endParaRPr lang="en-US" sz="3500" i="1">
              <a:solidFill>
                <a:schemeClr val="accent3"/>
              </a:solidFill>
            </a:endParaRPr>
          </a:p>
        </p:txBody>
      </p:sp>
      <p:cxnSp>
        <p:nvCxnSpPr>
          <p:cNvPr id="916" name="Google Shape;916;p26"/>
          <p:cNvCxnSpPr/>
          <p:nvPr/>
        </p:nvCxnSpPr>
        <p:spPr>
          <a:xfrm>
            <a:off x="2610306" y="3290464"/>
            <a:ext cx="4028100" cy="0"/>
          </a:xfrm>
          <a:prstGeom prst="straightConnector1">
            <a:avLst/>
          </a:prstGeom>
          <a:noFill/>
          <a:ln w="9525" cap="flat" cmpd="sng">
            <a:solidFill>
              <a:schemeClr val="accent2"/>
            </a:solidFill>
            <a:prstDash val="solid"/>
            <a:round/>
            <a:headEnd type="none" w="med" len="med"/>
            <a:tailEnd type="none" w="med" len="med"/>
          </a:ln>
        </p:spPr>
      </p:cxnSp>
      <p:grpSp>
        <p:nvGrpSpPr>
          <p:cNvPr id="917" name="Google Shape;917;p26"/>
          <p:cNvGrpSpPr/>
          <p:nvPr/>
        </p:nvGrpSpPr>
        <p:grpSpPr>
          <a:xfrm>
            <a:off x="6035838" y="2788980"/>
            <a:ext cx="2322963" cy="1741786"/>
            <a:chOff x="5530325" y="2956638"/>
            <a:chExt cx="2322963" cy="1741786"/>
          </a:xfrm>
        </p:grpSpPr>
        <p:sp>
          <p:nvSpPr>
            <p:cNvPr id="918" name="Google Shape;918;p26"/>
            <p:cNvSpPr/>
            <p:nvPr/>
          </p:nvSpPr>
          <p:spPr>
            <a:xfrm flipH="1">
              <a:off x="5557771" y="3108882"/>
              <a:ext cx="2268089" cy="1589541"/>
            </a:xfrm>
            <a:custGeom>
              <a:avLst/>
              <a:gdLst/>
              <a:ahLst/>
              <a:cxnLst/>
              <a:rect l="l" t="t" r="r" b="b"/>
              <a:pathLst>
                <a:path w="71464" h="50084" extrusionOk="0">
                  <a:moveTo>
                    <a:pt x="9724" y="23055"/>
                  </a:moveTo>
                  <a:cubicBezTo>
                    <a:pt x="9566" y="23396"/>
                    <a:pt x="9418" y="23744"/>
                    <a:pt x="9280" y="24093"/>
                  </a:cubicBezTo>
                  <a:cubicBezTo>
                    <a:pt x="9278" y="24098"/>
                    <a:pt x="9277" y="24101"/>
                    <a:pt x="9273" y="24105"/>
                  </a:cubicBezTo>
                  <a:cubicBezTo>
                    <a:pt x="8927" y="24984"/>
                    <a:pt x="8654" y="25869"/>
                    <a:pt x="8460" y="26724"/>
                  </a:cubicBezTo>
                  <a:cubicBezTo>
                    <a:pt x="7828" y="26264"/>
                    <a:pt x="7031" y="25897"/>
                    <a:pt x="6022" y="25710"/>
                  </a:cubicBezTo>
                  <a:lnTo>
                    <a:pt x="9724" y="23055"/>
                  </a:lnTo>
                  <a:close/>
                  <a:moveTo>
                    <a:pt x="22485" y="49379"/>
                  </a:moveTo>
                  <a:cubicBezTo>
                    <a:pt x="22488" y="49379"/>
                    <a:pt x="22491" y="49380"/>
                    <a:pt x="22492" y="49382"/>
                  </a:cubicBezTo>
                  <a:cubicBezTo>
                    <a:pt x="22481" y="49385"/>
                    <a:pt x="22471" y="49388"/>
                    <a:pt x="22460" y="49391"/>
                  </a:cubicBezTo>
                  <a:cubicBezTo>
                    <a:pt x="22464" y="49385"/>
                    <a:pt x="22476" y="49379"/>
                    <a:pt x="22485" y="49379"/>
                  </a:cubicBezTo>
                  <a:close/>
                  <a:moveTo>
                    <a:pt x="17951" y="0"/>
                  </a:moveTo>
                  <a:cubicBezTo>
                    <a:pt x="17911" y="0"/>
                    <a:pt x="17875" y="32"/>
                    <a:pt x="17869" y="73"/>
                  </a:cubicBezTo>
                  <a:cubicBezTo>
                    <a:pt x="17868" y="78"/>
                    <a:pt x="17868" y="82"/>
                    <a:pt x="17868" y="87"/>
                  </a:cubicBezTo>
                  <a:cubicBezTo>
                    <a:pt x="16773" y="98"/>
                    <a:pt x="15727" y="306"/>
                    <a:pt x="14760" y="676"/>
                  </a:cubicBezTo>
                  <a:cubicBezTo>
                    <a:pt x="8560" y="2791"/>
                    <a:pt x="8637" y="8258"/>
                    <a:pt x="8997" y="10641"/>
                  </a:cubicBezTo>
                  <a:cubicBezTo>
                    <a:pt x="9246" y="12281"/>
                    <a:pt x="10022" y="13266"/>
                    <a:pt x="11516" y="13837"/>
                  </a:cubicBezTo>
                  <a:cubicBezTo>
                    <a:pt x="11660" y="13964"/>
                    <a:pt x="13189" y="15332"/>
                    <a:pt x="13709" y="16733"/>
                  </a:cubicBezTo>
                  <a:cubicBezTo>
                    <a:pt x="13711" y="16739"/>
                    <a:pt x="13714" y="16745"/>
                    <a:pt x="13717" y="16752"/>
                  </a:cubicBezTo>
                  <a:cubicBezTo>
                    <a:pt x="13839" y="17085"/>
                    <a:pt x="13902" y="17419"/>
                    <a:pt x="13878" y="17738"/>
                  </a:cubicBezTo>
                  <a:cubicBezTo>
                    <a:pt x="13410" y="18050"/>
                    <a:pt x="12963" y="18424"/>
                    <a:pt x="12536" y="18854"/>
                  </a:cubicBezTo>
                  <a:cubicBezTo>
                    <a:pt x="9588" y="19364"/>
                    <a:pt x="3160" y="20790"/>
                    <a:pt x="1117" y="23732"/>
                  </a:cubicBezTo>
                  <a:cubicBezTo>
                    <a:pt x="247" y="24984"/>
                    <a:pt x="1" y="26134"/>
                    <a:pt x="382" y="27148"/>
                  </a:cubicBezTo>
                  <a:cubicBezTo>
                    <a:pt x="942" y="28635"/>
                    <a:pt x="2708" y="29435"/>
                    <a:pt x="3664" y="29674"/>
                  </a:cubicBezTo>
                  <a:cubicBezTo>
                    <a:pt x="4010" y="29760"/>
                    <a:pt x="4349" y="30135"/>
                    <a:pt x="4661" y="30641"/>
                  </a:cubicBezTo>
                  <a:cubicBezTo>
                    <a:pt x="4400" y="30738"/>
                    <a:pt x="4188" y="30903"/>
                    <a:pt x="4080" y="31098"/>
                  </a:cubicBezTo>
                  <a:cubicBezTo>
                    <a:pt x="4006" y="31231"/>
                    <a:pt x="3986" y="31370"/>
                    <a:pt x="4022" y="31497"/>
                  </a:cubicBezTo>
                  <a:cubicBezTo>
                    <a:pt x="4071" y="31672"/>
                    <a:pt x="4218" y="31805"/>
                    <a:pt x="4437" y="31872"/>
                  </a:cubicBezTo>
                  <a:cubicBezTo>
                    <a:pt x="4505" y="31893"/>
                    <a:pt x="4579" y="31907"/>
                    <a:pt x="4655" y="31913"/>
                  </a:cubicBezTo>
                  <a:cubicBezTo>
                    <a:pt x="4601" y="32045"/>
                    <a:pt x="4590" y="32180"/>
                    <a:pt x="4626" y="32308"/>
                  </a:cubicBezTo>
                  <a:cubicBezTo>
                    <a:pt x="4707" y="32592"/>
                    <a:pt x="5011" y="32774"/>
                    <a:pt x="5392" y="32806"/>
                  </a:cubicBezTo>
                  <a:cubicBezTo>
                    <a:pt x="5279" y="32980"/>
                    <a:pt x="5244" y="33164"/>
                    <a:pt x="5291" y="33334"/>
                  </a:cubicBezTo>
                  <a:cubicBezTo>
                    <a:pt x="5352" y="33544"/>
                    <a:pt x="5528" y="33704"/>
                    <a:pt x="5791" y="33785"/>
                  </a:cubicBezTo>
                  <a:cubicBezTo>
                    <a:pt x="5856" y="33805"/>
                    <a:pt x="5923" y="33818"/>
                    <a:pt x="5994" y="33827"/>
                  </a:cubicBezTo>
                  <a:cubicBezTo>
                    <a:pt x="6003" y="33859"/>
                    <a:pt x="6014" y="33891"/>
                    <a:pt x="6023" y="33922"/>
                  </a:cubicBezTo>
                  <a:cubicBezTo>
                    <a:pt x="5944" y="34070"/>
                    <a:pt x="5920" y="34228"/>
                    <a:pt x="5962" y="34377"/>
                  </a:cubicBezTo>
                  <a:cubicBezTo>
                    <a:pt x="6052" y="34691"/>
                    <a:pt x="6413" y="34881"/>
                    <a:pt x="6852" y="34881"/>
                  </a:cubicBezTo>
                  <a:cubicBezTo>
                    <a:pt x="6996" y="34881"/>
                    <a:pt x="7151" y="34860"/>
                    <a:pt x="7306" y="34816"/>
                  </a:cubicBezTo>
                  <a:cubicBezTo>
                    <a:pt x="7601" y="34732"/>
                    <a:pt x="7859" y="34579"/>
                    <a:pt x="8030" y="34382"/>
                  </a:cubicBezTo>
                  <a:cubicBezTo>
                    <a:pt x="8041" y="34369"/>
                    <a:pt x="8051" y="34357"/>
                    <a:pt x="8062" y="34344"/>
                  </a:cubicBezTo>
                  <a:cubicBezTo>
                    <a:pt x="8451" y="34240"/>
                    <a:pt x="8861" y="34096"/>
                    <a:pt x="9243" y="33896"/>
                  </a:cubicBezTo>
                  <a:cubicBezTo>
                    <a:pt x="9778" y="34857"/>
                    <a:pt x="10480" y="35707"/>
                    <a:pt x="11312" y="36401"/>
                  </a:cubicBezTo>
                  <a:cubicBezTo>
                    <a:pt x="11256" y="36481"/>
                    <a:pt x="11212" y="36574"/>
                    <a:pt x="11185" y="36674"/>
                  </a:cubicBezTo>
                  <a:lnTo>
                    <a:pt x="8823" y="47005"/>
                  </a:lnTo>
                  <a:cubicBezTo>
                    <a:pt x="8809" y="47056"/>
                    <a:pt x="8798" y="47108"/>
                    <a:pt x="8789" y="47160"/>
                  </a:cubicBezTo>
                  <a:cubicBezTo>
                    <a:pt x="8763" y="47160"/>
                    <a:pt x="8738" y="47161"/>
                    <a:pt x="8710" y="47166"/>
                  </a:cubicBezTo>
                  <a:cubicBezTo>
                    <a:pt x="8495" y="47198"/>
                    <a:pt x="8314" y="47351"/>
                    <a:pt x="8200" y="47601"/>
                  </a:cubicBezTo>
                  <a:cubicBezTo>
                    <a:pt x="8091" y="47838"/>
                    <a:pt x="8056" y="48136"/>
                    <a:pt x="8100" y="48439"/>
                  </a:cubicBezTo>
                  <a:cubicBezTo>
                    <a:pt x="8144" y="48743"/>
                    <a:pt x="8262" y="49019"/>
                    <a:pt x="8435" y="49215"/>
                  </a:cubicBezTo>
                  <a:cubicBezTo>
                    <a:pt x="8593" y="49396"/>
                    <a:pt x="8780" y="49491"/>
                    <a:pt x="8970" y="49491"/>
                  </a:cubicBezTo>
                  <a:cubicBezTo>
                    <a:pt x="8997" y="49491"/>
                    <a:pt x="9023" y="49490"/>
                    <a:pt x="9050" y="49487"/>
                  </a:cubicBezTo>
                  <a:cubicBezTo>
                    <a:pt x="9231" y="49460"/>
                    <a:pt x="9387" y="49347"/>
                    <a:pt x="9501" y="49164"/>
                  </a:cubicBezTo>
                  <a:cubicBezTo>
                    <a:pt x="9670" y="49476"/>
                    <a:pt x="9929" y="49677"/>
                    <a:pt x="10198" y="49677"/>
                  </a:cubicBezTo>
                  <a:cubicBezTo>
                    <a:pt x="10224" y="49677"/>
                    <a:pt x="10250" y="49675"/>
                    <a:pt x="10275" y="49671"/>
                  </a:cubicBezTo>
                  <a:cubicBezTo>
                    <a:pt x="10429" y="49649"/>
                    <a:pt x="10561" y="49561"/>
                    <a:pt x="10666" y="49431"/>
                  </a:cubicBezTo>
                  <a:cubicBezTo>
                    <a:pt x="10704" y="49444"/>
                    <a:pt x="10743" y="49458"/>
                    <a:pt x="10783" y="49470"/>
                  </a:cubicBezTo>
                  <a:cubicBezTo>
                    <a:pt x="10948" y="49713"/>
                    <a:pt x="11174" y="49863"/>
                    <a:pt x="11408" y="49863"/>
                  </a:cubicBezTo>
                  <a:cubicBezTo>
                    <a:pt x="11432" y="49863"/>
                    <a:pt x="11460" y="49862"/>
                    <a:pt x="11485" y="49859"/>
                  </a:cubicBezTo>
                  <a:cubicBezTo>
                    <a:pt x="11596" y="49842"/>
                    <a:pt x="11696" y="49792"/>
                    <a:pt x="11783" y="49716"/>
                  </a:cubicBezTo>
                  <a:cubicBezTo>
                    <a:pt x="11810" y="49721"/>
                    <a:pt x="11839" y="49725"/>
                    <a:pt x="11868" y="49728"/>
                  </a:cubicBezTo>
                  <a:cubicBezTo>
                    <a:pt x="11897" y="49774"/>
                    <a:pt x="11927" y="49815"/>
                    <a:pt x="11961" y="49854"/>
                  </a:cubicBezTo>
                  <a:cubicBezTo>
                    <a:pt x="12091" y="50003"/>
                    <a:pt x="12248" y="50084"/>
                    <a:pt x="12404" y="50084"/>
                  </a:cubicBezTo>
                  <a:cubicBezTo>
                    <a:pt x="12427" y="50084"/>
                    <a:pt x="12449" y="50080"/>
                    <a:pt x="12472" y="50077"/>
                  </a:cubicBezTo>
                  <a:cubicBezTo>
                    <a:pt x="12642" y="50053"/>
                    <a:pt x="12782" y="49938"/>
                    <a:pt x="12873" y="49769"/>
                  </a:cubicBezTo>
                  <a:cubicBezTo>
                    <a:pt x="13614" y="49722"/>
                    <a:pt x="14446" y="49507"/>
                    <a:pt x="15364" y="49038"/>
                  </a:cubicBezTo>
                  <a:cubicBezTo>
                    <a:pt x="15990" y="48717"/>
                    <a:pt x="16360" y="48046"/>
                    <a:pt x="16305" y="47330"/>
                  </a:cubicBezTo>
                  <a:lnTo>
                    <a:pt x="15735" y="38323"/>
                  </a:lnTo>
                  <a:lnTo>
                    <a:pt x="15735" y="38323"/>
                  </a:lnTo>
                  <a:cubicBezTo>
                    <a:pt x="16069" y="38362"/>
                    <a:pt x="16407" y="38382"/>
                    <a:pt x="16747" y="38382"/>
                  </a:cubicBezTo>
                  <a:lnTo>
                    <a:pt x="16882" y="38382"/>
                  </a:lnTo>
                  <a:cubicBezTo>
                    <a:pt x="16893" y="38382"/>
                    <a:pt x="16904" y="38380"/>
                    <a:pt x="16914" y="38380"/>
                  </a:cubicBezTo>
                  <a:cubicBezTo>
                    <a:pt x="16954" y="38380"/>
                    <a:pt x="16992" y="38379"/>
                    <a:pt x="17031" y="38377"/>
                  </a:cubicBezTo>
                  <a:lnTo>
                    <a:pt x="17046" y="38377"/>
                  </a:lnTo>
                  <a:lnTo>
                    <a:pt x="17081" y="38376"/>
                  </a:lnTo>
                  <a:cubicBezTo>
                    <a:pt x="17154" y="38373"/>
                    <a:pt x="17228" y="38370"/>
                    <a:pt x="17301" y="38364"/>
                  </a:cubicBezTo>
                  <a:cubicBezTo>
                    <a:pt x="17408" y="38358"/>
                    <a:pt x="17512" y="38348"/>
                    <a:pt x="17617" y="38338"/>
                  </a:cubicBezTo>
                  <a:lnTo>
                    <a:pt x="17617" y="38338"/>
                  </a:lnTo>
                  <a:lnTo>
                    <a:pt x="17046" y="47336"/>
                  </a:lnTo>
                  <a:cubicBezTo>
                    <a:pt x="16996" y="48007"/>
                    <a:pt x="17344" y="48655"/>
                    <a:pt x="17944" y="48962"/>
                  </a:cubicBezTo>
                  <a:cubicBezTo>
                    <a:pt x="18063" y="49022"/>
                    <a:pt x="18182" y="49080"/>
                    <a:pt x="18300" y="49133"/>
                  </a:cubicBezTo>
                  <a:cubicBezTo>
                    <a:pt x="18753" y="49337"/>
                    <a:pt x="19182" y="49476"/>
                    <a:pt x="19589" y="49564"/>
                  </a:cubicBezTo>
                  <a:cubicBezTo>
                    <a:pt x="19832" y="49633"/>
                    <a:pt x="20066" y="49684"/>
                    <a:pt x="20294" y="49719"/>
                  </a:cubicBezTo>
                  <a:cubicBezTo>
                    <a:pt x="20385" y="49915"/>
                    <a:pt x="20533" y="50050"/>
                    <a:pt x="20720" y="50077"/>
                  </a:cubicBezTo>
                  <a:cubicBezTo>
                    <a:pt x="20743" y="50080"/>
                    <a:pt x="20766" y="50084"/>
                    <a:pt x="20787" y="50084"/>
                  </a:cubicBezTo>
                  <a:cubicBezTo>
                    <a:pt x="20945" y="50084"/>
                    <a:pt x="21100" y="50003"/>
                    <a:pt x="21232" y="49854"/>
                  </a:cubicBezTo>
                  <a:cubicBezTo>
                    <a:pt x="21253" y="49828"/>
                    <a:pt x="21274" y="49801"/>
                    <a:pt x="21294" y="49774"/>
                  </a:cubicBezTo>
                  <a:cubicBezTo>
                    <a:pt x="21353" y="49771"/>
                    <a:pt x="21411" y="49766"/>
                    <a:pt x="21469" y="49762"/>
                  </a:cubicBezTo>
                  <a:cubicBezTo>
                    <a:pt x="21540" y="49812"/>
                    <a:pt x="21620" y="49847"/>
                    <a:pt x="21707" y="49859"/>
                  </a:cubicBezTo>
                  <a:cubicBezTo>
                    <a:pt x="21733" y="49862"/>
                    <a:pt x="21759" y="49863"/>
                    <a:pt x="21784" y="49863"/>
                  </a:cubicBezTo>
                  <a:cubicBezTo>
                    <a:pt x="21965" y="49863"/>
                    <a:pt x="22141" y="49774"/>
                    <a:pt x="22288" y="49620"/>
                  </a:cubicBezTo>
                  <a:cubicBezTo>
                    <a:pt x="22399" y="49590"/>
                    <a:pt x="22507" y="49558"/>
                    <a:pt x="22610" y="49522"/>
                  </a:cubicBezTo>
                  <a:cubicBezTo>
                    <a:pt x="22700" y="49602"/>
                    <a:pt x="22802" y="49654"/>
                    <a:pt x="22917" y="49671"/>
                  </a:cubicBezTo>
                  <a:cubicBezTo>
                    <a:pt x="22943" y="49675"/>
                    <a:pt x="22969" y="49677"/>
                    <a:pt x="22994" y="49677"/>
                  </a:cubicBezTo>
                  <a:cubicBezTo>
                    <a:pt x="23263" y="49677"/>
                    <a:pt x="23523" y="49476"/>
                    <a:pt x="23691" y="49164"/>
                  </a:cubicBezTo>
                  <a:cubicBezTo>
                    <a:pt x="23804" y="49347"/>
                    <a:pt x="23961" y="49460"/>
                    <a:pt x="24142" y="49487"/>
                  </a:cubicBezTo>
                  <a:cubicBezTo>
                    <a:pt x="24168" y="49490"/>
                    <a:pt x="24195" y="49491"/>
                    <a:pt x="24223" y="49491"/>
                  </a:cubicBezTo>
                  <a:cubicBezTo>
                    <a:pt x="24411" y="49491"/>
                    <a:pt x="24597" y="49396"/>
                    <a:pt x="24757" y="49215"/>
                  </a:cubicBezTo>
                  <a:cubicBezTo>
                    <a:pt x="24928" y="49019"/>
                    <a:pt x="25047" y="48743"/>
                    <a:pt x="25091" y="48439"/>
                  </a:cubicBezTo>
                  <a:cubicBezTo>
                    <a:pt x="25136" y="48136"/>
                    <a:pt x="25100" y="47838"/>
                    <a:pt x="24992" y="47601"/>
                  </a:cubicBezTo>
                  <a:cubicBezTo>
                    <a:pt x="24894" y="47387"/>
                    <a:pt x="24746" y="47243"/>
                    <a:pt x="24569" y="47187"/>
                  </a:cubicBezTo>
                  <a:cubicBezTo>
                    <a:pt x="24560" y="47119"/>
                    <a:pt x="24546" y="47052"/>
                    <a:pt x="24528" y="46985"/>
                  </a:cubicBezTo>
                  <a:lnTo>
                    <a:pt x="22165" y="36656"/>
                  </a:lnTo>
                  <a:cubicBezTo>
                    <a:pt x="22164" y="36654"/>
                    <a:pt x="22164" y="36654"/>
                    <a:pt x="22164" y="36653"/>
                  </a:cubicBezTo>
                  <a:cubicBezTo>
                    <a:pt x="22147" y="36590"/>
                    <a:pt x="22124" y="36530"/>
                    <a:pt x="22096" y="36472"/>
                  </a:cubicBezTo>
                  <a:cubicBezTo>
                    <a:pt x="24095" y="34848"/>
                    <a:pt x="25381" y="32335"/>
                    <a:pt x="25381" y="29522"/>
                  </a:cubicBezTo>
                  <a:lnTo>
                    <a:pt x="25381" y="29519"/>
                  </a:lnTo>
                  <a:cubicBezTo>
                    <a:pt x="25379" y="26747"/>
                    <a:pt x="24200" y="23179"/>
                    <a:pt x="22351" y="20527"/>
                  </a:cubicBezTo>
                  <a:lnTo>
                    <a:pt x="22351" y="20527"/>
                  </a:lnTo>
                  <a:lnTo>
                    <a:pt x="28526" y="22646"/>
                  </a:lnTo>
                  <a:cubicBezTo>
                    <a:pt x="24591" y="24702"/>
                    <a:pt x="25779" y="28966"/>
                    <a:pt x="25791" y="29009"/>
                  </a:cubicBezTo>
                  <a:cubicBezTo>
                    <a:pt x="25962" y="29653"/>
                    <a:pt x="26331" y="30138"/>
                    <a:pt x="26887" y="30456"/>
                  </a:cubicBezTo>
                  <a:cubicBezTo>
                    <a:pt x="27165" y="30614"/>
                    <a:pt x="27468" y="30720"/>
                    <a:pt x="27783" y="30787"/>
                  </a:cubicBezTo>
                  <a:cubicBezTo>
                    <a:pt x="27676" y="31183"/>
                    <a:pt x="27581" y="31582"/>
                    <a:pt x="27496" y="31984"/>
                  </a:cubicBezTo>
                  <a:cubicBezTo>
                    <a:pt x="27488" y="32015"/>
                    <a:pt x="27500" y="32047"/>
                    <a:pt x="27524" y="32066"/>
                  </a:cubicBezTo>
                  <a:cubicBezTo>
                    <a:pt x="27540" y="32080"/>
                    <a:pt x="27559" y="32086"/>
                    <a:pt x="27579" y="32086"/>
                  </a:cubicBezTo>
                  <a:cubicBezTo>
                    <a:pt x="27590" y="32086"/>
                    <a:pt x="27600" y="32085"/>
                    <a:pt x="27611" y="32080"/>
                  </a:cubicBezTo>
                  <a:cubicBezTo>
                    <a:pt x="27631" y="32071"/>
                    <a:pt x="27650" y="32063"/>
                    <a:pt x="27670" y="32056"/>
                  </a:cubicBezTo>
                  <a:lnTo>
                    <a:pt x="27670" y="32056"/>
                  </a:lnTo>
                  <a:cubicBezTo>
                    <a:pt x="27638" y="32192"/>
                    <a:pt x="27608" y="32331"/>
                    <a:pt x="27579" y="32469"/>
                  </a:cubicBezTo>
                  <a:lnTo>
                    <a:pt x="27590" y="32464"/>
                  </a:lnTo>
                  <a:lnTo>
                    <a:pt x="27590" y="32464"/>
                  </a:lnTo>
                  <a:cubicBezTo>
                    <a:pt x="27470" y="32974"/>
                    <a:pt x="27368" y="33490"/>
                    <a:pt x="27282" y="34013"/>
                  </a:cubicBezTo>
                  <a:cubicBezTo>
                    <a:pt x="27279" y="34013"/>
                    <a:pt x="27274" y="34014"/>
                    <a:pt x="27269" y="34016"/>
                  </a:cubicBezTo>
                  <a:cubicBezTo>
                    <a:pt x="27225" y="34031"/>
                    <a:pt x="27203" y="34079"/>
                    <a:pt x="27218" y="34123"/>
                  </a:cubicBezTo>
                  <a:cubicBezTo>
                    <a:pt x="27228" y="34154"/>
                    <a:pt x="27239" y="34183"/>
                    <a:pt x="27250" y="34211"/>
                  </a:cubicBezTo>
                  <a:cubicBezTo>
                    <a:pt x="27133" y="34957"/>
                    <a:pt x="27051" y="35714"/>
                    <a:pt x="27004" y="36478"/>
                  </a:cubicBezTo>
                  <a:cubicBezTo>
                    <a:pt x="26888" y="38348"/>
                    <a:pt x="27098" y="39353"/>
                    <a:pt x="27687" y="39733"/>
                  </a:cubicBezTo>
                  <a:cubicBezTo>
                    <a:pt x="27872" y="39853"/>
                    <a:pt x="28092" y="39909"/>
                    <a:pt x="28346" y="39909"/>
                  </a:cubicBezTo>
                  <a:cubicBezTo>
                    <a:pt x="28466" y="39909"/>
                    <a:pt x="28594" y="39897"/>
                    <a:pt x="28730" y="39873"/>
                  </a:cubicBezTo>
                  <a:cubicBezTo>
                    <a:pt x="28832" y="40349"/>
                    <a:pt x="28962" y="40811"/>
                    <a:pt x="29123" y="41254"/>
                  </a:cubicBezTo>
                  <a:cubicBezTo>
                    <a:pt x="29123" y="41257"/>
                    <a:pt x="29122" y="41262"/>
                    <a:pt x="29120" y="41265"/>
                  </a:cubicBezTo>
                  <a:cubicBezTo>
                    <a:pt x="29070" y="41418"/>
                    <a:pt x="29038" y="41576"/>
                    <a:pt x="29023" y="41741"/>
                  </a:cubicBezTo>
                  <a:cubicBezTo>
                    <a:pt x="28944" y="42590"/>
                    <a:pt x="29333" y="43525"/>
                    <a:pt x="30212" y="44599"/>
                  </a:cubicBezTo>
                  <a:cubicBezTo>
                    <a:pt x="30239" y="44632"/>
                    <a:pt x="30266" y="44665"/>
                    <a:pt x="30295" y="44699"/>
                  </a:cubicBezTo>
                  <a:cubicBezTo>
                    <a:pt x="31307" y="45903"/>
                    <a:pt x="32242" y="46507"/>
                    <a:pt x="33090" y="46507"/>
                  </a:cubicBezTo>
                  <a:cubicBezTo>
                    <a:pt x="33238" y="46507"/>
                    <a:pt x="33382" y="46489"/>
                    <a:pt x="33524" y="46452"/>
                  </a:cubicBezTo>
                  <a:cubicBezTo>
                    <a:pt x="33536" y="46449"/>
                    <a:pt x="33548" y="46448"/>
                    <a:pt x="33562" y="46445"/>
                  </a:cubicBezTo>
                  <a:cubicBezTo>
                    <a:pt x="36746" y="48351"/>
                    <a:pt x="41482" y="49367"/>
                    <a:pt x="47933" y="49367"/>
                  </a:cubicBezTo>
                  <a:cubicBezTo>
                    <a:pt x="48196" y="49367"/>
                    <a:pt x="48462" y="49366"/>
                    <a:pt x="48731" y="49362"/>
                  </a:cubicBezTo>
                  <a:cubicBezTo>
                    <a:pt x="55795" y="49273"/>
                    <a:pt x="60885" y="48215"/>
                    <a:pt x="64307" y="46317"/>
                  </a:cubicBezTo>
                  <a:cubicBezTo>
                    <a:pt x="64454" y="46381"/>
                    <a:pt x="64603" y="46426"/>
                    <a:pt x="64757" y="46452"/>
                  </a:cubicBezTo>
                  <a:cubicBezTo>
                    <a:pt x="64898" y="46489"/>
                    <a:pt x="65043" y="46507"/>
                    <a:pt x="65190" y="46507"/>
                  </a:cubicBezTo>
                  <a:cubicBezTo>
                    <a:pt x="66038" y="46507"/>
                    <a:pt x="66973" y="45903"/>
                    <a:pt x="67986" y="44699"/>
                  </a:cubicBezTo>
                  <a:cubicBezTo>
                    <a:pt x="68013" y="44665"/>
                    <a:pt x="68040" y="44632"/>
                    <a:pt x="68068" y="44600"/>
                  </a:cubicBezTo>
                  <a:cubicBezTo>
                    <a:pt x="68947" y="43525"/>
                    <a:pt x="69335" y="42590"/>
                    <a:pt x="69258" y="41741"/>
                  </a:cubicBezTo>
                  <a:cubicBezTo>
                    <a:pt x="69243" y="41576"/>
                    <a:pt x="69209" y="41417"/>
                    <a:pt x="69158" y="41263"/>
                  </a:cubicBezTo>
                  <a:cubicBezTo>
                    <a:pt x="69152" y="41233"/>
                    <a:pt x="69142" y="41204"/>
                    <a:pt x="69133" y="41175"/>
                  </a:cubicBezTo>
                  <a:cubicBezTo>
                    <a:pt x="69278" y="40829"/>
                    <a:pt x="69402" y="40474"/>
                    <a:pt x="69507" y="40108"/>
                  </a:cubicBezTo>
                  <a:cubicBezTo>
                    <a:pt x="69718" y="40170"/>
                    <a:pt x="69911" y="40204"/>
                    <a:pt x="70087" y="40204"/>
                  </a:cubicBezTo>
                  <a:cubicBezTo>
                    <a:pt x="70277" y="40204"/>
                    <a:pt x="70445" y="40166"/>
                    <a:pt x="70595" y="40082"/>
                  </a:cubicBezTo>
                  <a:cubicBezTo>
                    <a:pt x="71131" y="39788"/>
                    <a:pt x="71388" y="38956"/>
                    <a:pt x="71432" y="37383"/>
                  </a:cubicBezTo>
                  <a:cubicBezTo>
                    <a:pt x="71464" y="36226"/>
                    <a:pt x="71392" y="35103"/>
                    <a:pt x="71230" y="34016"/>
                  </a:cubicBezTo>
                  <a:cubicBezTo>
                    <a:pt x="71233" y="34008"/>
                    <a:pt x="71234" y="34000"/>
                    <a:pt x="71236" y="33994"/>
                  </a:cubicBezTo>
                  <a:lnTo>
                    <a:pt x="71237" y="33993"/>
                  </a:lnTo>
                  <a:cubicBezTo>
                    <a:pt x="71245" y="33964"/>
                    <a:pt x="71236" y="33935"/>
                    <a:pt x="71218" y="33915"/>
                  </a:cubicBezTo>
                  <a:cubicBezTo>
                    <a:pt x="70911" y="31927"/>
                    <a:pt x="70301" y="30061"/>
                    <a:pt x="69458" y="28332"/>
                  </a:cubicBezTo>
                  <a:lnTo>
                    <a:pt x="69458" y="28332"/>
                  </a:lnTo>
                  <a:cubicBezTo>
                    <a:pt x="69501" y="28338"/>
                    <a:pt x="69543" y="28342"/>
                    <a:pt x="69586" y="28348"/>
                  </a:cubicBezTo>
                  <a:cubicBezTo>
                    <a:pt x="69524" y="28212"/>
                    <a:pt x="69460" y="28077"/>
                    <a:pt x="69394" y="27943"/>
                  </a:cubicBezTo>
                  <a:lnTo>
                    <a:pt x="69394" y="27943"/>
                  </a:lnTo>
                  <a:cubicBezTo>
                    <a:pt x="69454" y="27949"/>
                    <a:pt x="69514" y="27957"/>
                    <a:pt x="69575" y="27964"/>
                  </a:cubicBezTo>
                  <a:cubicBezTo>
                    <a:pt x="69577" y="27964"/>
                    <a:pt x="69579" y="27965"/>
                    <a:pt x="69581" y="27965"/>
                  </a:cubicBezTo>
                  <a:cubicBezTo>
                    <a:pt x="69611" y="27965"/>
                    <a:pt x="69637" y="27954"/>
                    <a:pt x="69654" y="27931"/>
                  </a:cubicBezTo>
                  <a:cubicBezTo>
                    <a:pt x="69672" y="27907"/>
                    <a:pt x="69677" y="27873"/>
                    <a:pt x="69663" y="27844"/>
                  </a:cubicBezTo>
                  <a:cubicBezTo>
                    <a:pt x="67400" y="22914"/>
                    <a:pt x="63612" y="19718"/>
                    <a:pt x="60832" y="17904"/>
                  </a:cubicBezTo>
                  <a:cubicBezTo>
                    <a:pt x="60818" y="17895"/>
                    <a:pt x="60802" y="17890"/>
                    <a:pt x="60785" y="17890"/>
                  </a:cubicBezTo>
                  <a:cubicBezTo>
                    <a:pt x="60768" y="17890"/>
                    <a:pt x="60751" y="17895"/>
                    <a:pt x="60737" y="17905"/>
                  </a:cubicBezTo>
                  <a:cubicBezTo>
                    <a:pt x="60533" y="18050"/>
                    <a:pt x="60337" y="18216"/>
                    <a:pt x="60149" y="18406"/>
                  </a:cubicBezTo>
                  <a:cubicBezTo>
                    <a:pt x="59694" y="18128"/>
                    <a:pt x="59234" y="17866"/>
                    <a:pt x="58769" y="17618"/>
                  </a:cubicBezTo>
                  <a:cubicBezTo>
                    <a:pt x="58774" y="17583"/>
                    <a:pt x="58757" y="17547"/>
                    <a:pt x="58724" y="17530"/>
                  </a:cubicBezTo>
                  <a:cubicBezTo>
                    <a:pt x="58712" y="17524"/>
                    <a:pt x="58699" y="17521"/>
                    <a:pt x="58687" y="17521"/>
                  </a:cubicBezTo>
                  <a:cubicBezTo>
                    <a:pt x="58665" y="17521"/>
                    <a:pt x="58644" y="17530"/>
                    <a:pt x="58628" y="17544"/>
                  </a:cubicBezTo>
                  <a:cubicBezTo>
                    <a:pt x="58309" y="17377"/>
                    <a:pt x="57989" y="17218"/>
                    <a:pt x="57668" y="17064"/>
                  </a:cubicBezTo>
                  <a:cubicBezTo>
                    <a:pt x="57719" y="16964"/>
                    <a:pt x="57770" y="16864"/>
                    <a:pt x="57822" y="16764"/>
                  </a:cubicBezTo>
                  <a:cubicBezTo>
                    <a:pt x="57773" y="16741"/>
                    <a:pt x="57725" y="16718"/>
                    <a:pt x="57676" y="16695"/>
                  </a:cubicBezTo>
                  <a:cubicBezTo>
                    <a:pt x="57694" y="16578"/>
                    <a:pt x="57684" y="16457"/>
                    <a:pt x="57644" y="16346"/>
                  </a:cubicBezTo>
                  <a:cubicBezTo>
                    <a:pt x="57582" y="16167"/>
                    <a:pt x="57453" y="16026"/>
                    <a:pt x="57281" y="15948"/>
                  </a:cubicBezTo>
                  <a:cubicBezTo>
                    <a:pt x="54524" y="14694"/>
                    <a:pt x="51730" y="13995"/>
                    <a:pt x="49197" y="13926"/>
                  </a:cubicBezTo>
                  <a:cubicBezTo>
                    <a:pt x="49041" y="13922"/>
                    <a:pt x="48885" y="13920"/>
                    <a:pt x="48729" y="13920"/>
                  </a:cubicBezTo>
                  <a:cubicBezTo>
                    <a:pt x="45715" y="13920"/>
                    <a:pt x="42596" y="14669"/>
                    <a:pt x="39701" y="16109"/>
                  </a:cubicBezTo>
                  <a:cubicBezTo>
                    <a:pt x="39478" y="16220"/>
                    <a:pt x="39339" y="16437"/>
                    <a:pt x="39328" y="16686"/>
                  </a:cubicBezTo>
                  <a:cubicBezTo>
                    <a:pt x="39322" y="16832"/>
                    <a:pt x="39361" y="16969"/>
                    <a:pt x="39437" y="17082"/>
                  </a:cubicBezTo>
                  <a:cubicBezTo>
                    <a:pt x="39433" y="17116"/>
                    <a:pt x="39430" y="17149"/>
                    <a:pt x="39430" y="17183"/>
                  </a:cubicBezTo>
                  <a:cubicBezTo>
                    <a:pt x="38485" y="17668"/>
                    <a:pt x="37568" y="18226"/>
                    <a:pt x="36688" y="18853"/>
                  </a:cubicBezTo>
                  <a:cubicBezTo>
                    <a:pt x="36474" y="18730"/>
                    <a:pt x="36251" y="18610"/>
                    <a:pt x="36014" y="18491"/>
                  </a:cubicBezTo>
                  <a:cubicBezTo>
                    <a:pt x="36002" y="18485"/>
                    <a:pt x="35989" y="18482"/>
                    <a:pt x="35976" y="18482"/>
                  </a:cubicBezTo>
                  <a:cubicBezTo>
                    <a:pt x="35958" y="18482"/>
                    <a:pt x="35939" y="18489"/>
                    <a:pt x="35923" y="18500"/>
                  </a:cubicBezTo>
                  <a:cubicBezTo>
                    <a:pt x="35051" y="19177"/>
                    <a:pt x="34232" y="19915"/>
                    <a:pt x="33472" y="20705"/>
                  </a:cubicBezTo>
                  <a:cubicBezTo>
                    <a:pt x="33210" y="20307"/>
                    <a:pt x="32842" y="19921"/>
                    <a:pt x="32372" y="19549"/>
                  </a:cubicBezTo>
                  <a:cubicBezTo>
                    <a:pt x="30833" y="18337"/>
                    <a:pt x="28035" y="18012"/>
                    <a:pt x="25484" y="18012"/>
                  </a:cubicBezTo>
                  <a:cubicBezTo>
                    <a:pt x="23396" y="18012"/>
                    <a:pt x="21474" y="18230"/>
                    <a:pt x="20544" y="18355"/>
                  </a:cubicBezTo>
                  <a:cubicBezTo>
                    <a:pt x="20517" y="18358"/>
                    <a:pt x="20494" y="18376"/>
                    <a:pt x="20480" y="18399"/>
                  </a:cubicBezTo>
                  <a:cubicBezTo>
                    <a:pt x="20117" y="18081"/>
                    <a:pt x="19741" y="17802"/>
                    <a:pt x="19352" y="17570"/>
                  </a:cubicBezTo>
                  <a:lnTo>
                    <a:pt x="19283" y="17521"/>
                  </a:lnTo>
                  <a:cubicBezTo>
                    <a:pt x="19270" y="17514"/>
                    <a:pt x="19258" y="17509"/>
                    <a:pt x="19245" y="17508"/>
                  </a:cubicBezTo>
                  <a:cubicBezTo>
                    <a:pt x="19140" y="17447"/>
                    <a:pt x="19035" y="17391"/>
                    <a:pt x="18929" y="17339"/>
                  </a:cubicBezTo>
                  <a:lnTo>
                    <a:pt x="20113" y="14676"/>
                  </a:lnTo>
                  <a:cubicBezTo>
                    <a:pt x="21192" y="14649"/>
                    <a:pt x="22146" y="14576"/>
                    <a:pt x="22972" y="14459"/>
                  </a:cubicBezTo>
                  <a:cubicBezTo>
                    <a:pt x="24664" y="14385"/>
                    <a:pt x="26255" y="14075"/>
                    <a:pt x="26715" y="12795"/>
                  </a:cubicBezTo>
                  <a:cubicBezTo>
                    <a:pt x="26860" y="12546"/>
                    <a:pt x="26932" y="12272"/>
                    <a:pt x="26932" y="11972"/>
                  </a:cubicBezTo>
                  <a:cubicBezTo>
                    <a:pt x="26932" y="11462"/>
                    <a:pt x="26847" y="10970"/>
                    <a:pt x="26693" y="10512"/>
                  </a:cubicBezTo>
                  <a:cubicBezTo>
                    <a:pt x="26765" y="10186"/>
                    <a:pt x="26814" y="9832"/>
                    <a:pt x="26835" y="9446"/>
                  </a:cubicBezTo>
                  <a:cubicBezTo>
                    <a:pt x="26995" y="8238"/>
                    <a:pt x="26768" y="7533"/>
                    <a:pt x="26756" y="7499"/>
                  </a:cubicBezTo>
                  <a:cubicBezTo>
                    <a:pt x="26752" y="7483"/>
                    <a:pt x="26744" y="7473"/>
                    <a:pt x="26734" y="7464"/>
                  </a:cubicBezTo>
                  <a:cubicBezTo>
                    <a:pt x="27048" y="6920"/>
                    <a:pt x="27230" y="6292"/>
                    <a:pt x="27234" y="5621"/>
                  </a:cubicBezTo>
                  <a:cubicBezTo>
                    <a:pt x="27242" y="5604"/>
                    <a:pt x="27242" y="5586"/>
                    <a:pt x="27238" y="5566"/>
                  </a:cubicBezTo>
                  <a:cubicBezTo>
                    <a:pt x="27238" y="5566"/>
                    <a:pt x="27236" y="5563"/>
                    <a:pt x="27234" y="5560"/>
                  </a:cubicBezTo>
                  <a:cubicBezTo>
                    <a:pt x="27218" y="3521"/>
                    <a:pt x="25568" y="1866"/>
                    <a:pt x="23532" y="1842"/>
                  </a:cubicBezTo>
                  <a:cubicBezTo>
                    <a:pt x="23219" y="1462"/>
                    <a:pt x="22427" y="1119"/>
                    <a:pt x="21532" y="837"/>
                  </a:cubicBezTo>
                  <a:cubicBezTo>
                    <a:pt x="20605" y="429"/>
                    <a:pt x="19595" y="174"/>
                    <a:pt x="18534" y="105"/>
                  </a:cubicBezTo>
                  <a:cubicBezTo>
                    <a:pt x="18215" y="45"/>
                    <a:pt x="18004" y="10"/>
                    <a:pt x="17966" y="2"/>
                  </a:cubicBezTo>
                  <a:cubicBezTo>
                    <a:pt x="17961" y="1"/>
                    <a:pt x="17956" y="0"/>
                    <a:pt x="17951" y="0"/>
                  </a:cubicBezTo>
                  <a:close/>
                </a:path>
              </a:pathLst>
            </a:custGeom>
            <a:solidFill>
              <a:schemeClr val="lt1"/>
            </a:solidFill>
            <a:ln w="114300" cap="flat" cmpd="sng">
              <a:solidFill>
                <a:schemeClr val="lt1"/>
              </a:solidFill>
              <a:prstDash val="solid"/>
              <a:round/>
              <a:headEnd type="none" w="sm" len="sm"/>
              <a:tailEnd type="none" w="sm" len="sm"/>
            </a:ln>
            <a:effectLst>
              <a:outerShdw dist="47625" dir="2880000" algn="bl" rotWithShape="0">
                <a:schemeClr val="dk1">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6"/>
            <p:cNvSpPr/>
            <p:nvPr/>
          </p:nvSpPr>
          <p:spPr>
            <a:xfrm flipH="1">
              <a:off x="7121034" y="2979457"/>
              <a:ext cx="89531" cy="112065"/>
            </a:xfrm>
            <a:custGeom>
              <a:avLst/>
              <a:gdLst/>
              <a:ahLst/>
              <a:cxnLst/>
              <a:rect l="l" t="t" r="r" b="b"/>
              <a:pathLst>
                <a:path w="2821" h="3531" extrusionOk="0">
                  <a:moveTo>
                    <a:pt x="2729" y="0"/>
                  </a:moveTo>
                  <a:cubicBezTo>
                    <a:pt x="2726" y="0"/>
                    <a:pt x="2724" y="1"/>
                    <a:pt x="2721" y="1"/>
                  </a:cubicBezTo>
                  <a:cubicBezTo>
                    <a:pt x="523" y="245"/>
                    <a:pt x="12" y="3400"/>
                    <a:pt x="6" y="3432"/>
                  </a:cubicBezTo>
                  <a:cubicBezTo>
                    <a:pt x="0" y="3479"/>
                    <a:pt x="32" y="3521"/>
                    <a:pt x="78" y="3529"/>
                  </a:cubicBezTo>
                  <a:cubicBezTo>
                    <a:pt x="82" y="3530"/>
                    <a:pt x="87" y="3530"/>
                    <a:pt x="91" y="3530"/>
                  </a:cubicBezTo>
                  <a:cubicBezTo>
                    <a:pt x="132" y="3530"/>
                    <a:pt x="169" y="3500"/>
                    <a:pt x="175" y="3458"/>
                  </a:cubicBezTo>
                  <a:cubicBezTo>
                    <a:pt x="179" y="3427"/>
                    <a:pt x="671" y="400"/>
                    <a:pt x="2740" y="171"/>
                  </a:cubicBezTo>
                  <a:cubicBezTo>
                    <a:pt x="2786" y="166"/>
                    <a:pt x="2821" y="124"/>
                    <a:pt x="2815" y="77"/>
                  </a:cubicBezTo>
                  <a:cubicBezTo>
                    <a:pt x="2811" y="34"/>
                    <a:pt x="2774" y="0"/>
                    <a:pt x="2729" y="0"/>
                  </a:cubicBezTo>
                  <a:close/>
                </a:path>
              </a:pathLst>
            </a:custGeom>
            <a:solidFill>
              <a:schemeClr val="lt1"/>
            </a:solidFill>
            <a:ln w="114300" cap="flat" cmpd="sng">
              <a:solidFill>
                <a:schemeClr val="lt1"/>
              </a:solidFill>
              <a:prstDash val="solid"/>
              <a:round/>
              <a:headEnd type="none" w="sm" len="sm"/>
              <a:tailEnd type="none" w="sm" len="sm"/>
            </a:ln>
            <a:effectLst>
              <a:outerShdw dist="47625" dir="288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6"/>
            <p:cNvSpPr/>
            <p:nvPr/>
          </p:nvSpPr>
          <p:spPr>
            <a:xfrm flipH="1">
              <a:off x="7254331" y="2956638"/>
              <a:ext cx="59254" cy="134884"/>
            </a:xfrm>
            <a:custGeom>
              <a:avLst/>
              <a:gdLst/>
              <a:ahLst/>
              <a:cxnLst/>
              <a:rect l="l" t="t" r="r" b="b"/>
              <a:pathLst>
                <a:path w="1867" h="4250" extrusionOk="0">
                  <a:moveTo>
                    <a:pt x="98" y="0"/>
                  </a:moveTo>
                  <a:cubicBezTo>
                    <a:pt x="67" y="0"/>
                    <a:pt x="37" y="17"/>
                    <a:pt x="22" y="47"/>
                  </a:cubicBezTo>
                  <a:cubicBezTo>
                    <a:pt x="1" y="90"/>
                    <a:pt x="17" y="141"/>
                    <a:pt x="60" y="163"/>
                  </a:cubicBezTo>
                  <a:cubicBezTo>
                    <a:pt x="1440" y="852"/>
                    <a:pt x="1690" y="4137"/>
                    <a:pt x="1693" y="4170"/>
                  </a:cubicBezTo>
                  <a:cubicBezTo>
                    <a:pt x="1696" y="4216"/>
                    <a:pt x="1733" y="4249"/>
                    <a:pt x="1778" y="4249"/>
                  </a:cubicBezTo>
                  <a:lnTo>
                    <a:pt x="1784" y="4249"/>
                  </a:lnTo>
                  <a:cubicBezTo>
                    <a:pt x="1830" y="4246"/>
                    <a:pt x="1866" y="4205"/>
                    <a:pt x="1862" y="4158"/>
                  </a:cubicBezTo>
                  <a:cubicBezTo>
                    <a:pt x="1853" y="4019"/>
                    <a:pt x="1602" y="743"/>
                    <a:pt x="136" y="9"/>
                  </a:cubicBezTo>
                  <a:cubicBezTo>
                    <a:pt x="124" y="3"/>
                    <a:pt x="111" y="0"/>
                    <a:pt x="98" y="0"/>
                  </a:cubicBezTo>
                  <a:close/>
                </a:path>
              </a:pathLst>
            </a:custGeom>
            <a:solidFill>
              <a:schemeClr val="lt1"/>
            </a:solidFill>
            <a:ln w="114300" cap="flat" cmpd="sng">
              <a:solidFill>
                <a:schemeClr val="lt1"/>
              </a:solidFill>
              <a:prstDash val="solid"/>
              <a:round/>
              <a:headEnd type="none" w="sm" len="sm"/>
              <a:tailEnd type="none" w="sm" len="sm"/>
            </a:ln>
            <a:effectLst>
              <a:outerShdw dist="47625" dir="288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6"/>
            <p:cNvSpPr/>
            <p:nvPr/>
          </p:nvSpPr>
          <p:spPr>
            <a:xfrm>
              <a:off x="7308502" y="3010982"/>
              <a:ext cx="89531" cy="112065"/>
            </a:xfrm>
            <a:custGeom>
              <a:avLst/>
              <a:gdLst/>
              <a:ahLst/>
              <a:cxnLst/>
              <a:rect l="l" t="t" r="r" b="b"/>
              <a:pathLst>
                <a:path w="2821" h="3531" extrusionOk="0">
                  <a:moveTo>
                    <a:pt x="2729" y="0"/>
                  </a:moveTo>
                  <a:cubicBezTo>
                    <a:pt x="2726" y="0"/>
                    <a:pt x="2724" y="1"/>
                    <a:pt x="2721" y="1"/>
                  </a:cubicBezTo>
                  <a:cubicBezTo>
                    <a:pt x="523" y="245"/>
                    <a:pt x="12" y="3400"/>
                    <a:pt x="6" y="3432"/>
                  </a:cubicBezTo>
                  <a:cubicBezTo>
                    <a:pt x="0" y="3479"/>
                    <a:pt x="32" y="3521"/>
                    <a:pt x="78" y="3529"/>
                  </a:cubicBezTo>
                  <a:cubicBezTo>
                    <a:pt x="82" y="3530"/>
                    <a:pt x="87" y="3530"/>
                    <a:pt x="91" y="3530"/>
                  </a:cubicBezTo>
                  <a:cubicBezTo>
                    <a:pt x="132" y="3530"/>
                    <a:pt x="169" y="3500"/>
                    <a:pt x="175" y="3458"/>
                  </a:cubicBezTo>
                  <a:cubicBezTo>
                    <a:pt x="179" y="3427"/>
                    <a:pt x="671" y="400"/>
                    <a:pt x="2740" y="171"/>
                  </a:cubicBezTo>
                  <a:cubicBezTo>
                    <a:pt x="2786" y="166"/>
                    <a:pt x="2821" y="124"/>
                    <a:pt x="2815" y="77"/>
                  </a:cubicBezTo>
                  <a:cubicBezTo>
                    <a:pt x="2811" y="34"/>
                    <a:pt x="2774" y="0"/>
                    <a:pt x="2729" y="0"/>
                  </a:cubicBezTo>
                  <a:close/>
                </a:path>
              </a:pathLst>
            </a:custGeom>
            <a:solidFill>
              <a:schemeClr val="lt1"/>
            </a:solidFill>
            <a:ln w="114300" cap="flat" cmpd="sng">
              <a:solidFill>
                <a:schemeClr val="lt1"/>
              </a:solidFill>
              <a:prstDash val="solid"/>
              <a:round/>
              <a:headEnd type="none" w="sm" len="sm"/>
              <a:tailEnd type="none" w="sm" len="sm"/>
            </a:ln>
            <a:effectLst>
              <a:outerShdw dist="47625" dir="288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 name="Google Shape;922;p26"/>
            <p:cNvGrpSpPr/>
            <p:nvPr/>
          </p:nvGrpSpPr>
          <p:grpSpPr>
            <a:xfrm flipH="1">
              <a:off x="5530325" y="2956638"/>
              <a:ext cx="2322963" cy="1741786"/>
              <a:chOff x="1527250" y="1106988"/>
              <a:chExt cx="1829825" cy="1372025"/>
            </a:xfrm>
          </p:grpSpPr>
          <p:sp>
            <p:nvSpPr>
              <p:cNvPr id="923" name="Google Shape;923;p26"/>
              <p:cNvSpPr/>
              <p:nvPr/>
            </p:nvSpPr>
            <p:spPr>
              <a:xfrm>
                <a:off x="2261650" y="1628538"/>
                <a:ext cx="1057900" cy="832575"/>
              </a:xfrm>
              <a:custGeom>
                <a:avLst/>
                <a:gdLst/>
                <a:ahLst/>
                <a:cxnLst/>
                <a:rect l="l" t="t" r="r" b="b"/>
                <a:pathLst>
                  <a:path w="42316" h="33303" extrusionOk="0">
                    <a:moveTo>
                      <a:pt x="20763" y="0"/>
                    </a:moveTo>
                    <a:cubicBezTo>
                      <a:pt x="11265" y="0"/>
                      <a:pt x="1270" y="7985"/>
                      <a:pt x="515" y="20184"/>
                    </a:cubicBezTo>
                    <a:cubicBezTo>
                      <a:pt x="1" y="28485"/>
                      <a:pt x="5916" y="33303"/>
                      <a:pt x="19951" y="33303"/>
                    </a:cubicBezTo>
                    <a:cubicBezTo>
                      <a:pt x="20215" y="33303"/>
                      <a:pt x="20482" y="33301"/>
                      <a:pt x="20752" y="33297"/>
                    </a:cubicBezTo>
                    <a:cubicBezTo>
                      <a:pt x="35648" y="33109"/>
                      <a:pt x="41769" y="28612"/>
                      <a:pt x="41975" y="21023"/>
                    </a:cubicBezTo>
                    <a:cubicBezTo>
                      <a:pt x="42315" y="8610"/>
                      <a:pt x="29980" y="246"/>
                      <a:pt x="21222" y="6"/>
                    </a:cubicBezTo>
                    <a:cubicBezTo>
                      <a:pt x="21069" y="2"/>
                      <a:pt x="20916" y="0"/>
                      <a:pt x="207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6"/>
              <p:cNvSpPr/>
              <p:nvPr/>
            </p:nvSpPr>
            <p:spPr>
              <a:xfrm>
                <a:off x="2267025" y="1614738"/>
                <a:ext cx="1050025" cy="836800"/>
              </a:xfrm>
              <a:custGeom>
                <a:avLst/>
                <a:gdLst/>
                <a:ahLst/>
                <a:cxnLst/>
                <a:rect l="l" t="t" r="r" b="b"/>
                <a:pathLst>
                  <a:path w="42001" h="33472" extrusionOk="0">
                    <a:moveTo>
                      <a:pt x="20553" y="170"/>
                    </a:moveTo>
                    <a:cubicBezTo>
                      <a:pt x="20704" y="170"/>
                      <a:pt x="20856" y="171"/>
                      <a:pt x="21006" y="176"/>
                    </a:cubicBezTo>
                    <a:cubicBezTo>
                      <a:pt x="25503" y="299"/>
                      <a:pt x="30764" y="2568"/>
                      <a:pt x="34739" y="6097"/>
                    </a:cubicBezTo>
                    <a:cubicBezTo>
                      <a:pt x="39365" y="10205"/>
                      <a:pt x="41827" y="15533"/>
                      <a:pt x="41675" y="21105"/>
                    </a:cubicBezTo>
                    <a:cubicBezTo>
                      <a:pt x="41457" y="29131"/>
                      <a:pt x="34541" y="33119"/>
                      <a:pt x="20537" y="33297"/>
                    </a:cubicBezTo>
                    <a:cubicBezTo>
                      <a:pt x="20254" y="33301"/>
                      <a:pt x="19973" y="33303"/>
                      <a:pt x="19696" y="33303"/>
                    </a:cubicBezTo>
                    <a:cubicBezTo>
                      <a:pt x="11656" y="33303"/>
                      <a:pt x="6056" y="31688"/>
                      <a:pt x="3039" y="28519"/>
                    </a:cubicBezTo>
                    <a:cubicBezTo>
                      <a:pt x="1068" y="26449"/>
                      <a:pt x="174" y="23673"/>
                      <a:pt x="385" y="20273"/>
                    </a:cubicBezTo>
                    <a:cubicBezTo>
                      <a:pt x="1161" y="7739"/>
                      <a:pt x="11364" y="170"/>
                      <a:pt x="20553" y="170"/>
                    </a:cubicBezTo>
                    <a:close/>
                    <a:moveTo>
                      <a:pt x="20568" y="0"/>
                    </a:moveTo>
                    <a:cubicBezTo>
                      <a:pt x="15871" y="0"/>
                      <a:pt x="11044" y="1937"/>
                      <a:pt x="7271" y="5369"/>
                    </a:cubicBezTo>
                    <a:cubicBezTo>
                      <a:pt x="3078" y="9184"/>
                      <a:pt x="573" y="14474"/>
                      <a:pt x="215" y="20262"/>
                    </a:cubicBezTo>
                    <a:cubicBezTo>
                      <a:pt x="1" y="23713"/>
                      <a:pt x="910" y="26531"/>
                      <a:pt x="2916" y="28636"/>
                    </a:cubicBezTo>
                    <a:cubicBezTo>
                      <a:pt x="5972" y="31847"/>
                      <a:pt x="11631" y="33471"/>
                      <a:pt x="19746" y="33471"/>
                    </a:cubicBezTo>
                    <a:cubicBezTo>
                      <a:pt x="20007" y="33471"/>
                      <a:pt x="20273" y="33470"/>
                      <a:pt x="20538" y="33467"/>
                    </a:cubicBezTo>
                    <a:cubicBezTo>
                      <a:pt x="34654" y="33288"/>
                      <a:pt x="41624" y="29246"/>
                      <a:pt x="41847" y="21109"/>
                    </a:cubicBezTo>
                    <a:cubicBezTo>
                      <a:pt x="42000" y="15488"/>
                      <a:pt x="39516" y="10110"/>
                      <a:pt x="34853" y="5971"/>
                    </a:cubicBezTo>
                    <a:cubicBezTo>
                      <a:pt x="30849" y="2415"/>
                      <a:pt x="25545" y="130"/>
                      <a:pt x="21010" y="6"/>
                    </a:cubicBezTo>
                    <a:cubicBezTo>
                      <a:pt x="20863" y="2"/>
                      <a:pt x="20716" y="0"/>
                      <a:pt x="2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6"/>
              <p:cNvSpPr/>
              <p:nvPr/>
            </p:nvSpPr>
            <p:spPr>
              <a:xfrm>
                <a:off x="2235575" y="1600388"/>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6"/>
              <p:cNvSpPr/>
              <p:nvPr/>
            </p:nvSpPr>
            <p:spPr>
              <a:xfrm>
                <a:off x="2235575" y="1998388"/>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6"/>
              <p:cNvSpPr/>
              <p:nvPr/>
            </p:nvSpPr>
            <p:spPr>
              <a:xfrm>
                <a:off x="2235575" y="2034738"/>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6"/>
              <p:cNvSpPr/>
              <p:nvPr/>
            </p:nvSpPr>
            <p:spPr>
              <a:xfrm>
                <a:off x="2253375" y="1977563"/>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6"/>
              <p:cNvSpPr/>
              <p:nvPr/>
            </p:nvSpPr>
            <p:spPr>
              <a:xfrm>
                <a:off x="2234350" y="1598288"/>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6"/>
              <p:cNvSpPr/>
              <p:nvPr/>
            </p:nvSpPr>
            <p:spPr>
              <a:xfrm>
                <a:off x="2242225" y="1996238"/>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6"/>
              <p:cNvSpPr/>
              <p:nvPr/>
            </p:nvSpPr>
            <p:spPr>
              <a:xfrm>
                <a:off x="2564975" y="1810188"/>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6"/>
              <p:cNvSpPr/>
              <p:nvPr/>
            </p:nvSpPr>
            <p:spPr>
              <a:xfrm>
                <a:off x="3008650" y="1687963"/>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6"/>
              <p:cNvSpPr/>
              <p:nvPr/>
            </p:nvSpPr>
            <p:spPr>
              <a:xfrm>
                <a:off x="2251625" y="1702763"/>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6"/>
              <p:cNvSpPr/>
              <p:nvPr/>
            </p:nvSpPr>
            <p:spPr>
              <a:xfrm>
                <a:off x="2304575" y="1732413"/>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6"/>
              <p:cNvSpPr/>
              <p:nvPr/>
            </p:nvSpPr>
            <p:spPr>
              <a:xfrm>
                <a:off x="2321700" y="1768163"/>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6"/>
              <p:cNvSpPr/>
              <p:nvPr/>
            </p:nvSpPr>
            <p:spPr>
              <a:xfrm>
                <a:off x="2340775" y="1784688"/>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6"/>
              <p:cNvSpPr/>
              <p:nvPr/>
            </p:nvSpPr>
            <p:spPr>
              <a:xfrm>
                <a:off x="2361275" y="1806038"/>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6"/>
              <p:cNvSpPr/>
              <p:nvPr/>
            </p:nvSpPr>
            <p:spPr>
              <a:xfrm>
                <a:off x="2381775" y="1827363"/>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6"/>
              <p:cNvSpPr/>
              <p:nvPr/>
            </p:nvSpPr>
            <p:spPr>
              <a:xfrm>
                <a:off x="2544925" y="1588713"/>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6"/>
              <p:cNvSpPr/>
              <p:nvPr/>
            </p:nvSpPr>
            <p:spPr>
              <a:xfrm>
                <a:off x="2564275" y="1796113"/>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6"/>
              <p:cNvSpPr/>
              <p:nvPr/>
            </p:nvSpPr>
            <p:spPr>
              <a:xfrm>
                <a:off x="2587325" y="1806463"/>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6"/>
              <p:cNvSpPr/>
              <p:nvPr/>
            </p:nvSpPr>
            <p:spPr>
              <a:xfrm>
                <a:off x="2609175" y="1816663"/>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6"/>
              <p:cNvSpPr/>
              <p:nvPr/>
            </p:nvSpPr>
            <p:spPr>
              <a:xfrm>
                <a:off x="2635025" y="1828738"/>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6"/>
              <p:cNvSpPr/>
              <p:nvPr/>
            </p:nvSpPr>
            <p:spPr>
              <a:xfrm>
                <a:off x="2662900" y="1841663"/>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6"/>
              <p:cNvSpPr/>
              <p:nvPr/>
            </p:nvSpPr>
            <p:spPr>
              <a:xfrm>
                <a:off x="2676975" y="1854838"/>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6"/>
              <p:cNvSpPr/>
              <p:nvPr/>
            </p:nvSpPr>
            <p:spPr>
              <a:xfrm>
                <a:off x="2694850" y="1861788"/>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6"/>
              <p:cNvSpPr/>
              <p:nvPr/>
            </p:nvSpPr>
            <p:spPr>
              <a:xfrm>
                <a:off x="2708725" y="1867188"/>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6"/>
              <p:cNvSpPr/>
              <p:nvPr/>
            </p:nvSpPr>
            <p:spPr>
              <a:xfrm>
                <a:off x="2726575" y="1874113"/>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6"/>
              <p:cNvSpPr/>
              <p:nvPr/>
            </p:nvSpPr>
            <p:spPr>
              <a:xfrm>
                <a:off x="2750950" y="1883588"/>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6"/>
              <p:cNvSpPr/>
              <p:nvPr/>
            </p:nvSpPr>
            <p:spPr>
              <a:xfrm>
                <a:off x="3006925" y="1674163"/>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6"/>
              <p:cNvSpPr/>
              <p:nvPr/>
            </p:nvSpPr>
            <p:spPr>
              <a:xfrm>
                <a:off x="3027650" y="1691838"/>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6"/>
              <p:cNvSpPr/>
              <p:nvPr/>
            </p:nvSpPr>
            <p:spPr>
              <a:xfrm>
                <a:off x="3027650" y="1695238"/>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6"/>
              <p:cNvSpPr/>
              <p:nvPr/>
            </p:nvSpPr>
            <p:spPr>
              <a:xfrm>
                <a:off x="3048725" y="1714063"/>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6"/>
              <p:cNvSpPr/>
              <p:nvPr/>
            </p:nvSpPr>
            <p:spPr>
              <a:xfrm>
                <a:off x="3072775" y="1735663"/>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6"/>
              <p:cNvSpPr/>
              <p:nvPr/>
            </p:nvSpPr>
            <p:spPr>
              <a:xfrm>
                <a:off x="3099850" y="1759913"/>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6"/>
              <p:cNvSpPr/>
              <p:nvPr/>
            </p:nvSpPr>
            <p:spPr>
              <a:xfrm>
                <a:off x="3123900" y="1781488"/>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6"/>
              <p:cNvSpPr/>
              <p:nvPr/>
            </p:nvSpPr>
            <p:spPr>
              <a:xfrm>
                <a:off x="2249400" y="1688938"/>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6"/>
              <p:cNvSpPr/>
              <p:nvPr/>
            </p:nvSpPr>
            <p:spPr>
              <a:xfrm>
                <a:off x="2272625" y="1709013"/>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6"/>
              <p:cNvSpPr/>
              <p:nvPr/>
            </p:nvSpPr>
            <p:spPr>
              <a:xfrm>
                <a:off x="2545075" y="1574913"/>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6"/>
              <p:cNvSpPr/>
              <p:nvPr/>
            </p:nvSpPr>
            <p:spPr>
              <a:xfrm>
                <a:off x="2570925" y="1585538"/>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6"/>
              <p:cNvSpPr/>
              <p:nvPr/>
            </p:nvSpPr>
            <p:spPr>
              <a:xfrm>
                <a:off x="2599125" y="1597688"/>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6"/>
              <p:cNvSpPr/>
              <p:nvPr/>
            </p:nvSpPr>
            <p:spPr>
              <a:xfrm>
                <a:off x="2619900" y="1606638"/>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6"/>
              <p:cNvSpPr/>
              <p:nvPr/>
            </p:nvSpPr>
            <p:spPr>
              <a:xfrm>
                <a:off x="2643600" y="1616838"/>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6"/>
              <p:cNvSpPr/>
              <p:nvPr/>
            </p:nvSpPr>
            <p:spPr>
              <a:xfrm>
                <a:off x="2667325" y="1627013"/>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6"/>
              <p:cNvSpPr/>
              <p:nvPr/>
            </p:nvSpPr>
            <p:spPr>
              <a:xfrm>
                <a:off x="2696925" y="1639788"/>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6"/>
              <p:cNvSpPr/>
              <p:nvPr/>
            </p:nvSpPr>
            <p:spPr>
              <a:xfrm>
                <a:off x="2720650" y="1650013"/>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6"/>
              <p:cNvSpPr/>
              <p:nvPr/>
            </p:nvSpPr>
            <p:spPr>
              <a:xfrm>
                <a:off x="2738425" y="1657688"/>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6"/>
              <p:cNvSpPr/>
              <p:nvPr/>
            </p:nvSpPr>
            <p:spPr>
              <a:xfrm>
                <a:off x="2585300" y="2056888"/>
                <a:ext cx="416350" cy="327625"/>
              </a:xfrm>
              <a:custGeom>
                <a:avLst/>
                <a:gdLst/>
                <a:ahLst/>
                <a:cxnLst/>
                <a:rect l="l" t="t" r="r" b="b"/>
                <a:pathLst>
                  <a:path w="16654" h="13105" extrusionOk="0">
                    <a:moveTo>
                      <a:pt x="8169" y="0"/>
                    </a:moveTo>
                    <a:cubicBezTo>
                      <a:pt x="4432" y="0"/>
                      <a:pt x="500" y="3142"/>
                      <a:pt x="203" y="7943"/>
                    </a:cubicBezTo>
                    <a:cubicBezTo>
                      <a:pt x="0" y="11209"/>
                      <a:pt x="2328" y="13105"/>
                      <a:pt x="7852" y="13105"/>
                    </a:cubicBezTo>
                    <a:cubicBezTo>
                      <a:pt x="7956" y="13105"/>
                      <a:pt x="8061" y="13104"/>
                      <a:pt x="8167" y="13103"/>
                    </a:cubicBezTo>
                    <a:cubicBezTo>
                      <a:pt x="14029" y="13028"/>
                      <a:pt x="16438" y="11260"/>
                      <a:pt x="16520" y="8272"/>
                    </a:cubicBezTo>
                    <a:cubicBezTo>
                      <a:pt x="16653" y="3387"/>
                      <a:pt x="11798" y="97"/>
                      <a:pt x="8352" y="3"/>
                    </a:cubicBezTo>
                    <a:cubicBezTo>
                      <a:pt x="8291" y="1"/>
                      <a:pt x="8230" y="0"/>
                      <a:pt x="8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6"/>
              <p:cNvSpPr/>
              <p:nvPr/>
            </p:nvSpPr>
            <p:spPr>
              <a:xfrm>
                <a:off x="2589100" y="2103363"/>
                <a:ext cx="411075" cy="281150"/>
              </a:xfrm>
              <a:custGeom>
                <a:avLst/>
                <a:gdLst/>
                <a:ahLst/>
                <a:cxnLst/>
                <a:rect l="l" t="t" r="r" b="b"/>
                <a:pathLst>
                  <a:path w="16443" h="11246" extrusionOk="0">
                    <a:moveTo>
                      <a:pt x="13037" y="1"/>
                    </a:moveTo>
                    <a:lnTo>
                      <a:pt x="13037" y="1"/>
                    </a:lnTo>
                    <a:cubicBezTo>
                      <a:pt x="13243" y="691"/>
                      <a:pt x="13350" y="1428"/>
                      <a:pt x="13328" y="2205"/>
                    </a:cubicBezTo>
                    <a:cubicBezTo>
                      <a:pt x="13247" y="5193"/>
                      <a:pt x="10837" y="6961"/>
                      <a:pt x="4976" y="7036"/>
                    </a:cubicBezTo>
                    <a:cubicBezTo>
                      <a:pt x="4872" y="7037"/>
                      <a:pt x="4770" y="7038"/>
                      <a:pt x="4669" y="7038"/>
                    </a:cubicBezTo>
                    <a:cubicBezTo>
                      <a:pt x="2750" y="7038"/>
                      <a:pt x="1223" y="6806"/>
                      <a:pt x="48" y="6372"/>
                    </a:cubicBezTo>
                    <a:lnTo>
                      <a:pt x="48" y="6372"/>
                    </a:lnTo>
                    <a:cubicBezTo>
                      <a:pt x="0" y="9459"/>
                      <a:pt x="2343" y="11246"/>
                      <a:pt x="7698" y="11246"/>
                    </a:cubicBezTo>
                    <a:cubicBezTo>
                      <a:pt x="7802" y="11246"/>
                      <a:pt x="7908" y="11245"/>
                      <a:pt x="8015" y="11244"/>
                    </a:cubicBezTo>
                    <a:cubicBezTo>
                      <a:pt x="13877" y="11169"/>
                      <a:pt x="16286" y="9401"/>
                      <a:pt x="16368" y="6413"/>
                    </a:cubicBezTo>
                    <a:cubicBezTo>
                      <a:pt x="16442" y="3685"/>
                      <a:pt x="14960" y="1455"/>
                      <a:pt x="13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6"/>
              <p:cNvSpPr/>
              <p:nvPr/>
            </p:nvSpPr>
            <p:spPr>
              <a:xfrm>
                <a:off x="2552625" y="2021788"/>
                <a:ext cx="482500" cy="397825"/>
              </a:xfrm>
              <a:custGeom>
                <a:avLst/>
                <a:gdLst/>
                <a:ahLst/>
                <a:cxnLst/>
                <a:rect l="l" t="t" r="r" b="b"/>
                <a:pathLst>
                  <a:path w="19300" h="15913" extrusionOk="0">
                    <a:moveTo>
                      <a:pt x="9457" y="2807"/>
                    </a:moveTo>
                    <a:cubicBezTo>
                      <a:pt x="9510" y="2807"/>
                      <a:pt x="9567" y="2807"/>
                      <a:pt x="9621" y="2808"/>
                    </a:cubicBezTo>
                    <a:cubicBezTo>
                      <a:pt x="12401" y="2884"/>
                      <a:pt x="16533" y="5647"/>
                      <a:pt x="16424" y="9638"/>
                    </a:cubicBezTo>
                    <a:cubicBezTo>
                      <a:pt x="16398" y="10563"/>
                      <a:pt x="16331" y="13018"/>
                      <a:pt x="9456" y="13104"/>
                    </a:cubicBezTo>
                    <a:cubicBezTo>
                      <a:pt x="9347" y="13106"/>
                      <a:pt x="9239" y="13106"/>
                      <a:pt x="9132" y="13106"/>
                    </a:cubicBezTo>
                    <a:cubicBezTo>
                      <a:pt x="6397" y="13106"/>
                      <a:pt x="4485" y="12601"/>
                      <a:pt x="3579" y="11650"/>
                    </a:cubicBezTo>
                    <a:cubicBezTo>
                      <a:pt x="3069" y="11114"/>
                      <a:pt x="2850" y="10390"/>
                      <a:pt x="2910" y="9433"/>
                    </a:cubicBezTo>
                    <a:cubicBezTo>
                      <a:pt x="3110" y="6198"/>
                      <a:pt x="5779" y="2807"/>
                      <a:pt x="9457" y="2807"/>
                    </a:cubicBezTo>
                    <a:close/>
                    <a:moveTo>
                      <a:pt x="9474" y="1"/>
                    </a:moveTo>
                    <a:cubicBezTo>
                      <a:pt x="5198" y="1"/>
                      <a:pt x="467" y="3492"/>
                      <a:pt x="110" y="9260"/>
                    </a:cubicBezTo>
                    <a:cubicBezTo>
                      <a:pt x="1" y="11014"/>
                      <a:pt x="485" y="12468"/>
                      <a:pt x="1548" y="13584"/>
                    </a:cubicBezTo>
                    <a:cubicBezTo>
                      <a:pt x="3037" y="15149"/>
                      <a:pt x="5528" y="15913"/>
                      <a:pt x="9155" y="15913"/>
                    </a:cubicBezTo>
                    <a:lnTo>
                      <a:pt x="9155" y="15911"/>
                    </a:lnTo>
                    <a:cubicBezTo>
                      <a:pt x="9266" y="15911"/>
                      <a:pt x="9378" y="15911"/>
                      <a:pt x="9492" y="15910"/>
                    </a:cubicBezTo>
                    <a:cubicBezTo>
                      <a:pt x="15843" y="15829"/>
                      <a:pt x="19119" y="13745"/>
                      <a:pt x="19228" y="9716"/>
                    </a:cubicBezTo>
                    <a:cubicBezTo>
                      <a:pt x="19299" y="7091"/>
                      <a:pt x="18159" y="4598"/>
                      <a:pt x="16017" y="2696"/>
                    </a:cubicBezTo>
                    <a:cubicBezTo>
                      <a:pt x="14183" y="1068"/>
                      <a:pt x="11821" y="62"/>
                      <a:pt x="9697" y="4"/>
                    </a:cubicBezTo>
                    <a:cubicBezTo>
                      <a:pt x="9623" y="2"/>
                      <a:pt x="9548" y="1"/>
                      <a:pt x="9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6"/>
              <p:cNvSpPr/>
              <p:nvPr/>
            </p:nvSpPr>
            <p:spPr>
              <a:xfrm>
                <a:off x="2550475" y="2007988"/>
                <a:ext cx="486800" cy="402075"/>
              </a:xfrm>
              <a:custGeom>
                <a:avLst/>
                <a:gdLst/>
                <a:ahLst/>
                <a:cxnLst/>
                <a:rect l="l" t="t" r="r" b="b"/>
                <a:pathLst>
                  <a:path w="19472" h="16083" extrusionOk="0">
                    <a:moveTo>
                      <a:pt x="9543" y="2976"/>
                    </a:moveTo>
                    <a:cubicBezTo>
                      <a:pt x="9596" y="2976"/>
                      <a:pt x="9650" y="2976"/>
                      <a:pt x="9704" y="2978"/>
                    </a:cubicBezTo>
                    <a:cubicBezTo>
                      <a:pt x="12451" y="3054"/>
                      <a:pt x="16531" y="5782"/>
                      <a:pt x="16424" y="9721"/>
                    </a:cubicBezTo>
                    <a:cubicBezTo>
                      <a:pt x="16401" y="10623"/>
                      <a:pt x="16335" y="13017"/>
                      <a:pt x="9540" y="13104"/>
                    </a:cubicBezTo>
                    <a:cubicBezTo>
                      <a:pt x="9417" y="13106"/>
                      <a:pt x="9295" y="13107"/>
                      <a:pt x="9175" y="13107"/>
                    </a:cubicBezTo>
                    <a:cubicBezTo>
                      <a:pt x="6502" y="13107"/>
                      <a:pt x="4614" y="12608"/>
                      <a:pt x="3727" y="11675"/>
                    </a:cubicBezTo>
                    <a:cubicBezTo>
                      <a:pt x="3234" y="11157"/>
                      <a:pt x="3023" y="10454"/>
                      <a:pt x="3081" y="9522"/>
                    </a:cubicBezTo>
                    <a:cubicBezTo>
                      <a:pt x="3277" y="6362"/>
                      <a:pt x="5920" y="2976"/>
                      <a:pt x="9543" y="2976"/>
                    </a:cubicBezTo>
                    <a:close/>
                    <a:moveTo>
                      <a:pt x="9543" y="2806"/>
                    </a:moveTo>
                    <a:cubicBezTo>
                      <a:pt x="5824" y="2806"/>
                      <a:pt x="3111" y="6273"/>
                      <a:pt x="2911" y="9512"/>
                    </a:cubicBezTo>
                    <a:cubicBezTo>
                      <a:pt x="2850" y="10494"/>
                      <a:pt x="3076" y="11239"/>
                      <a:pt x="3604" y="11793"/>
                    </a:cubicBezTo>
                    <a:cubicBezTo>
                      <a:pt x="4529" y="12765"/>
                      <a:pt x="6471" y="13277"/>
                      <a:pt x="9228" y="13277"/>
                    </a:cubicBezTo>
                    <a:cubicBezTo>
                      <a:pt x="9331" y="13277"/>
                      <a:pt x="9437" y="13275"/>
                      <a:pt x="9543" y="13274"/>
                    </a:cubicBezTo>
                    <a:cubicBezTo>
                      <a:pt x="16501" y="13185"/>
                      <a:pt x="16569" y="10671"/>
                      <a:pt x="16595" y="9726"/>
                    </a:cubicBezTo>
                    <a:cubicBezTo>
                      <a:pt x="16704" y="5683"/>
                      <a:pt x="12523" y="2885"/>
                      <a:pt x="9709" y="2808"/>
                    </a:cubicBezTo>
                    <a:cubicBezTo>
                      <a:pt x="9654" y="2806"/>
                      <a:pt x="9598" y="2806"/>
                      <a:pt x="9543" y="2806"/>
                    </a:cubicBezTo>
                    <a:close/>
                    <a:moveTo>
                      <a:pt x="9560" y="171"/>
                    </a:moveTo>
                    <a:cubicBezTo>
                      <a:pt x="9633" y="171"/>
                      <a:pt x="9707" y="171"/>
                      <a:pt x="9782" y="174"/>
                    </a:cubicBezTo>
                    <a:cubicBezTo>
                      <a:pt x="11886" y="231"/>
                      <a:pt x="14228" y="1229"/>
                      <a:pt x="16045" y="2844"/>
                    </a:cubicBezTo>
                    <a:cubicBezTo>
                      <a:pt x="18169" y="4730"/>
                      <a:pt x="19300" y="7200"/>
                      <a:pt x="19229" y="9797"/>
                    </a:cubicBezTo>
                    <a:cubicBezTo>
                      <a:pt x="19121" y="13773"/>
                      <a:pt x="15872" y="15829"/>
                      <a:pt x="9577" y="15909"/>
                    </a:cubicBezTo>
                    <a:cubicBezTo>
                      <a:pt x="9464" y="15911"/>
                      <a:pt x="9352" y="15911"/>
                      <a:pt x="9240" y="15911"/>
                    </a:cubicBezTo>
                    <a:cubicBezTo>
                      <a:pt x="5637" y="15911"/>
                      <a:pt x="3170" y="15159"/>
                      <a:pt x="1695" y="13609"/>
                    </a:cubicBezTo>
                    <a:cubicBezTo>
                      <a:pt x="650" y="12511"/>
                      <a:pt x="173" y="11078"/>
                      <a:pt x="281" y="9349"/>
                    </a:cubicBezTo>
                    <a:cubicBezTo>
                      <a:pt x="635" y="3623"/>
                      <a:pt x="5327" y="171"/>
                      <a:pt x="9560" y="171"/>
                    </a:cubicBezTo>
                    <a:close/>
                    <a:moveTo>
                      <a:pt x="9562" y="1"/>
                    </a:moveTo>
                    <a:cubicBezTo>
                      <a:pt x="5250" y="1"/>
                      <a:pt x="471" y="3514"/>
                      <a:pt x="111" y="9339"/>
                    </a:cubicBezTo>
                    <a:cubicBezTo>
                      <a:pt x="0" y="11116"/>
                      <a:pt x="492" y="12593"/>
                      <a:pt x="1572" y="13727"/>
                    </a:cubicBezTo>
                    <a:cubicBezTo>
                      <a:pt x="3081" y="15311"/>
                      <a:pt x="5589" y="16082"/>
                      <a:pt x="9240" y="16082"/>
                    </a:cubicBezTo>
                    <a:lnTo>
                      <a:pt x="9241" y="16082"/>
                    </a:lnTo>
                    <a:cubicBezTo>
                      <a:pt x="9352" y="16082"/>
                      <a:pt x="9466" y="16081"/>
                      <a:pt x="9580" y="16079"/>
                    </a:cubicBezTo>
                    <a:cubicBezTo>
                      <a:pt x="15985" y="15999"/>
                      <a:pt x="19288" y="13885"/>
                      <a:pt x="19399" y="9802"/>
                    </a:cubicBezTo>
                    <a:cubicBezTo>
                      <a:pt x="19472" y="7152"/>
                      <a:pt x="18321" y="4635"/>
                      <a:pt x="16159" y="2716"/>
                    </a:cubicBezTo>
                    <a:cubicBezTo>
                      <a:pt x="14312" y="1075"/>
                      <a:pt x="11930" y="61"/>
                      <a:pt x="9786" y="2"/>
                    </a:cubicBezTo>
                    <a:cubicBezTo>
                      <a:pt x="9710" y="1"/>
                      <a:pt x="9636" y="1"/>
                      <a:pt x="9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6"/>
              <p:cNvSpPr/>
              <p:nvPr/>
            </p:nvSpPr>
            <p:spPr>
              <a:xfrm>
                <a:off x="2292625" y="2224613"/>
                <a:ext cx="156275" cy="150975"/>
              </a:xfrm>
              <a:custGeom>
                <a:avLst/>
                <a:gdLst/>
                <a:ahLst/>
                <a:cxnLst/>
                <a:rect l="l" t="t" r="r" b="b"/>
                <a:pathLst>
                  <a:path w="6251" h="6039" extrusionOk="0">
                    <a:moveTo>
                      <a:pt x="2944" y="0"/>
                    </a:moveTo>
                    <a:cubicBezTo>
                      <a:pt x="2286" y="0"/>
                      <a:pt x="1597" y="220"/>
                      <a:pt x="985" y="721"/>
                    </a:cubicBezTo>
                    <a:cubicBezTo>
                      <a:pt x="0" y="1525"/>
                      <a:pt x="52" y="2737"/>
                      <a:pt x="1467" y="4420"/>
                    </a:cubicBezTo>
                    <a:cubicBezTo>
                      <a:pt x="2408" y="5542"/>
                      <a:pt x="3195" y="6038"/>
                      <a:pt x="3868" y="6038"/>
                    </a:cubicBezTo>
                    <a:cubicBezTo>
                      <a:pt x="4224" y="6038"/>
                      <a:pt x="4549" y="5898"/>
                      <a:pt x="4846" y="5638"/>
                    </a:cubicBezTo>
                    <a:cubicBezTo>
                      <a:pt x="6250" y="4407"/>
                      <a:pt x="5998" y="2113"/>
                      <a:pt x="5189" y="1068"/>
                    </a:cubicBezTo>
                    <a:cubicBezTo>
                      <a:pt x="4677" y="406"/>
                      <a:pt x="3839" y="0"/>
                      <a:pt x="2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6"/>
              <p:cNvSpPr/>
              <p:nvPr/>
            </p:nvSpPr>
            <p:spPr>
              <a:xfrm>
                <a:off x="2292800" y="2244438"/>
                <a:ext cx="147300" cy="131150"/>
              </a:xfrm>
              <a:custGeom>
                <a:avLst/>
                <a:gdLst/>
                <a:ahLst/>
                <a:cxnLst/>
                <a:rect l="l" t="t" r="r" b="b"/>
                <a:pathLst>
                  <a:path w="5892" h="5246" extrusionOk="0">
                    <a:moveTo>
                      <a:pt x="896" y="0"/>
                    </a:moveTo>
                    <a:lnTo>
                      <a:pt x="896" y="0"/>
                    </a:lnTo>
                    <a:cubicBezTo>
                      <a:pt x="1" y="805"/>
                      <a:pt x="87" y="1994"/>
                      <a:pt x="1460" y="3627"/>
                    </a:cubicBezTo>
                    <a:cubicBezTo>
                      <a:pt x="2401" y="4749"/>
                      <a:pt x="3188" y="5245"/>
                      <a:pt x="3861" y="5245"/>
                    </a:cubicBezTo>
                    <a:cubicBezTo>
                      <a:pt x="4217" y="5245"/>
                      <a:pt x="4542" y="5105"/>
                      <a:pt x="4839" y="4845"/>
                    </a:cubicBezTo>
                    <a:cubicBezTo>
                      <a:pt x="5624" y="4157"/>
                      <a:pt x="5891" y="3138"/>
                      <a:pt x="5833" y="2190"/>
                    </a:cubicBezTo>
                    <a:lnTo>
                      <a:pt x="5833" y="2190"/>
                    </a:lnTo>
                    <a:cubicBezTo>
                      <a:pt x="5689" y="2431"/>
                      <a:pt x="5509" y="2654"/>
                      <a:pt x="5285" y="2850"/>
                    </a:cubicBezTo>
                    <a:cubicBezTo>
                      <a:pt x="4987" y="3111"/>
                      <a:pt x="4663" y="3251"/>
                      <a:pt x="4306" y="3251"/>
                    </a:cubicBezTo>
                    <a:cubicBezTo>
                      <a:pt x="3633" y="3251"/>
                      <a:pt x="2846" y="2754"/>
                      <a:pt x="1905" y="1632"/>
                    </a:cubicBezTo>
                    <a:cubicBezTo>
                      <a:pt x="1396" y="1028"/>
                      <a:pt x="1068" y="486"/>
                      <a:pt x="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6"/>
              <p:cNvSpPr/>
              <p:nvPr/>
            </p:nvSpPr>
            <p:spPr>
              <a:xfrm>
                <a:off x="2285750" y="2210663"/>
                <a:ext cx="166400" cy="178925"/>
              </a:xfrm>
              <a:custGeom>
                <a:avLst/>
                <a:gdLst/>
                <a:ahLst/>
                <a:cxnLst/>
                <a:rect l="l" t="t" r="r" b="b"/>
                <a:pathLst>
                  <a:path w="6656" h="7157" extrusionOk="0">
                    <a:moveTo>
                      <a:pt x="3260" y="1120"/>
                    </a:moveTo>
                    <a:cubicBezTo>
                      <a:pt x="3912" y="1120"/>
                      <a:pt x="4562" y="1367"/>
                      <a:pt x="5022" y="1930"/>
                    </a:cubicBezTo>
                    <a:cubicBezTo>
                      <a:pt x="5036" y="1947"/>
                      <a:pt x="5050" y="1963"/>
                      <a:pt x="5062" y="1980"/>
                    </a:cubicBezTo>
                    <a:cubicBezTo>
                      <a:pt x="5715" y="2823"/>
                      <a:pt x="5939" y="4764"/>
                      <a:pt x="4793" y="5769"/>
                    </a:cubicBezTo>
                    <a:cubicBezTo>
                      <a:pt x="4678" y="5871"/>
                      <a:pt x="4480" y="6044"/>
                      <a:pt x="4155" y="6044"/>
                    </a:cubicBezTo>
                    <a:cubicBezTo>
                      <a:pt x="3730" y="6044"/>
                      <a:pt x="3088" y="5748"/>
                      <a:pt x="2130" y="4608"/>
                    </a:cubicBezTo>
                    <a:cubicBezTo>
                      <a:pt x="1414" y="3756"/>
                      <a:pt x="1066" y="3024"/>
                      <a:pt x="1115" y="2490"/>
                    </a:cubicBezTo>
                    <a:cubicBezTo>
                      <a:pt x="1142" y="2200"/>
                      <a:pt x="1292" y="1947"/>
                      <a:pt x="1575" y="1714"/>
                    </a:cubicBezTo>
                    <a:cubicBezTo>
                      <a:pt x="2037" y="1336"/>
                      <a:pt x="2650" y="1120"/>
                      <a:pt x="3260" y="1120"/>
                    </a:cubicBezTo>
                    <a:close/>
                    <a:moveTo>
                      <a:pt x="3216" y="0"/>
                    </a:moveTo>
                    <a:cubicBezTo>
                      <a:pt x="2460" y="0"/>
                      <a:pt x="1665" y="253"/>
                      <a:pt x="945" y="841"/>
                    </a:cubicBezTo>
                    <a:cubicBezTo>
                      <a:pt x="427" y="1265"/>
                      <a:pt x="136" y="1786"/>
                      <a:pt x="79" y="2391"/>
                    </a:cubicBezTo>
                    <a:cubicBezTo>
                      <a:pt x="0" y="3240"/>
                      <a:pt x="391" y="4175"/>
                      <a:pt x="1270" y="5249"/>
                    </a:cubicBezTo>
                    <a:cubicBezTo>
                      <a:pt x="1295" y="5282"/>
                      <a:pt x="1323" y="5315"/>
                      <a:pt x="1352" y="5349"/>
                    </a:cubicBezTo>
                    <a:cubicBezTo>
                      <a:pt x="2363" y="6553"/>
                      <a:pt x="3298" y="7157"/>
                      <a:pt x="4146" y="7157"/>
                    </a:cubicBezTo>
                    <a:cubicBezTo>
                      <a:pt x="4607" y="7157"/>
                      <a:pt x="5042" y="6978"/>
                      <a:pt x="5451" y="6621"/>
                    </a:cubicBezTo>
                    <a:cubicBezTo>
                      <a:pt x="6205" y="5959"/>
                      <a:pt x="6629" y="4974"/>
                      <a:pt x="6644" y="3844"/>
                    </a:cubicBezTo>
                    <a:cubicBezTo>
                      <a:pt x="6656" y="2877"/>
                      <a:pt x="6366" y="1916"/>
                      <a:pt x="5868" y="1273"/>
                    </a:cubicBezTo>
                    <a:cubicBezTo>
                      <a:pt x="5274" y="503"/>
                      <a:pt x="4283" y="0"/>
                      <a:pt x="3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6"/>
              <p:cNvSpPr/>
              <p:nvPr/>
            </p:nvSpPr>
            <p:spPr>
              <a:xfrm>
                <a:off x="2286700" y="2205288"/>
                <a:ext cx="171075" cy="183550"/>
              </a:xfrm>
              <a:custGeom>
                <a:avLst/>
                <a:gdLst/>
                <a:ahLst/>
                <a:cxnLst/>
                <a:rect l="l" t="t" r="r" b="b"/>
                <a:pathLst>
                  <a:path w="6843" h="7342" extrusionOk="0">
                    <a:moveTo>
                      <a:pt x="3352" y="1308"/>
                    </a:moveTo>
                    <a:cubicBezTo>
                      <a:pt x="3979" y="1308"/>
                      <a:pt x="4605" y="1544"/>
                      <a:pt x="5045" y="2083"/>
                    </a:cubicBezTo>
                    <a:lnTo>
                      <a:pt x="5083" y="2128"/>
                    </a:lnTo>
                    <a:cubicBezTo>
                      <a:pt x="5713" y="2945"/>
                      <a:pt x="5933" y="4823"/>
                      <a:pt x="4825" y="5794"/>
                    </a:cubicBezTo>
                    <a:cubicBezTo>
                      <a:pt x="4716" y="5891"/>
                      <a:pt x="4539" y="6046"/>
                      <a:pt x="4249" y="6046"/>
                    </a:cubicBezTo>
                    <a:cubicBezTo>
                      <a:pt x="4227" y="6046"/>
                      <a:pt x="4205" y="6045"/>
                      <a:pt x="4183" y="6043"/>
                    </a:cubicBezTo>
                    <a:cubicBezTo>
                      <a:pt x="3679" y="6005"/>
                      <a:pt x="3043" y="5533"/>
                      <a:pt x="2294" y="4642"/>
                    </a:cubicBezTo>
                    <a:cubicBezTo>
                      <a:pt x="1596" y="3813"/>
                      <a:pt x="1253" y="3104"/>
                      <a:pt x="1300" y="2591"/>
                    </a:cubicBezTo>
                    <a:cubicBezTo>
                      <a:pt x="1324" y="2327"/>
                      <a:pt x="1464" y="2095"/>
                      <a:pt x="1726" y="1879"/>
                    </a:cubicBezTo>
                    <a:cubicBezTo>
                      <a:pt x="2168" y="1518"/>
                      <a:pt x="2762" y="1308"/>
                      <a:pt x="3352" y="1308"/>
                    </a:cubicBezTo>
                    <a:close/>
                    <a:moveTo>
                      <a:pt x="3353" y="1126"/>
                    </a:moveTo>
                    <a:cubicBezTo>
                      <a:pt x="2719" y="1126"/>
                      <a:pt x="2084" y="1349"/>
                      <a:pt x="1610" y="1737"/>
                    </a:cubicBezTo>
                    <a:cubicBezTo>
                      <a:pt x="1307" y="1985"/>
                      <a:pt x="1145" y="2259"/>
                      <a:pt x="1116" y="2575"/>
                    </a:cubicBezTo>
                    <a:cubicBezTo>
                      <a:pt x="1065" y="3136"/>
                      <a:pt x="1423" y="3892"/>
                      <a:pt x="2153" y="4761"/>
                    </a:cubicBezTo>
                    <a:cubicBezTo>
                      <a:pt x="2935" y="5691"/>
                      <a:pt x="3614" y="6185"/>
                      <a:pt x="4169" y="6227"/>
                    </a:cubicBezTo>
                    <a:cubicBezTo>
                      <a:pt x="4196" y="6229"/>
                      <a:pt x="4222" y="6230"/>
                      <a:pt x="4248" y="6230"/>
                    </a:cubicBezTo>
                    <a:cubicBezTo>
                      <a:pt x="4608" y="6230"/>
                      <a:pt x="4825" y="6039"/>
                      <a:pt x="4946" y="5933"/>
                    </a:cubicBezTo>
                    <a:cubicBezTo>
                      <a:pt x="6134" y="4893"/>
                      <a:pt x="5901" y="2887"/>
                      <a:pt x="5227" y="2016"/>
                    </a:cubicBezTo>
                    <a:lnTo>
                      <a:pt x="5188" y="1966"/>
                    </a:lnTo>
                    <a:cubicBezTo>
                      <a:pt x="4709" y="1382"/>
                      <a:pt x="4031" y="1126"/>
                      <a:pt x="3353" y="1126"/>
                    </a:cubicBezTo>
                    <a:close/>
                    <a:moveTo>
                      <a:pt x="3299" y="185"/>
                    </a:moveTo>
                    <a:cubicBezTo>
                      <a:pt x="3438" y="185"/>
                      <a:pt x="3568" y="194"/>
                      <a:pt x="3686" y="208"/>
                    </a:cubicBezTo>
                    <a:cubicBezTo>
                      <a:pt x="4567" y="308"/>
                      <a:pt x="5370" y="751"/>
                      <a:pt x="5888" y="1422"/>
                    </a:cubicBezTo>
                    <a:cubicBezTo>
                      <a:pt x="6375" y="2051"/>
                      <a:pt x="6657" y="2990"/>
                      <a:pt x="6645" y="3936"/>
                    </a:cubicBezTo>
                    <a:cubicBezTo>
                      <a:pt x="6630" y="5038"/>
                      <a:pt x="6217" y="6001"/>
                      <a:pt x="5484" y="6645"/>
                    </a:cubicBezTo>
                    <a:cubicBezTo>
                      <a:pt x="5094" y="6987"/>
                      <a:pt x="4672" y="7158"/>
                      <a:pt x="4235" y="7158"/>
                    </a:cubicBezTo>
                    <a:cubicBezTo>
                      <a:pt x="4193" y="7158"/>
                      <a:pt x="4151" y="7156"/>
                      <a:pt x="4108" y="7153"/>
                    </a:cubicBezTo>
                    <a:cubicBezTo>
                      <a:pt x="3324" y="7092"/>
                      <a:pt x="2452" y="6497"/>
                      <a:pt x="1515" y="5383"/>
                    </a:cubicBezTo>
                    <a:lnTo>
                      <a:pt x="1433" y="5284"/>
                    </a:lnTo>
                    <a:cubicBezTo>
                      <a:pt x="571" y="4229"/>
                      <a:pt x="189" y="3317"/>
                      <a:pt x="265" y="2493"/>
                    </a:cubicBezTo>
                    <a:cubicBezTo>
                      <a:pt x="318" y="1914"/>
                      <a:pt x="597" y="1413"/>
                      <a:pt x="1096" y="1006"/>
                    </a:cubicBezTo>
                    <a:cubicBezTo>
                      <a:pt x="1889" y="357"/>
                      <a:pt x="2682" y="185"/>
                      <a:pt x="3299" y="185"/>
                    </a:cubicBezTo>
                    <a:close/>
                    <a:moveTo>
                      <a:pt x="3310" y="1"/>
                    </a:moveTo>
                    <a:cubicBezTo>
                      <a:pt x="2482" y="1"/>
                      <a:pt x="1667" y="301"/>
                      <a:pt x="980" y="862"/>
                    </a:cubicBezTo>
                    <a:cubicBezTo>
                      <a:pt x="442" y="1302"/>
                      <a:pt x="139" y="1846"/>
                      <a:pt x="81" y="2476"/>
                    </a:cubicBezTo>
                    <a:cubicBezTo>
                      <a:pt x="0" y="3350"/>
                      <a:pt x="397" y="4307"/>
                      <a:pt x="1291" y="5401"/>
                    </a:cubicBezTo>
                    <a:lnTo>
                      <a:pt x="1292" y="5401"/>
                    </a:lnTo>
                    <a:lnTo>
                      <a:pt x="1374" y="5501"/>
                    </a:lnTo>
                    <a:cubicBezTo>
                      <a:pt x="2344" y="6655"/>
                      <a:pt x="3260" y="7273"/>
                      <a:pt x="4095" y="7337"/>
                    </a:cubicBezTo>
                    <a:cubicBezTo>
                      <a:pt x="4142" y="7340"/>
                      <a:pt x="4190" y="7341"/>
                      <a:pt x="4239" y="7341"/>
                    </a:cubicBezTo>
                    <a:cubicBezTo>
                      <a:pt x="4723" y="7341"/>
                      <a:pt x="5182" y="7155"/>
                      <a:pt x="5605" y="6783"/>
                    </a:cubicBezTo>
                    <a:cubicBezTo>
                      <a:pt x="6380" y="6104"/>
                      <a:pt x="6814" y="5095"/>
                      <a:pt x="6829" y="3938"/>
                    </a:cubicBezTo>
                    <a:cubicBezTo>
                      <a:pt x="6843" y="2953"/>
                      <a:pt x="6545" y="1969"/>
                      <a:pt x="6033" y="1310"/>
                    </a:cubicBezTo>
                    <a:cubicBezTo>
                      <a:pt x="5485" y="599"/>
                      <a:pt x="4638" y="130"/>
                      <a:pt x="3708" y="24"/>
                    </a:cubicBezTo>
                    <a:cubicBezTo>
                      <a:pt x="3575" y="9"/>
                      <a:pt x="3442" y="1"/>
                      <a:pt x="3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6"/>
              <p:cNvSpPr/>
              <p:nvPr/>
            </p:nvSpPr>
            <p:spPr>
              <a:xfrm>
                <a:off x="3132450" y="2224613"/>
                <a:ext cx="156275" cy="150975"/>
              </a:xfrm>
              <a:custGeom>
                <a:avLst/>
                <a:gdLst/>
                <a:ahLst/>
                <a:cxnLst/>
                <a:rect l="l" t="t" r="r" b="b"/>
                <a:pathLst>
                  <a:path w="6251" h="6039" extrusionOk="0">
                    <a:moveTo>
                      <a:pt x="3306" y="0"/>
                    </a:moveTo>
                    <a:cubicBezTo>
                      <a:pt x="2412" y="0"/>
                      <a:pt x="1574" y="406"/>
                      <a:pt x="1062" y="1068"/>
                    </a:cubicBezTo>
                    <a:cubicBezTo>
                      <a:pt x="252" y="2113"/>
                      <a:pt x="0" y="4407"/>
                      <a:pt x="1403" y="5638"/>
                    </a:cubicBezTo>
                    <a:cubicBezTo>
                      <a:pt x="1701" y="5898"/>
                      <a:pt x="2026" y="6038"/>
                      <a:pt x="2383" y="6038"/>
                    </a:cubicBezTo>
                    <a:cubicBezTo>
                      <a:pt x="3055" y="6038"/>
                      <a:pt x="3843" y="5542"/>
                      <a:pt x="4784" y="4420"/>
                    </a:cubicBezTo>
                    <a:cubicBezTo>
                      <a:pt x="6199" y="2737"/>
                      <a:pt x="6251" y="1525"/>
                      <a:pt x="5265" y="721"/>
                    </a:cubicBezTo>
                    <a:cubicBezTo>
                      <a:pt x="4654" y="220"/>
                      <a:pt x="3965" y="0"/>
                      <a:pt x="3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6"/>
              <p:cNvSpPr/>
              <p:nvPr/>
            </p:nvSpPr>
            <p:spPr>
              <a:xfrm>
                <a:off x="3141250" y="2244438"/>
                <a:ext cx="147275" cy="131150"/>
              </a:xfrm>
              <a:custGeom>
                <a:avLst/>
                <a:gdLst/>
                <a:ahLst/>
                <a:cxnLst/>
                <a:rect l="l" t="t" r="r" b="b"/>
                <a:pathLst>
                  <a:path w="5891" h="5246" extrusionOk="0">
                    <a:moveTo>
                      <a:pt x="4995" y="0"/>
                    </a:moveTo>
                    <a:lnTo>
                      <a:pt x="4995" y="0"/>
                    </a:lnTo>
                    <a:cubicBezTo>
                      <a:pt x="4824" y="486"/>
                      <a:pt x="4494" y="1028"/>
                      <a:pt x="3987" y="1632"/>
                    </a:cubicBezTo>
                    <a:cubicBezTo>
                      <a:pt x="3046" y="2754"/>
                      <a:pt x="2258" y="3251"/>
                      <a:pt x="1586" y="3251"/>
                    </a:cubicBezTo>
                    <a:cubicBezTo>
                      <a:pt x="1229" y="3251"/>
                      <a:pt x="904" y="3111"/>
                      <a:pt x="606" y="2850"/>
                    </a:cubicBezTo>
                    <a:cubicBezTo>
                      <a:pt x="383" y="2654"/>
                      <a:pt x="203" y="2431"/>
                      <a:pt x="58" y="2190"/>
                    </a:cubicBezTo>
                    <a:lnTo>
                      <a:pt x="58" y="2190"/>
                    </a:lnTo>
                    <a:cubicBezTo>
                      <a:pt x="1" y="3138"/>
                      <a:pt x="268" y="4157"/>
                      <a:pt x="1051" y="4845"/>
                    </a:cubicBezTo>
                    <a:cubicBezTo>
                      <a:pt x="1349" y="5105"/>
                      <a:pt x="1674" y="5245"/>
                      <a:pt x="2031" y="5245"/>
                    </a:cubicBezTo>
                    <a:cubicBezTo>
                      <a:pt x="2703" y="5245"/>
                      <a:pt x="3491" y="4749"/>
                      <a:pt x="4432" y="3627"/>
                    </a:cubicBezTo>
                    <a:cubicBezTo>
                      <a:pt x="5804" y="1994"/>
                      <a:pt x="5891" y="805"/>
                      <a:pt x="4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6"/>
              <p:cNvSpPr/>
              <p:nvPr/>
            </p:nvSpPr>
            <p:spPr>
              <a:xfrm>
                <a:off x="3129175" y="2210663"/>
                <a:ext cx="166375" cy="178950"/>
              </a:xfrm>
              <a:custGeom>
                <a:avLst/>
                <a:gdLst/>
                <a:ahLst/>
                <a:cxnLst/>
                <a:rect l="l" t="t" r="r" b="b"/>
                <a:pathLst>
                  <a:path w="6655" h="7158" extrusionOk="0">
                    <a:moveTo>
                      <a:pt x="3396" y="1119"/>
                    </a:moveTo>
                    <a:cubicBezTo>
                      <a:pt x="4007" y="1119"/>
                      <a:pt x="4620" y="1336"/>
                      <a:pt x="5082" y="1714"/>
                    </a:cubicBezTo>
                    <a:cubicBezTo>
                      <a:pt x="5364" y="1947"/>
                      <a:pt x="5515" y="2200"/>
                      <a:pt x="5542" y="2490"/>
                    </a:cubicBezTo>
                    <a:cubicBezTo>
                      <a:pt x="5591" y="3026"/>
                      <a:pt x="5243" y="3756"/>
                      <a:pt x="4526" y="4608"/>
                    </a:cubicBezTo>
                    <a:cubicBezTo>
                      <a:pt x="3568" y="5748"/>
                      <a:pt x="2927" y="6044"/>
                      <a:pt x="2502" y="6044"/>
                    </a:cubicBezTo>
                    <a:cubicBezTo>
                      <a:pt x="2177" y="6044"/>
                      <a:pt x="1979" y="5871"/>
                      <a:pt x="1864" y="5769"/>
                    </a:cubicBezTo>
                    <a:cubicBezTo>
                      <a:pt x="717" y="4764"/>
                      <a:pt x="942" y="2823"/>
                      <a:pt x="1595" y="1980"/>
                    </a:cubicBezTo>
                    <a:cubicBezTo>
                      <a:pt x="1607" y="1963"/>
                      <a:pt x="1621" y="1947"/>
                      <a:pt x="1634" y="1930"/>
                    </a:cubicBezTo>
                    <a:cubicBezTo>
                      <a:pt x="2095" y="1367"/>
                      <a:pt x="2744" y="1119"/>
                      <a:pt x="3396" y="1119"/>
                    </a:cubicBezTo>
                    <a:close/>
                    <a:moveTo>
                      <a:pt x="3441" y="0"/>
                    </a:moveTo>
                    <a:cubicBezTo>
                      <a:pt x="2373" y="0"/>
                      <a:pt x="1383" y="503"/>
                      <a:pt x="789" y="1273"/>
                    </a:cubicBezTo>
                    <a:cubicBezTo>
                      <a:pt x="291" y="1916"/>
                      <a:pt x="1" y="2877"/>
                      <a:pt x="13" y="3844"/>
                    </a:cubicBezTo>
                    <a:cubicBezTo>
                      <a:pt x="28" y="4974"/>
                      <a:pt x="452" y="5959"/>
                      <a:pt x="1206" y="6621"/>
                    </a:cubicBezTo>
                    <a:cubicBezTo>
                      <a:pt x="1614" y="6979"/>
                      <a:pt x="2050" y="7157"/>
                      <a:pt x="2511" y="7157"/>
                    </a:cubicBezTo>
                    <a:cubicBezTo>
                      <a:pt x="3358" y="7157"/>
                      <a:pt x="4293" y="6553"/>
                      <a:pt x="5305" y="5349"/>
                    </a:cubicBezTo>
                    <a:cubicBezTo>
                      <a:pt x="5332" y="5315"/>
                      <a:pt x="5360" y="5282"/>
                      <a:pt x="5387" y="5249"/>
                    </a:cubicBezTo>
                    <a:cubicBezTo>
                      <a:pt x="6266" y="4175"/>
                      <a:pt x="6655" y="3240"/>
                      <a:pt x="6577" y="2391"/>
                    </a:cubicBezTo>
                    <a:cubicBezTo>
                      <a:pt x="6521" y="1786"/>
                      <a:pt x="6230" y="1265"/>
                      <a:pt x="5712" y="841"/>
                    </a:cubicBezTo>
                    <a:cubicBezTo>
                      <a:pt x="4992" y="253"/>
                      <a:pt x="4197" y="0"/>
                      <a:pt x="3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6"/>
              <p:cNvSpPr/>
              <p:nvPr/>
            </p:nvSpPr>
            <p:spPr>
              <a:xfrm>
                <a:off x="3123600" y="2205288"/>
                <a:ext cx="171050" cy="183550"/>
              </a:xfrm>
              <a:custGeom>
                <a:avLst/>
                <a:gdLst/>
                <a:ahLst/>
                <a:cxnLst/>
                <a:rect l="l" t="t" r="r" b="b"/>
                <a:pathLst>
                  <a:path w="6842" h="7342" extrusionOk="0">
                    <a:moveTo>
                      <a:pt x="3489" y="1308"/>
                    </a:moveTo>
                    <a:cubicBezTo>
                      <a:pt x="4080" y="1308"/>
                      <a:pt x="4672" y="1518"/>
                      <a:pt x="5115" y="1879"/>
                    </a:cubicBezTo>
                    <a:cubicBezTo>
                      <a:pt x="5378" y="2095"/>
                      <a:pt x="5518" y="2327"/>
                      <a:pt x="5542" y="2591"/>
                    </a:cubicBezTo>
                    <a:cubicBezTo>
                      <a:pt x="5589" y="3104"/>
                      <a:pt x="5244" y="3813"/>
                      <a:pt x="4547" y="4642"/>
                    </a:cubicBezTo>
                    <a:cubicBezTo>
                      <a:pt x="3799" y="5533"/>
                      <a:pt x="3163" y="6004"/>
                      <a:pt x="2659" y="6043"/>
                    </a:cubicBezTo>
                    <a:cubicBezTo>
                      <a:pt x="2638" y="6045"/>
                      <a:pt x="2617" y="6046"/>
                      <a:pt x="2596" y="6046"/>
                    </a:cubicBezTo>
                    <a:cubicBezTo>
                      <a:pt x="2304" y="6046"/>
                      <a:pt x="2126" y="5890"/>
                      <a:pt x="2017" y="5794"/>
                    </a:cubicBezTo>
                    <a:cubicBezTo>
                      <a:pt x="909" y="4823"/>
                      <a:pt x="1129" y="2945"/>
                      <a:pt x="1759" y="2128"/>
                    </a:cubicBezTo>
                    <a:lnTo>
                      <a:pt x="1760" y="2128"/>
                    </a:lnTo>
                    <a:lnTo>
                      <a:pt x="1797" y="2081"/>
                    </a:lnTo>
                    <a:cubicBezTo>
                      <a:pt x="2237" y="1544"/>
                      <a:pt x="2862" y="1308"/>
                      <a:pt x="3489" y="1308"/>
                    </a:cubicBezTo>
                    <a:close/>
                    <a:moveTo>
                      <a:pt x="3488" y="1126"/>
                    </a:moveTo>
                    <a:cubicBezTo>
                      <a:pt x="2810" y="1126"/>
                      <a:pt x="2132" y="1381"/>
                      <a:pt x="1654" y="1966"/>
                    </a:cubicBezTo>
                    <a:lnTo>
                      <a:pt x="1614" y="2016"/>
                    </a:lnTo>
                    <a:cubicBezTo>
                      <a:pt x="940" y="2887"/>
                      <a:pt x="710" y="4893"/>
                      <a:pt x="1895" y="5933"/>
                    </a:cubicBezTo>
                    <a:cubicBezTo>
                      <a:pt x="2017" y="6039"/>
                      <a:pt x="2234" y="6230"/>
                      <a:pt x="2594" y="6230"/>
                    </a:cubicBezTo>
                    <a:cubicBezTo>
                      <a:pt x="2619" y="6230"/>
                      <a:pt x="2645" y="6229"/>
                      <a:pt x="2673" y="6227"/>
                    </a:cubicBezTo>
                    <a:cubicBezTo>
                      <a:pt x="3228" y="6185"/>
                      <a:pt x="3907" y="5691"/>
                      <a:pt x="4689" y="4761"/>
                    </a:cubicBezTo>
                    <a:cubicBezTo>
                      <a:pt x="5419" y="3892"/>
                      <a:pt x="5777" y="3138"/>
                      <a:pt x="5726" y="2575"/>
                    </a:cubicBezTo>
                    <a:cubicBezTo>
                      <a:pt x="5695" y="2259"/>
                      <a:pt x="5534" y="1984"/>
                      <a:pt x="5232" y="1737"/>
                    </a:cubicBezTo>
                    <a:cubicBezTo>
                      <a:pt x="4757" y="1349"/>
                      <a:pt x="4122" y="1126"/>
                      <a:pt x="3488" y="1126"/>
                    </a:cubicBezTo>
                    <a:close/>
                    <a:moveTo>
                      <a:pt x="3536" y="185"/>
                    </a:moveTo>
                    <a:cubicBezTo>
                      <a:pt x="4154" y="185"/>
                      <a:pt x="4951" y="355"/>
                      <a:pt x="5745" y="1005"/>
                    </a:cubicBezTo>
                    <a:cubicBezTo>
                      <a:pt x="6245" y="1413"/>
                      <a:pt x="6524" y="1913"/>
                      <a:pt x="6577" y="2493"/>
                    </a:cubicBezTo>
                    <a:cubicBezTo>
                      <a:pt x="6653" y="3317"/>
                      <a:pt x="6271" y="4229"/>
                      <a:pt x="5408" y="5284"/>
                    </a:cubicBezTo>
                    <a:lnTo>
                      <a:pt x="5326" y="5382"/>
                    </a:lnTo>
                    <a:cubicBezTo>
                      <a:pt x="4390" y="6497"/>
                      <a:pt x="3517" y="7092"/>
                      <a:pt x="2733" y="7153"/>
                    </a:cubicBezTo>
                    <a:cubicBezTo>
                      <a:pt x="2692" y="7156"/>
                      <a:pt x="2650" y="7158"/>
                      <a:pt x="2609" y="7158"/>
                    </a:cubicBezTo>
                    <a:cubicBezTo>
                      <a:pt x="2166" y="7158"/>
                      <a:pt x="1748" y="6986"/>
                      <a:pt x="1358" y="6645"/>
                    </a:cubicBezTo>
                    <a:cubicBezTo>
                      <a:pt x="625" y="6001"/>
                      <a:pt x="212" y="5038"/>
                      <a:pt x="196" y="3936"/>
                    </a:cubicBezTo>
                    <a:cubicBezTo>
                      <a:pt x="184" y="2990"/>
                      <a:pt x="467" y="2051"/>
                      <a:pt x="954" y="1422"/>
                    </a:cubicBezTo>
                    <a:cubicBezTo>
                      <a:pt x="1472" y="751"/>
                      <a:pt x="2275" y="308"/>
                      <a:pt x="3155" y="206"/>
                    </a:cubicBezTo>
                    <a:cubicBezTo>
                      <a:pt x="3272" y="193"/>
                      <a:pt x="3400" y="185"/>
                      <a:pt x="3536" y="185"/>
                    </a:cubicBezTo>
                    <a:close/>
                    <a:moveTo>
                      <a:pt x="3532" y="1"/>
                    </a:moveTo>
                    <a:cubicBezTo>
                      <a:pt x="3400" y="1"/>
                      <a:pt x="3267" y="9"/>
                      <a:pt x="3134" y="24"/>
                    </a:cubicBezTo>
                    <a:cubicBezTo>
                      <a:pt x="2203" y="130"/>
                      <a:pt x="1356" y="599"/>
                      <a:pt x="808" y="1310"/>
                    </a:cubicBezTo>
                    <a:cubicBezTo>
                      <a:pt x="297" y="1970"/>
                      <a:pt x="1" y="2953"/>
                      <a:pt x="13" y="3938"/>
                    </a:cubicBezTo>
                    <a:cubicBezTo>
                      <a:pt x="28" y="5095"/>
                      <a:pt x="462" y="6104"/>
                      <a:pt x="1236" y="6783"/>
                    </a:cubicBezTo>
                    <a:cubicBezTo>
                      <a:pt x="1660" y="7155"/>
                      <a:pt x="2120" y="7341"/>
                      <a:pt x="2603" y="7341"/>
                    </a:cubicBezTo>
                    <a:cubicBezTo>
                      <a:pt x="2651" y="7341"/>
                      <a:pt x="2700" y="7340"/>
                      <a:pt x="2748" y="7337"/>
                    </a:cubicBezTo>
                    <a:cubicBezTo>
                      <a:pt x="3582" y="7273"/>
                      <a:pt x="4497" y="6655"/>
                      <a:pt x="5467" y="5501"/>
                    </a:cubicBezTo>
                    <a:lnTo>
                      <a:pt x="5551" y="5401"/>
                    </a:lnTo>
                    <a:cubicBezTo>
                      <a:pt x="6445" y="4307"/>
                      <a:pt x="6841" y="3350"/>
                      <a:pt x="6761" y="2476"/>
                    </a:cubicBezTo>
                    <a:cubicBezTo>
                      <a:pt x="6703" y="1846"/>
                      <a:pt x="6400" y="1302"/>
                      <a:pt x="5862" y="864"/>
                    </a:cubicBezTo>
                    <a:cubicBezTo>
                      <a:pt x="5175" y="302"/>
                      <a:pt x="4362" y="1"/>
                      <a:pt x="3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6"/>
              <p:cNvSpPr/>
              <p:nvPr/>
            </p:nvSpPr>
            <p:spPr>
              <a:xfrm>
                <a:off x="2614050" y="2012688"/>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6"/>
              <p:cNvSpPr/>
              <p:nvPr/>
            </p:nvSpPr>
            <p:spPr>
              <a:xfrm>
                <a:off x="2523450" y="2033163"/>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6"/>
              <p:cNvSpPr/>
              <p:nvPr/>
            </p:nvSpPr>
            <p:spPr>
              <a:xfrm>
                <a:off x="2397950" y="2068238"/>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6"/>
              <p:cNvSpPr/>
              <p:nvPr/>
            </p:nvSpPr>
            <p:spPr>
              <a:xfrm>
                <a:off x="2292250" y="2106213"/>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6"/>
              <p:cNvSpPr/>
              <p:nvPr/>
            </p:nvSpPr>
            <p:spPr>
              <a:xfrm>
                <a:off x="2990950" y="2021463"/>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6"/>
              <p:cNvSpPr/>
              <p:nvPr/>
            </p:nvSpPr>
            <p:spPr>
              <a:xfrm>
                <a:off x="3090125" y="2044863"/>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6"/>
              <p:cNvSpPr/>
              <p:nvPr/>
            </p:nvSpPr>
            <p:spPr>
              <a:xfrm>
                <a:off x="3178025" y="2079938"/>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6"/>
              <p:cNvSpPr/>
              <p:nvPr/>
            </p:nvSpPr>
            <p:spPr>
              <a:xfrm>
                <a:off x="3262625" y="2114988"/>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6"/>
              <p:cNvSpPr/>
              <p:nvPr/>
            </p:nvSpPr>
            <p:spPr>
              <a:xfrm>
                <a:off x="2791925" y="1996288"/>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6"/>
              <p:cNvSpPr/>
              <p:nvPr/>
            </p:nvSpPr>
            <p:spPr>
              <a:xfrm>
                <a:off x="2248475" y="1676638"/>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6"/>
              <p:cNvSpPr/>
              <p:nvPr/>
            </p:nvSpPr>
            <p:spPr>
              <a:xfrm>
                <a:off x="2968650" y="1664938"/>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6"/>
              <p:cNvSpPr/>
              <p:nvPr/>
            </p:nvSpPr>
            <p:spPr>
              <a:xfrm>
                <a:off x="2616825" y="1778913"/>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6"/>
              <p:cNvSpPr/>
              <p:nvPr/>
            </p:nvSpPr>
            <p:spPr>
              <a:xfrm>
                <a:off x="2493950" y="1966288"/>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6"/>
              <p:cNvSpPr/>
              <p:nvPr/>
            </p:nvSpPr>
            <p:spPr>
              <a:xfrm>
                <a:off x="2959075" y="1961063"/>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6"/>
              <p:cNvSpPr/>
              <p:nvPr/>
            </p:nvSpPr>
            <p:spPr>
              <a:xfrm>
                <a:off x="1851100" y="1570988"/>
                <a:ext cx="213000" cy="100500"/>
              </a:xfrm>
              <a:custGeom>
                <a:avLst/>
                <a:gdLst/>
                <a:ahLst/>
                <a:cxnLst/>
                <a:rect l="l" t="t" r="r" b="b"/>
                <a:pathLst>
                  <a:path w="8520" h="4020" extrusionOk="0">
                    <a:moveTo>
                      <a:pt x="1" y="1"/>
                    </a:moveTo>
                    <a:cubicBezTo>
                      <a:pt x="1" y="1"/>
                      <a:pt x="2582" y="2220"/>
                      <a:pt x="2401" y="4019"/>
                    </a:cubicBezTo>
                    <a:lnTo>
                      <a:pt x="7080" y="4019"/>
                    </a:lnTo>
                    <a:lnTo>
                      <a:pt x="8519" y="78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6"/>
              <p:cNvSpPr/>
              <p:nvPr/>
            </p:nvSpPr>
            <p:spPr>
              <a:xfrm>
                <a:off x="1851100" y="1570988"/>
                <a:ext cx="213000" cy="73775"/>
              </a:xfrm>
              <a:custGeom>
                <a:avLst/>
                <a:gdLst/>
                <a:ahLst/>
                <a:cxnLst/>
                <a:rect l="l" t="t" r="r" b="b"/>
                <a:pathLst>
                  <a:path w="8520" h="2951" extrusionOk="0">
                    <a:moveTo>
                      <a:pt x="1" y="1"/>
                    </a:moveTo>
                    <a:cubicBezTo>
                      <a:pt x="1" y="1"/>
                      <a:pt x="1681" y="1446"/>
                      <a:pt x="2234" y="2951"/>
                    </a:cubicBezTo>
                    <a:cubicBezTo>
                      <a:pt x="3164" y="2055"/>
                      <a:pt x="4333" y="1623"/>
                      <a:pt x="5562" y="1623"/>
                    </a:cubicBezTo>
                    <a:cubicBezTo>
                      <a:pt x="6339" y="1623"/>
                      <a:pt x="7140" y="1796"/>
                      <a:pt x="7918" y="2134"/>
                    </a:cubicBezTo>
                    <a:lnTo>
                      <a:pt x="7918" y="2135"/>
                    </a:lnTo>
                    <a:lnTo>
                      <a:pt x="8519" y="781"/>
                    </a:lnTo>
                    <a:lnTo>
                      <a:pt x="1" y="1"/>
                    </a:lnTo>
                    <a:close/>
                  </a:path>
                </a:pathLst>
              </a:custGeom>
              <a:solidFill>
                <a:srgbClr val="8D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6"/>
              <p:cNvSpPr/>
              <p:nvPr/>
            </p:nvSpPr>
            <p:spPr>
              <a:xfrm>
                <a:off x="1848800" y="1568863"/>
                <a:ext cx="217525" cy="104750"/>
              </a:xfrm>
              <a:custGeom>
                <a:avLst/>
                <a:gdLst/>
                <a:ahLst/>
                <a:cxnLst/>
                <a:rect l="l" t="t" r="r" b="b"/>
                <a:pathLst>
                  <a:path w="8701" h="4190" extrusionOk="0">
                    <a:moveTo>
                      <a:pt x="340" y="194"/>
                    </a:moveTo>
                    <a:lnTo>
                      <a:pt x="8485" y="939"/>
                    </a:lnTo>
                    <a:lnTo>
                      <a:pt x="7116" y="4019"/>
                    </a:lnTo>
                    <a:lnTo>
                      <a:pt x="2584" y="4019"/>
                    </a:lnTo>
                    <a:cubicBezTo>
                      <a:pt x="2661" y="2491"/>
                      <a:pt x="932" y="745"/>
                      <a:pt x="340" y="194"/>
                    </a:cubicBezTo>
                    <a:close/>
                    <a:moveTo>
                      <a:pt x="96" y="1"/>
                    </a:moveTo>
                    <a:cubicBezTo>
                      <a:pt x="60" y="1"/>
                      <a:pt x="29" y="19"/>
                      <a:pt x="15" y="52"/>
                    </a:cubicBezTo>
                    <a:cubicBezTo>
                      <a:pt x="0" y="86"/>
                      <a:pt x="9" y="125"/>
                      <a:pt x="38" y="150"/>
                    </a:cubicBezTo>
                    <a:cubicBezTo>
                      <a:pt x="62" y="172"/>
                      <a:pt x="2583" y="2362"/>
                      <a:pt x="2408" y="4097"/>
                    </a:cubicBezTo>
                    <a:cubicBezTo>
                      <a:pt x="2406" y="4121"/>
                      <a:pt x="2414" y="4144"/>
                      <a:pt x="2429" y="4162"/>
                    </a:cubicBezTo>
                    <a:cubicBezTo>
                      <a:pt x="2446" y="4180"/>
                      <a:pt x="2469" y="4189"/>
                      <a:pt x="2493" y="4189"/>
                    </a:cubicBezTo>
                    <a:lnTo>
                      <a:pt x="7172" y="4189"/>
                    </a:lnTo>
                    <a:cubicBezTo>
                      <a:pt x="7205" y="4189"/>
                      <a:pt x="7236" y="4170"/>
                      <a:pt x="7249" y="4139"/>
                    </a:cubicBezTo>
                    <a:lnTo>
                      <a:pt x="8690" y="900"/>
                    </a:lnTo>
                    <a:cubicBezTo>
                      <a:pt x="8701" y="875"/>
                      <a:pt x="8699" y="846"/>
                      <a:pt x="8685" y="822"/>
                    </a:cubicBezTo>
                    <a:cubicBezTo>
                      <a:pt x="8672" y="799"/>
                      <a:pt x="8646" y="783"/>
                      <a:pt x="8619" y="781"/>
                    </a:cubicBezTo>
                    <a:lnTo>
                      <a:pt x="100" y="1"/>
                    </a:lnTo>
                    <a:cubicBezTo>
                      <a:pt x="99" y="1"/>
                      <a:pt x="97"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6"/>
              <p:cNvSpPr/>
              <p:nvPr/>
            </p:nvSpPr>
            <p:spPr>
              <a:xfrm>
                <a:off x="1788550" y="1229088"/>
                <a:ext cx="444775" cy="364500"/>
              </a:xfrm>
              <a:custGeom>
                <a:avLst/>
                <a:gdLst/>
                <a:ahLst/>
                <a:cxnLst/>
                <a:rect l="l" t="t" r="r" b="b"/>
                <a:pathLst>
                  <a:path w="17791" h="14580" extrusionOk="0">
                    <a:moveTo>
                      <a:pt x="8896" y="0"/>
                    </a:moveTo>
                    <a:cubicBezTo>
                      <a:pt x="3983" y="0"/>
                      <a:pt x="1" y="3982"/>
                      <a:pt x="1" y="8895"/>
                    </a:cubicBezTo>
                    <a:cubicBezTo>
                      <a:pt x="1" y="13242"/>
                      <a:pt x="2617" y="14579"/>
                      <a:pt x="7067" y="14579"/>
                    </a:cubicBezTo>
                    <a:cubicBezTo>
                      <a:pt x="7646" y="14579"/>
                      <a:pt x="8256" y="14556"/>
                      <a:pt x="8896" y="14515"/>
                    </a:cubicBezTo>
                    <a:cubicBezTo>
                      <a:pt x="13798" y="14198"/>
                      <a:pt x="17790" y="13807"/>
                      <a:pt x="17790" y="8895"/>
                    </a:cubicBezTo>
                    <a:cubicBezTo>
                      <a:pt x="17790" y="3982"/>
                      <a:pt x="13808" y="0"/>
                      <a:pt x="8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6"/>
              <p:cNvSpPr/>
              <p:nvPr/>
            </p:nvSpPr>
            <p:spPr>
              <a:xfrm>
                <a:off x="1820250" y="1274913"/>
                <a:ext cx="196250" cy="196250"/>
              </a:xfrm>
              <a:custGeom>
                <a:avLst/>
                <a:gdLst/>
                <a:ahLst/>
                <a:cxnLst/>
                <a:rect l="l" t="t" r="r" b="b"/>
                <a:pathLst>
                  <a:path w="7850" h="7850" extrusionOk="0">
                    <a:moveTo>
                      <a:pt x="3925" y="1"/>
                    </a:moveTo>
                    <a:cubicBezTo>
                      <a:pt x="1757" y="1"/>
                      <a:pt x="1" y="1757"/>
                      <a:pt x="1" y="3925"/>
                    </a:cubicBezTo>
                    <a:cubicBezTo>
                      <a:pt x="1" y="6093"/>
                      <a:pt x="1757" y="7850"/>
                      <a:pt x="3925" y="7850"/>
                    </a:cubicBezTo>
                    <a:cubicBezTo>
                      <a:pt x="6093" y="7850"/>
                      <a:pt x="7849" y="6093"/>
                      <a:pt x="7849" y="3925"/>
                    </a:cubicBezTo>
                    <a:cubicBezTo>
                      <a:pt x="7849" y="1757"/>
                      <a:pt x="6093" y="1"/>
                      <a:pt x="3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6"/>
              <p:cNvSpPr/>
              <p:nvPr/>
            </p:nvSpPr>
            <p:spPr>
              <a:xfrm>
                <a:off x="1820250" y="1274913"/>
                <a:ext cx="128525" cy="114950"/>
              </a:xfrm>
              <a:custGeom>
                <a:avLst/>
                <a:gdLst/>
                <a:ahLst/>
                <a:cxnLst/>
                <a:rect l="l" t="t" r="r" b="b"/>
                <a:pathLst>
                  <a:path w="5141" h="4598" extrusionOk="0">
                    <a:moveTo>
                      <a:pt x="3925" y="1"/>
                    </a:moveTo>
                    <a:cubicBezTo>
                      <a:pt x="1757" y="1"/>
                      <a:pt x="1" y="1757"/>
                      <a:pt x="1" y="3925"/>
                    </a:cubicBezTo>
                    <a:cubicBezTo>
                      <a:pt x="1" y="4155"/>
                      <a:pt x="25" y="4379"/>
                      <a:pt x="61" y="4598"/>
                    </a:cubicBezTo>
                    <a:cubicBezTo>
                      <a:pt x="1255" y="2609"/>
                      <a:pt x="2984" y="966"/>
                      <a:pt x="5141" y="195"/>
                    </a:cubicBezTo>
                    <a:cubicBezTo>
                      <a:pt x="4758" y="71"/>
                      <a:pt x="4350" y="1"/>
                      <a:pt x="3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6"/>
              <p:cNvSpPr/>
              <p:nvPr/>
            </p:nvSpPr>
            <p:spPr>
              <a:xfrm>
                <a:off x="1827125" y="1272788"/>
                <a:ext cx="200525" cy="200500"/>
              </a:xfrm>
              <a:custGeom>
                <a:avLst/>
                <a:gdLst/>
                <a:ahLst/>
                <a:cxnLst/>
                <a:rect l="l" t="t" r="r" b="b"/>
                <a:pathLst>
                  <a:path w="8021" h="8020" extrusionOk="0">
                    <a:moveTo>
                      <a:pt x="4010" y="171"/>
                    </a:moveTo>
                    <a:cubicBezTo>
                      <a:pt x="6128" y="171"/>
                      <a:pt x="7849" y="1894"/>
                      <a:pt x="7849" y="4010"/>
                    </a:cubicBezTo>
                    <a:cubicBezTo>
                      <a:pt x="7849" y="6128"/>
                      <a:pt x="6128" y="7850"/>
                      <a:pt x="4010" y="7850"/>
                    </a:cubicBezTo>
                    <a:cubicBezTo>
                      <a:pt x="1893" y="7850"/>
                      <a:pt x="170" y="6128"/>
                      <a:pt x="170" y="4010"/>
                    </a:cubicBezTo>
                    <a:cubicBezTo>
                      <a:pt x="170" y="1894"/>
                      <a:pt x="1893" y="171"/>
                      <a:pt x="4010" y="171"/>
                    </a:cubicBezTo>
                    <a:close/>
                    <a:moveTo>
                      <a:pt x="4010" y="1"/>
                    </a:moveTo>
                    <a:cubicBezTo>
                      <a:pt x="1799" y="1"/>
                      <a:pt x="0" y="1800"/>
                      <a:pt x="0" y="4010"/>
                    </a:cubicBezTo>
                    <a:cubicBezTo>
                      <a:pt x="0" y="6221"/>
                      <a:pt x="1799" y="8020"/>
                      <a:pt x="4010" y="8020"/>
                    </a:cubicBezTo>
                    <a:cubicBezTo>
                      <a:pt x="6222" y="8020"/>
                      <a:pt x="8021" y="6221"/>
                      <a:pt x="8021" y="4010"/>
                    </a:cubicBezTo>
                    <a:cubicBezTo>
                      <a:pt x="8021" y="1800"/>
                      <a:pt x="6222" y="1"/>
                      <a:pt x="4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6"/>
              <p:cNvSpPr/>
              <p:nvPr/>
            </p:nvSpPr>
            <p:spPr>
              <a:xfrm>
                <a:off x="1891375" y="1337463"/>
                <a:ext cx="107125" cy="107175"/>
              </a:xfrm>
              <a:custGeom>
                <a:avLst/>
                <a:gdLst/>
                <a:ahLst/>
                <a:cxnLst/>
                <a:rect l="l" t="t" r="r" b="b"/>
                <a:pathLst>
                  <a:path w="4285" h="4287" extrusionOk="0">
                    <a:moveTo>
                      <a:pt x="2143" y="1"/>
                    </a:moveTo>
                    <a:cubicBezTo>
                      <a:pt x="958" y="1"/>
                      <a:pt x="1" y="960"/>
                      <a:pt x="1" y="2144"/>
                    </a:cubicBezTo>
                    <a:cubicBezTo>
                      <a:pt x="1" y="3327"/>
                      <a:pt x="958" y="4286"/>
                      <a:pt x="2143" y="4286"/>
                    </a:cubicBezTo>
                    <a:cubicBezTo>
                      <a:pt x="3325" y="4286"/>
                      <a:pt x="4285" y="3327"/>
                      <a:pt x="4285" y="2144"/>
                    </a:cubicBezTo>
                    <a:cubicBezTo>
                      <a:pt x="4285" y="960"/>
                      <a:pt x="3325" y="1"/>
                      <a:pt x="2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6"/>
              <p:cNvSpPr/>
              <p:nvPr/>
            </p:nvSpPr>
            <p:spPr>
              <a:xfrm>
                <a:off x="1880225" y="1335338"/>
                <a:ext cx="111400" cy="111425"/>
              </a:xfrm>
              <a:custGeom>
                <a:avLst/>
                <a:gdLst/>
                <a:ahLst/>
                <a:cxnLst/>
                <a:rect l="l" t="t" r="r" b="b"/>
                <a:pathLst>
                  <a:path w="4456" h="4457" extrusionOk="0">
                    <a:moveTo>
                      <a:pt x="2229" y="171"/>
                    </a:moveTo>
                    <a:cubicBezTo>
                      <a:pt x="3363" y="171"/>
                      <a:pt x="4284" y="1094"/>
                      <a:pt x="4284" y="2229"/>
                    </a:cubicBezTo>
                    <a:cubicBezTo>
                      <a:pt x="4284" y="3363"/>
                      <a:pt x="3363" y="4285"/>
                      <a:pt x="2229" y="4285"/>
                    </a:cubicBezTo>
                    <a:cubicBezTo>
                      <a:pt x="1093" y="4285"/>
                      <a:pt x="172" y="3363"/>
                      <a:pt x="172" y="2229"/>
                    </a:cubicBezTo>
                    <a:cubicBezTo>
                      <a:pt x="172" y="1094"/>
                      <a:pt x="1093" y="171"/>
                      <a:pt x="2229" y="171"/>
                    </a:cubicBezTo>
                    <a:close/>
                    <a:moveTo>
                      <a:pt x="2229" y="1"/>
                    </a:moveTo>
                    <a:cubicBezTo>
                      <a:pt x="1001" y="1"/>
                      <a:pt x="0" y="1001"/>
                      <a:pt x="0" y="2229"/>
                    </a:cubicBezTo>
                    <a:cubicBezTo>
                      <a:pt x="0" y="3458"/>
                      <a:pt x="1001" y="4456"/>
                      <a:pt x="2229" y="4456"/>
                    </a:cubicBezTo>
                    <a:cubicBezTo>
                      <a:pt x="3457" y="4456"/>
                      <a:pt x="4456" y="3458"/>
                      <a:pt x="4456" y="2229"/>
                    </a:cubicBezTo>
                    <a:cubicBezTo>
                      <a:pt x="4456" y="1000"/>
                      <a:pt x="3457" y="1"/>
                      <a:pt x="2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6"/>
              <p:cNvSpPr/>
              <p:nvPr/>
            </p:nvSpPr>
            <p:spPr>
              <a:xfrm>
                <a:off x="1906325" y="1361463"/>
                <a:ext cx="59200" cy="59175"/>
              </a:xfrm>
              <a:custGeom>
                <a:avLst/>
                <a:gdLst/>
                <a:ahLst/>
                <a:cxnLst/>
                <a:rect l="l" t="t" r="r" b="b"/>
                <a:pathLst>
                  <a:path w="2368" h="2367" extrusionOk="0">
                    <a:moveTo>
                      <a:pt x="1183" y="0"/>
                    </a:moveTo>
                    <a:cubicBezTo>
                      <a:pt x="531" y="0"/>
                      <a:pt x="1" y="530"/>
                      <a:pt x="1" y="1184"/>
                    </a:cubicBezTo>
                    <a:cubicBezTo>
                      <a:pt x="1" y="1837"/>
                      <a:pt x="531" y="2367"/>
                      <a:pt x="1183" y="2367"/>
                    </a:cubicBezTo>
                    <a:cubicBezTo>
                      <a:pt x="1838" y="2367"/>
                      <a:pt x="2367" y="1837"/>
                      <a:pt x="2367" y="1184"/>
                    </a:cubicBezTo>
                    <a:cubicBezTo>
                      <a:pt x="2367" y="530"/>
                      <a:pt x="1838" y="0"/>
                      <a:pt x="1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6"/>
              <p:cNvSpPr/>
              <p:nvPr/>
            </p:nvSpPr>
            <p:spPr>
              <a:xfrm>
                <a:off x="2040125" y="1274913"/>
                <a:ext cx="201475" cy="183575"/>
              </a:xfrm>
              <a:custGeom>
                <a:avLst/>
                <a:gdLst/>
                <a:ahLst/>
                <a:cxnLst/>
                <a:rect l="l" t="t" r="r" b="b"/>
                <a:pathLst>
                  <a:path w="8059" h="7343" extrusionOk="0">
                    <a:moveTo>
                      <a:pt x="4028" y="1"/>
                    </a:moveTo>
                    <a:cubicBezTo>
                      <a:pt x="3089" y="1"/>
                      <a:pt x="2150" y="359"/>
                      <a:pt x="1433" y="1076"/>
                    </a:cubicBezTo>
                    <a:cubicBezTo>
                      <a:pt x="0" y="2509"/>
                      <a:pt x="0" y="4833"/>
                      <a:pt x="1433" y="6266"/>
                    </a:cubicBezTo>
                    <a:cubicBezTo>
                      <a:pt x="2150" y="6984"/>
                      <a:pt x="3089" y="7342"/>
                      <a:pt x="4028" y="7342"/>
                    </a:cubicBezTo>
                    <a:cubicBezTo>
                      <a:pt x="4968" y="7342"/>
                      <a:pt x="5907" y="6984"/>
                      <a:pt x="6624" y="6266"/>
                    </a:cubicBezTo>
                    <a:cubicBezTo>
                      <a:pt x="8058" y="4833"/>
                      <a:pt x="8058" y="2509"/>
                      <a:pt x="6624" y="1076"/>
                    </a:cubicBezTo>
                    <a:cubicBezTo>
                      <a:pt x="5907" y="359"/>
                      <a:pt x="4968" y="1"/>
                      <a:pt x="40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6"/>
              <p:cNvSpPr/>
              <p:nvPr/>
            </p:nvSpPr>
            <p:spPr>
              <a:xfrm>
                <a:off x="2119100" y="1274913"/>
                <a:ext cx="112100" cy="76250"/>
              </a:xfrm>
              <a:custGeom>
                <a:avLst/>
                <a:gdLst/>
                <a:ahLst/>
                <a:cxnLst/>
                <a:rect l="l" t="t" r="r" b="b"/>
                <a:pathLst>
                  <a:path w="4484" h="3050" extrusionOk="0">
                    <a:moveTo>
                      <a:pt x="870" y="1"/>
                    </a:moveTo>
                    <a:cubicBezTo>
                      <a:pt x="570" y="1"/>
                      <a:pt x="280" y="40"/>
                      <a:pt x="0" y="109"/>
                    </a:cubicBezTo>
                    <a:cubicBezTo>
                      <a:pt x="670" y="124"/>
                      <a:pt x="1327" y="216"/>
                      <a:pt x="1951" y="522"/>
                    </a:cubicBezTo>
                    <a:cubicBezTo>
                      <a:pt x="2900" y="986"/>
                      <a:pt x="3662" y="1835"/>
                      <a:pt x="4254" y="2690"/>
                    </a:cubicBezTo>
                    <a:cubicBezTo>
                      <a:pt x="4336" y="2806"/>
                      <a:pt x="4407" y="2929"/>
                      <a:pt x="4483" y="3049"/>
                    </a:cubicBezTo>
                    <a:cubicBezTo>
                      <a:pt x="4187" y="1319"/>
                      <a:pt x="2684"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6"/>
              <p:cNvSpPr/>
              <p:nvPr/>
            </p:nvSpPr>
            <p:spPr>
              <a:xfrm>
                <a:off x="2055475" y="1272938"/>
                <a:ext cx="187550" cy="187525"/>
              </a:xfrm>
              <a:custGeom>
                <a:avLst/>
                <a:gdLst/>
                <a:ahLst/>
                <a:cxnLst/>
                <a:rect l="l" t="t" r="r" b="b"/>
                <a:pathLst>
                  <a:path w="7502" h="7501" extrusionOk="0">
                    <a:moveTo>
                      <a:pt x="3752" y="160"/>
                    </a:moveTo>
                    <a:cubicBezTo>
                      <a:pt x="5732" y="160"/>
                      <a:pt x="7343" y="1770"/>
                      <a:pt x="7343" y="3751"/>
                    </a:cubicBezTo>
                    <a:cubicBezTo>
                      <a:pt x="7343" y="5730"/>
                      <a:pt x="5732" y="7341"/>
                      <a:pt x="3752" y="7341"/>
                    </a:cubicBezTo>
                    <a:cubicBezTo>
                      <a:pt x="1771" y="7341"/>
                      <a:pt x="160" y="5730"/>
                      <a:pt x="160" y="3751"/>
                    </a:cubicBezTo>
                    <a:cubicBezTo>
                      <a:pt x="160" y="1770"/>
                      <a:pt x="1771" y="160"/>
                      <a:pt x="3752" y="160"/>
                    </a:cubicBezTo>
                    <a:close/>
                    <a:moveTo>
                      <a:pt x="3752" y="1"/>
                    </a:moveTo>
                    <a:cubicBezTo>
                      <a:pt x="1683" y="1"/>
                      <a:pt x="1" y="1683"/>
                      <a:pt x="1" y="3751"/>
                    </a:cubicBezTo>
                    <a:cubicBezTo>
                      <a:pt x="1" y="5818"/>
                      <a:pt x="1683" y="7501"/>
                      <a:pt x="3752" y="7501"/>
                    </a:cubicBezTo>
                    <a:cubicBezTo>
                      <a:pt x="5820" y="7501"/>
                      <a:pt x="7502" y="5818"/>
                      <a:pt x="7502" y="3751"/>
                    </a:cubicBezTo>
                    <a:cubicBezTo>
                      <a:pt x="7502" y="1683"/>
                      <a:pt x="5820" y="1"/>
                      <a:pt x="3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6"/>
              <p:cNvSpPr/>
              <p:nvPr/>
            </p:nvSpPr>
            <p:spPr>
              <a:xfrm>
                <a:off x="2115575" y="1333438"/>
                <a:ext cx="100200" cy="100200"/>
              </a:xfrm>
              <a:custGeom>
                <a:avLst/>
                <a:gdLst/>
                <a:ahLst/>
                <a:cxnLst/>
                <a:rect l="l" t="t" r="r" b="b"/>
                <a:pathLst>
                  <a:path w="4008" h="4008" extrusionOk="0">
                    <a:moveTo>
                      <a:pt x="2004" y="1"/>
                    </a:moveTo>
                    <a:cubicBezTo>
                      <a:pt x="897" y="1"/>
                      <a:pt x="0" y="898"/>
                      <a:pt x="0" y="2005"/>
                    </a:cubicBezTo>
                    <a:cubicBezTo>
                      <a:pt x="0" y="3110"/>
                      <a:pt x="897" y="4007"/>
                      <a:pt x="2004" y="4007"/>
                    </a:cubicBezTo>
                    <a:cubicBezTo>
                      <a:pt x="3111" y="4007"/>
                      <a:pt x="4008" y="3112"/>
                      <a:pt x="4008" y="2005"/>
                    </a:cubicBezTo>
                    <a:cubicBezTo>
                      <a:pt x="4008" y="898"/>
                      <a:pt x="3111" y="1"/>
                      <a:pt x="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6"/>
              <p:cNvSpPr/>
              <p:nvPr/>
            </p:nvSpPr>
            <p:spPr>
              <a:xfrm>
                <a:off x="2105175" y="1331438"/>
                <a:ext cx="104150" cy="104200"/>
              </a:xfrm>
              <a:custGeom>
                <a:avLst/>
                <a:gdLst/>
                <a:ahLst/>
                <a:cxnLst/>
                <a:rect l="l" t="t" r="r" b="b"/>
                <a:pathLst>
                  <a:path w="4166" h="4168" extrusionOk="0">
                    <a:moveTo>
                      <a:pt x="2083" y="160"/>
                    </a:moveTo>
                    <a:cubicBezTo>
                      <a:pt x="3144" y="160"/>
                      <a:pt x="4007" y="1024"/>
                      <a:pt x="4007" y="2083"/>
                    </a:cubicBezTo>
                    <a:cubicBezTo>
                      <a:pt x="4007" y="3144"/>
                      <a:pt x="3144" y="4008"/>
                      <a:pt x="2083" y="4008"/>
                    </a:cubicBezTo>
                    <a:cubicBezTo>
                      <a:pt x="1022" y="4008"/>
                      <a:pt x="160" y="3144"/>
                      <a:pt x="160" y="2083"/>
                    </a:cubicBezTo>
                    <a:cubicBezTo>
                      <a:pt x="160" y="1024"/>
                      <a:pt x="1022" y="160"/>
                      <a:pt x="2083" y="160"/>
                    </a:cubicBezTo>
                    <a:close/>
                    <a:moveTo>
                      <a:pt x="2083" y="0"/>
                    </a:moveTo>
                    <a:cubicBezTo>
                      <a:pt x="934" y="0"/>
                      <a:pt x="0" y="936"/>
                      <a:pt x="0" y="2085"/>
                    </a:cubicBezTo>
                    <a:cubicBezTo>
                      <a:pt x="0" y="3232"/>
                      <a:pt x="934" y="4168"/>
                      <a:pt x="2083" y="4168"/>
                    </a:cubicBezTo>
                    <a:cubicBezTo>
                      <a:pt x="3232" y="4168"/>
                      <a:pt x="4166" y="3232"/>
                      <a:pt x="4166" y="2085"/>
                    </a:cubicBezTo>
                    <a:cubicBezTo>
                      <a:pt x="4166" y="936"/>
                      <a:pt x="3231" y="0"/>
                      <a:pt x="20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6"/>
              <p:cNvSpPr/>
              <p:nvPr/>
            </p:nvSpPr>
            <p:spPr>
              <a:xfrm>
                <a:off x="2129575" y="1358838"/>
                <a:ext cx="55400" cy="55400"/>
              </a:xfrm>
              <a:custGeom>
                <a:avLst/>
                <a:gdLst/>
                <a:ahLst/>
                <a:cxnLst/>
                <a:rect l="l" t="t" r="r" b="b"/>
                <a:pathLst>
                  <a:path w="2216" h="2216" extrusionOk="0">
                    <a:moveTo>
                      <a:pt x="1107" y="0"/>
                    </a:moveTo>
                    <a:cubicBezTo>
                      <a:pt x="495" y="0"/>
                      <a:pt x="0" y="497"/>
                      <a:pt x="0" y="1107"/>
                    </a:cubicBezTo>
                    <a:cubicBezTo>
                      <a:pt x="0" y="1719"/>
                      <a:pt x="495" y="2215"/>
                      <a:pt x="1107" y="2215"/>
                    </a:cubicBezTo>
                    <a:cubicBezTo>
                      <a:pt x="1719" y="2215"/>
                      <a:pt x="2215" y="1719"/>
                      <a:pt x="2215" y="1107"/>
                    </a:cubicBezTo>
                    <a:cubicBezTo>
                      <a:pt x="2215" y="497"/>
                      <a:pt x="1719"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6"/>
              <p:cNvSpPr/>
              <p:nvPr/>
            </p:nvSpPr>
            <p:spPr>
              <a:xfrm>
                <a:off x="2010925" y="1415013"/>
                <a:ext cx="222400" cy="174000"/>
              </a:xfrm>
              <a:custGeom>
                <a:avLst/>
                <a:gdLst/>
                <a:ahLst/>
                <a:cxnLst/>
                <a:rect l="l" t="t" r="r" b="b"/>
                <a:pathLst>
                  <a:path w="8896" h="6960" extrusionOk="0">
                    <a:moveTo>
                      <a:pt x="4449" y="0"/>
                    </a:moveTo>
                    <a:cubicBezTo>
                      <a:pt x="1992" y="0"/>
                      <a:pt x="1" y="1992"/>
                      <a:pt x="1" y="4448"/>
                    </a:cubicBezTo>
                    <a:cubicBezTo>
                      <a:pt x="1" y="6905"/>
                      <a:pt x="1109" y="6959"/>
                      <a:pt x="3565" y="6959"/>
                    </a:cubicBezTo>
                    <a:cubicBezTo>
                      <a:pt x="6022" y="6959"/>
                      <a:pt x="8895" y="6905"/>
                      <a:pt x="8895" y="4448"/>
                    </a:cubicBezTo>
                    <a:cubicBezTo>
                      <a:pt x="8895" y="1992"/>
                      <a:pt x="6905" y="0"/>
                      <a:pt x="4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6"/>
              <p:cNvSpPr/>
              <p:nvPr/>
            </p:nvSpPr>
            <p:spPr>
              <a:xfrm>
                <a:off x="2026375" y="1415013"/>
                <a:ext cx="207150" cy="112600"/>
              </a:xfrm>
              <a:custGeom>
                <a:avLst/>
                <a:gdLst/>
                <a:ahLst/>
                <a:cxnLst/>
                <a:rect l="l" t="t" r="r" b="b"/>
                <a:pathLst>
                  <a:path w="8286" h="4504" extrusionOk="0">
                    <a:moveTo>
                      <a:pt x="3831" y="0"/>
                    </a:moveTo>
                    <a:cubicBezTo>
                      <a:pt x="2321" y="0"/>
                      <a:pt x="987" y="753"/>
                      <a:pt x="183" y="1903"/>
                    </a:cubicBezTo>
                    <a:cubicBezTo>
                      <a:pt x="1" y="2164"/>
                      <a:pt x="216" y="2461"/>
                      <a:pt x="473" y="2461"/>
                    </a:cubicBezTo>
                    <a:cubicBezTo>
                      <a:pt x="546" y="2461"/>
                      <a:pt x="623" y="2437"/>
                      <a:pt x="694" y="2381"/>
                    </a:cubicBezTo>
                    <a:cubicBezTo>
                      <a:pt x="1446" y="1793"/>
                      <a:pt x="2392" y="1444"/>
                      <a:pt x="3421" y="1444"/>
                    </a:cubicBezTo>
                    <a:lnTo>
                      <a:pt x="3421" y="1443"/>
                    </a:lnTo>
                    <a:cubicBezTo>
                      <a:pt x="5306" y="1443"/>
                      <a:pt x="6916" y="2618"/>
                      <a:pt x="7561" y="4274"/>
                    </a:cubicBezTo>
                    <a:cubicBezTo>
                      <a:pt x="7623" y="4433"/>
                      <a:pt x="7755" y="4504"/>
                      <a:pt x="7888" y="4504"/>
                    </a:cubicBezTo>
                    <a:cubicBezTo>
                      <a:pt x="8086" y="4504"/>
                      <a:pt x="8285" y="4347"/>
                      <a:pt x="8259" y="4095"/>
                    </a:cubicBezTo>
                    <a:cubicBezTo>
                      <a:pt x="8258" y="4080"/>
                      <a:pt x="8256" y="4066"/>
                      <a:pt x="8253" y="4051"/>
                    </a:cubicBezTo>
                    <a:cubicBezTo>
                      <a:pt x="7997" y="1842"/>
                      <a:pt x="6178" y="63"/>
                      <a:pt x="3955" y="2"/>
                    </a:cubicBezTo>
                    <a:cubicBezTo>
                      <a:pt x="3914" y="1"/>
                      <a:pt x="3872" y="0"/>
                      <a:pt x="3831"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6"/>
              <p:cNvSpPr/>
              <p:nvPr/>
            </p:nvSpPr>
            <p:spPr>
              <a:xfrm>
                <a:off x="1775850" y="1232938"/>
                <a:ext cx="459600" cy="363550"/>
              </a:xfrm>
              <a:custGeom>
                <a:avLst/>
                <a:gdLst/>
                <a:ahLst/>
                <a:cxnLst/>
                <a:rect l="l" t="t" r="r" b="b"/>
                <a:pathLst>
                  <a:path w="18384" h="14542" extrusionOk="0">
                    <a:moveTo>
                      <a:pt x="7812" y="0"/>
                    </a:moveTo>
                    <a:cubicBezTo>
                      <a:pt x="7806" y="0"/>
                      <a:pt x="7799" y="1"/>
                      <a:pt x="7793" y="2"/>
                    </a:cubicBezTo>
                    <a:cubicBezTo>
                      <a:pt x="0" y="1672"/>
                      <a:pt x="61" y="7830"/>
                      <a:pt x="450" y="10400"/>
                    </a:cubicBezTo>
                    <a:cubicBezTo>
                      <a:pt x="697" y="12044"/>
                      <a:pt x="1479" y="13032"/>
                      <a:pt x="2980" y="13602"/>
                    </a:cubicBezTo>
                    <a:cubicBezTo>
                      <a:pt x="5019" y="14374"/>
                      <a:pt x="7205" y="14541"/>
                      <a:pt x="8705" y="14541"/>
                    </a:cubicBezTo>
                    <a:cubicBezTo>
                      <a:pt x="9821" y="14541"/>
                      <a:pt x="10557" y="14449"/>
                      <a:pt x="10570" y="14447"/>
                    </a:cubicBezTo>
                    <a:cubicBezTo>
                      <a:pt x="15754" y="14447"/>
                      <a:pt x="18383" y="13533"/>
                      <a:pt x="18383" y="11731"/>
                    </a:cubicBezTo>
                    <a:cubicBezTo>
                      <a:pt x="18383" y="9233"/>
                      <a:pt x="16351" y="7198"/>
                      <a:pt x="13859" y="7198"/>
                    </a:cubicBezTo>
                    <a:lnTo>
                      <a:pt x="13858" y="7198"/>
                    </a:lnTo>
                    <a:cubicBezTo>
                      <a:pt x="13855" y="7198"/>
                      <a:pt x="13810" y="7195"/>
                      <a:pt x="13731" y="7195"/>
                    </a:cubicBezTo>
                    <a:cubicBezTo>
                      <a:pt x="13250" y="7195"/>
                      <a:pt x="11506" y="7313"/>
                      <a:pt x="10260" y="8973"/>
                    </a:cubicBezTo>
                    <a:cubicBezTo>
                      <a:pt x="10233" y="9011"/>
                      <a:pt x="10240" y="9064"/>
                      <a:pt x="10278" y="9093"/>
                    </a:cubicBezTo>
                    <a:cubicBezTo>
                      <a:pt x="10293" y="9104"/>
                      <a:pt x="10311" y="9109"/>
                      <a:pt x="10329" y="9109"/>
                    </a:cubicBezTo>
                    <a:cubicBezTo>
                      <a:pt x="10355" y="9109"/>
                      <a:pt x="10380" y="9098"/>
                      <a:pt x="10396" y="9076"/>
                    </a:cubicBezTo>
                    <a:cubicBezTo>
                      <a:pt x="11588" y="7487"/>
                      <a:pt x="13251" y="7366"/>
                      <a:pt x="13723" y="7366"/>
                    </a:cubicBezTo>
                    <a:cubicBezTo>
                      <a:pt x="13802" y="7366"/>
                      <a:pt x="13848" y="7369"/>
                      <a:pt x="13852" y="7370"/>
                    </a:cubicBezTo>
                    <a:cubicBezTo>
                      <a:pt x="16256" y="7370"/>
                      <a:pt x="18213" y="9325"/>
                      <a:pt x="18213" y="11731"/>
                    </a:cubicBezTo>
                    <a:cubicBezTo>
                      <a:pt x="18213" y="12893"/>
                      <a:pt x="16888" y="14277"/>
                      <a:pt x="10559" y="14277"/>
                    </a:cubicBezTo>
                    <a:cubicBezTo>
                      <a:pt x="10542" y="14279"/>
                      <a:pt x="9810" y="14370"/>
                      <a:pt x="8703" y="14370"/>
                    </a:cubicBezTo>
                    <a:cubicBezTo>
                      <a:pt x="7217" y="14370"/>
                      <a:pt x="5055" y="14206"/>
                      <a:pt x="3041" y="13442"/>
                    </a:cubicBezTo>
                    <a:cubicBezTo>
                      <a:pt x="1603" y="12897"/>
                      <a:pt x="855" y="11952"/>
                      <a:pt x="618" y="10374"/>
                    </a:cubicBezTo>
                    <a:cubicBezTo>
                      <a:pt x="237" y="7853"/>
                      <a:pt x="176" y="1809"/>
                      <a:pt x="7828" y="169"/>
                    </a:cubicBezTo>
                    <a:cubicBezTo>
                      <a:pt x="7873" y="159"/>
                      <a:pt x="7904" y="115"/>
                      <a:pt x="7893" y="68"/>
                    </a:cubicBezTo>
                    <a:cubicBezTo>
                      <a:pt x="7885" y="28"/>
                      <a:pt x="7851" y="0"/>
                      <a:pt x="7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6"/>
              <p:cNvSpPr/>
              <p:nvPr/>
            </p:nvSpPr>
            <p:spPr>
              <a:xfrm>
                <a:off x="2094625" y="1496863"/>
                <a:ext cx="29950" cy="17800"/>
              </a:xfrm>
              <a:custGeom>
                <a:avLst/>
                <a:gdLst/>
                <a:ahLst/>
                <a:cxnLst/>
                <a:rect l="l" t="t" r="r" b="b"/>
                <a:pathLst>
                  <a:path w="1198" h="712" extrusionOk="0">
                    <a:moveTo>
                      <a:pt x="98" y="0"/>
                    </a:moveTo>
                    <a:cubicBezTo>
                      <a:pt x="68" y="0"/>
                      <a:pt x="38" y="17"/>
                      <a:pt x="23" y="46"/>
                    </a:cubicBezTo>
                    <a:cubicBezTo>
                      <a:pt x="0" y="87"/>
                      <a:pt x="17" y="139"/>
                      <a:pt x="58" y="162"/>
                    </a:cubicBezTo>
                    <a:lnTo>
                      <a:pt x="1060" y="701"/>
                    </a:lnTo>
                    <a:cubicBezTo>
                      <a:pt x="1073" y="708"/>
                      <a:pt x="1087" y="711"/>
                      <a:pt x="1101" y="711"/>
                    </a:cubicBezTo>
                    <a:cubicBezTo>
                      <a:pt x="1131" y="711"/>
                      <a:pt x="1160" y="695"/>
                      <a:pt x="1175" y="666"/>
                    </a:cubicBezTo>
                    <a:cubicBezTo>
                      <a:pt x="1198" y="625"/>
                      <a:pt x="1181" y="573"/>
                      <a:pt x="1140" y="550"/>
                    </a:cubicBezTo>
                    <a:lnTo>
                      <a:pt x="138" y="12"/>
                    </a:lnTo>
                    <a:cubicBezTo>
                      <a:pt x="125" y="4"/>
                      <a:pt x="111"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6"/>
              <p:cNvSpPr/>
              <p:nvPr/>
            </p:nvSpPr>
            <p:spPr>
              <a:xfrm>
                <a:off x="2190900" y="1481813"/>
                <a:ext cx="17300" cy="29875"/>
              </a:xfrm>
              <a:custGeom>
                <a:avLst/>
                <a:gdLst/>
                <a:ahLst/>
                <a:cxnLst/>
                <a:rect l="l" t="t" r="r" b="b"/>
                <a:pathLst>
                  <a:path w="692" h="1195" extrusionOk="0">
                    <a:moveTo>
                      <a:pt x="595" y="0"/>
                    </a:moveTo>
                    <a:cubicBezTo>
                      <a:pt x="564" y="0"/>
                      <a:pt x="532" y="18"/>
                      <a:pt x="518" y="49"/>
                    </a:cubicBezTo>
                    <a:lnTo>
                      <a:pt x="22" y="1074"/>
                    </a:lnTo>
                    <a:cubicBezTo>
                      <a:pt x="1" y="1116"/>
                      <a:pt x="19" y="1166"/>
                      <a:pt x="61" y="1187"/>
                    </a:cubicBezTo>
                    <a:cubicBezTo>
                      <a:pt x="73" y="1192"/>
                      <a:pt x="86" y="1195"/>
                      <a:pt x="99" y="1195"/>
                    </a:cubicBezTo>
                    <a:cubicBezTo>
                      <a:pt x="130" y="1195"/>
                      <a:pt x="160" y="1178"/>
                      <a:pt x="175" y="1146"/>
                    </a:cubicBezTo>
                    <a:lnTo>
                      <a:pt x="672" y="123"/>
                    </a:lnTo>
                    <a:cubicBezTo>
                      <a:pt x="691" y="81"/>
                      <a:pt x="673" y="29"/>
                      <a:pt x="631" y="9"/>
                    </a:cubicBezTo>
                    <a:cubicBezTo>
                      <a:pt x="619" y="3"/>
                      <a:pt x="607"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6"/>
              <p:cNvSpPr/>
              <p:nvPr/>
            </p:nvSpPr>
            <p:spPr>
              <a:xfrm>
                <a:off x="2008650" y="1226938"/>
                <a:ext cx="143025" cy="50125"/>
              </a:xfrm>
              <a:custGeom>
                <a:avLst/>
                <a:gdLst/>
                <a:ahLst/>
                <a:cxnLst/>
                <a:rect l="l" t="t" r="r" b="b"/>
                <a:pathLst>
                  <a:path w="5721" h="2005" extrusionOk="0">
                    <a:moveTo>
                      <a:pt x="88" y="1"/>
                    </a:moveTo>
                    <a:cubicBezTo>
                      <a:pt x="49" y="1"/>
                      <a:pt x="15" y="31"/>
                      <a:pt x="8" y="72"/>
                    </a:cubicBezTo>
                    <a:cubicBezTo>
                      <a:pt x="1" y="118"/>
                      <a:pt x="31" y="162"/>
                      <a:pt x="78" y="170"/>
                    </a:cubicBezTo>
                    <a:cubicBezTo>
                      <a:pt x="125" y="177"/>
                      <a:pt x="4795" y="965"/>
                      <a:pt x="5557" y="1972"/>
                    </a:cubicBezTo>
                    <a:cubicBezTo>
                      <a:pt x="5574" y="1994"/>
                      <a:pt x="5599" y="2005"/>
                      <a:pt x="5625" y="2005"/>
                    </a:cubicBezTo>
                    <a:cubicBezTo>
                      <a:pt x="5642" y="2005"/>
                      <a:pt x="5660" y="2000"/>
                      <a:pt x="5677" y="1988"/>
                    </a:cubicBezTo>
                    <a:cubicBezTo>
                      <a:pt x="5713" y="1959"/>
                      <a:pt x="5721" y="1906"/>
                      <a:pt x="5692" y="1868"/>
                    </a:cubicBezTo>
                    <a:cubicBezTo>
                      <a:pt x="4890" y="809"/>
                      <a:pt x="301" y="34"/>
                      <a:pt x="105" y="3"/>
                    </a:cubicBezTo>
                    <a:cubicBezTo>
                      <a:pt x="100" y="1"/>
                      <a:pt x="94"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6"/>
              <p:cNvSpPr/>
              <p:nvPr/>
            </p:nvSpPr>
            <p:spPr>
              <a:xfrm>
                <a:off x="2046750" y="1124963"/>
                <a:ext cx="70575" cy="88275"/>
              </a:xfrm>
              <a:custGeom>
                <a:avLst/>
                <a:gdLst/>
                <a:ahLst/>
                <a:cxnLst/>
                <a:rect l="l" t="t" r="r" b="b"/>
                <a:pathLst>
                  <a:path w="2823" h="3531" extrusionOk="0">
                    <a:moveTo>
                      <a:pt x="2732" y="0"/>
                    </a:moveTo>
                    <a:cubicBezTo>
                      <a:pt x="2729" y="0"/>
                      <a:pt x="2726" y="1"/>
                      <a:pt x="2723" y="1"/>
                    </a:cubicBezTo>
                    <a:cubicBezTo>
                      <a:pt x="525" y="245"/>
                      <a:pt x="14" y="3400"/>
                      <a:pt x="8" y="3432"/>
                    </a:cubicBezTo>
                    <a:cubicBezTo>
                      <a:pt x="1" y="3479"/>
                      <a:pt x="34" y="3523"/>
                      <a:pt x="80" y="3529"/>
                    </a:cubicBezTo>
                    <a:cubicBezTo>
                      <a:pt x="84" y="3530"/>
                      <a:pt x="89" y="3530"/>
                      <a:pt x="93" y="3530"/>
                    </a:cubicBezTo>
                    <a:cubicBezTo>
                      <a:pt x="134" y="3530"/>
                      <a:pt x="171" y="3500"/>
                      <a:pt x="177" y="3458"/>
                    </a:cubicBezTo>
                    <a:cubicBezTo>
                      <a:pt x="181" y="3427"/>
                      <a:pt x="673" y="400"/>
                      <a:pt x="2741" y="171"/>
                    </a:cubicBezTo>
                    <a:cubicBezTo>
                      <a:pt x="2788" y="165"/>
                      <a:pt x="2823" y="124"/>
                      <a:pt x="2817" y="77"/>
                    </a:cubicBezTo>
                    <a:cubicBezTo>
                      <a:pt x="2813" y="33"/>
                      <a:pt x="2776" y="0"/>
                      <a:pt x="2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6"/>
              <p:cNvSpPr/>
              <p:nvPr/>
            </p:nvSpPr>
            <p:spPr>
              <a:xfrm>
                <a:off x="1965650" y="1106988"/>
                <a:ext cx="46675" cy="106250"/>
              </a:xfrm>
              <a:custGeom>
                <a:avLst/>
                <a:gdLst/>
                <a:ahLst/>
                <a:cxnLst/>
                <a:rect l="l" t="t" r="r" b="b"/>
                <a:pathLst>
                  <a:path w="1867" h="4250" extrusionOk="0">
                    <a:moveTo>
                      <a:pt x="98" y="0"/>
                    </a:moveTo>
                    <a:cubicBezTo>
                      <a:pt x="67" y="0"/>
                      <a:pt x="37" y="17"/>
                      <a:pt x="22" y="47"/>
                    </a:cubicBezTo>
                    <a:cubicBezTo>
                      <a:pt x="1" y="90"/>
                      <a:pt x="19" y="141"/>
                      <a:pt x="60" y="163"/>
                    </a:cubicBezTo>
                    <a:cubicBezTo>
                      <a:pt x="1440" y="852"/>
                      <a:pt x="1690" y="4137"/>
                      <a:pt x="1693" y="4170"/>
                    </a:cubicBezTo>
                    <a:cubicBezTo>
                      <a:pt x="1696" y="4216"/>
                      <a:pt x="1733" y="4249"/>
                      <a:pt x="1778" y="4249"/>
                    </a:cubicBezTo>
                    <a:lnTo>
                      <a:pt x="1784" y="4249"/>
                    </a:lnTo>
                    <a:cubicBezTo>
                      <a:pt x="1831" y="4246"/>
                      <a:pt x="1866" y="4205"/>
                      <a:pt x="1863" y="4158"/>
                    </a:cubicBezTo>
                    <a:cubicBezTo>
                      <a:pt x="1853" y="4019"/>
                      <a:pt x="1602" y="743"/>
                      <a:pt x="136" y="9"/>
                    </a:cubicBezTo>
                    <a:cubicBezTo>
                      <a:pt x="124" y="3"/>
                      <a:pt x="111"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6"/>
              <p:cNvSpPr/>
              <p:nvPr/>
            </p:nvSpPr>
            <p:spPr>
              <a:xfrm>
                <a:off x="1896725" y="1157963"/>
                <a:ext cx="70775" cy="52275"/>
              </a:xfrm>
              <a:custGeom>
                <a:avLst/>
                <a:gdLst/>
                <a:ahLst/>
                <a:cxnLst/>
                <a:rect l="l" t="t" r="r" b="b"/>
                <a:pathLst>
                  <a:path w="2831" h="2091" extrusionOk="0">
                    <a:moveTo>
                      <a:pt x="97" y="1"/>
                    </a:moveTo>
                    <a:cubicBezTo>
                      <a:pt x="61" y="1"/>
                      <a:pt x="26" y="23"/>
                      <a:pt x="14" y="59"/>
                    </a:cubicBezTo>
                    <a:cubicBezTo>
                      <a:pt x="1" y="103"/>
                      <a:pt x="23" y="152"/>
                      <a:pt x="69" y="167"/>
                    </a:cubicBezTo>
                    <a:cubicBezTo>
                      <a:pt x="1469" y="633"/>
                      <a:pt x="2657" y="2045"/>
                      <a:pt x="2669" y="2060"/>
                    </a:cubicBezTo>
                    <a:cubicBezTo>
                      <a:pt x="2686" y="2080"/>
                      <a:pt x="2710" y="2091"/>
                      <a:pt x="2735" y="2091"/>
                    </a:cubicBezTo>
                    <a:cubicBezTo>
                      <a:pt x="2754" y="2091"/>
                      <a:pt x="2773" y="2084"/>
                      <a:pt x="2789" y="2071"/>
                    </a:cubicBezTo>
                    <a:cubicBezTo>
                      <a:pt x="2826" y="2040"/>
                      <a:pt x="2830" y="1987"/>
                      <a:pt x="2800" y="1951"/>
                    </a:cubicBezTo>
                    <a:cubicBezTo>
                      <a:pt x="2751" y="1892"/>
                      <a:pt x="1569" y="487"/>
                      <a:pt x="122" y="5"/>
                    </a:cubicBezTo>
                    <a:cubicBezTo>
                      <a:pt x="114" y="2"/>
                      <a:pt x="105"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6"/>
              <p:cNvSpPr/>
              <p:nvPr/>
            </p:nvSpPr>
            <p:spPr>
              <a:xfrm>
                <a:off x="1894900" y="1487013"/>
                <a:ext cx="50400" cy="50425"/>
              </a:xfrm>
              <a:custGeom>
                <a:avLst/>
                <a:gdLst/>
                <a:ahLst/>
                <a:cxnLst/>
                <a:rect l="l" t="t" r="r" b="b"/>
                <a:pathLst>
                  <a:path w="2016" h="2017" extrusionOk="0">
                    <a:moveTo>
                      <a:pt x="1009" y="0"/>
                    </a:moveTo>
                    <a:cubicBezTo>
                      <a:pt x="452" y="0"/>
                      <a:pt x="1" y="451"/>
                      <a:pt x="1" y="1008"/>
                    </a:cubicBezTo>
                    <a:cubicBezTo>
                      <a:pt x="1" y="1565"/>
                      <a:pt x="452" y="2016"/>
                      <a:pt x="1009" y="2016"/>
                    </a:cubicBezTo>
                    <a:cubicBezTo>
                      <a:pt x="1564" y="2016"/>
                      <a:pt x="2015" y="1565"/>
                      <a:pt x="2015" y="1008"/>
                    </a:cubicBezTo>
                    <a:cubicBezTo>
                      <a:pt x="2015" y="451"/>
                      <a:pt x="1564" y="0"/>
                      <a:pt x="1009"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6"/>
              <p:cNvSpPr/>
              <p:nvPr/>
            </p:nvSpPr>
            <p:spPr>
              <a:xfrm>
                <a:off x="2223650" y="1412913"/>
                <a:ext cx="16475" cy="76250"/>
              </a:xfrm>
              <a:custGeom>
                <a:avLst/>
                <a:gdLst/>
                <a:ahLst/>
                <a:cxnLst/>
                <a:rect l="l" t="t" r="r" b="b"/>
                <a:pathLst>
                  <a:path w="659" h="3050" extrusionOk="0">
                    <a:moveTo>
                      <a:pt x="215" y="0"/>
                    </a:moveTo>
                    <a:cubicBezTo>
                      <a:pt x="206" y="0"/>
                      <a:pt x="198" y="1"/>
                      <a:pt x="189" y="4"/>
                    </a:cubicBezTo>
                    <a:cubicBezTo>
                      <a:pt x="143" y="19"/>
                      <a:pt x="119" y="68"/>
                      <a:pt x="134" y="112"/>
                    </a:cubicBezTo>
                    <a:cubicBezTo>
                      <a:pt x="139" y="122"/>
                      <a:pt x="479" y="1193"/>
                      <a:pt x="13" y="2943"/>
                    </a:cubicBezTo>
                    <a:cubicBezTo>
                      <a:pt x="1" y="2987"/>
                      <a:pt x="28" y="3034"/>
                      <a:pt x="74" y="3046"/>
                    </a:cubicBezTo>
                    <a:cubicBezTo>
                      <a:pt x="81" y="3048"/>
                      <a:pt x="89" y="3049"/>
                      <a:pt x="95" y="3049"/>
                    </a:cubicBezTo>
                    <a:cubicBezTo>
                      <a:pt x="133" y="3049"/>
                      <a:pt x="168" y="3025"/>
                      <a:pt x="178" y="2987"/>
                    </a:cubicBezTo>
                    <a:cubicBezTo>
                      <a:pt x="658" y="1183"/>
                      <a:pt x="312" y="104"/>
                      <a:pt x="297" y="59"/>
                    </a:cubicBezTo>
                    <a:cubicBezTo>
                      <a:pt x="284" y="23"/>
                      <a:pt x="251"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6"/>
              <p:cNvSpPr/>
              <p:nvPr/>
            </p:nvSpPr>
            <p:spPr>
              <a:xfrm>
                <a:off x="1819425" y="1268913"/>
                <a:ext cx="154075" cy="123075"/>
              </a:xfrm>
              <a:custGeom>
                <a:avLst/>
                <a:gdLst/>
                <a:ahLst/>
                <a:cxnLst/>
                <a:rect l="l" t="t" r="r" b="b"/>
                <a:pathLst>
                  <a:path w="6163" h="4923" extrusionOk="0">
                    <a:moveTo>
                      <a:pt x="6066" y="1"/>
                    </a:moveTo>
                    <a:cubicBezTo>
                      <a:pt x="6057" y="1"/>
                      <a:pt x="6047" y="2"/>
                      <a:pt x="6038" y="6"/>
                    </a:cubicBezTo>
                    <a:cubicBezTo>
                      <a:pt x="897" y="1800"/>
                      <a:pt x="47" y="4692"/>
                      <a:pt x="12" y="4814"/>
                    </a:cubicBezTo>
                    <a:cubicBezTo>
                      <a:pt x="0" y="4859"/>
                      <a:pt x="27" y="4906"/>
                      <a:pt x="73" y="4918"/>
                    </a:cubicBezTo>
                    <a:cubicBezTo>
                      <a:pt x="79" y="4921"/>
                      <a:pt x="88" y="4923"/>
                      <a:pt x="96" y="4923"/>
                    </a:cubicBezTo>
                    <a:cubicBezTo>
                      <a:pt x="132" y="4923"/>
                      <a:pt x="167" y="4897"/>
                      <a:pt x="176" y="4859"/>
                    </a:cubicBezTo>
                    <a:cubicBezTo>
                      <a:pt x="185" y="4830"/>
                      <a:pt x="1046" y="1928"/>
                      <a:pt x="6095" y="167"/>
                    </a:cubicBezTo>
                    <a:cubicBezTo>
                      <a:pt x="6139" y="151"/>
                      <a:pt x="6162" y="103"/>
                      <a:pt x="6147" y="59"/>
                    </a:cubicBezTo>
                    <a:cubicBezTo>
                      <a:pt x="6135" y="23"/>
                      <a:pt x="6102" y="1"/>
                      <a:pt x="6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6"/>
              <p:cNvSpPr/>
              <p:nvPr/>
            </p:nvSpPr>
            <p:spPr>
              <a:xfrm>
                <a:off x="1947725" y="1532863"/>
                <a:ext cx="94700" cy="41075"/>
              </a:xfrm>
              <a:custGeom>
                <a:avLst/>
                <a:gdLst/>
                <a:ahLst/>
                <a:cxnLst/>
                <a:rect l="l" t="t" r="r" b="b"/>
                <a:pathLst>
                  <a:path w="3788" h="1643" extrusionOk="0">
                    <a:moveTo>
                      <a:pt x="94" y="1"/>
                    </a:moveTo>
                    <a:cubicBezTo>
                      <a:pt x="72" y="1"/>
                      <a:pt x="50" y="9"/>
                      <a:pt x="33" y="26"/>
                    </a:cubicBezTo>
                    <a:cubicBezTo>
                      <a:pt x="1" y="59"/>
                      <a:pt x="1" y="112"/>
                      <a:pt x="33" y="146"/>
                    </a:cubicBezTo>
                    <a:cubicBezTo>
                      <a:pt x="1338" y="1450"/>
                      <a:pt x="2630" y="1643"/>
                      <a:pt x="3282" y="1643"/>
                    </a:cubicBezTo>
                    <a:cubicBezTo>
                      <a:pt x="3534" y="1643"/>
                      <a:pt x="3690" y="1612"/>
                      <a:pt x="3711" y="1609"/>
                    </a:cubicBezTo>
                    <a:cubicBezTo>
                      <a:pt x="3757" y="1600"/>
                      <a:pt x="3787" y="1555"/>
                      <a:pt x="3778" y="1509"/>
                    </a:cubicBezTo>
                    <a:cubicBezTo>
                      <a:pt x="3770" y="1467"/>
                      <a:pt x="3732" y="1440"/>
                      <a:pt x="3692" y="1440"/>
                    </a:cubicBezTo>
                    <a:cubicBezTo>
                      <a:pt x="3687" y="1440"/>
                      <a:pt x="3683" y="1440"/>
                      <a:pt x="3678" y="1441"/>
                    </a:cubicBezTo>
                    <a:cubicBezTo>
                      <a:pt x="3673" y="1442"/>
                      <a:pt x="3537" y="1467"/>
                      <a:pt x="3306" y="1467"/>
                    </a:cubicBezTo>
                    <a:cubicBezTo>
                      <a:pt x="2696" y="1467"/>
                      <a:pt x="1420" y="1291"/>
                      <a:pt x="154" y="26"/>
                    </a:cubicBezTo>
                    <a:cubicBezTo>
                      <a:pt x="138" y="9"/>
                      <a:pt x="116"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6"/>
              <p:cNvSpPr/>
              <p:nvPr/>
            </p:nvSpPr>
            <p:spPr>
              <a:xfrm>
                <a:off x="2103650" y="1259938"/>
                <a:ext cx="139775" cy="108900"/>
              </a:xfrm>
              <a:custGeom>
                <a:avLst/>
                <a:gdLst/>
                <a:ahLst/>
                <a:cxnLst/>
                <a:rect l="l" t="t" r="r" b="b"/>
                <a:pathLst>
                  <a:path w="5591" h="4356" extrusionOk="0">
                    <a:moveTo>
                      <a:pt x="96" y="0"/>
                    </a:moveTo>
                    <a:cubicBezTo>
                      <a:pt x="60" y="0"/>
                      <a:pt x="27" y="24"/>
                      <a:pt x="16" y="59"/>
                    </a:cubicBezTo>
                    <a:cubicBezTo>
                      <a:pt x="0" y="105"/>
                      <a:pt x="26" y="154"/>
                      <a:pt x="70" y="167"/>
                    </a:cubicBezTo>
                    <a:cubicBezTo>
                      <a:pt x="4527" y="1575"/>
                      <a:pt x="5405" y="4268"/>
                      <a:pt x="5414" y="4295"/>
                    </a:cubicBezTo>
                    <a:cubicBezTo>
                      <a:pt x="5425" y="4331"/>
                      <a:pt x="5458" y="4356"/>
                      <a:pt x="5495" y="4356"/>
                    </a:cubicBezTo>
                    <a:cubicBezTo>
                      <a:pt x="5504" y="4356"/>
                      <a:pt x="5511" y="4354"/>
                      <a:pt x="5520" y="4351"/>
                    </a:cubicBezTo>
                    <a:cubicBezTo>
                      <a:pt x="5564" y="4338"/>
                      <a:pt x="5590" y="4290"/>
                      <a:pt x="5577" y="4245"/>
                    </a:cubicBezTo>
                    <a:cubicBezTo>
                      <a:pt x="5567" y="4218"/>
                      <a:pt x="4672" y="1441"/>
                      <a:pt x="122" y="5"/>
                    </a:cubicBezTo>
                    <a:cubicBezTo>
                      <a:pt x="113" y="2"/>
                      <a:pt x="104"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6"/>
              <p:cNvSpPr/>
              <p:nvPr/>
            </p:nvSpPr>
            <p:spPr>
              <a:xfrm>
                <a:off x="1767150" y="1648913"/>
                <a:ext cx="427425" cy="535425"/>
              </a:xfrm>
              <a:custGeom>
                <a:avLst/>
                <a:gdLst/>
                <a:ahLst/>
                <a:cxnLst/>
                <a:rect l="l" t="t" r="r" b="b"/>
                <a:pathLst>
                  <a:path w="17097" h="21417" extrusionOk="0">
                    <a:moveTo>
                      <a:pt x="8548" y="1"/>
                    </a:moveTo>
                    <a:cubicBezTo>
                      <a:pt x="3828" y="1"/>
                      <a:pt x="1" y="7795"/>
                      <a:pt x="1" y="12642"/>
                    </a:cubicBezTo>
                    <a:cubicBezTo>
                      <a:pt x="1" y="17488"/>
                      <a:pt x="3826" y="21417"/>
                      <a:pt x="8548" y="21417"/>
                    </a:cubicBezTo>
                    <a:cubicBezTo>
                      <a:pt x="13269" y="21417"/>
                      <a:pt x="17096" y="17488"/>
                      <a:pt x="17096" y="12642"/>
                    </a:cubicBezTo>
                    <a:cubicBezTo>
                      <a:pt x="17096" y="7795"/>
                      <a:pt x="13269" y="1"/>
                      <a:pt x="8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6"/>
              <p:cNvSpPr/>
              <p:nvPr/>
            </p:nvSpPr>
            <p:spPr>
              <a:xfrm>
                <a:off x="1765025" y="1659888"/>
                <a:ext cx="431675" cy="526625"/>
              </a:xfrm>
              <a:custGeom>
                <a:avLst/>
                <a:gdLst/>
                <a:ahLst/>
                <a:cxnLst/>
                <a:rect l="l" t="t" r="r" b="b"/>
                <a:pathLst>
                  <a:path w="17267" h="21065" extrusionOk="0">
                    <a:moveTo>
                      <a:pt x="10756" y="0"/>
                    </a:moveTo>
                    <a:cubicBezTo>
                      <a:pt x="10724" y="0"/>
                      <a:pt x="10695" y="17"/>
                      <a:pt x="10681" y="47"/>
                    </a:cubicBezTo>
                    <a:cubicBezTo>
                      <a:pt x="10659" y="90"/>
                      <a:pt x="10676" y="141"/>
                      <a:pt x="10719" y="161"/>
                    </a:cubicBezTo>
                    <a:cubicBezTo>
                      <a:pt x="14311" y="1937"/>
                      <a:pt x="17095" y="8092"/>
                      <a:pt x="17095" y="12203"/>
                    </a:cubicBezTo>
                    <a:cubicBezTo>
                      <a:pt x="17095" y="16994"/>
                      <a:pt x="13299" y="20893"/>
                      <a:pt x="8633" y="20893"/>
                    </a:cubicBezTo>
                    <a:cubicBezTo>
                      <a:pt x="3966" y="20893"/>
                      <a:pt x="171" y="16994"/>
                      <a:pt x="171" y="12203"/>
                    </a:cubicBezTo>
                    <a:cubicBezTo>
                      <a:pt x="171" y="8455"/>
                      <a:pt x="2521" y="2742"/>
                      <a:pt x="5893" y="538"/>
                    </a:cubicBezTo>
                    <a:cubicBezTo>
                      <a:pt x="5932" y="512"/>
                      <a:pt x="5943" y="459"/>
                      <a:pt x="5917" y="419"/>
                    </a:cubicBezTo>
                    <a:cubicBezTo>
                      <a:pt x="5901" y="394"/>
                      <a:pt x="5874" y="381"/>
                      <a:pt x="5847" y="381"/>
                    </a:cubicBezTo>
                    <a:cubicBezTo>
                      <a:pt x="5831" y="381"/>
                      <a:pt x="5814" y="385"/>
                      <a:pt x="5800" y="395"/>
                    </a:cubicBezTo>
                    <a:cubicBezTo>
                      <a:pt x="2381" y="2630"/>
                      <a:pt x="1" y="8411"/>
                      <a:pt x="1" y="12203"/>
                    </a:cubicBezTo>
                    <a:cubicBezTo>
                      <a:pt x="1" y="17088"/>
                      <a:pt x="3873" y="21064"/>
                      <a:pt x="8633" y="21064"/>
                    </a:cubicBezTo>
                    <a:cubicBezTo>
                      <a:pt x="13394" y="21064"/>
                      <a:pt x="17266" y="17088"/>
                      <a:pt x="17266" y="12203"/>
                    </a:cubicBezTo>
                    <a:cubicBezTo>
                      <a:pt x="17266" y="7957"/>
                      <a:pt x="14499" y="1840"/>
                      <a:pt x="10795" y="9"/>
                    </a:cubicBezTo>
                    <a:cubicBezTo>
                      <a:pt x="10782" y="3"/>
                      <a:pt x="10769" y="0"/>
                      <a:pt x="10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6"/>
              <p:cNvSpPr/>
              <p:nvPr/>
            </p:nvSpPr>
            <p:spPr>
              <a:xfrm>
                <a:off x="1767150" y="1666688"/>
                <a:ext cx="427425" cy="517650"/>
              </a:xfrm>
              <a:custGeom>
                <a:avLst/>
                <a:gdLst/>
                <a:ahLst/>
                <a:cxnLst/>
                <a:rect l="l" t="t" r="r" b="b"/>
                <a:pathLst>
                  <a:path w="17097" h="20706" extrusionOk="0">
                    <a:moveTo>
                      <a:pt x="11033" y="0"/>
                    </a:moveTo>
                    <a:cubicBezTo>
                      <a:pt x="11033" y="0"/>
                      <a:pt x="10445" y="1737"/>
                      <a:pt x="8629" y="1737"/>
                    </a:cubicBezTo>
                    <a:cubicBezTo>
                      <a:pt x="7826" y="1737"/>
                      <a:pt x="6783" y="1397"/>
                      <a:pt x="5445" y="418"/>
                    </a:cubicBezTo>
                    <a:cubicBezTo>
                      <a:pt x="5310" y="518"/>
                      <a:pt x="5179" y="629"/>
                      <a:pt x="5047" y="739"/>
                    </a:cubicBezTo>
                    <a:cubicBezTo>
                      <a:pt x="5502" y="1849"/>
                      <a:pt x="5483" y="2988"/>
                      <a:pt x="4581" y="4009"/>
                    </a:cubicBezTo>
                    <a:cubicBezTo>
                      <a:pt x="3637" y="5081"/>
                      <a:pt x="2323" y="5736"/>
                      <a:pt x="1153" y="6545"/>
                    </a:cubicBezTo>
                    <a:cubicBezTo>
                      <a:pt x="421" y="8403"/>
                      <a:pt x="1" y="10328"/>
                      <a:pt x="1" y="11929"/>
                    </a:cubicBezTo>
                    <a:cubicBezTo>
                      <a:pt x="1" y="16777"/>
                      <a:pt x="3828" y="20706"/>
                      <a:pt x="8548" y="20706"/>
                    </a:cubicBezTo>
                    <a:cubicBezTo>
                      <a:pt x="13269" y="20706"/>
                      <a:pt x="17096" y="16777"/>
                      <a:pt x="17096" y="11929"/>
                    </a:cubicBezTo>
                    <a:cubicBezTo>
                      <a:pt x="17096" y="9671"/>
                      <a:pt x="16260" y="6774"/>
                      <a:pt x="14892" y="4322"/>
                    </a:cubicBezTo>
                    <a:cubicBezTo>
                      <a:pt x="13164" y="3681"/>
                      <a:pt x="11660" y="1911"/>
                      <a:pt x="11652" y="428"/>
                    </a:cubicBezTo>
                    <a:lnTo>
                      <a:pt x="110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6"/>
              <p:cNvSpPr/>
              <p:nvPr/>
            </p:nvSpPr>
            <p:spPr>
              <a:xfrm>
                <a:off x="1765025" y="1664563"/>
                <a:ext cx="431625" cy="521950"/>
              </a:xfrm>
              <a:custGeom>
                <a:avLst/>
                <a:gdLst/>
                <a:ahLst/>
                <a:cxnLst/>
                <a:rect l="l" t="t" r="r" b="b"/>
                <a:pathLst>
                  <a:path w="17265" h="20878" extrusionOk="0">
                    <a:moveTo>
                      <a:pt x="11157" y="217"/>
                    </a:moveTo>
                    <a:lnTo>
                      <a:pt x="11652" y="557"/>
                    </a:lnTo>
                    <a:cubicBezTo>
                      <a:pt x="11690" y="2034"/>
                      <a:pt x="13170" y="3814"/>
                      <a:pt x="14918" y="4475"/>
                    </a:cubicBezTo>
                    <a:cubicBezTo>
                      <a:pt x="16261" y="6895"/>
                      <a:pt x="17095" y="9781"/>
                      <a:pt x="17095" y="12014"/>
                    </a:cubicBezTo>
                    <a:cubicBezTo>
                      <a:pt x="17095" y="16807"/>
                      <a:pt x="13299" y="20706"/>
                      <a:pt x="8633" y="20706"/>
                    </a:cubicBezTo>
                    <a:cubicBezTo>
                      <a:pt x="3966" y="20706"/>
                      <a:pt x="171" y="16807"/>
                      <a:pt x="171" y="12014"/>
                    </a:cubicBezTo>
                    <a:cubicBezTo>
                      <a:pt x="171" y="10446"/>
                      <a:pt x="575" y="8556"/>
                      <a:pt x="1306" y="6686"/>
                    </a:cubicBezTo>
                    <a:cubicBezTo>
                      <a:pt x="1621" y="6470"/>
                      <a:pt x="1948" y="6261"/>
                      <a:pt x="2267" y="6060"/>
                    </a:cubicBezTo>
                    <a:cubicBezTo>
                      <a:pt x="3137" y="5508"/>
                      <a:pt x="4036" y="4938"/>
                      <a:pt x="4730" y="4151"/>
                    </a:cubicBezTo>
                    <a:cubicBezTo>
                      <a:pt x="5559" y="3211"/>
                      <a:pt x="5729" y="2101"/>
                      <a:pt x="5234" y="849"/>
                    </a:cubicBezTo>
                    <a:lnTo>
                      <a:pt x="5243" y="841"/>
                    </a:lnTo>
                    <a:cubicBezTo>
                      <a:pt x="5338" y="762"/>
                      <a:pt x="5434" y="683"/>
                      <a:pt x="5530" y="609"/>
                    </a:cubicBezTo>
                    <a:cubicBezTo>
                      <a:pt x="6724" y="1473"/>
                      <a:pt x="7791" y="1908"/>
                      <a:pt x="8711" y="1908"/>
                    </a:cubicBezTo>
                    <a:cubicBezTo>
                      <a:pt x="8989" y="1908"/>
                      <a:pt x="9252" y="1869"/>
                      <a:pt x="9503" y="1790"/>
                    </a:cubicBezTo>
                    <a:cubicBezTo>
                      <a:pt x="10555" y="1457"/>
                      <a:pt x="11025" y="531"/>
                      <a:pt x="11157" y="217"/>
                    </a:cubicBezTo>
                    <a:close/>
                    <a:moveTo>
                      <a:pt x="11118" y="1"/>
                    </a:moveTo>
                    <a:cubicBezTo>
                      <a:pt x="11109" y="1"/>
                      <a:pt x="11100" y="2"/>
                      <a:pt x="11091" y="5"/>
                    </a:cubicBezTo>
                    <a:cubicBezTo>
                      <a:pt x="11065" y="12"/>
                      <a:pt x="11045" y="33"/>
                      <a:pt x="11036" y="58"/>
                    </a:cubicBezTo>
                    <a:cubicBezTo>
                      <a:pt x="11033" y="70"/>
                      <a:pt x="10618" y="1259"/>
                      <a:pt x="9451" y="1627"/>
                    </a:cubicBezTo>
                    <a:cubicBezTo>
                      <a:pt x="9217" y="1701"/>
                      <a:pt x="8970" y="1738"/>
                      <a:pt x="8710" y="1738"/>
                    </a:cubicBezTo>
                    <a:cubicBezTo>
                      <a:pt x="7815" y="1738"/>
                      <a:pt x="6765" y="1302"/>
                      <a:pt x="5580" y="434"/>
                    </a:cubicBezTo>
                    <a:cubicBezTo>
                      <a:pt x="5565" y="423"/>
                      <a:pt x="5547" y="417"/>
                      <a:pt x="5529" y="417"/>
                    </a:cubicBezTo>
                    <a:cubicBezTo>
                      <a:pt x="5511" y="417"/>
                      <a:pt x="5494" y="423"/>
                      <a:pt x="5480" y="434"/>
                    </a:cubicBezTo>
                    <a:cubicBezTo>
                      <a:pt x="5361" y="521"/>
                      <a:pt x="5246" y="618"/>
                      <a:pt x="5133" y="710"/>
                    </a:cubicBezTo>
                    <a:lnTo>
                      <a:pt x="5077" y="758"/>
                    </a:lnTo>
                    <a:cubicBezTo>
                      <a:pt x="5048" y="782"/>
                      <a:pt x="5039" y="821"/>
                      <a:pt x="5053" y="856"/>
                    </a:cubicBezTo>
                    <a:cubicBezTo>
                      <a:pt x="5548" y="2066"/>
                      <a:pt x="5396" y="3136"/>
                      <a:pt x="4602" y="4038"/>
                    </a:cubicBezTo>
                    <a:cubicBezTo>
                      <a:pt x="3925" y="4806"/>
                      <a:pt x="3035" y="5371"/>
                      <a:pt x="2176" y="5916"/>
                    </a:cubicBezTo>
                    <a:cubicBezTo>
                      <a:pt x="1848" y="6123"/>
                      <a:pt x="1511" y="6337"/>
                      <a:pt x="1189" y="6560"/>
                    </a:cubicBezTo>
                    <a:cubicBezTo>
                      <a:pt x="1174" y="6570"/>
                      <a:pt x="1164" y="6583"/>
                      <a:pt x="1157" y="6599"/>
                    </a:cubicBezTo>
                    <a:cubicBezTo>
                      <a:pt x="412" y="8495"/>
                      <a:pt x="1" y="10419"/>
                      <a:pt x="1" y="12014"/>
                    </a:cubicBezTo>
                    <a:cubicBezTo>
                      <a:pt x="1" y="16901"/>
                      <a:pt x="3873" y="20877"/>
                      <a:pt x="8633" y="20877"/>
                    </a:cubicBezTo>
                    <a:cubicBezTo>
                      <a:pt x="13392" y="20877"/>
                      <a:pt x="17265" y="16901"/>
                      <a:pt x="17265" y="12014"/>
                    </a:cubicBezTo>
                    <a:cubicBezTo>
                      <a:pt x="17265" y="9746"/>
                      <a:pt x="16418" y="6815"/>
                      <a:pt x="15051" y="4365"/>
                    </a:cubicBezTo>
                    <a:cubicBezTo>
                      <a:pt x="15042" y="4348"/>
                      <a:pt x="15026" y="4334"/>
                      <a:pt x="15006" y="4327"/>
                    </a:cubicBezTo>
                    <a:cubicBezTo>
                      <a:pt x="13287" y="3689"/>
                      <a:pt x="11830" y="1942"/>
                      <a:pt x="11822" y="513"/>
                    </a:cubicBezTo>
                    <a:cubicBezTo>
                      <a:pt x="11821" y="484"/>
                      <a:pt x="11807" y="458"/>
                      <a:pt x="11784" y="443"/>
                    </a:cubicBezTo>
                    <a:lnTo>
                      <a:pt x="11167" y="15"/>
                    </a:lnTo>
                    <a:cubicBezTo>
                      <a:pt x="11152" y="5"/>
                      <a:pt x="11135" y="1"/>
                      <a:pt x="1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6"/>
              <p:cNvSpPr/>
              <p:nvPr/>
            </p:nvSpPr>
            <p:spPr>
              <a:xfrm>
                <a:off x="1885200" y="1706763"/>
                <a:ext cx="200225" cy="62850"/>
              </a:xfrm>
              <a:custGeom>
                <a:avLst/>
                <a:gdLst/>
                <a:ahLst/>
                <a:cxnLst/>
                <a:rect l="l" t="t" r="r" b="b"/>
                <a:pathLst>
                  <a:path w="8009" h="2514" extrusionOk="0">
                    <a:moveTo>
                      <a:pt x="7211" y="0"/>
                    </a:moveTo>
                    <a:cubicBezTo>
                      <a:pt x="5562" y="921"/>
                      <a:pt x="3535" y="1110"/>
                      <a:pt x="1521" y="1110"/>
                    </a:cubicBezTo>
                    <a:cubicBezTo>
                      <a:pt x="1196" y="1110"/>
                      <a:pt x="872" y="1105"/>
                      <a:pt x="550" y="1098"/>
                    </a:cubicBezTo>
                    <a:cubicBezTo>
                      <a:pt x="463" y="1483"/>
                      <a:pt x="282" y="1861"/>
                      <a:pt x="0" y="2227"/>
                    </a:cubicBezTo>
                    <a:cubicBezTo>
                      <a:pt x="896" y="2353"/>
                      <a:pt x="1791" y="2460"/>
                      <a:pt x="2695" y="2501"/>
                    </a:cubicBezTo>
                    <a:cubicBezTo>
                      <a:pt x="2879" y="2509"/>
                      <a:pt x="3061" y="2513"/>
                      <a:pt x="3242" y="2513"/>
                    </a:cubicBezTo>
                    <a:cubicBezTo>
                      <a:pt x="5000" y="2513"/>
                      <a:pt x="6607" y="2107"/>
                      <a:pt x="8008" y="1203"/>
                    </a:cubicBezTo>
                    <a:cubicBezTo>
                      <a:pt x="7674" y="826"/>
                      <a:pt x="7399" y="416"/>
                      <a:pt x="7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6"/>
              <p:cNvSpPr/>
              <p:nvPr/>
            </p:nvSpPr>
            <p:spPr>
              <a:xfrm>
                <a:off x="1778075" y="1781338"/>
                <a:ext cx="398475" cy="145500"/>
              </a:xfrm>
              <a:custGeom>
                <a:avLst/>
                <a:gdLst/>
                <a:ahLst/>
                <a:cxnLst/>
                <a:rect l="l" t="t" r="r" b="b"/>
                <a:pathLst>
                  <a:path w="15939" h="5820" extrusionOk="0">
                    <a:moveTo>
                      <a:pt x="14593" y="0"/>
                    </a:moveTo>
                    <a:cubicBezTo>
                      <a:pt x="13813" y="677"/>
                      <a:pt x="13001" y="1307"/>
                      <a:pt x="12067" y="1784"/>
                    </a:cubicBezTo>
                    <a:cubicBezTo>
                      <a:pt x="10564" y="2551"/>
                      <a:pt x="8856" y="2803"/>
                      <a:pt x="7186" y="2856"/>
                    </a:cubicBezTo>
                    <a:cubicBezTo>
                      <a:pt x="6944" y="2864"/>
                      <a:pt x="6701" y="2867"/>
                      <a:pt x="6458" y="2867"/>
                    </a:cubicBezTo>
                    <a:cubicBezTo>
                      <a:pt x="4520" y="2867"/>
                      <a:pt x="2547" y="2626"/>
                      <a:pt x="643" y="2153"/>
                    </a:cubicBezTo>
                    <a:cubicBezTo>
                      <a:pt x="387" y="2827"/>
                      <a:pt x="169" y="3509"/>
                      <a:pt x="1" y="4180"/>
                    </a:cubicBezTo>
                    <a:cubicBezTo>
                      <a:pt x="2786" y="5064"/>
                      <a:pt x="5885" y="5819"/>
                      <a:pt x="8764" y="5819"/>
                    </a:cubicBezTo>
                    <a:cubicBezTo>
                      <a:pt x="11512" y="5819"/>
                      <a:pt x="14058" y="5131"/>
                      <a:pt x="15938" y="3213"/>
                    </a:cubicBezTo>
                    <a:cubicBezTo>
                      <a:pt x="15594" y="2123"/>
                      <a:pt x="15143" y="1027"/>
                      <a:pt x="145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6"/>
              <p:cNvSpPr/>
              <p:nvPr/>
            </p:nvSpPr>
            <p:spPr>
              <a:xfrm>
                <a:off x="1767750" y="1974488"/>
                <a:ext cx="426550" cy="109825"/>
              </a:xfrm>
              <a:custGeom>
                <a:avLst/>
                <a:gdLst/>
                <a:ahLst/>
                <a:cxnLst/>
                <a:rect l="l" t="t" r="r" b="b"/>
                <a:pathLst>
                  <a:path w="17062" h="4393" extrusionOk="0">
                    <a:moveTo>
                      <a:pt x="17062" y="0"/>
                    </a:moveTo>
                    <a:cubicBezTo>
                      <a:pt x="15498" y="849"/>
                      <a:pt x="13613" y="1265"/>
                      <a:pt x="11940" y="1409"/>
                    </a:cubicBezTo>
                    <a:cubicBezTo>
                      <a:pt x="11061" y="1485"/>
                      <a:pt x="10163" y="1521"/>
                      <a:pt x="9260" y="1521"/>
                    </a:cubicBezTo>
                    <a:cubicBezTo>
                      <a:pt x="7629" y="1521"/>
                      <a:pt x="5981" y="1405"/>
                      <a:pt x="4405" y="1202"/>
                    </a:cubicBezTo>
                    <a:cubicBezTo>
                      <a:pt x="2939" y="1014"/>
                      <a:pt x="1474" y="559"/>
                      <a:pt x="1" y="248"/>
                    </a:cubicBezTo>
                    <a:lnTo>
                      <a:pt x="1" y="248"/>
                    </a:lnTo>
                    <a:cubicBezTo>
                      <a:pt x="50" y="950"/>
                      <a:pt x="179" y="1629"/>
                      <a:pt x="379" y="2276"/>
                    </a:cubicBezTo>
                    <a:cubicBezTo>
                      <a:pt x="2728" y="3636"/>
                      <a:pt x="5472" y="4284"/>
                      <a:pt x="8203" y="4381"/>
                    </a:cubicBezTo>
                    <a:cubicBezTo>
                      <a:pt x="8422" y="4389"/>
                      <a:pt x="8641" y="4393"/>
                      <a:pt x="8859" y="4393"/>
                    </a:cubicBezTo>
                    <a:cubicBezTo>
                      <a:pt x="9944" y="4393"/>
                      <a:pt x="11031" y="4296"/>
                      <a:pt x="12088" y="4067"/>
                    </a:cubicBezTo>
                    <a:cubicBezTo>
                      <a:pt x="13256" y="3814"/>
                      <a:pt x="14366" y="3376"/>
                      <a:pt x="15522" y="3086"/>
                    </a:cubicBezTo>
                    <a:cubicBezTo>
                      <a:pt x="15812" y="3014"/>
                      <a:pt x="16120" y="2970"/>
                      <a:pt x="16436" y="2936"/>
                    </a:cubicBezTo>
                    <a:cubicBezTo>
                      <a:pt x="16801" y="2024"/>
                      <a:pt x="17019" y="1035"/>
                      <a:pt x="17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6"/>
              <p:cNvSpPr/>
              <p:nvPr/>
            </p:nvSpPr>
            <p:spPr>
              <a:xfrm>
                <a:off x="1826700" y="2116613"/>
                <a:ext cx="264250" cy="67725"/>
              </a:xfrm>
              <a:custGeom>
                <a:avLst/>
                <a:gdLst/>
                <a:ahLst/>
                <a:cxnLst/>
                <a:rect l="l" t="t" r="r" b="b"/>
                <a:pathLst>
                  <a:path w="10570" h="2709" extrusionOk="0">
                    <a:moveTo>
                      <a:pt x="1" y="0"/>
                    </a:moveTo>
                    <a:lnTo>
                      <a:pt x="1" y="0"/>
                    </a:lnTo>
                    <a:cubicBezTo>
                      <a:pt x="1555" y="1667"/>
                      <a:pt x="3740" y="2709"/>
                      <a:pt x="6166" y="2709"/>
                    </a:cubicBezTo>
                    <a:cubicBezTo>
                      <a:pt x="7778" y="2709"/>
                      <a:pt x="9284" y="2246"/>
                      <a:pt x="10570" y="1449"/>
                    </a:cubicBezTo>
                    <a:lnTo>
                      <a:pt x="10570" y="1449"/>
                    </a:lnTo>
                    <a:cubicBezTo>
                      <a:pt x="10251" y="1453"/>
                      <a:pt x="9931" y="1455"/>
                      <a:pt x="9610" y="1456"/>
                    </a:cubicBezTo>
                    <a:cubicBezTo>
                      <a:pt x="9606" y="1456"/>
                      <a:pt x="9602" y="1456"/>
                      <a:pt x="9597" y="1456"/>
                    </a:cubicBezTo>
                    <a:cubicBezTo>
                      <a:pt x="6362" y="1456"/>
                      <a:pt x="3128" y="89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6"/>
              <p:cNvSpPr/>
              <p:nvPr/>
            </p:nvSpPr>
            <p:spPr>
              <a:xfrm>
                <a:off x="1882900" y="1704638"/>
                <a:ext cx="204725" cy="67075"/>
              </a:xfrm>
              <a:custGeom>
                <a:avLst/>
                <a:gdLst/>
                <a:ahLst/>
                <a:cxnLst/>
                <a:rect l="l" t="t" r="r" b="b"/>
                <a:pathLst>
                  <a:path w="8189" h="2683" extrusionOk="0">
                    <a:moveTo>
                      <a:pt x="7265" y="204"/>
                    </a:moveTo>
                    <a:cubicBezTo>
                      <a:pt x="7438" y="566"/>
                      <a:pt x="7675" y="925"/>
                      <a:pt x="7971" y="1269"/>
                    </a:cubicBezTo>
                    <a:cubicBezTo>
                      <a:pt x="6652" y="2096"/>
                      <a:pt x="5090" y="2512"/>
                      <a:pt x="3318" y="2512"/>
                    </a:cubicBezTo>
                    <a:cubicBezTo>
                      <a:pt x="3144" y="2512"/>
                      <a:pt x="2969" y="2509"/>
                      <a:pt x="2791" y="2501"/>
                    </a:cubicBezTo>
                    <a:cubicBezTo>
                      <a:pt x="1870" y="2458"/>
                      <a:pt x="962" y="2346"/>
                      <a:pt x="245" y="2249"/>
                    </a:cubicBezTo>
                    <a:cubicBezTo>
                      <a:pt x="469" y="1934"/>
                      <a:pt x="623" y="1606"/>
                      <a:pt x="708" y="1269"/>
                    </a:cubicBezTo>
                    <a:cubicBezTo>
                      <a:pt x="999" y="1276"/>
                      <a:pt x="1292" y="1280"/>
                      <a:pt x="1584" y="1280"/>
                    </a:cubicBezTo>
                    <a:cubicBezTo>
                      <a:pt x="3598" y="1280"/>
                      <a:pt x="5619" y="1092"/>
                      <a:pt x="7265" y="204"/>
                    </a:cubicBezTo>
                    <a:close/>
                    <a:moveTo>
                      <a:pt x="7305" y="0"/>
                    </a:moveTo>
                    <a:cubicBezTo>
                      <a:pt x="7290" y="0"/>
                      <a:pt x="7275" y="4"/>
                      <a:pt x="7262" y="11"/>
                    </a:cubicBezTo>
                    <a:cubicBezTo>
                      <a:pt x="5643" y="915"/>
                      <a:pt x="3627" y="1111"/>
                      <a:pt x="1612" y="1111"/>
                    </a:cubicBezTo>
                    <a:cubicBezTo>
                      <a:pt x="1288" y="1111"/>
                      <a:pt x="965" y="1106"/>
                      <a:pt x="643" y="1098"/>
                    </a:cubicBezTo>
                    <a:cubicBezTo>
                      <a:pt x="640" y="1097"/>
                      <a:pt x="637" y="1097"/>
                      <a:pt x="634" y="1097"/>
                    </a:cubicBezTo>
                    <a:cubicBezTo>
                      <a:pt x="592" y="1097"/>
                      <a:pt x="567" y="1126"/>
                      <a:pt x="558" y="1165"/>
                    </a:cubicBezTo>
                    <a:cubicBezTo>
                      <a:pt x="473" y="1543"/>
                      <a:pt x="294" y="1911"/>
                      <a:pt x="25" y="2261"/>
                    </a:cubicBezTo>
                    <a:cubicBezTo>
                      <a:pt x="6" y="2285"/>
                      <a:pt x="1" y="2317"/>
                      <a:pt x="13" y="2344"/>
                    </a:cubicBezTo>
                    <a:cubicBezTo>
                      <a:pt x="25" y="2373"/>
                      <a:pt x="50" y="2393"/>
                      <a:pt x="80" y="2397"/>
                    </a:cubicBezTo>
                    <a:cubicBezTo>
                      <a:pt x="819" y="2501"/>
                      <a:pt x="1792" y="2625"/>
                      <a:pt x="2784" y="2671"/>
                    </a:cubicBezTo>
                    <a:cubicBezTo>
                      <a:pt x="2966" y="2680"/>
                      <a:pt x="3147" y="2683"/>
                      <a:pt x="3324" y="2683"/>
                    </a:cubicBezTo>
                    <a:cubicBezTo>
                      <a:pt x="5163" y="2683"/>
                      <a:pt x="6782" y="2239"/>
                      <a:pt x="8146" y="1360"/>
                    </a:cubicBezTo>
                    <a:cubicBezTo>
                      <a:pt x="8167" y="1347"/>
                      <a:pt x="8181" y="1324"/>
                      <a:pt x="8184" y="1300"/>
                    </a:cubicBezTo>
                    <a:cubicBezTo>
                      <a:pt x="8188" y="1275"/>
                      <a:pt x="8179" y="1250"/>
                      <a:pt x="8164" y="1231"/>
                    </a:cubicBezTo>
                    <a:cubicBezTo>
                      <a:pt x="7830" y="855"/>
                      <a:pt x="7560" y="446"/>
                      <a:pt x="7382" y="50"/>
                    </a:cubicBezTo>
                    <a:cubicBezTo>
                      <a:pt x="7372" y="29"/>
                      <a:pt x="7353" y="12"/>
                      <a:pt x="7331" y="5"/>
                    </a:cubicBezTo>
                    <a:cubicBezTo>
                      <a:pt x="7322" y="2"/>
                      <a:pt x="7314" y="0"/>
                      <a:pt x="7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6"/>
              <p:cNvSpPr/>
              <p:nvPr/>
            </p:nvSpPr>
            <p:spPr>
              <a:xfrm>
                <a:off x="1775725" y="1779163"/>
                <a:ext cx="403100" cy="150125"/>
              </a:xfrm>
              <a:custGeom>
                <a:avLst/>
                <a:gdLst/>
                <a:ahLst/>
                <a:cxnLst/>
                <a:rect l="l" t="t" r="r" b="b"/>
                <a:pathLst>
                  <a:path w="16124" h="6005" extrusionOk="0">
                    <a:moveTo>
                      <a:pt x="14661" y="221"/>
                    </a:moveTo>
                    <a:cubicBezTo>
                      <a:pt x="15165" y="1176"/>
                      <a:pt x="15594" y="2202"/>
                      <a:pt x="15935" y="3275"/>
                    </a:cubicBezTo>
                    <a:cubicBezTo>
                      <a:pt x="14048" y="5178"/>
                      <a:pt x="11514" y="5834"/>
                      <a:pt x="8851" y="5834"/>
                    </a:cubicBezTo>
                    <a:cubicBezTo>
                      <a:pt x="5886" y="5834"/>
                      <a:pt x="2761" y="5020"/>
                      <a:pt x="197" y="4209"/>
                    </a:cubicBezTo>
                    <a:cubicBezTo>
                      <a:pt x="356" y="3591"/>
                      <a:pt x="556" y="2963"/>
                      <a:pt x="790" y="2340"/>
                    </a:cubicBezTo>
                    <a:cubicBezTo>
                      <a:pt x="2683" y="2805"/>
                      <a:pt x="4613" y="3040"/>
                      <a:pt x="6538" y="3040"/>
                    </a:cubicBezTo>
                    <a:cubicBezTo>
                      <a:pt x="6787" y="3040"/>
                      <a:pt x="7035" y="3036"/>
                      <a:pt x="7283" y="3028"/>
                    </a:cubicBezTo>
                    <a:cubicBezTo>
                      <a:pt x="9316" y="2964"/>
                      <a:pt x="10878" y="2620"/>
                      <a:pt x="12199" y="1947"/>
                    </a:cubicBezTo>
                    <a:cubicBezTo>
                      <a:pt x="13178" y="1448"/>
                      <a:pt x="14022" y="772"/>
                      <a:pt x="14661" y="221"/>
                    </a:cubicBezTo>
                    <a:close/>
                    <a:moveTo>
                      <a:pt x="14688" y="1"/>
                    </a:moveTo>
                    <a:cubicBezTo>
                      <a:pt x="14667" y="1"/>
                      <a:pt x="14647" y="9"/>
                      <a:pt x="14631" y="22"/>
                    </a:cubicBezTo>
                    <a:cubicBezTo>
                      <a:pt x="13990" y="579"/>
                      <a:pt x="13127" y="1282"/>
                      <a:pt x="12123" y="1795"/>
                    </a:cubicBezTo>
                    <a:cubicBezTo>
                      <a:pt x="10825" y="2457"/>
                      <a:pt x="9286" y="2794"/>
                      <a:pt x="7277" y="2858"/>
                    </a:cubicBezTo>
                    <a:cubicBezTo>
                      <a:pt x="7025" y="2866"/>
                      <a:pt x="6773" y="2870"/>
                      <a:pt x="6521" y="2870"/>
                    </a:cubicBezTo>
                    <a:cubicBezTo>
                      <a:pt x="4589" y="2870"/>
                      <a:pt x="2656" y="2629"/>
                      <a:pt x="758" y="2157"/>
                    </a:cubicBezTo>
                    <a:cubicBezTo>
                      <a:pt x="751" y="2155"/>
                      <a:pt x="744" y="2154"/>
                      <a:pt x="737" y="2154"/>
                    </a:cubicBezTo>
                    <a:cubicBezTo>
                      <a:pt x="701" y="2154"/>
                      <a:pt x="671" y="2175"/>
                      <a:pt x="658" y="2210"/>
                    </a:cubicBezTo>
                    <a:cubicBezTo>
                      <a:pt x="400" y="2887"/>
                      <a:pt x="183" y="3573"/>
                      <a:pt x="11" y="4245"/>
                    </a:cubicBezTo>
                    <a:cubicBezTo>
                      <a:pt x="1" y="4289"/>
                      <a:pt x="25" y="4333"/>
                      <a:pt x="69" y="4347"/>
                    </a:cubicBezTo>
                    <a:cubicBezTo>
                      <a:pt x="2662" y="5172"/>
                      <a:pt x="5835" y="6005"/>
                      <a:pt x="8853" y="6005"/>
                    </a:cubicBezTo>
                    <a:cubicBezTo>
                      <a:pt x="11570" y="6005"/>
                      <a:pt x="14163" y="5328"/>
                      <a:pt x="16093" y="3359"/>
                    </a:cubicBezTo>
                    <a:cubicBezTo>
                      <a:pt x="16116" y="3336"/>
                      <a:pt x="16123" y="3303"/>
                      <a:pt x="16114" y="3274"/>
                    </a:cubicBezTo>
                    <a:cubicBezTo>
                      <a:pt x="15754" y="2137"/>
                      <a:pt x="15301" y="1051"/>
                      <a:pt x="14762" y="46"/>
                    </a:cubicBezTo>
                    <a:cubicBezTo>
                      <a:pt x="14749" y="24"/>
                      <a:pt x="14728" y="7"/>
                      <a:pt x="14702" y="2"/>
                    </a:cubicBezTo>
                    <a:cubicBezTo>
                      <a:pt x="14697" y="1"/>
                      <a:pt x="14692" y="1"/>
                      <a:pt x="14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6"/>
              <p:cNvSpPr/>
              <p:nvPr/>
            </p:nvSpPr>
            <p:spPr>
              <a:xfrm>
                <a:off x="1765600" y="1972338"/>
                <a:ext cx="430875" cy="114125"/>
              </a:xfrm>
              <a:custGeom>
                <a:avLst/>
                <a:gdLst/>
                <a:ahLst/>
                <a:cxnLst/>
                <a:rect l="l" t="t" r="r" b="b"/>
                <a:pathLst>
                  <a:path w="17235" h="4565" extrusionOk="0">
                    <a:moveTo>
                      <a:pt x="17055" y="232"/>
                    </a:moveTo>
                    <a:lnTo>
                      <a:pt x="17055" y="232"/>
                    </a:lnTo>
                    <a:cubicBezTo>
                      <a:pt x="17000" y="1165"/>
                      <a:pt x="16802" y="2076"/>
                      <a:pt x="16463" y="2943"/>
                    </a:cubicBezTo>
                    <a:cubicBezTo>
                      <a:pt x="16117" y="2980"/>
                      <a:pt x="15836" y="3027"/>
                      <a:pt x="15587" y="3090"/>
                    </a:cubicBezTo>
                    <a:cubicBezTo>
                      <a:pt x="15072" y="3219"/>
                      <a:pt x="14558" y="3380"/>
                      <a:pt x="14061" y="3535"/>
                    </a:cubicBezTo>
                    <a:cubicBezTo>
                      <a:pt x="13442" y="3730"/>
                      <a:pt x="12801" y="3930"/>
                      <a:pt x="12156" y="4070"/>
                    </a:cubicBezTo>
                    <a:cubicBezTo>
                      <a:pt x="11160" y="4286"/>
                      <a:pt x="10082" y="4394"/>
                      <a:pt x="8943" y="4394"/>
                    </a:cubicBezTo>
                    <a:cubicBezTo>
                      <a:pt x="8728" y="4394"/>
                      <a:pt x="8511" y="4390"/>
                      <a:pt x="8292" y="4382"/>
                    </a:cubicBezTo>
                    <a:cubicBezTo>
                      <a:pt x="5400" y="4279"/>
                      <a:pt x="2718" y="3561"/>
                      <a:pt x="536" y="2304"/>
                    </a:cubicBezTo>
                    <a:cubicBezTo>
                      <a:pt x="351" y="1698"/>
                      <a:pt x="231" y="1073"/>
                      <a:pt x="180" y="441"/>
                    </a:cubicBezTo>
                    <a:lnTo>
                      <a:pt x="180" y="441"/>
                    </a:lnTo>
                    <a:cubicBezTo>
                      <a:pt x="664" y="546"/>
                      <a:pt x="1153" y="666"/>
                      <a:pt x="1628" y="783"/>
                    </a:cubicBezTo>
                    <a:cubicBezTo>
                      <a:pt x="2562" y="1012"/>
                      <a:pt x="3527" y="1250"/>
                      <a:pt x="4480" y="1372"/>
                    </a:cubicBezTo>
                    <a:cubicBezTo>
                      <a:pt x="6132" y="1584"/>
                      <a:pt x="7778" y="1691"/>
                      <a:pt x="9351" y="1691"/>
                    </a:cubicBezTo>
                    <a:cubicBezTo>
                      <a:pt x="10275" y="1691"/>
                      <a:pt x="11174" y="1654"/>
                      <a:pt x="12033" y="1580"/>
                    </a:cubicBezTo>
                    <a:cubicBezTo>
                      <a:pt x="13378" y="1465"/>
                      <a:pt x="15326" y="1135"/>
                      <a:pt x="17055" y="232"/>
                    </a:cubicBezTo>
                    <a:close/>
                    <a:moveTo>
                      <a:pt x="17148" y="0"/>
                    </a:moveTo>
                    <a:cubicBezTo>
                      <a:pt x="17134" y="0"/>
                      <a:pt x="17120" y="4"/>
                      <a:pt x="17107" y="10"/>
                    </a:cubicBezTo>
                    <a:cubicBezTo>
                      <a:pt x="15370" y="953"/>
                      <a:pt x="13381" y="1293"/>
                      <a:pt x="12018" y="1410"/>
                    </a:cubicBezTo>
                    <a:cubicBezTo>
                      <a:pt x="11163" y="1484"/>
                      <a:pt x="10267" y="1521"/>
                      <a:pt x="9346" y="1521"/>
                    </a:cubicBezTo>
                    <a:cubicBezTo>
                      <a:pt x="7782" y="1521"/>
                      <a:pt x="6144" y="1415"/>
                      <a:pt x="4502" y="1203"/>
                    </a:cubicBezTo>
                    <a:cubicBezTo>
                      <a:pt x="3559" y="1082"/>
                      <a:pt x="2598" y="845"/>
                      <a:pt x="1669" y="617"/>
                    </a:cubicBezTo>
                    <a:cubicBezTo>
                      <a:pt x="1156" y="490"/>
                      <a:pt x="627" y="361"/>
                      <a:pt x="104" y="250"/>
                    </a:cubicBezTo>
                    <a:cubicBezTo>
                      <a:pt x="98" y="249"/>
                      <a:pt x="92" y="248"/>
                      <a:pt x="86" y="248"/>
                    </a:cubicBezTo>
                    <a:cubicBezTo>
                      <a:pt x="66" y="248"/>
                      <a:pt x="46" y="256"/>
                      <a:pt x="31" y="270"/>
                    </a:cubicBezTo>
                    <a:cubicBezTo>
                      <a:pt x="11" y="286"/>
                      <a:pt x="0" y="314"/>
                      <a:pt x="2" y="340"/>
                    </a:cubicBezTo>
                    <a:cubicBezTo>
                      <a:pt x="49" y="1033"/>
                      <a:pt x="178" y="1723"/>
                      <a:pt x="383" y="2386"/>
                    </a:cubicBezTo>
                    <a:cubicBezTo>
                      <a:pt x="389" y="2407"/>
                      <a:pt x="403" y="2424"/>
                      <a:pt x="421" y="2435"/>
                    </a:cubicBezTo>
                    <a:cubicBezTo>
                      <a:pt x="2633" y="3716"/>
                      <a:pt x="5353" y="4448"/>
                      <a:pt x="8286" y="4552"/>
                    </a:cubicBezTo>
                    <a:cubicBezTo>
                      <a:pt x="8508" y="4560"/>
                      <a:pt x="8730" y="4565"/>
                      <a:pt x="8947" y="4565"/>
                    </a:cubicBezTo>
                    <a:cubicBezTo>
                      <a:pt x="10096" y="4565"/>
                      <a:pt x="11186" y="4454"/>
                      <a:pt x="12193" y="4237"/>
                    </a:cubicBezTo>
                    <a:cubicBezTo>
                      <a:pt x="12845" y="4094"/>
                      <a:pt x="13489" y="3894"/>
                      <a:pt x="14111" y="3698"/>
                    </a:cubicBezTo>
                    <a:cubicBezTo>
                      <a:pt x="14606" y="3543"/>
                      <a:pt x="15118" y="3383"/>
                      <a:pt x="15628" y="3256"/>
                    </a:cubicBezTo>
                    <a:cubicBezTo>
                      <a:pt x="15882" y="3192"/>
                      <a:pt x="16169" y="3144"/>
                      <a:pt x="16531" y="3107"/>
                    </a:cubicBezTo>
                    <a:cubicBezTo>
                      <a:pt x="16563" y="3104"/>
                      <a:pt x="16591" y="3083"/>
                      <a:pt x="16603" y="3054"/>
                    </a:cubicBezTo>
                    <a:cubicBezTo>
                      <a:pt x="16978" y="2110"/>
                      <a:pt x="17190" y="1112"/>
                      <a:pt x="17233" y="89"/>
                    </a:cubicBezTo>
                    <a:cubicBezTo>
                      <a:pt x="17234" y="59"/>
                      <a:pt x="17219" y="30"/>
                      <a:pt x="17193" y="13"/>
                    </a:cubicBezTo>
                    <a:cubicBezTo>
                      <a:pt x="17180" y="4"/>
                      <a:pt x="17164" y="0"/>
                      <a:pt x="17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6"/>
              <p:cNvSpPr/>
              <p:nvPr/>
            </p:nvSpPr>
            <p:spPr>
              <a:xfrm>
                <a:off x="1824400" y="2114488"/>
                <a:ext cx="268875" cy="72025"/>
              </a:xfrm>
              <a:custGeom>
                <a:avLst/>
                <a:gdLst/>
                <a:ahLst/>
                <a:cxnLst/>
                <a:rect l="l" t="t" r="r" b="b"/>
                <a:pathLst>
                  <a:path w="10755" h="2881" extrusionOk="0">
                    <a:moveTo>
                      <a:pt x="372" y="252"/>
                    </a:moveTo>
                    <a:lnTo>
                      <a:pt x="372" y="252"/>
                    </a:lnTo>
                    <a:cubicBezTo>
                      <a:pt x="3660" y="1165"/>
                      <a:pt x="6791" y="1626"/>
                      <a:pt x="9684" y="1626"/>
                    </a:cubicBezTo>
                    <a:lnTo>
                      <a:pt x="9702" y="1626"/>
                    </a:lnTo>
                    <a:cubicBezTo>
                      <a:pt x="9916" y="1626"/>
                      <a:pt x="10132" y="1625"/>
                      <a:pt x="10346" y="1623"/>
                    </a:cubicBezTo>
                    <a:lnTo>
                      <a:pt x="10346" y="1623"/>
                    </a:lnTo>
                    <a:cubicBezTo>
                      <a:pt x="9095" y="2334"/>
                      <a:pt x="7688" y="2709"/>
                      <a:pt x="6258" y="2709"/>
                    </a:cubicBezTo>
                    <a:cubicBezTo>
                      <a:pt x="4038" y="2709"/>
                      <a:pt x="1960" y="1839"/>
                      <a:pt x="372" y="252"/>
                    </a:cubicBezTo>
                    <a:close/>
                    <a:moveTo>
                      <a:pt x="93" y="1"/>
                    </a:moveTo>
                    <a:cubicBezTo>
                      <a:pt x="64" y="1"/>
                      <a:pt x="36" y="15"/>
                      <a:pt x="20" y="41"/>
                    </a:cubicBezTo>
                    <a:cubicBezTo>
                      <a:pt x="0" y="73"/>
                      <a:pt x="5" y="116"/>
                      <a:pt x="30" y="143"/>
                    </a:cubicBezTo>
                    <a:cubicBezTo>
                      <a:pt x="1676" y="1909"/>
                      <a:pt x="3886" y="2880"/>
                      <a:pt x="6258" y="2880"/>
                    </a:cubicBezTo>
                    <a:cubicBezTo>
                      <a:pt x="7824" y="2880"/>
                      <a:pt x="9362" y="2440"/>
                      <a:pt x="10706" y="1607"/>
                    </a:cubicBezTo>
                    <a:cubicBezTo>
                      <a:pt x="10739" y="1587"/>
                      <a:pt x="10754" y="1547"/>
                      <a:pt x="10744" y="1511"/>
                    </a:cubicBezTo>
                    <a:cubicBezTo>
                      <a:pt x="10733" y="1475"/>
                      <a:pt x="10700" y="1449"/>
                      <a:pt x="10662" y="1449"/>
                    </a:cubicBezTo>
                    <a:lnTo>
                      <a:pt x="10660" y="1449"/>
                    </a:lnTo>
                    <a:cubicBezTo>
                      <a:pt x="10342" y="1453"/>
                      <a:pt x="10023" y="1455"/>
                      <a:pt x="9702" y="1456"/>
                    </a:cubicBezTo>
                    <a:lnTo>
                      <a:pt x="9684" y="1456"/>
                    </a:lnTo>
                    <a:cubicBezTo>
                      <a:pt x="6718" y="1456"/>
                      <a:pt x="3499" y="967"/>
                      <a:pt x="115" y="3"/>
                    </a:cubicBezTo>
                    <a:cubicBezTo>
                      <a:pt x="108" y="2"/>
                      <a:pt x="101"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6"/>
              <p:cNvSpPr/>
              <p:nvPr/>
            </p:nvSpPr>
            <p:spPr>
              <a:xfrm>
                <a:off x="2065175" y="1679213"/>
                <a:ext cx="387600" cy="317825"/>
              </a:xfrm>
              <a:custGeom>
                <a:avLst/>
                <a:gdLst/>
                <a:ahLst/>
                <a:cxnLst/>
                <a:rect l="l" t="t" r="r" b="b"/>
                <a:pathLst>
                  <a:path w="15504" h="12713" extrusionOk="0">
                    <a:moveTo>
                      <a:pt x="5389" y="1"/>
                    </a:moveTo>
                    <a:cubicBezTo>
                      <a:pt x="3326" y="1"/>
                      <a:pt x="1411" y="216"/>
                      <a:pt x="434" y="348"/>
                    </a:cubicBezTo>
                    <a:cubicBezTo>
                      <a:pt x="135" y="387"/>
                      <a:pt x="0" y="741"/>
                      <a:pt x="193" y="972"/>
                    </a:cubicBezTo>
                    <a:lnTo>
                      <a:pt x="1029" y="1977"/>
                    </a:lnTo>
                    <a:lnTo>
                      <a:pt x="8625" y="4539"/>
                    </a:lnTo>
                    <a:cubicBezTo>
                      <a:pt x="4488" y="6549"/>
                      <a:pt x="5752" y="10896"/>
                      <a:pt x="5752" y="10896"/>
                    </a:cubicBezTo>
                    <a:cubicBezTo>
                      <a:pt x="6147" y="12374"/>
                      <a:pt x="7530" y="12712"/>
                      <a:pt x="8715" y="12712"/>
                    </a:cubicBezTo>
                    <a:cubicBezTo>
                      <a:pt x="9717" y="12712"/>
                      <a:pt x="10577" y="12470"/>
                      <a:pt x="10577" y="12470"/>
                    </a:cubicBezTo>
                    <a:cubicBezTo>
                      <a:pt x="10577" y="12470"/>
                      <a:pt x="10419" y="8054"/>
                      <a:pt x="11553" y="7372"/>
                    </a:cubicBezTo>
                    <a:cubicBezTo>
                      <a:pt x="12687" y="6690"/>
                      <a:pt x="15503" y="4129"/>
                      <a:pt x="12197" y="1524"/>
                    </a:cubicBezTo>
                    <a:cubicBezTo>
                      <a:pt x="10675" y="325"/>
                      <a:pt x="7920" y="1"/>
                      <a:pt x="5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6"/>
              <p:cNvSpPr/>
              <p:nvPr/>
            </p:nvSpPr>
            <p:spPr>
              <a:xfrm>
                <a:off x="2244825" y="1681138"/>
                <a:ext cx="207950" cy="315900"/>
              </a:xfrm>
              <a:custGeom>
                <a:avLst/>
                <a:gdLst/>
                <a:ahLst/>
                <a:cxnLst/>
                <a:rect l="l" t="t" r="r" b="b"/>
                <a:pathLst>
                  <a:path w="8318" h="12636" extrusionOk="0">
                    <a:moveTo>
                      <a:pt x="200" y="0"/>
                    </a:moveTo>
                    <a:lnTo>
                      <a:pt x="200" y="0"/>
                    </a:lnTo>
                    <a:cubicBezTo>
                      <a:pt x="1390" y="231"/>
                      <a:pt x="2454" y="611"/>
                      <a:pt x="3212" y="1207"/>
                    </a:cubicBezTo>
                    <a:cubicBezTo>
                      <a:pt x="6517" y="3812"/>
                      <a:pt x="3702" y="6374"/>
                      <a:pt x="2568" y="7055"/>
                    </a:cubicBezTo>
                    <a:cubicBezTo>
                      <a:pt x="1432" y="7737"/>
                      <a:pt x="1592" y="12153"/>
                      <a:pt x="1592" y="12153"/>
                    </a:cubicBezTo>
                    <a:cubicBezTo>
                      <a:pt x="1592" y="12153"/>
                      <a:pt x="881" y="12352"/>
                      <a:pt x="1" y="12390"/>
                    </a:cubicBezTo>
                    <a:cubicBezTo>
                      <a:pt x="485" y="12574"/>
                      <a:pt x="1025" y="12636"/>
                      <a:pt x="1528" y="12636"/>
                    </a:cubicBezTo>
                    <a:cubicBezTo>
                      <a:pt x="2530" y="12636"/>
                      <a:pt x="3391" y="12393"/>
                      <a:pt x="3391" y="12393"/>
                    </a:cubicBezTo>
                    <a:cubicBezTo>
                      <a:pt x="3391" y="12393"/>
                      <a:pt x="3233" y="7977"/>
                      <a:pt x="4367" y="7295"/>
                    </a:cubicBezTo>
                    <a:cubicBezTo>
                      <a:pt x="5501" y="6613"/>
                      <a:pt x="8317" y="4052"/>
                      <a:pt x="5011" y="1447"/>
                    </a:cubicBezTo>
                    <a:cubicBezTo>
                      <a:pt x="3886" y="561"/>
                      <a:pt x="2085" y="152"/>
                      <a:pt x="20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6"/>
              <p:cNvSpPr/>
              <p:nvPr/>
            </p:nvSpPr>
            <p:spPr>
              <a:xfrm>
                <a:off x="2073750" y="1677213"/>
                <a:ext cx="338875" cy="322000"/>
              </a:xfrm>
              <a:custGeom>
                <a:avLst/>
                <a:gdLst/>
                <a:ahLst/>
                <a:cxnLst/>
                <a:rect l="l" t="t" r="r" b="b"/>
                <a:pathLst>
                  <a:path w="13555" h="12880" extrusionOk="0">
                    <a:moveTo>
                      <a:pt x="5020" y="0"/>
                    </a:moveTo>
                    <a:cubicBezTo>
                      <a:pt x="2932" y="0"/>
                      <a:pt x="1010" y="218"/>
                      <a:pt x="79" y="343"/>
                    </a:cubicBezTo>
                    <a:cubicBezTo>
                      <a:pt x="32" y="349"/>
                      <a:pt x="0" y="391"/>
                      <a:pt x="6" y="438"/>
                    </a:cubicBezTo>
                    <a:cubicBezTo>
                      <a:pt x="12" y="481"/>
                      <a:pt x="46" y="512"/>
                      <a:pt x="88" y="512"/>
                    </a:cubicBezTo>
                    <a:cubicBezTo>
                      <a:pt x="93" y="512"/>
                      <a:pt x="97" y="512"/>
                      <a:pt x="102" y="511"/>
                    </a:cubicBezTo>
                    <a:cubicBezTo>
                      <a:pt x="1030" y="387"/>
                      <a:pt x="2954" y="169"/>
                      <a:pt x="5036" y="169"/>
                    </a:cubicBezTo>
                    <a:cubicBezTo>
                      <a:pt x="7552" y="169"/>
                      <a:pt x="10298" y="487"/>
                      <a:pt x="11801" y="1671"/>
                    </a:cubicBezTo>
                    <a:cubicBezTo>
                      <a:pt x="12869" y="2512"/>
                      <a:pt x="13379" y="3421"/>
                      <a:pt x="13320" y="4370"/>
                    </a:cubicBezTo>
                    <a:cubicBezTo>
                      <a:pt x="13231" y="5778"/>
                      <a:pt x="11924" y="6924"/>
                      <a:pt x="11166" y="7379"/>
                    </a:cubicBezTo>
                    <a:cubicBezTo>
                      <a:pt x="10067" y="8040"/>
                      <a:pt x="10131" y="11899"/>
                      <a:pt x="10147" y="12485"/>
                    </a:cubicBezTo>
                    <a:cubicBezTo>
                      <a:pt x="9931" y="12539"/>
                      <a:pt x="9198" y="12706"/>
                      <a:pt x="8371" y="12706"/>
                    </a:cubicBezTo>
                    <a:cubicBezTo>
                      <a:pt x="7743" y="12706"/>
                      <a:pt x="7060" y="12609"/>
                      <a:pt x="6508" y="12295"/>
                    </a:cubicBezTo>
                    <a:cubicBezTo>
                      <a:pt x="5994" y="12002"/>
                      <a:pt x="5652" y="11551"/>
                      <a:pt x="5491" y="10951"/>
                    </a:cubicBezTo>
                    <a:cubicBezTo>
                      <a:pt x="5479" y="10909"/>
                      <a:pt x="4293" y="6652"/>
                      <a:pt x="8319" y="4697"/>
                    </a:cubicBezTo>
                    <a:cubicBezTo>
                      <a:pt x="8350" y="4681"/>
                      <a:pt x="8370" y="4648"/>
                      <a:pt x="8367" y="4615"/>
                    </a:cubicBezTo>
                    <a:cubicBezTo>
                      <a:pt x="8365" y="4580"/>
                      <a:pt x="8342" y="4549"/>
                      <a:pt x="8309" y="4539"/>
                    </a:cubicBezTo>
                    <a:lnTo>
                      <a:pt x="1260" y="2120"/>
                    </a:lnTo>
                    <a:cubicBezTo>
                      <a:pt x="1250" y="2117"/>
                      <a:pt x="1240" y="2115"/>
                      <a:pt x="1231" y="2115"/>
                    </a:cubicBezTo>
                    <a:cubicBezTo>
                      <a:pt x="1196" y="2115"/>
                      <a:pt x="1164" y="2137"/>
                      <a:pt x="1152" y="2172"/>
                    </a:cubicBezTo>
                    <a:cubicBezTo>
                      <a:pt x="1136" y="2218"/>
                      <a:pt x="1160" y="2266"/>
                      <a:pt x="1204" y="2281"/>
                    </a:cubicBezTo>
                    <a:lnTo>
                      <a:pt x="8063" y="4634"/>
                    </a:lnTo>
                    <a:cubicBezTo>
                      <a:pt x="4128" y="6690"/>
                      <a:pt x="5315" y="10956"/>
                      <a:pt x="5327" y="10997"/>
                    </a:cubicBezTo>
                    <a:cubicBezTo>
                      <a:pt x="5499" y="11641"/>
                      <a:pt x="5868" y="12126"/>
                      <a:pt x="6423" y="12444"/>
                    </a:cubicBezTo>
                    <a:cubicBezTo>
                      <a:pt x="7011" y="12778"/>
                      <a:pt x="7724" y="12879"/>
                      <a:pt x="8376" y="12879"/>
                    </a:cubicBezTo>
                    <a:cubicBezTo>
                      <a:pt x="9358" y="12879"/>
                      <a:pt x="10200" y="12649"/>
                      <a:pt x="10258" y="12632"/>
                    </a:cubicBezTo>
                    <a:cubicBezTo>
                      <a:pt x="10296" y="12621"/>
                      <a:pt x="10322" y="12586"/>
                      <a:pt x="10319" y="12547"/>
                    </a:cubicBezTo>
                    <a:cubicBezTo>
                      <a:pt x="10319" y="12503"/>
                      <a:pt x="10176" y="8173"/>
                      <a:pt x="11254" y="7525"/>
                    </a:cubicBezTo>
                    <a:cubicBezTo>
                      <a:pt x="12040" y="7053"/>
                      <a:pt x="13396" y="5860"/>
                      <a:pt x="13490" y="4381"/>
                    </a:cubicBezTo>
                    <a:cubicBezTo>
                      <a:pt x="13554" y="3373"/>
                      <a:pt x="13021" y="2415"/>
                      <a:pt x="11907" y="1537"/>
                    </a:cubicBezTo>
                    <a:cubicBezTo>
                      <a:pt x="10368" y="325"/>
                      <a:pt x="7570" y="0"/>
                      <a:pt x="5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6"/>
              <p:cNvSpPr/>
              <p:nvPr/>
            </p:nvSpPr>
            <p:spPr>
              <a:xfrm>
                <a:off x="1767150" y="1677113"/>
                <a:ext cx="318125" cy="507225"/>
              </a:xfrm>
              <a:custGeom>
                <a:avLst/>
                <a:gdLst/>
                <a:ahLst/>
                <a:cxnLst/>
                <a:rect l="l" t="t" r="r" b="b"/>
                <a:pathLst>
                  <a:path w="12725" h="20289" extrusionOk="0">
                    <a:moveTo>
                      <a:pt x="5445" y="1"/>
                    </a:moveTo>
                    <a:cubicBezTo>
                      <a:pt x="5310" y="101"/>
                      <a:pt x="5179" y="212"/>
                      <a:pt x="5047" y="322"/>
                    </a:cubicBezTo>
                    <a:cubicBezTo>
                      <a:pt x="5501" y="1432"/>
                      <a:pt x="5483" y="2571"/>
                      <a:pt x="4581" y="3592"/>
                    </a:cubicBezTo>
                    <a:cubicBezTo>
                      <a:pt x="3637" y="4664"/>
                      <a:pt x="2323" y="5319"/>
                      <a:pt x="1151" y="6128"/>
                    </a:cubicBezTo>
                    <a:cubicBezTo>
                      <a:pt x="421" y="7986"/>
                      <a:pt x="1" y="9911"/>
                      <a:pt x="1" y="11512"/>
                    </a:cubicBezTo>
                    <a:cubicBezTo>
                      <a:pt x="1" y="16360"/>
                      <a:pt x="3826" y="20289"/>
                      <a:pt x="8548" y="20289"/>
                    </a:cubicBezTo>
                    <a:cubicBezTo>
                      <a:pt x="10064" y="20289"/>
                      <a:pt x="11488" y="19882"/>
                      <a:pt x="12724" y="19170"/>
                    </a:cubicBezTo>
                    <a:lnTo>
                      <a:pt x="12724" y="19170"/>
                    </a:lnTo>
                    <a:cubicBezTo>
                      <a:pt x="12263" y="19244"/>
                      <a:pt x="11794" y="19290"/>
                      <a:pt x="11314" y="19294"/>
                    </a:cubicBezTo>
                    <a:cubicBezTo>
                      <a:pt x="11288" y="19295"/>
                      <a:pt x="11261" y="19295"/>
                      <a:pt x="11235" y="19295"/>
                    </a:cubicBezTo>
                    <a:cubicBezTo>
                      <a:pt x="7007" y="19295"/>
                      <a:pt x="2978" y="16019"/>
                      <a:pt x="2609" y="11739"/>
                    </a:cubicBezTo>
                    <a:cubicBezTo>
                      <a:pt x="2434" y="9712"/>
                      <a:pt x="2793" y="7289"/>
                      <a:pt x="4136" y="5690"/>
                    </a:cubicBezTo>
                    <a:cubicBezTo>
                      <a:pt x="4789" y="4916"/>
                      <a:pt x="5578" y="4279"/>
                      <a:pt x="6158" y="3439"/>
                    </a:cubicBezTo>
                    <a:cubicBezTo>
                      <a:pt x="6743" y="2597"/>
                      <a:pt x="6767" y="1704"/>
                      <a:pt x="6688" y="776"/>
                    </a:cubicBezTo>
                    <a:cubicBezTo>
                      <a:pt x="6304" y="582"/>
                      <a:pt x="5893" y="328"/>
                      <a:pt x="544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6"/>
              <p:cNvSpPr/>
              <p:nvPr/>
            </p:nvSpPr>
            <p:spPr>
              <a:xfrm>
                <a:off x="1527250" y="1699038"/>
                <a:ext cx="371100" cy="391025"/>
              </a:xfrm>
              <a:custGeom>
                <a:avLst/>
                <a:gdLst/>
                <a:ahLst/>
                <a:cxnLst/>
                <a:rect l="l" t="t" r="r" b="b"/>
                <a:pathLst>
                  <a:path w="14844" h="15641" extrusionOk="0">
                    <a:moveTo>
                      <a:pt x="14287" y="1"/>
                    </a:moveTo>
                    <a:cubicBezTo>
                      <a:pt x="14261" y="1"/>
                      <a:pt x="14235" y="3"/>
                      <a:pt x="14209" y="7"/>
                    </a:cubicBezTo>
                    <a:cubicBezTo>
                      <a:pt x="11783" y="414"/>
                      <a:pt x="4708" y="1833"/>
                      <a:pt x="2581" y="4895"/>
                    </a:cubicBezTo>
                    <a:cubicBezTo>
                      <a:pt x="1" y="8613"/>
                      <a:pt x="3700" y="10362"/>
                      <a:pt x="5080" y="10707"/>
                    </a:cubicBezTo>
                    <a:cubicBezTo>
                      <a:pt x="6460" y="11050"/>
                      <a:pt x="7684" y="15641"/>
                      <a:pt x="7684" y="15641"/>
                    </a:cubicBezTo>
                    <a:cubicBezTo>
                      <a:pt x="7684" y="15641"/>
                      <a:pt x="12258" y="15541"/>
                      <a:pt x="12150" y="12506"/>
                    </a:cubicBezTo>
                    <a:cubicBezTo>
                      <a:pt x="12150" y="12506"/>
                      <a:pt x="12085" y="7642"/>
                      <a:pt x="7201" y="6875"/>
                    </a:cubicBezTo>
                    <a:lnTo>
                      <a:pt x="14204" y="1855"/>
                    </a:lnTo>
                    <a:lnTo>
                      <a:pt x="14711" y="646"/>
                    </a:lnTo>
                    <a:cubicBezTo>
                      <a:pt x="14844" y="334"/>
                      <a:pt x="14609" y="1"/>
                      <a:pt x="14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6"/>
              <p:cNvSpPr/>
              <p:nvPr/>
            </p:nvSpPr>
            <p:spPr>
              <a:xfrm>
                <a:off x="1527250" y="1712063"/>
                <a:ext cx="290675" cy="378000"/>
              </a:xfrm>
              <a:custGeom>
                <a:avLst/>
                <a:gdLst/>
                <a:ahLst/>
                <a:cxnLst/>
                <a:rect l="l" t="t" r="r" b="b"/>
                <a:pathLst>
                  <a:path w="11627" h="15120" extrusionOk="0">
                    <a:moveTo>
                      <a:pt x="11626" y="1"/>
                    </a:moveTo>
                    <a:lnTo>
                      <a:pt x="11626" y="1"/>
                    </a:lnTo>
                    <a:cubicBezTo>
                      <a:pt x="8517" y="717"/>
                      <a:pt x="4169" y="2088"/>
                      <a:pt x="2581" y="4374"/>
                    </a:cubicBezTo>
                    <a:cubicBezTo>
                      <a:pt x="1" y="8092"/>
                      <a:pt x="3700" y="9841"/>
                      <a:pt x="5080" y="10186"/>
                    </a:cubicBezTo>
                    <a:cubicBezTo>
                      <a:pt x="6460" y="10529"/>
                      <a:pt x="7684" y="15120"/>
                      <a:pt x="7684" y="15120"/>
                    </a:cubicBezTo>
                    <a:cubicBezTo>
                      <a:pt x="7684" y="15120"/>
                      <a:pt x="8859" y="15094"/>
                      <a:pt x="10004" y="14673"/>
                    </a:cubicBezTo>
                    <a:lnTo>
                      <a:pt x="10004" y="14673"/>
                    </a:lnTo>
                    <a:cubicBezTo>
                      <a:pt x="9486" y="14752"/>
                      <a:pt x="9125" y="14760"/>
                      <a:pt x="9125" y="14760"/>
                    </a:cubicBezTo>
                    <a:cubicBezTo>
                      <a:pt x="9125" y="14760"/>
                      <a:pt x="7901" y="10169"/>
                      <a:pt x="6519" y="9826"/>
                    </a:cubicBezTo>
                    <a:cubicBezTo>
                      <a:pt x="5139" y="9481"/>
                      <a:pt x="1441" y="7733"/>
                      <a:pt x="4021" y="4015"/>
                    </a:cubicBezTo>
                    <a:cubicBezTo>
                      <a:pt x="5376" y="2064"/>
                      <a:pt x="8737" y="781"/>
                      <a:pt x="11626"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6"/>
              <p:cNvSpPr/>
              <p:nvPr/>
            </p:nvSpPr>
            <p:spPr>
              <a:xfrm>
                <a:off x="1562125" y="1697088"/>
                <a:ext cx="322675" cy="395150"/>
              </a:xfrm>
              <a:custGeom>
                <a:avLst/>
                <a:gdLst/>
                <a:ahLst/>
                <a:cxnLst/>
                <a:rect l="l" t="t" r="r" b="b"/>
                <a:pathLst>
                  <a:path w="12907" h="15806" extrusionOk="0">
                    <a:moveTo>
                      <a:pt x="12815" y="0"/>
                    </a:moveTo>
                    <a:cubicBezTo>
                      <a:pt x="12810" y="0"/>
                      <a:pt x="12805" y="1"/>
                      <a:pt x="12800" y="2"/>
                    </a:cubicBezTo>
                    <a:cubicBezTo>
                      <a:pt x="9989" y="472"/>
                      <a:pt x="3224" y="1892"/>
                      <a:pt x="1117" y="4926"/>
                    </a:cubicBezTo>
                    <a:cubicBezTo>
                      <a:pt x="248" y="6177"/>
                      <a:pt x="1" y="7327"/>
                      <a:pt x="382" y="8342"/>
                    </a:cubicBezTo>
                    <a:cubicBezTo>
                      <a:pt x="942" y="9828"/>
                      <a:pt x="2709" y="10628"/>
                      <a:pt x="3664" y="10867"/>
                    </a:cubicBezTo>
                    <a:cubicBezTo>
                      <a:pt x="4980" y="11195"/>
                      <a:pt x="6195" y="15696"/>
                      <a:pt x="6207" y="15742"/>
                    </a:cubicBezTo>
                    <a:cubicBezTo>
                      <a:pt x="6217" y="15778"/>
                      <a:pt x="6251" y="15804"/>
                      <a:pt x="6289" y="15804"/>
                    </a:cubicBezTo>
                    <a:lnTo>
                      <a:pt x="6290" y="15805"/>
                    </a:lnTo>
                    <a:lnTo>
                      <a:pt x="6292" y="15805"/>
                    </a:lnTo>
                    <a:cubicBezTo>
                      <a:pt x="6398" y="15802"/>
                      <a:pt x="8920" y="15731"/>
                      <a:pt x="10169" y="14409"/>
                    </a:cubicBezTo>
                    <a:cubicBezTo>
                      <a:pt x="10640" y="13909"/>
                      <a:pt x="10866" y="13296"/>
                      <a:pt x="10840" y="12584"/>
                    </a:cubicBezTo>
                    <a:cubicBezTo>
                      <a:pt x="10840" y="12535"/>
                      <a:pt x="10720" y="7773"/>
                      <a:pt x="6022" y="6903"/>
                    </a:cubicBezTo>
                    <a:lnTo>
                      <a:pt x="12859" y="2001"/>
                    </a:lnTo>
                    <a:cubicBezTo>
                      <a:pt x="12897" y="1974"/>
                      <a:pt x="12906" y="1920"/>
                      <a:pt x="12879" y="1883"/>
                    </a:cubicBezTo>
                    <a:cubicBezTo>
                      <a:pt x="12862" y="1859"/>
                      <a:pt x="12836" y="1847"/>
                      <a:pt x="12809" y="1847"/>
                    </a:cubicBezTo>
                    <a:cubicBezTo>
                      <a:pt x="12792" y="1847"/>
                      <a:pt x="12775" y="1852"/>
                      <a:pt x="12759" y="1863"/>
                    </a:cubicBezTo>
                    <a:lnTo>
                      <a:pt x="5756" y="6883"/>
                    </a:lnTo>
                    <a:cubicBezTo>
                      <a:pt x="5729" y="6903"/>
                      <a:pt x="5715" y="6938"/>
                      <a:pt x="5723" y="6973"/>
                    </a:cubicBezTo>
                    <a:cubicBezTo>
                      <a:pt x="5730" y="7006"/>
                      <a:pt x="5759" y="7032"/>
                      <a:pt x="5792" y="7037"/>
                    </a:cubicBezTo>
                    <a:cubicBezTo>
                      <a:pt x="10547" y="7782"/>
                      <a:pt x="10669" y="12538"/>
                      <a:pt x="10670" y="12587"/>
                    </a:cubicBezTo>
                    <a:cubicBezTo>
                      <a:pt x="10693" y="13253"/>
                      <a:pt x="10483" y="13827"/>
                      <a:pt x="10045" y="14292"/>
                    </a:cubicBezTo>
                    <a:cubicBezTo>
                      <a:pt x="8955" y="15447"/>
                      <a:pt x="6763" y="15611"/>
                      <a:pt x="6354" y="15631"/>
                    </a:cubicBezTo>
                    <a:cubicBezTo>
                      <a:pt x="6192" y="15042"/>
                      <a:pt x="5042" y="11035"/>
                      <a:pt x="3707" y="10701"/>
                    </a:cubicBezTo>
                    <a:cubicBezTo>
                      <a:pt x="2782" y="10472"/>
                      <a:pt x="1077" y="9702"/>
                      <a:pt x="541" y="8281"/>
                    </a:cubicBezTo>
                    <a:cubicBezTo>
                      <a:pt x="181" y="7322"/>
                      <a:pt x="421" y="6226"/>
                      <a:pt x="1256" y="5022"/>
                    </a:cubicBezTo>
                    <a:cubicBezTo>
                      <a:pt x="3385" y="1958"/>
                      <a:pt x="10652" y="533"/>
                      <a:pt x="12827" y="170"/>
                    </a:cubicBezTo>
                    <a:cubicBezTo>
                      <a:pt x="12874" y="162"/>
                      <a:pt x="12906" y="118"/>
                      <a:pt x="12897" y="71"/>
                    </a:cubicBezTo>
                    <a:cubicBezTo>
                      <a:pt x="12892" y="31"/>
                      <a:pt x="12855" y="0"/>
                      <a:pt x="128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6"/>
              <p:cNvSpPr/>
              <p:nvPr/>
            </p:nvSpPr>
            <p:spPr>
              <a:xfrm>
                <a:off x="1778125" y="2127713"/>
                <a:ext cx="181825" cy="341450"/>
              </a:xfrm>
              <a:custGeom>
                <a:avLst/>
                <a:gdLst/>
                <a:ahLst/>
                <a:cxnLst/>
                <a:rect l="l" t="t" r="r" b="b"/>
                <a:pathLst>
                  <a:path w="7273" h="13658" extrusionOk="0">
                    <a:moveTo>
                      <a:pt x="3382" y="0"/>
                    </a:moveTo>
                    <a:cubicBezTo>
                      <a:pt x="3004" y="0"/>
                      <a:pt x="2650" y="251"/>
                      <a:pt x="2546" y="643"/>
                    </a:cubicBezTo>
                    <a:lnTo>
                      <a:pt x="2546" y="642"/>
                    </a:lnTo>
                    <a:lnTo>
                      <a:pt x="183" y="10973"/>
                    </a:lnTo>
                    <a:cubicBezTo>
                      <a:pt x="0" y="11660"/>
                      <a:pt x="262" y="12392"/>
                      <a:pt x="848" y="12798"/>
                    </a:cubicBezTo>
                    <a:cubicBezTo>
                      <a:pt x="1465" y="13226"/>
                      <a:pt x="2381" y="13657"/>
                      <a:pt x="3564" y="13657"/>
                    </a:cubicBezTo>
                    <a:cubicBezTo>
                      <a:pt x="4365" y="13657"/>
                      <a:pt x="5288" y="13460"/>
                      <a:pt x="6325" y="12930"/>
                    </a:cubicBezTo>
                    <a:cubicBezTo>
                      <a:pt x="6925" y="12623"/>
                      <a:pt x="7272" y="11975"/>
                      <a:pt x="7222" y="11304"/>
                    </a:cubicBezTo>
                    <a:lnTo>
                      <a:pt x="6619" y="1791"/>
                    </a:lnTo>
                    <a:cubicBezTo>
                      <a:pt x="6595" y="1466"/>
                      <a:pt x="6390" y="1182"/>
                      <a:pt x="6090" y="1058"/>
                    </a:cubicBezTo>
                    <a:lnTo>
                      <a:pt x="3714" y="67"/>
                    </a:lnTo>
                    <a:cubicBezTo>
                      <a:pt x="3605" y="21"/>
                      <a:pt x="3493" y="0"/>
                      <a:pt x="3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6"/>
              <p:cNvSpPr/>
              <p:nvPr/>
            </p:nvSpPr>
            <p:spPr>
              <a:xfrm>
                <a:off x="1779875" y="2148938"/>
                <a:ext cx="180025" cy="320225"/>
              </a:xfrm>
              <a:custGeom>
                <a:avLst/>
                <a:gdLst/>
                <a:ahLst/>
                <a:cxnLst/>
                <a:rect l="l" t="t" r="r" b="b"/>
                <a:pathLst>
                  <a:path w="7201" h="12809" extrusionOk="0">
                    <a:moveTo>
                      <a:pt x="5523" y="1"/>
                    </a:moveTo>
                    <a:lnTo>
                      <a:pt x="6071" y="8656"/>
                    </a:lnTo>
                    <a:cubicBezTo>
                      <a:pt x="6121" y="9327"/>
                      <a:pt x="5775" y="9975"/>
                      <a:pt x="5176" y="10282"/>
                    </a:cubicBezTo>
                    <a:cubicBezTo>
                      <a:pt x="4139" y="10811"/>
                      <a:pt x="3216" y="11009"/>
                      <a:pt x="2416" y="11009"/>
                    </a:cubicBezTo>
                    <a:cubicBezTo>
                      <a:pt x="1448" y="11009"/>
                      <a:pt x="659" y="10719"/>
                      <a:pt x="66" y="10380"/>
                    </a:cubicBezTo>
                    <a:lnTo>
                      <a:pt x="66" y="10380"/>
                    </a:lnTo>
                    <a:cubicBezTo>
                      <a:pt x="0" y="10988"/>
                      <a:pt x="264" y="11593"/>
                      <a:pt x="778" y="11949"/>
                    </a:cubicBezTo>
                    <a:cubicBezTo>
                      <a:pt x="1394" y="12377"/>
                      <a:pt x="2310" y="12808"/>
                      <a:pt x="3493" y="12808"/>
                    </a:cubicBezTo>
                    <a:cubicBezTo>
                      <a:pt x="4294" y="12808"/>
                      <a:pt x="5218" y="12611"/>
                      <a:pt x="6255" y="12081"/>
                    </a:cubicBezTo>
                    <a:cubicBezTo>
                      <a:pt x="6855" y="11774"/>
                      <a:pt x="7201" y="11126"/>
                      <a:pt x="7151" y="10455"/>
                    </a:cubicBezTo>
                    <a:lnTo>
                      <a:pt x="7152" y="10455"/>
                    </a:lnTo>
                    <a:lnTo>
                      <a:pt x="6549" y="942"/>
                    </a:lnTo>
                    <a:cubicBezTo>
                      <a:pt x="6525" y="617"/>
                      <a:pt x="6320" y="333"/>
                      <a:pt x="6020" y="209"/>
                    </a:cubicBezTo>
                    <a:lnTo>
                      <a:pt x="5523"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6"/>
              <p:cNvSpPr/>
              <p:nvPr/>
            </p:nvSpPr>
            <p:spPr>
              <a:xfrm>
                <a:off x="1987050" y="2127713"/>
                <a:ext cx="181825" cy="341450"/>
              </a:xfrm>
              <a:custGeom>
                <a:avLst/>
                <a:gdLst/>
                <a:ahLst/>
                <a:cxnLst/>
                <a:rect l="l" t="t" r="r" b="b"/>
                <a:pathLst>
                  <a:path w="7273" h="13658" extrusionOk="0">
                    <a:moveTo>
                      <a:pt x="3890" y="0"/>
                    </a:moveTo>
                    <a:cubicBezTo>
                      <a:pt x="3779" y="0"/>
                      <a:pt x="3667" y="21"/>
                      <a:pt x="3558" y="67"/>
                    </a:cubicBezTo>
                    <a:lnTo>
                      <a:pt x="1183" y="1058"/>
                    </a:lnTo>
                    <a:cubicBezTo>
                      <a:pt x="883" y="1182"/>
                      <a:pt x="678" y="1466"/>
                      <a:pt x="654" y="1791"/>
                    </a:cubicBezTo>
                    <a:lnTo>
                      <a:pt x="51" y="11304"/>
                    </a:lnTo>
                    <a:cubicBezTo>
                      <a:pt x="1" y="11975"/>
                      <a:pt x="348" y="12623"/>
                      <a:pt x="947" y="12930"/>
                    </a:cubicBezTo>
                    <a:cubicBezTo>
                      <a:pt x="1984" y="13460"/>
                      <a:pt x="2908" y="13657"/>
                      <a:pt x="3709" y="13657"/>
                    </a:cubicBezTo>
                    <a:cubicBezTo>
                      <a:pt x="4892" y="13657"/>
                      <a:pt x="5808" y="13226"/>
                      <a:pt x="6425" y="12798"/>
                    </a:cubicBezTo>
                    <a:cubicBezTo>
                      <a:pt x="7010" y="12392"/>
                      <a:pt x="7273" y="11660"/>
                      <a:pt x="7089" y="10973"/>
                    </a:cubicBezTo>
                    <a:lnTo>
                      <a:pt x="4727" y="642"/>
                    </a:lnTo>
                    <a:lnTo>
                      <a:pt x="4727" y="643"/>
                    </a:lnTo>
                    <a:cubicBezTo>
                      <a:pt x="4622" y="251"/>
                      <a:pt x="4269" y="0"/>
                      <a:pt x="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6"/>
              <p:cNvSpPr/>
              <p:nvPr/>
            </p:nvSpPr>
            <p:spPr>
              <a:xfrm>
                <a:off x="1987050" y="2145263"/>
                <a:ext cx="180350" cy="323900"/>
              </a:xfrm>
              <a:custGeom>
                <a:avLst/>
                <a:gdLst/>
                <a:ahLst/>
                <a:cxnLst/>
                <a:rect l="l" t="t" r="r" b="b"/>
                <a:pathLst>
                  <a:path w="7214" h="12956" extrusionOk="0">
                    <a:moveTo>
                      <a:pt x="2034" y="1"/>
                    </a:moveTo>
                    <a:lnTo>
                      <a:pt x="1183" y="354"/>
                    </a:lnTo>
                    <a:cubicBezTo>
                      <a:pt x="883" y="480"/>
                      <a:pt x="678" y="764"/>
                      <a:pt x="654" y="1088"/>
                    </a:cubicBezTo>
                    <a:lnTo>
                      <a:pt x="51" y="10602"/>
                    </a:lnTo>
                    <a:cubicBezTo>
                      <a:pt x="1" y="11273"/>
                      <a:pt x="348" y="11921"/>
                      <a:pt x="947" y="12228"/>
                    </a:cubicBezTo>
                    <a:cubicBezTo>
                      <a:pt x="1984" y="12758"/>
                      <a:pt x="2908" y="12955"/>
                      <a:pt x="3709" y="12955"/>
                    </a:cubicBezTo>
                    <a:cubicBezTo>
                      <a:pt x="4892" y="12955"/>
                      <a:pt x="5808" y="12524"/>
                      <a:pt x="6425" y="12096"/>
                    </a:cubicBezTo>
                    <a:cubicBezTo>
                      <a:pt x="6952" y="11730"/>
                      <a:pt x="7213" y="11101"/>
                      <a:pt x="7128" y="10477"/>
                    </a:cubicBezTo>
                    <a:lnTo>
                      <a:pt x="7128" y="10477"/>
                    </a:lnTo>
                    <a:cubicBezTo>
                      <a:pt x="6590" y="10727"/>
                      <a:pt x="5926" y="10915"/>
                      <a:pt x="5147" y="10915"/>
                    </a:cubicBezTo>
                    <a:cubicBezTo>
                      <a:pt x="4346" y="10915"/>
                      <a:pt x="3423" y="10717"/>
                      <a:pt x="2387" y="10187"/>
                    </a:cubicBezTo>
                    <a:lnTo>
                      <a:pt x="2387" y="10189"/>
                    </a:lnTo>
                    <a:cubicBezTo>
                      <a:pt x="1788" y="9882"/>
                      <a:pt x="1440" y="9234"/>
                      <a:pt x="1492" y="8563"/>
                    </a:cubicBezTo>
                    <a:lnTo>
                      <a:pt x="2034"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6"/>
              <p:cNvSpPr/>
              <p:nvPr/>
            </p:nvSpPr>
            <p:spPr>
              <a:xfrm>
                <a:off x="1784850" y="2125588"/>
                <a:ext cx="186300" cy="345800"/>
              </a:xfrm>
              <a:custGeom>
                <a:avLst/>
                <a:gdLst/>
                <a:ahLst/>
                <a:cxnLst/>
                <a:rect l="l" t="t" r="r" b="b"/>
                <a:pathLst>
                  <a:path w="7452" h="13832" extrusionOk="0">
                    <a:moveTo>
                      <a:pt x="3472" y="171"/>
                    </a:moveTo>
                    <a:cubicBezTo>
                      <a:pt x="3574" y="171"/>
                      <a:pt x="3676" y="190"/>
                      <a:pt x="3773" y="230"/>
                    </a:cubicBezTo>
                    <a:lnTo>
                      <a:pt x="6149" y="1220"/>
                    </a:lnTo>
                    <a:cubicBezTo>
                      <a:pt x="6420" y="1334"/>
                      <a:pt x="6604" y="1588"/>
                      <a:pt x="6625" y="1881"/>
                    </a:cubicBezTo>
                    <a:lnTo>
                      <a:pt x="7228" y="11395"/>
                    </a:lnTo>
                    <a:cubicBezTo>
                      <a:pt x="7277" y="12045"/>
                      <a:pt x="6943" y="12650"/>
                      <a:pt x="6378" y="12939"/>
                    </a:cubicBezTo>
                    <a:cubicBezTo>
                      <a:pt x="5355" y="13462"/>
                      <a:pt x="4444" y="13661"/>
                      <a:pt x="3650" y="13661"/>
                    </a:cubicBezTo>
                    <a:cubicBezTo>
                      <a:pt x="2520" y="13661"/>
                      <a:pt x="1627" y="13258"/>
                      <a:pt x="987" y="12813"/>
                    </a:cubicBezTo>
                    <a:cubicBezTo>
                      <a:pt x="436" y="12430"/>
                      <a:pt x="182" y="11733"/>
                      <a:pt x="357" y="11076"/>
                    </a:cubicBezTo>
                    <a:lnTo>
                      <a:pt x="2721" y="748"/>
                    </a:lnTo>
                    <a:cubicBezTo>
                      <a:pt x="2778" y="531"/>
                      <a:pt x="2927" y="350"/>
                      <a:pt x="3129" y="250"/>
                    </a:cubicBezTo>
                    <a:cubicBezTo>
                      <a:pt x="3237" y="197"/>
                      <a:pt x="3354" y="171"/>
                      <a:pt x="3472" y="171"/>
                    </a:cubicBezTo>
                    <a:close/>
                    <a:moveTo>
                      <a:pt x="3474" y="0"/>
                    </a:moveTo>
                    <a:cubicBezTo>
                      <a:pt x="3329" y="0"/>
                      <a:pt x="3186" y="33"/>
                      <a:pt x="3053" y="98"/>
                    </a:cubicBezTo>
                    <a:cubicBezTo>
                      <a:pt x="2807" y="220"/>
                      <a:pt x="2625" y="441"/>
                      <a:pt x="2555" y="706"/>
                    </a:cubicBezTo>
                    <a:cubicBezTo>
                      <a:pt x="2555" y="707"/>
                      <a:pt x="2555" y="707"/>
                      <a:pt x="2554" y="709"/>
                    </a:cubicBezTo>
                    <a:lnTo>
                      <a:pt x="191" y="11035"/>
                    </a:lnTo>
                    <a:cubicBezTo>
                      <a:pt x="0" y="11759"/>
                      <a:pt x="279" y="12530"/>
                      <a:pt x="890" y="12952"/>
                    </a:cubicBezTo>
                    <a:cubicBezTo>
                      <a:pt x="1555" y="13414"/>
                      <a:pt x="2479" y="13831"/>
                      <a:pt x="3650" y="13831"/>
                    </a:cubicBezTo>
                    <a:cubicBezTo>
                      <a:pt x="4466" y="13831"/>
                      <a:pt x="5405" y="13628"/>
                      <a:pt x="6455" y="13091"/>
                    </a:cubicBezTo>
                    <a:cubicBezTo>
                      <a:pt x="7081" y="12770"/>
                      <a:pt x="7451" y="12099"/>
                      <a:pt x="7396" y="11383"/>
                    </a:cubicBezTo>
                    <a:lnTo>
                      <a:pt x="6795" y="1869"/>
                    </a:lnTo>
                    <a:cubicBezTo>
                      <a:pt x="6768" y="1510"/>
                      <a:pt x="6545" y="1202"/>
                      <a:pt x="6214" y="1064"/>
                    </a:cubicBezTo>
                    <a:lnTo>
                      <a:pt x="3838" y="73"/>
                    </a:lnTo>
                    <a:cubicBezTo>
                      <a:pt x="3721" y="24"/>
                      <a:pt x="3597" y="0"/>
                      <a:pt x="3474"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6"/>
              <p:cNvSpPr/>
              <p:nvPr/>
            </p:nvSpPr>
            <p:spPr>
              <a:xfrm>
                <a:off x="1993850" y="2125588"/>
                <a:ext cx="186325" cy="345800"/>
              </a:xfrm>
              <a:custGeom>
                <a:avLst/>
                <a:gdLst/>
                <a:ahLst/>
                <a:cxnLst/>
                <a:rect l="l" t="t" r="r" b="b"/>
                <a:pathLst>
                  <a:path w="7453" h="13832" extrusionOk="0">
                    <a:moveTo>
                      <a:pt x="3980" y="171"/>
                    </a:moveTo>
                    <a:cubicBezTo>
                      <a:pt x="4096" y="171"/>
                      <a:pt x="4215" y="197"/>
                      <a:pt x="4323" y="250"/>
                    </a:cubicBezTo>
                    <a:cubicBezTo>
                      <a:pt x="4525" y="350"/>
                      <a:pt x="4673" y="531"/>
                      <a:pt x="4732" y="748"/>
                    </a:cubicBezTo>
                    <a:lnTo>
                      <a:pt x="7096" y="11079"/>
                    </a:lnTo>
                    <a:cubicBezTo>
                      <a:pt x="7269" y="11733"/>
                      <a:pt x="7016" y="12430"/>
                      <a:pt x="6465" y="12813"/>
                    </a:cubicBezTo>
                    <a:cubicBezTo>
                      <a:pt x="5824" y="13257"/>
                      <a:pt x="4931" y="13660"/>
                      <a:pt x="3801" y="13660"/>
                    </a:cubicBezTo>
                    <a:cubicBezTo>
                      <a:pt x="3007" y="13660"/>
                      <a:pt x="2096" y="13461"/>
                      <a:pt x="1074" y="12939"/>
                    </a:cubicBezTo>
                    <a:cubicBezTo>
                      <a:pt x="509" y="12650"/>
                      <a:pt x="175" y="12045"/>
                      <a:pt x="224" y="11395"/>
                    </a:cubicBezTo>
                    <a:lnTo>
                      <a:pt x="826" y="1882"/>
                    </a:lnTo>
                    <a:cubicBezTo>
                      <a:pt x="849" y="1588"/>
                      <a:pt x="1031" y="1334"/>
                      <a:pt x="1303" y="1220"/>
                    </a:cubicBezTo>
                    <a:lnTo>
                      <a:pt x="3679" y="230"/>
                    </a:lnTo>
                    <a:cubicBezTo>
                      <a:pt x="3776" y="191"/>
                      <a:pt x="3878" y="171"/>
                      <a:pt x="3980" y="171"/>
                    </a:cubicBezTo>
                    <a:close/>
                    <a:moveTo>
                      <a:pt x="3978" y="0"/>
                    </a:moveTo>
                    <a:cubicBezTo>
                      <a:pt x="3854" y="0"/>
                      <a:pt x="3731" y="24"/>
                      <a:pt x="3614" y="73"/>
                    </a:cubicBezTo>
                    <a:lnTo>
                      <a:pt x="1238" y="1064"/>
                    </a:lnTo>
                    <a:cubicBezTo>
                      <a:pt x="907" y="1202"/>
                      <a:pt x="684" y="1510"/>
                      <a:pt x="656" y="1870"/>
                    </a:cubicBezTo>
                    <a:lnTo>
                      <a:pt x="54" y="11383"/>
                    </a:lnTo>
                    <a:cubicBezTo>
                      <a:pt x="0" y="12099"/>
                      <a:pt x="369" y="12770"/>
                      <a:pt x="996" y="13091"/>
                    </a:cubicBezTo>
                    <a:cubicBezTo>
                      <a:pt x="2047" y="13628"/>
                      <a:pt x="2984" y="13831"/>
                      <a:pt x="3802" y="13831"/>
                    </a:cubicBezTo>
                    <a:cubicBezTo>
                      <a:pt x="4972" y="13831"/>
                      <a:pt x="5897" y="13414"/>
                      <a:pt x="6562" y="12952"/>
                    </a:cubicBezTo>
                    <a:cubicBezTo>
                      <a:pt x="7172" y="12530"/>
                      <a:pt x="7453" y="11759"/>
                      <a:pt x="7260" y="11038"/>
                    </a:cubicBezTo>
                    <a:lnTo>
                      <a:pt x="4898" y="709"/>
                    </a:lnTo>
                    <a:cubicBezTo>
                      <a:pt x="4896" y="707"/>
                      <a:pt x="4896" y="707"/>
                      <a:pt x="4896" y="706"/>
                    </a:cubicBezTo>
                    <a:cubicBezTo>
                      <a:pt x="4827" y="441"/>
                      <a:pt x="4644" y="220"/>
                      <a:pt x="4399" y="98"/>
                    </a:cubicBezTo>
                    <a:cubicBezTo>
                      <a:pt x="4266" y="33"/>
                      <a:pt x="4122" y="0"/>
                      <a:pt x="3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6"/>
              <p:cNvSpPr/>
              <p:nvPr/>
            </p:nvSpPr>
            <p:spPr>
              <a:xfrm>
                <a:off x="1654775" y="1858313"/>
                <a:ext cx="54900" cy="14750"/>
              </a:xfrm>
              <a:custGeom>
                <a:avLst/>
                <a:gdLst/>
                <a:ahLst/>
                <a:cxnLst/>
                <a:rect l="l" t="t" r="r" b="b"/>
                <a:pathLst>
                  <a:path w="2196" h="590" extrusionOk="0">
                    <a:moveTo>
                      <a:pt x="86" y="0"/>
                    </a:moveTo>
                    <a:cubicBezTo>
                      <a:pt x="38" y="0"/>
                      <a:pt x="1" y="38"/>
                      <a:pt x="1" y="85"/>
                    </a:cubicBezTo>
                    <a:cubicBezTo>
                      <a:pt x="1" y="132"/>
                      <a:pt x="38" y="170"/>
                      <a:pt x="86" y="170"/>
                    </a:cubicBezTo>
                    <a:cubicBezTo>
                      <a:pt x="784" y="170"/>
                      <a:pt x="2061" y="580"/>
                      <a:pt x="2073" y="585"/>
                    </a:cubicBezTo>
                    <a:cubicBezTo>
                      <a:pt x="2082" y="588"/>
                      <a:pt x="2091" y="589"/>
                      <a:pt x="2100" y="589"/>
                    </a:cubicBezTo>
                    <a:cubicBezTo>
                      <a:pt x="2135" y="589"/>
                      <a:pt x="2168" y="566"/>
                      <a:pt x="2181" y="530"/>
                    </a:cubicBezTo>
                    <a:cubicBezTo>
                      <a:pt x="2196" y="486"/>
                      <a:pt x="2171" y="437"/>
                      <a:pt x="2126" y="422"/>
                    </a:cubicBezTo>
                    <a:cubicBezTo>
                      <a:pt x="2073" y="405"/>
                      <a:pt x="811"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6"/>
              <p:cNvSpPr/>
              <p:nvPr/>
            </p:nvSpPr>
            <p:spPr>
              <a:xfrm>
                <a:off x="1710575" y="2059838"/>
                <a:ext cx="57625" cy="37000"/>
              </a:xfrm>
              <a:custGeom>
                <a:avLst/>
                <a:gdLst/>
                <a:ahLst/>
                <a:cxnLst/>
                <a:rect l="l" t="t" r="r" b="b"/>
                <a:pathLst>
                  <a:path w="2305" h="1480" extrusionOk="0">
                    <a:moveTo>
                      <a:pt x="1395" y="0"/>
                    </a:moveTo>
                    <a:cubicBezTo>
                      <a:pt x="1257" y="0"/>
                      <a:pt x="1110" y="20"/>
                      <a:pt x="961" y="63"/>
                    </a:cubicBezTo>
                    <a:cubicBezTo>
                      <a:pt x="383" y="228"/>
                      <a:pt x="0" y="664"/>
                      <a:pt x="106" y="1037"/>
                    </a:cubicBezTo>
                    <a:cubicBezTo>
                      <a:pt x="185" y="1314"/>
                      <a:pt x="510" y="1479"/>
                      <a:pt x="909" y="1479"/>
                    </a:cubicBezTo>
                    <a:cubicBezTo>
                      <a:pt x="1048" y="1479"/>
                      <a:pt x="1196" y="1459"/>
                      <a:pt x="1345" y="1417"/>
                    </a:cubicBezTo>
                    <a:cubicBezTo>
                      <a:pt x="1922" y="1253"/>
                      <a:pt x="2305" y="817"/>
                      <a:pt x="2198" y="444"/>
                    </a:cubicBezTo>
                    <a:cubicBezTo>
                      <a:pt x="2120" y="166"/>
                      <a:pt x="1794" y="0"/>
                      <a:pt x="1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6"/>
              <p:cNvSpPr/>
              <p:nvPr/>
            </p:nvSpPr>
            <p:spPr>
              <a:xfrm>
                <a:off x="1708225" y="2057738"/>
                <a:ext cx="60900" cy="41200"/>
              </a:xfrm>
              <a:custGeom>
                <a:avLst/>
                <a:gdLst/>
                <a:ahLst/>
                <a:cxnLst/>
                <a:rect l="l" t="t" r="r" b="b"/>
                <a:pathLst>
                  <a:path w="2436" h="1648" extrusionOk="0">
                    <a:moveTo>
                      <a:pt x="1495" y="169"/>
                    </a:moveTo>
                    <a:cubicBezTo>
                      <a:pt x="1854" y="169"/>
                      <a:pt x="2142" y="311"/>
                      <a:pt x="2210" y="550"/>
                    </a:cubicBezTo>
                    <a:cubicBezTo>
                      <a:pt x="2254" y="702"/>
                      <a:pt x="2200" y="875"/>
                      <a:pt x="2059" y="1036"/>
                    </a:cubicBezTo>
                    <a:cubicBezTo>
                      <a:pt x="1908" y="1208"/>
                      <a:pt x="1679" y="1344"/>
                      <a:pt x="1415" y="1419"/>
                    </a:cubicBezTo>
                    <a:cubicBezTo>
                      <a:pt x="1271" y="1460"/>
                      <a:pt x="1129" y="1479"/>
                      <a:pt x="997" y="1479"/>
                    </a:cubicBezTo>
                    <a:cubicBezTo>
                      <a:pt x="640" y="1479"/>
                      <a:pt x="351" y="1338"/>
                      <a:pt x="282" y="1098"/>
                    </a:cubicBezTo>
                    <a:cubicBezTo>
                      <a:pt x="190" y="771"/>
                      <a:pt x="547" y="380"/>
                      <a:pt x="1078" y="229"/>
                    </a:cubicBezTo>
                    <a:cubicBezTo>
                      <a:pt x="1221" y="189"/>
                      <a:pt x="1362" y="169"/>
                      <a:pt x="1494" y="169"/>
                    </a:cubicBezTo>
                    <a:close/>
                    <a:moveTo>
                      <a:pt x="1483" y="1"/>
                    </a:moveTo>
                    <a:cubicBezTo>
                      <a:pt x="1338" y="1"/>
                      <a:pt x="1185" y="21"/>
                      <a:pt x="1031" y="65"/>
                    </a:cubicBezTo>
                    <a:cubicBezTo>
                      <a:pt x="410" y="242"/>
                      <a:pt x="0" y="726"/>
                      <a:pt x="118" y="1144"/>
                    </a:cubicBezTo>
                    <a:cubicBezTo>
                      <a:pt x="208" y="1458"/>
                      <a:pt x="569" y="1648"/>
                      <a:pt x="1008" y="1648"/>
                    </a:cubicBezTo>
                    <a:cubicBezTo>
                      <a:pt x="1154" y="1648"/>
                      <a:pt x="1307" y="1627"/>
                      <a:pt x="1462" y="1583"/>
                    </a:cubicBezTo>
                    <a:cubicBezTo>
                      <a:pt x="1757" y="1499"/>
                      <a:pt x="2015" y="1344"/>
                      <a:pt x="2186" y="1149"/>
                    </a:cubicBezTo>
                    <a:cubicBezTo>
                      <a:pt x="2368" y="942"/>
                      <a:pt x="2435" y="714"/>
                      <a:pt x="2374" y="503"/>
                    </a:cubicBezTo>
                    <a:cubicBezTo>
                      <a:pt x="2285" y="189"/>
                      <a:pt x="1922" y="1"/>
                      <a:pt x="14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6"/>
              <p:cNvSpPr/>
              <p:nvPr/>
            </p:nvSpPr>
            <p:spPr>
              <a:xfrm>
                <a:off x="1693825" y="2033788"/>
                <a:ext cx="57650" cy="37000"/>
              </a:xfrm>
              <a:custGeom>
                <a:avLst/>
                <a:gdLst/>
                <a:ahLst/>
                <a:cxnLst/>
                <a:rect l="l" t="t" r="r" b="b"/>
                <a:pathLst>
                  <a:path w="2306" h="1480" extrusionOk="0">
                    <a:moveTo>
                      <a:pt x="1397" y="1"/>
                    </a:moveTo>
                    <a:cubicBezTo>
                      <a:pt x="1258" y="1"/>
                      <a:pt x="1110" y="21"/>
                      <a:pt x="960" y="63"/>
                    </a:cubicBezTo>
                    <a:cubicBezTo>
                      <a:pt x="383" y="227"/>
                      <a:pt x="1" y="663"/>
                      <a:pt x="107" y="1036"/>
                    </a:cubicBezTo>
                    <a:cubicBezTo>
                      <a:pt x="186" y="1314"/>
                      <a:pt x="511" y="1480"/>
                      <a:pt x="909" y="1480"/>
                    </a:cubicBezTo>
                    <a:cubicBezTo>
                      <a:pt x="1048" y="1480"/>
                      <a:pt x="1195" y="1460"/>
                      <a:pt x="1344" y="1417"/>
                    </a:cubicBezTo>
                    <a:cubicBezTo>
                      <a:pt x="1923" y="1253"/>
                      <a:pt x="2305" y="816"/>
                      <a:pt x="2199" y="443"/>
                    </a:cubicBezTo>
                    <a:cubicBezTo>
                      <a:pt x="2120" y="166"/>
                      <a:pt x="1795" y="1"/>
                      <a:pt x="1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6"/>
              <p:cNvSpPr/>
              <p:nvPr/>
            </p:nvSpPr>
            <p:spPr>
              <a:xfrm>
                <a:off x="1692925" y="2031663"/>
                <a:ext cx="59425" cy="41250"/>
              </a:xfrm>
              <a:custGeom>
                <a:avLst/>
                <a:gdLst/>
                <a:ahLst/>
                <a:cxnLst/>
                <a:rect l="l" t="t" r="r" b="b"/>
                <a:pathLst>
                  <a:path w="2377" h="1650" extrusionOk="0">
                    <a:moveTo>
                      <a:pt x="1432" y="169"/>
                    </a:moveTo>
                    <a:cubicBezTo>
                      <a:pt x="1550" y="169"/>
                      <a:pt x="1664" y="186"/>
                      <a:pt x="1767" y="218"/>
                    </a:cubicBezTo>
                    <a:cubicBezTo>
                      <a:pt x="1972" y="280"/>
                      <a:pt x="2109" y="399"/>
                      <a:pt x="2153" y="552"/>
                    </a:cubicBezTo>
                    <a:cubicBezTo>
                      <a:pt x="2195" y="704"/>
                      <a:pt x="2141" y="875"/>
                      <a:pt x="2000" y="1038"/>
                    </a:cubicBezTo>
                    <a:cubicBezTo>
                      <a:pt x="1849" y="1209"/>
                      <a:pt x="1620" y="1344"/>
                      <a:pt x="1357" y="1419"/>
                    </a:cubicBezTo>
                    <a:cubicBezTo>
                      <a:pt x="1217" y="1459"/>
                      <a:pt x="1076" y="1479"/>
                      <a:pt x="942" y="1479"/>
                    </a:cubicBezTo>
                    <a:cubicBezTo>
                      <a:pt x="824" y="1479"/>
                      <a:pt x="711" y="1464"/>
                      <a:pt x="609" y="1432"/>
                    </a:cubicBezTo>
                    <a:cubicBezTo>
                      <a:pt x="404" y="1369"/>
                      <a:pt x="267" y="1250"/>
                      <a:pt x="225" y="1098"/>
                    </a:cubicBezTo>
                    <a:cubicBezTo>
                      <a:pt x="181" y="947"/>
                      <a:pt x="236" y="774"/>
                      <a:pt x="377" y="613"/>
                    </a:cubicBezTo>
                    <a:cubicBezTo>
                      <a:pt x="527" y="440"/>
                      <a:pt x="756" y="304"/>
                      <a:pt x="1019" y="230"/>
                    </a:cubicBezTo>
                    <a:cubicBezTo>
                      <a:pt x="1159" y="191"/>
                      <a:pt x="1300" y="171"/>
                      <a:pt x="1432" y="171"/>
                    </a:cubicBezTo>
                    <a:lnTo>
                      <a:pt x="1432" y="169"/>
                    </a:lnTo>
                    <a:close/>
                    <a:moveTo>
                      <a:pt x="1435" y="0"/>
                    </a:moveTo>
                    <a:cubicBezTo>
                      <a:pt x="1285" y="0"/>
                      <a:pt x="1128" y="22"/>
                      <a:pt x="973" y="66"/>
                    </a:cubicBezTo>
                    <a:cubicBezTo>
                      <a:pt x="677" y="150"/>
                      <a:pt x="421" y="303"/>
                      <a:pt x="249" y="500"/>
                    </a:cubicBezTo>
                    <a:cubicBezTo>
                      <a:pt x="67" y="707"/>
                      <a:pt x="0" y="935"/>
                      <a:pt x="59" y="1144"/>
                    </a:cubicBezTo>
                    <a:cubicBezTo>
                      <a:pt x="120" y="1355"/>
                      <a:pt x="296" y="1514"/>
                      <a:pt x="559" y="1595"/>
                    </a:cubicBezTo>
                    <a:cubicBezTo>
                      <a:pt x="679" y="1631"/>
                      <a:pt x="808" y="1650"/>
                      <a:pt x="945" y="1650"/>
                    </a:cubicBezTo>
                    <a:cubicBezTo>
                      <a:pt x="1093" y="1650"/>
                      <a:pt x="1250" y="1627"/>
                      <a:pt x="1405" y="1584"/>
                    </a:cubicBezTo>
                    <a:cubicBezTo>
                      <a:pt x="1699" y="1499"/>
                      <a:pt x="1956" y="1346"/>
                      <a:pt x="2127" y="1150"/>
                    </a:cubicBezTo>
                    <a:cubicBezTo>
                      <a:pt x="2309" y="944"/>
                      <a:pt x="2376" y="714"/>
                      <a:pt x="2317" y="505"/>
                    </a:cubicBezTo>
                    <a:cubicBezTo>
                      <a:pt x="2256" y="295"/>
                      <a:pt x="2080" y="134"/>
                      <a:pt x="1817" y="54"/>
                    </a:cubicBezTo>
                    <a:cubicBezTo>
                      <a:pt x="1699" y="18"/>
                      <a:pt x="1570" y="0"/>
                      <a:pt x="1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6"/>
              <p:cNvSpPr/>
              <p:nvPr/>
            </p:nvSpPr>
            <p:spPr>
              <a:xfrm>
                <a:off x="1677175" y="2008088"/>
                <a:ext cx="57625" cy="37000"/>
              </a:xfrm>
              <a:custGeom>
                <a:avLst/>
                <a:gdLst/>
                <a:ahLst/>
                <a:cxnLst/>
                <a:rect l="l" t="t" r="r" b="b"/>
                <a:pathLst>
                  <a:path w="2305" h="1480" extrusionOk="0">
                    <a:moveTo>
                      <a:pt x="1396" y="1"/>
                    </a:moveTo>
                    <a:cubicBezTo>
                      <a:pt x="1258" y="1"/>
                      <a:pt x="1110" y="21"/>
                      <a:pt x="961" y="63"/>
                    </a:cubicBezTo>
                    <a:cubicBezTo>
                      <a:pt x="383" y="227"/>
                      <a:pt x="0" y="665"/>
                      <a:pt x="106" y="1038"/>
                    </a:cubicBezTo>
                    <a:cubicBezTo>
                      <a:pt x="185" y="1315"/>
                      <a:pt x="510" y="1480"/>
                      <a:pt x="909" y="1480"/>
                    </a:cubicBezTo>
                    <a:cubicBezTo>
                      <a:pt x="1048" y="1480"/>
                      <a:pt x="1196" y="1460"/>
                      <a:pt x="1345" y="1418"/>
                    </a:cubicBezTo>
                    <a:cubicBezTo>
                      <a:pt x="1922" y="1254"/>
                      <a:pt x="2305" y="818"/>
                      <a:pt x="2198" y="444"/>
                    </a:cubicBezTo>
                    <a:cubicBezTo>
                      <a:pt x="2120" y="166"/>
                      <a:pt x="1794" y="1"/>
                      <a:pt x="1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6"/>
              <p:cNvSpPr/>
              <p:nvPr/>
            </p:nvSpPr>
            <p:spPr>
              <a:xfrm>
                <a:off x="1676300" y="2005963"/>
                <a:ext cx="60850" cy="41250"/>
              </a:xfrm>
              <a:custGeom>
                <a:avLst/>
                <a:gdLst/>
                <a:ahLst/>
                <a:cxnLst/>
                <a:rect l="l" t="t" r="r" b="b"/>
                <a:pathLst>
                  <a:path w="2434" h="1650" extrusionOk="0">
                    <a:moveTo>
                      <a:pt x="1432" y="171"/>
                    </a:moveTo>
                    <a:cubicBezTo>
                      <a:pt x="1550" y="171"/>
                      <a:pt x="1664" y="188"/>
                      <a:pt x="1766" y="218"/>
                    </a:cubicBezTo>
                    <a:cubicBezTo>
                      <a:pt x="1971" y="282"/>
                      <a:pt x="2109" y="400"/>
                      <a:pt x="2151" y="552"/>
                    </a:cubicBezTo>
                    <a:cubicBezTo>
                      <a:pt x="2244" y="880"/>
                      <a:pt x="1887" y="1270"/>
                      <a:pt x="1356" y="1421"/>
                    </a:cubicBezTo>
                    <a:cubicBezTo>
                      <a:pt x="1213" y="1461"/>
                      <a:pt x="1072" y="1480"/>
                      <a:pt x="939" y="1480"/>
                    </a:cubicBezTo>
                    <a:cubicBezTo>
                      <a:pt x="581" y="1480"/>
                      <a:pt x="291" y="1339"/>
                      <a:pt x="223" y="1099"/>
                    </a:cubicBezTo>
                    <a:cubicBezTo>
                      <a:pt x="181" y="947"/>
                      <a:pt x="234" y="774"/>
                      <a:pt x="377" y="613"/>
                    </a:cubicBezTo>
                    <a:cubicBezTo>
                      <a:pt x="527" y="441"/>
                      <a:pt x="755" y="306"/>
                      <a:pt x="1019" y="230"/>
                    </a:cubicBezTo>
                    <a:cubicBezTo>
                      <a:pt x="1159" y="191"/>
                      <a:pt x="1298" y="171"/>
                      <a:pt x="1432" y="171"/>
                    </a:cubicBezTo>
                    <a:close/>
                    <a:moveTo>
                      <a:pt x="1432" y="1"/>
                    </a:moveTo>
                    <a:cubicBezTo>
                      <a:pt x="1283" y="1"/>
                      <a:pt x="1127" y="23"/>
                      <a:pt x="972" y="66"/>
                    </a:cubicBezTo>
                    <a:cubicBezTo>
                      <a:pt x="677" y="150"/>
                      <a:pt x="421" y="305"/>
                      <a:pt x="248" y="501"/>
                    </a:cubicBezTo>
                    <a:cubicBezTo>
                      <a:pt x="67" y="707"/>
                      <a:pt x="0" y="936"/>
                      <a:pt x="59" y="1146"/>
                    </a:cubicBezTo>
                    <a:cubicBezTo>
                      <a:pt x="149" y="1460"/>
                      <a:pt x="510" y="1650"/>
                      <a:pt x="949" y="1650"/>
                    </a:cubicBezTo>
                    <a:cubicBezTo>
                      <a:pt x="1095" y="1650"/>
                      <a:pt x="1248" y="1629"/>
                      <a:pt x="1403" y="1584"/>
                    </a:cubicBezTo>
                    <a:cubicBezTo>
                      <a:pt x="2025" y="1408"/>
                      <a:pt x="2434" y="924"/>
                      <a:pt x="2315" y="505"/>
                    </a:cubicBezTo>
                    <a:cubicBezTo>
                      <a:pt x="2256" y="296"/>
                      <a:pt x="2079" y="136"/>
                      <a:pt x="1816" y="56"/>
                    </a:cubicBezTo>
                    <a:cubicBezTo>
                      <a:pt x="1697" y="19"/>
                      <a:pt x="1567" y="1"/>
                      <a:pt x="1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6"/>
              <p:cNvSpPr/>
              <p:nvPr/>
            </p:nvSpPr>
            <p:spPr>
              <a:xfrm>
                <a:off x="1662600" y="1992813"/>
                <a:ext cx="46550" cy="29900"/>
              </a:xfrm>
              <a:custGeom>
                <a:avLst/>
                <a:gdLst/>
                <a:ahLst/>
                <a:cxnLst/>
                <a:rect l="l" t="t" r="r" b="b"/>
                <a:pathLst>
                  <a:path w="1862" h="1196" extrusionOk="0">
                    <a:moveTo>
                      <a:pt x="1128" y="1"/>
                    </a:moveTo>
                    <a:cubicBezTo>
                      <a:pt x="1015" y="1"/>
                      <a:pt x="896" y="17"/>
                      <a:pt x="774" y="52"/>
                    </a:cubicBezTo>
                    <a:cubicBezTo>
                      <a:pt x="308" y="184"/>
                      <a:pt x="0" y="536"/>
                      <a:pt x="85" y="838"/>
                    </a:cubicBezTo>
                    <a:cubicBezTo>
                      <a:pt x="148" y="1062"/>
                      <a:pt x="411" y="1195"/>
                      <a:pt x="733" y="1195"/>
                    </a:cubicBezTo>
                    <a:cubicBezTo>
                      <a:pt x="845" y="1195"/>
                      <a:pt x="965" y="1179"/>
                      <a:pt x="1086" y="1145"/>
                    </a:cubicBezTo>
                    <a:cubicBezTo>
                      <a:pt x="1552" y="1013"/>
                      <a:pt x="1861" y="661"/>
                      <a:pt x="1775" y="359"/>
                    </a:cubicBezTo>
                    <a:cubicBezTo>
                      <a:pt x="1712" y="135"/>
                      <a:pt x="1450"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6"/>
              <p:cNvSpPr/>
              <p:nvPr/>
            </p:nvSpPr>
            <p:spPr>
              <a:xfrm>
                <a:off x="1661750" y="1990688"/>
                <a:ext cx="48200" cy="34150"/>
              </a:xfrm>
              <a:custGeom>
                <a:avLst/>
                <a:gdLst/>
                <a:ahLst/>
                <a:cxnLst/>
                <a:rect l="l" t="t" r="r" b="b"/>
                <a:pathLst>
                  <a:path w="1928" h="1366" extrusionOk="0">
                    <a:moveTo>
                      <a:pt x="1162" y="170"/>
                    </a:moveTo>
                    <a:cubicBezTo>
                      <a:pt x="1256" y="170"/>
                      <a:pt x="1346" y="184"/>
                      <a:pt x="1426" y="208"/>
                    </a:cubicBezTo>
                    <a:cubicBezTo>
                      <a:pt x="1587" y="257"/>
                      <a:pt x="1694" y="349"/>
                      <a:pt x="1727" y="466"/>
                    </a:cubicBezTo>
                    <a:cubicBezTo>
                      <a:pt x="1751" y="550"/>
                      <a:pt x="1736" y="642"/>
                      <a:pt x="1684" y="737"/>
                    </a:cubicBezTo>
                    <a:cubicBezTo>
                      <a:pt x="1583" y="919"/>
                      <a:pt x="1363" y="1072"/>
                      <a:pt x="1095" y="1148"/>
                    </a:cubicBezTo>
                    <a:cubicBezTo>
                      <a:pt x="985" y="1179"/>
                      <a:pt x="874" y="1195"/>
                      <a:pt x="769" y="1195"/>
                    </a:cubicBezTo>
                    <a:cubicBezTo>
                      <a:pt x="674" y="1195"/>
                      <a:pt x="584" y="1182"/>
                      <a:pt x="502" y="1157"/>
                    </a:cubicBezTo>
                    <a:cubicBezTo>
                      <a:pt x="341" y="1109"/>
                      <a:pt x="235" y="1017"/>
                      <a:pt x="201" y="899"/>
                    </a:cubicBezTo>
                    <a:cubicBezTo>
                      <a:pt x="177" y="816"/>
                      <a:pt x="192" y="723"/>
                      <a:pt x="244" y="630"/>
                    </a:cubicBezTo>
                    <a:cubicBezTo>
                      <a:pt x="345" y="448"/>
                      <a:pt x="566" y="293"/>
                      <a:pt x="833" y="219"/>
                    </a:cubicBezTo>
                    <a:cubicBezTo>
                      <a:pt x="944" y="187"/>
                      <a:pt x="1056" y="170"/>
                      <a:pt x="1162" y="170"/>
                    </a:cubicBezTo>
                    <a:close/>
                    <a:moveTo>
                      <a:pt x="1161" y="0"/>
                    </a:moveTo>
                    <a:cubicBezTo>
                      <a:pt x="1039" y="0"/>
                      <a:pt x="912" y="18"/>
                      <a:pt x="786" y="55"/>
                    </a:cubicBezTo>
                    <a:cubicBezTo>
                      <a:pt x="476" y="141"/>
                      <a:pt x="218" y="327"/>
                      <a:pt x="95" y="547"/>
                    </a:cubicBezTo>
                    <a:cubicBezTo>
                      <a:pt x="21" y="680"/>
                      <a:pt x="1" y="819"/>
                      <a:pt x="37" y="946"/>
                    </a:cubicBezTo>
                    <a:cubicBezTo>
                      <a:pt x="87" y="1121"/>
                      <a:pt x="233" y="1254"/>
                      <a:pt x="452" y="1321"/>
                    </a:cubicBezTo>
                    <a:cubicBezTo>
                      <a:pt x="549" y="1350"/>
                      <a:pt x="655" y="1365"/>
                      <a:pt x="766" y="1365"/>
                    </a:cubicBezTo>
                    <a:cubicBezTo>
                      <a:pt x="889" y="1365"/>
                      <a:pt x="1016" y="1347"/>
                      <a:pt x="1142" y="1312"/>
                    </a:cubicBezTo>
                    <a:cubicBezTo>
                      <a:pt x="1452" y="1224"/>
                      <a:pt x="1710" y="1040"/>
                      <a:pt x="1833" y="820"/>
                    </a:cubicBezTo>
                    <a:cubicBezTo>
                      <a:pt x="1908" y="685"/>
                      <a:pt x="1927" y="547"/>
                      <a:pt x="1891" y="419"/>
                    </a:cubicBezTo>
                    <a:cubicBezTo>
                      <a:pt x="1841" y="245"/>
                      <a:pt x="1694" y="113"/>
                      <a:pt x="1476" y="46"/>
                    </a:cubicBezTo>
                    <a:cubicBezTo>
                      <a:pt x="1379" y="15"/>
                      <a:pt x="1272" y="0"/>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6"/>
              <p:cNvSpPr/>
              <p:nvPr/>
            </p:nvSpPr>
            <p:spPr>
              <a:xfrm>
                <a:off x="2278275" y="1964213"/>
                <a:ext cx="54875" cy="35200"/>
              </a:xfrm>
              <a:custGeom>
                <a:avLst/>
                <a:gdLst/>
                <a:ahLst/>
                <a:cxnLst/>
                <a:rect l="l" t="t" r="r" b="b"/>
                <a:pathLst>
                  <a:path w="2195" h="1408" extrusionOk="0">
                    <a:moveTo>
                      <a:pt x="1123" y="1"/>
                    </a:moveTo>
                    <a:cubicBezTo>
                      <a:pt x="1109" y="1"/>
                      <a:pt x="1094" y="1"/>
                      <a:pt x="1080" y="1"/>
                    </a:cubicBezTo>
                    <a:cubicBezTo>
                      <a:pt x="480" y="15"/>
                      <a:pt x="0" y="341"/>
                      <a:pt x="9" y="730"/>
                    </a:cubicBezTo>
                    <a:cubicBezTo>
                      <a:pt x="18" y="1109"/>
                      <a:pt x="490" y="1407"/>
                      <a:pt x="1070" y="1407"/>
                    </a:cubicBezTo>
                    <a:cubicBezTo>
                      <a:pt x="1084" y="1407"/>
                      <a:pt x="1099" y="1407"/>
                      <a:pt x="1113" y="1407"/>
                    </a:cubicBezTo>
                    <a:cubicBezTo>
                      <a:pt x="1714" y="1393"/>
                      <a:pt x="2194" y="1067"/>
                      <a:pt x="2183" y="678"/>
                    </a:cubicBezTo>
                    <a:cubicBezTo>
                      <a:pt x="2175" y="299"/>
                      <a:pt x="1704" y="1"/>
                      <a:pt x="1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6"/>
              <p:cNvSpPr/>
              <p:nvPr/>
            </p:nvSpPr>
            <p:spPr>
              <a:xfrm>
                <a:off x="2276100" y="1962088"/>
                <a:ext cx="59050" cy="39475"/>
              </a:xfrm>
              <a:custGeom>
                <a:avLst/>
                <a:gdLst/>
                <a:ahLst/>
                <a:cxnLst/>
                <a:rect l="l" t="t" r="r" b="b"/>
                <a:pathLst>
                  <a:path w="2362" h="1579" extrusionOk="0">
                    <a:moveTo>
                      <a:pt x="1232" y="170"/>
                    </a:moveTo>
                    <a:cubicBezTo>
                      <a:pt x="1486" y="170"/>
                      <a:pt x="1716" y="236"/>
                      <a:pt x="1895" y="346"/>
                    </a:cubicBezTo>
                    <a:cubicBezTo>
                      <a:pt x="2079" y="458"/>
                      <a:pt x="2182" y="607"/>
                      <a:pt x="2185" y="765"/>
                    </a:cubicBezTo>
                    <a:cubicBezTo>
                      <a:pt x="2190" y="924"/>
                      <a:pt x="2094" y="1077"/>
                      <a:pt x="1917" y="1197"/>
                    </a:cubicBezTo>
                    <a:cubicBezTo>
                      <a:pt x="1728" y="1326"/>
                      <a:pt x="1473" y="1401"/>
                      <a:pt x="1199" y="1407"/>
                    </a:cubicBezTo>
                    <a:cubicBezTo>
                      <a:pt x="1185" y="1407"/>
                      <a:pt x="1171" y="1408"/>
                      <a:pt x="1159" y="1408"/>
                    </a:cubicBezTo>
                    <a:cubicBezTo>
                      <a:pt x="900" y="1408"/>
                      <a:pt x="657" y="1346"/>
                      <a:pt x="471" y="1232"/>
                    </a:cubicBezTo>
                    <a:cubicBezTo>
                      <a:pt x="289" y="1120"/>
                      <a:pt x="186" y="971"/>
                      <a:pt x="181" y="813"/>
                    </a:cubicBezTo>
                    <a:cubicBezTo>
                      <a:pt x="174" y="473"/>
                      <a:pt x="616" y="185"/>
                      <a:pt x="1168" y="171"/>
                    </a:cubicBezTo>
                    <a:cubicBezTo>
                      <a:pt x="1190" y="170"/>
                      <a:pt x="1211" y="170"/>
                      <a:pt x="1232" y="170"/>
                    </a:cubicBezTo>
                    <a:close/>
                    <a:moveTo>
                      <a:pt x="1216" y="0"/>
                    </a:moveTo>
                    <a:cubicBezTo>
                      <a:pt x="1199" y="0"/>
                      <a:pt x="1182" y="1"/>
                      <a:pt x="1165" y="1"/>
                    </a:cubicBezTo>
                    <a:cubicBezTo>
                      <a:pt x="518" y="16"/>
                      <a:pt x="1" y="382"/>
                      <a:pt x="11" y="818"/>
                    </a:cubicBezTo>
                    <a:cubicBezTo>
                      <a:pt x="18" y="1035"/>
                      <a:pt x="148" y="1234"/>
                      <a:pt x="383" y="1378"/>
                    </a:cubicBezTo>
                    <a:cubicBezTo>
                      <a:pt x="594" y="1507"/>
                      <a:pt x="869" y="1578"/>
                      <a:pt x="1159" y="1578"/>
                    </a:cubicBezTo>
                    <a:lnTo>
                      <a:pt x="1203" y="1578"/>
                    </a:lnTo>
                    <a:cubicBezTo>
                      <a:pt x="1510" y="1571"/>
                      <a:pt x="1797" y="1486"/>
                      <a:pt x="2012" y="1339"/>
                    </a:cubicBezTo>
                    <a:cubicBezTo>
                      <a:pt x="2240" y="1184"/>
                      <a:pt x="2362" y="979"/>
                      <a:pt x="2355" y="762"/>
                    </a:cubicBezTo>
                    <a:cubicBezTo>
                      <a:pt x="2351" y="543"/>
                      <a:pt x="2219" y="344"/>
                      <a:pt x="1985" y="202"/>
                    </a:cubicBezTo>
                    <a:cubicBezTo>
                      <a:pt x="1776" y="73"/>
                      <a:pt x="1500"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6"/>
              <p:cNvSpPr/>
              <p:nvPr/>
            </p:nvSpPr>
            <p:spPr>
              <a:xfrm>
                <a:off x="2286550" y="1934338"/>
                <a:ext cx="54850" cy="35250"/>
              </a:xfrm>
              <a:custGeom>
                <a:avLst/>
                <a:gdLst/>
                <a:ahLst/>
                <a:cxnLst/>
                <a:rect l="l" t="t" r="r" b="b"/>
                <a:pathLst>
                  <a:path w="2194" h="1410" extrusionOk="0">
                    <a:moveTo>
                      <a:pt x="1119" y="1"/>
                    </a:moveTo>
                    <a:cubicBezTo>
                      <a:pt x="1106" y="1"/>
                      <a:pt x="1093" y="1"/>
                      <a:pt x="1080" y="1"/>
                    </a:cubicBezTo>
                    <a:cubicBezTo>
                      <a:pt x="480" y="17"/>
                      <a:pt x="0" y="343"/>
                      <a:pt x="9" y="732"/>
                    </a:cubicBezTo>
                    <a:cubicBezTo>
                      <a:pt x="20" y="1110"/>
                      <a:pt x="492" y="1409"/>
                      <a:pt x="1076" y="1409"/>
                    </a:cubicBezTo>
                    <a:cubicBezTo>
                      <a:pt x="1089" y="1409"/>
                      <a:pt x="1102" y="1409"/>
                      <a:pt x="1115" y="1409"/>
                    </a:cubicBezTo>
                    <a:cubicBezTo>
                      <a:pt x="1714" y="1394"/>
                      <a:pt x="2194" y="1067"/>
                      <a:pt x="2185" y="678"/>
                    </a:cubicBezTo>
                    <a:cubicBezTo>
                      <a:pt x="2176" y="298"/>
                      <a:pt x="1702" y="1"/>
                      <a:pt x="1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6"/>
              <p:cNvSpPr/>
              <p:nvPr/>
            </p:nvSpPr>
            <p:spPr>
              <a:xfrm>
                <a:off x="2284375" y="1932213"/>
                <a:ext cx="59200" cy="39475"/>
              </a:xfrm>
              <a:custGeom>
                <a:avLst/>
                <a:gdLst/>
                <a:ahLst/>
                <a:cxnLst/>
                <a:rect l="l" t="t" r="r" b="b"/>
                <a:pathLst>
                  <a:path w="2368" h="1579" extrusionOk="0">
                    <a:moveTo>
                      <a:pt x="1209" y="171"/>
                    </a:moveTo>
                    <a:cubicBezTo>
                      <a:pt x="1744" y="171"/>
                      <a:pt x="2179" y="433"/>
                      <a:pt x="2187" y="767"/>
                    </a:cubicBezTo>
                    <a:cubicBezTo>
                      <a:pt x="2194" y="1107"/>
                      <a:pt x="1751" y="1395"/>
                      <a:pt x="1200" y="1409"/>
                    </a:cubicBezTo>
                    <a:lnTo>
                      <a:pt x="1159" y="1409"/>
                    </a:lnTo>
                    <a:cubicBezTo>
                      <a:pt x="900" y="1409"/>
                      <a:pt x="657" y="1346"/>
                      <a:pt x="471" y="1233"/>
                    </a:cubicBezTo>
                    <a:cubicBezTo>
                      <a:pt x="289" y="1122"/>
                      <a:pt x="186" y="971"/>
                      <a:pt x="183" y="814"/>
                    </a:cubicBezTo>
                    <a:cubicBezTo>
                      <a:pt x="174" y="474"/>
                      <a:pt x="617" y="185"/>
                      <a:pt x="1170" y="171"/>
                    </a:cubicBezTo>
                    <a:close/>
                    <a:moveTo>
                      <a:pt x="1215" y="1"/>
                    </a:moveTo>
                    <a:cubicBezTo>
                      <a:pt x="1198" y="1"/>
                      <a:pt x="1182" y="1"/>
                      <a:pt x="1165" y="1"/>
                    </a:cubicBezTo>
                    <a:cubicBezTo>
                      <a:pt x="518" y="17"/>
                      <a:pt x="1" y="384"/>
                      <a:pt x="11" y="818"/>
                    </a:cubicBezTo>
                    <a:cubicBezTo>
                      <a:pt x="17" y="1035"/>
                      <a:pt x="150" y="1236"/>
                      <a:pt x="383" y="1378"/>
                    </a:cubicBezTo>
                    <a:cubicBezTo>
                      <a:pt x="594" y="1509"/>
                      <a:pt x="869" y="1579"/>
                      <a:pt x="1159" y="1579"/>
                    </a:cubicBezTo>
                    <a:lnTo>
                      <a:pt x="1203" y="1579"/>
                    </a:lnTo>
                    <a:cubicBezTo>
                      <a:pt x="1850" y="1564"/>
                      <a:pt x="2368" y="1198"/>
                      <a:pt x="2357" y="762"/>
                    </a:cubicBezTo>
                    <a:cubicBezTo>
                      <a:pt x="2347" y="339"/>
                      <a:pt x="1844"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6"/>
              <p:cNvSpPr/>
              <p:nvPr/>
            </p:nvSpPr>
            <p:spPr>
              <a:xfrm>
                <a:off x="2294850" y="1904888"/>
                <a:ext cx="54875" cy="35250"/>
              </a:xfrm>
              <a:custGeom>
                <a:avLst/>
                <a:gdLst/>
                <a:ahLst/>
                <a:cxnLst/>
                <a:rect l="l" t="t" r="r" b="b"/>
                <a:pathLst>
                  <a:path w="2195" h="1410" extrusionOk="0">
                    <a:moveTo>
                      <a:pt x="1119" y="1"/>
                    </a:moveTo>
                    <a:cubicBezTo>
                      <a:pt x="1106" y="1"/>
                      <a:pt x="1093" y="1"/>
                      <a:pt x="1080" y="1"/>
                    </a:cubicBezTo>
                    <a:cubicBezTo>
                      <a:pt x="481" y="16"/>
                      <a:pt x="1" y="343"/>
                      <a:pt x="10" y="732"/>
                    </a:cubicBezTo>
                    <a:cubicBezTo>
                      <a:pt x="19" y="1112"/>
                      <a:pt x="493" y="1409"/>
                      <a:pt x="1076" y="1409"/>
                    </a:cubicBezTo>
                    <a:cubicBezTo>
                      <a:pt x="1089" y="1409"/>
                      <a:pt x="1102" y="1409"/>
                      <a:pt x="1115" y="1409"/>
                    </a:cubicBezTo>
                    <a:cubicBezTo>
                      <a:pt x="1715" y="1393"/>
                      <a:pt x="2194" y="1067"/>
                      <a:pt x="2185" y="678"/>
                    </a:cubicBezTo>
                    <a:cubicBezTo>
                      <a:pt x="2175" y="298"/>
                      <a:pt x="1703" y="1"/>
                      <a:pt x="1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6"/>
              <p:cNvSpPr/>
              <p:nvPr/>
            </p:nvSpPr>
            <p:spPr>
              <a:xfrm>
                <a:off x="2292700" y="1902763"/>
                <a:ext cx="59025" cy="39475"/>
              </a:xfrm>
              <a:custGeom>
                <a:avLst/>
                <a:gdLst/>
                <a:ahLst/>
                <a:cxnLst/>
                <a:rect l="l" t="t" r="r" b="b"/>
                <a:pathLst>
                  <a:path w="2361" h="1579" extrusionOk="0">
                    <a:moveTo>
                      <a:pt x="1204" y="171"/>
                    </a:moveTo>
                    <a:cubicBezTo>
                      <a:pt x="1746" y="171"/>
                      <a:pt x="2177" y="432"/>
                      <a:pt x="2185" y="766"/>
                    </a:cubicBezTo>
                    <a:cubicBezTo>
                      <a:pt x="2189" y="924"/>
                      <a:pt x="2094" y="1078"/>
                      <a:pt x="1916" y="1199"/>
                    </a:cubicBezTo>
                    <a:cubicBezTo>
                      <a:pt x="1728" y="1327"/>
                      <a:pt x="1473" y="1401"/>
                      <a:pt x="1198" y="1409"/>
                    </a:cubicBezTo>
                    <a:lnTo>
                      <a:pt x="1159" y="1409"/>
                    </a:lnTo>
                    <a:cubicBezTo>
                      <a:pt x="624" y="1409"/>
                      <a:pt x="190" y="1146"/>
                      <a:pt x="181" y="813"/>
                    </a:cubicBezTo>
                    <a:cubicBezTo>
                      <a:pt x="173" y="473"/>
                      <a:pt x="617" y="185"/>
                      <a:pt x="1168" y="171"/>
                    </a:cubicBezTo>
                    <a:cubicBezTo>
                      <a:pt x="1180" y="171"/>
                      <a:pt x="1192" y="171"/>
                      <a:pt x="1204" y="171"/>
                    </a:cubicBezTo>
                    <a:close/>
                    <a:moveTo>
                      <a:pt x="1214" y="1"/>
                    </a:moveTo>
                    <a:cubicBezTo>
                      <a:pt x="1197" y="1"/>
                      <a:pt x="1181" y="1"/>
                      <a:pt x="1165" y="1"/>
                    </a:cubicBezTo>
                    <a:cubicBezTo>
                      <a:pt x="518" y="16"/>
                      <a:pt x="0" y="384"/>
                      <a:pt x="11" y="818"/>
                    </a:cubicBezTo>
                    <a:cubicBezTo>
                      <a:pt x="21" y="1243"/>
                      <a:pt x="533" y="1579"/>
                      <a:pt x="1160" y="1579"/>
                    </a:cubicBezTo>
                    <a:lnTo>
                      <a:pt x="1203" y="1579"/>
                    </a:lnTo>
                    <a:cubicBezTo>
                      <a:pt x="1509" y="1571"/>
                      <a:pt x="1796" y="1486"/>
                      <a:pt x="2012" y="1339"/>
                    </a:cubicBezTo>
                    <a:cubicBezTo>
                      <a:pt x="2239" y="1185"/>
                      <a:pt x="2361" y="979"/>
                      <a:pt x="2356" y="762"/>
                    </a:cubicBezTo>
                    <a:cubicBezTo>
                      <a:pt x="2346" y="339"/>
                      <a:pt x="184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6"/>
              <p:cNvSpPr/>
              <p:nvPr/>
            </p:nvSpPr>
            <p:spPr>
              <a:xfrm>
                <a:off x="2313800" y="1884338"/>
                <a:ext cx="44275" cy="28425"/>
              </a:xfrm>
              <a:custGeom>
                <a:avLst/>
                <a:gdLst/>
                <a:ahLst/>
                <a:cxnLst/>
                <a:rect l="l" t="t" r="r" b="b"/>
                <a:pathLst>
                  <a:path w="1771" h="1137" extrusionOk="0">
                    <a:moveTo>
                      <a:pt x="906" y="0"/>
                    </a:moveTo>
                    <a:cubicBezTo>
                      <a:pt x="895" y="0"/>
                      <a:pt x="883" y="0"/>
                      <a:pt x="872" y="0"/>
                    </a:cubicBezTo>
                    <a:cubicBezTo>
                      <a:pt x="387" y="13"/>
                      <a:pt x="0" y="275"/>
                      <a:pt x="8" y="590"/>
                    </a:cubicBezTo>
                    <a:cubicBezTo>
                      <a:pt x="15" y="896"/>
                      <a:pt x="396" y="1136"/>
                      <a:pt x="865" y="1136"/>
                    </a:cubicBezTo>
                    <a:cubicBezTo>
                      <a:pt x="876" y="1136"/>
                      <a:pt x="887" y="1136"/>
                      <a:pt x="899" y="1136"/>
                    </a:cubicBezTo>
                    <a:cubicBezTo>
                      <a:pt x="1385" y="1125"/>
                      <a:pt x="1770" y="861"/>
                      <a:pt x="1764" y="547"/>
                    </a:cubicBezTo>
                    <a:cubicBezTo>
                      <a:pt x="1757" y="242"/>
                      <a:pt x="1376" y="0"/>
                      <a:pt x="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6"/>
              <p:cNvSpPr/>
              <p:nvPr/>
            </p:nvSpPr>
            <p:spPr>
              <a:xfrm>
                <a:off x="2311625" y="1882213"/>
                <a:ext cx="48600" cy="32700"/>
              </a:xfrm>
              <a:custGeom>
                <a:avLst/>
                <a:gdLst/>
                <a:ahLst/>
                <a:cxnLst/>
                <a:rect l="l" t="t" r="r" b="b"/>
                <a:pathLst>
                  <a:path w="1944" h="1308" extrusionOk="0">
                    <a:moveTo>
                      <a:pt x="994" y="169"/>
                    </a:moveTo>
                    <a:cubicBezTo>
                      <a:pt x="1200" y="169"/>
                      <a:pt x="1393" y="219"/>
                      <a:pt x="1540" y="309"/>
                    </a:cubicBezTo>
                    <a:cubicBezTo>
                      <a:pt x="1683" y="397"/>
                      <a:pt x="1763" y="512"/>
                      <a:pt x="1766" y="634"/>
                    </a:cubicBezTo>
                    <a:cubicBezTo>
                      <a:pt x="1772" y="896"/>
                      <a:pt x="1414" y="1127"/>
                      <a:pt x="985" y="1136"/>
                    </a:cubicBezTo>
                    <a:cubicBezTo>
                      <a:pt x="970" y="1137"/>
                      <a:pt x="956" y="1137"/>
                      <a:pt x="942" y="1137"/>
                    </a:cubicBezTo>
                    <a:cubicBezTo>
                      <a:pt x="740" y="1137"/>
                      <a:pt x="551" y="1086"/>
                      <a:pt x="406" y="998"/>
                    </a:cubicBezTo>
                    <a:cubicBezTo>
                      <a:pt x="263" y="910"/>
                      <a:pt x="183" y="794"/>
                      <a:pt x="180" y="673"/>
                    </a:cubicBezTo>
                    <a:cubicBezTo>
                      <a:pt x="174" y="410"/>
                      <a:pt x="532" y="181"/>
                      <a:pt x="962" y="171"/>
                    </a:cubicBezTo>
                    <a:lnTo>
                      <a:pt x="994" y="171"/>
                    </a:lnTo>
                    <a:lnTo>
                      <a:pt x="994" y="169"/>
                    </a:lnTo>
                    <a:close/>
                    <a:moveTo>
                      <a:pt x="957" y="0"/>
                    </a:moveTo>
                    <a:cubicBezTo>
                      <a:pt x="417" y="13"/>
                      <a:pt x="1" y="310"/>
                      <a:pt x="10" y="676"/>
                    </a:cubicBezTo>
                    <a:cubicBezTo>
                      <a:pt x="14" y="858"/>
                      <a:pt x="122" y="1024"/>
                      <a:pt x="317" y="1142"/>
                    </a:cubicBezTo>
                    <a:cubicBezTo>
                      <a:pt x="491" y="1248"/>
                      <a:pt x="716" y="1308"/>
                      <a:pt x="953" y="1308"/>
                    </a:cubicBezTo>
                    <a:cubicBezTo>
                      <a:pt x="965" y="1308"/>
                      <a:pt x="977" y="1306"/>
                      <a:pt x="989" y="1306"/>
                    </a:cubicBezTo>
                    <a:cubicBezTo>
                      <a:pt x="1528" y="1294"/>
                      <a:pt x="1944" y="996"/>
                      <a:pt x="1936" y="630"/>
                    </a:cubicBezTo>
                    <a:cubicBezTo>
                      <a:pt x="1932" y="448"/>
                      <a:pt x="1823" y="283"/>
                      <a:pt x="1628" y="164"/>
                    </a:cubicBezTo>
                    <a:cubicBezTo>
                      <a:pt x="1446" y="52"/>
                      <a:pt x="1209"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6"/>
              <p:cNvSpPr/>
              <p:nvPr/>
            </p:nvSpPr>
            <p:spPr>
              <a:xfrm>
                <a:off x="2278350" y="1774338"/>
                <a:ext cx="43050" cy="20500"/>
              </a:xfrm>
              <a:custGeom>
                <a:avLst/>
                <a:gdLst/>
                <a:ahLst/>
                <a:cxnLst/>
                <a:rect l="l" t="t" r="r" b="b"/>
                <a:pathLst>
                  <a:path w="1722" h="820" extrusionOk="0">
                    <a:moveTo>
                      <a:pt x="1625" y="0"/>
                    </a:moveTo>
                    <a:cubicBezTo>
                      <a:pt x="1614" y="0"/>
                      <a:pt x="1603" y="2"/>
                      <a:pt x="1591" y="7"/>
                    </a:cubicBezTo>
                    <a:lnTo>
                      <a:pt x="64" y="655"/>
                    </a:lnTo>
                    <a:cubicBezTo>
                      <a:pt x="22" y="675"/>
                      <a:pt x="0" y="725"/>
                      <a:pt x="19" y="768"/>
                    </a:cubicBezTo>
                    <a:cubicBezTo>
                      <a:pt x="34" y="799"/>
                      <a:pt x="64" y="819"/>
                      <a:pt x="98" y="819"/>
                    </a:cubicBezTo>
                    <a:cubicBezTo>
                      <a:pt x="108" y="819"/>
                      <a:pt x="120" y="818"/>
                      <a:pt x="131" y="813"/>
                    </a:cubicBezTo>
                    <a:lnTo>
                      <a:pt x="1658" y="163"/>
                    </a:lnTo>
                    <a:cubicBezTo>
                      <a:pt x="1702" y="145"/>
                      <a:pt x="1722" y="95"/>
                      <a:pt x="1704" y="51"/>
                    </a:cubicBezTo>
                    <a:cubicBezTo>
                      <a:pt x="1690" y="19"/>
                      <a:pt x="1659" y="0"/>
                      <a:pt x="1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6"/>
              <p:cNvSpPr/>
              <p:nvPr/>
            </p:nvSpPr>
            <p:spPr>
              <a:xfrm>
                <a:off x="2289850" y="1765313"/>
                <a:ext cx="4275" cy="22300"/>
              </a:xfrm>
              <a:custGeom>
                <a:avLst/>
                <a:gdLst/>
                <a:ahLst/>
                <a:cxnLst/>
                <a:rect l="l" t="t" r="r" b="b"/>
                <a:pathLst>
                  <a:path w="171" h="892" extrusionOk="0">
                    <a:moveTo>
                      <a:pt x="85" y="1"/>
                    </a:moveTo>
                    <a:cubicBezTo>
                      <a:pt x="38" y="1"/>
                      <a:pt x="0" y="39"/>
                      <a:pt x="0" y="86"/>
                    </a:cubicBezTo>
                    <a:lnTo>
                      <a:pt x="0" y="805"/>
                    </a:lnTo>
                    <a:cubicBezTo>
                      <a:pt x="0" y="852"/>
                      <a:pt x="38" y="892"/>
                      <a:pt x="85" y="892"/>
                    </a:cubicBezTo>
                    <a:cubicBezTo>
                      <a:pt x="132" y="892"/>
                      <a:pt x="170" y="852"/>
                      <a:pt x="170" y="805"/>
                    </a:cubicBezTo>
                    <a:lnTo>
                      <a:pt x="170" y="86"/>
                    </a:lnTo>
                    <a:cubicBezTo>
                      <a:pt x="170" y="39"/>
                      <a:pt x="132" y="1"/>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6"/>
              <p:cNvSpPr/>
              <p:nvPr/>
            </p:nvSpPr>
            <p:spPr>
              <a:xfrm>
                <a:off x="1698975" y="1794438"/>
                <a:ext cx="44250" cy="29800"/>
              </a:xfrm>
              <a:custGeom>
                <a:avLst/>
                <a:gdLst/>
                <a:ahLst/>
                <a:cxnLst/>
                <a:rect l="l" t="t" r="r" b="b"/>
                <a:pathLst>
                  <a:path w="1770" h="1192" extrusionOk="0">
                    <a:moveTo>
                      <a:pt x="1044" y="0"/>
                    </a:moveTo>
                    <a:cubicBezTo>
                      <a:pt x="1" y="3"/>
                      <a:pt x="177" y="1191"/>
                      <a:pt x="915" y="1191"/>
                    </a:cubicBezTo>
                    <a:cubicBezTo>
                      <a:pt x="1015" y="1191"/>
                      <a:pt x="1125" y="1170"/>
                      <a:pt x="1243" y="1120"/>
                    </a:cubicBezTo>
                    <a:cubicBezTo>
                      <a:pt x="1554" y="991"/>
                      <a:pt x="1717" y="776"/>
                      <a:pt x="1738" y="566"/>
                    </a:cubicBezTo>
                    <a:cubicBezTo>
                      <a:pt x="1770" y="275"/>
                      <a:pt x="1527" y="0"/>
                      <a:pt x="1044"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6"/>
              <p:cNvSpPr/>
              <p:nvPr/>
            </p:nvSpPr>
            <p:spPr>
              <a:xfrm>
                <a:off x="2275325" y="1803463"/>
                <a:ext cx="44250" cy="29775"/>
              </a:xfrm>
              <a:custGeom>
                <a:avLst/>
                <a:gdLst/>
                <a:ahLst/>
                <a:cxnLst/>
                <a:rect l="l" t="t" r="r" b="b"/>
                <a:pathLst>
                  <a:path w="1770" h="1191" extrusionOk="0">
                    <a:moveTo>
                      <a:pt x="1048" y="0"/>
                    </a:moveTo>
                    <a:cubicBezTo>
                      <a:pt x="1047" y="0"/>
                      <a:pt x="1046" y="0"/>
                      <a:pt x="1044" y="0"/>
                    </a:cubicBezTo>
                    <a:cubicBezTo>
                      <a:pt x="1" y="2"/>
                      <a:pt x="178" y="1191"/>
                      <a:pt x="917" y="1191"/>
                    </a:cubicBezTo>
                    <a:cubicBezTo>
                      <a:pt x="1016" y="1191"/>
                      <a:pt x="1125" y="1169"/>
                      <a:pt x="1243" y="1121"/>
                    </a:cubicBezTo>
                    <a:cubicBezTo>
                      <a:pt x="1556" y="990"/>
                      <a:pt x="1717" y="775"/>
                      <a:pt x="1740" y="567"/>
                    </a:cubicBezTo>
                    <a:cubicBezTo>
                      <a:pt x="1770" y="276"/>
                      <a:pt x="1530" y="0"/>
                      <a:pt x="1048"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6"/>
              <p:cNvSpPr/>
              <p:nvPr/>
            </p:nvSpPr>
            <p:spPr>
              <a:xfrm>
                <a:off x="1658300" y="1819638"/>
                <a:ext cx="35675" cy="25575"/>
              </a:xfrm>
              <a:custGeom>
                <a:avLst/>
                <a:gdLst/>
                <a:ahLst/>
                <a:cxnLst/>
                <a:rect l="l" t="t" r="r" b="b"/>
                <a:pathLst>
                  <a:path w="1427" h="1023" extrusionOk="0">
                    <a:moveTo>
                      <a:pt x="703" y="1"/>
                    </a:moveTo>
                    <a:cubicBezTo>
                      <a:pt x="223" y="1"/>
                      <a:pt x="1" y="758"/>
                      <a:pt x="655" y="978"/>
                    </a:cubicBezTo>
                    <a:cubicBezTo>
                      <a:pt x="748" y="1009"/>
                      <a:pt x="834" y="1023"/>
                      <a:pt x="914" y="1023"/>
                    </a:cubicBezTo>
                    <a:cubicBezTo>
                      <a:pt x="1056" y="1023"/>
                      <a:pt x="1173" y="977"/>
                      <a:pt x="1253" y="902"/>
                    </a:cubicBezTo>
                    <a:cubicBezTo>
                      <a:pt x="1426" y="741"/>
                      <a:pt x="1426" y="443"/>
                      <a:pt x="1130" y="187"/>
                    </a:cubicBezTo>
                    <a:cubicBezTo>
                      <a:pt x="977" y="55"/>
                      <a:pt x="831" y="1"/>
                      <a:pt x="703"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6"/>
              <p:cNvSpPr/>
              <p:nvPr/>
            </p:nvSpPr>
            <p:spPr>
              <a:xfrm>
                <a:off x="1816975" y="2281138"/>
                <a:ext cx="59925" cy="42950"/>
              </a:xfrm>
              <a:custGeom>
                <a:avLst/>
                <a:gdLst/>
                <a:ahLst/>
                <a:cxnLst/>
                <a:rect l="l" t="t" r="r" b="b"/>
                <a:pathLst>
                  <a:path w="2397" h="1718" extrusionOk="0">
                    <a:moveTo>
                      <a:pt x="1180" y="0"/>
                    </a:moveTo>
                    <a:cubicBezTo>
                      <a:pt x="375" y="0"/>
                      <a:pt x="1" y="1273"/>
                      <a:pt x="1099" y="1642"/>
                    </a:cubicBezTo>
                    <a:cubicBezTo>
                      <a:pt x="1255" y="1694"/>
                      <a:pt x="1401" y="1717"/>
                      <a:pt x="1533" y="1717"/>
                    </a:cubicBezTo>
                    <a:cubicBezTo>
                      <a:pt x="1773" y="1717"/>
                      <a:pt x="1969" y="1641"/>
                      <a:pt x="2104" y="1516"/>
                    </a:cubicBezTo>
                    <a:cubicBezTo>
                      <a:pt x="2397" y="1244"/>
                      <a:pt x="2394" y="744"/>
                      <a:pt x="1897" y="313"/>
                    </a:cubicBezTo>
                    <a:cubicBezTo>
                      <a:pt x="1641" y="91"/>
                      <a:pt x="1395" y="0"/>
                      <a:pt x="1180"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6"/>
              <p:cNvSpPr/>
              <p:nvPr/>
            </p:nvSpPr>
            <p:spPr>
              <a:xfrm>
                <a:off x="2074075" y="2281138"/>
                <a:ext cx="59925" cy="42950"/>
              </a:xfrm>
              <a:custGeom>
                <a:avLst/>
                <a:gdLst/>
                <a:ahLst/>
                <a:cxnLst/>
                <a:rect l="l" t="t" r="r" b="b"/>
                <a:pathLst>
                  <a:path w="2397" h="1718" extrusionOk="0">
                    <a:moveTo>
                      <a:pt x="1217" y="0"/>
                    </a:moveTo>
                    <a:cubicBezTo>
                      <a:pt x="1002" y="0"/>
                      <a:pt x="757" y="91"/>
                      <a:pt x="500" y="313"/>
                    </a:cubicBezTo>
                    <a:cubicBezTo>
                      <a:pt x="4" y="744"/>
                      <a:pt x="1" y="1244"/>
                      <a:pt x="294" y="1516"/>
                    </a:cubicBezTo>
                    <a:cubicBezTo>
                      <a:pt x="429" y="1641"/>
                      <a:pt x="625" y="1717"/>
                      <a:pt x="864" y="1717"/>
                    </a:cubicBezTo>
                    <a:cubicBezTo>
                      <a:pt x="997" y="1717"/>
                      <a:pt x="1143" y="1694"/>
                      <a:pt x="1299" y="1642"/>
                    </a:cubicBezTo>
                    <a:cubicBezTo>
                      <a:pt x="2396" y="1273"/>
                      <a:pt x="2022" y="0"/>
                      <a:pt x="121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6"/>
              <p:cNvSpPr/>
              <p:nvPr/>
            </p:nvSpPr>
            <p:spPr>
              <a:xfrm>
                <a:off x="1868400" y="2258713"/>
                <a:ext cx="28175" cy="29775"/>
              </a:xfrm>
              <a:custGeom>
                <a:avLst/>
                <a:gdLst/>
                <a:ahLst/>
                <a:cxnLst/>
                <a:rect l="l" t="t" r="r" b="b"/>
                <a:pathLst>
                  <a:path w="1127" h="1191" extrusionOk="0">
                    <a:moveTo>
                      <a:pt x="569" y="1"/>
                    </a:moveTo>
                    <a:cubicBezTo>
                      <a:pt x="288" y="1"/>
                      <a:pt x="0" y="230"/>
                      <a:pt x="78" y="670"/>
                    </a:cubicBezTo>
                    <a:cubicBezTo>
                      <a:pt x="127" y="946"/>
                      <a:pt x="274" y="1116"/>
                      <a:pt x="438" y="1171"/>
                    </a:cubicBezTo>
                    <a:cubicBezTo>
                      <a:pt x="478" y="1184"/>
                      <a:pt x="518" y="1191"/>
                      <a:pt x="559" y="1191"/>
                    </a:cubicBezTo>
                    <a:cubicBezTo>
                      <a:pt x="755" y="1191"/>
                      <a:pt x="950" y="1034"/>
                      <a:pt x="1021" y="711"/>
                    </a:cubicBezTo>
                    <a:cubicBezTo>
                      <a:pt x="1126" y="231"/>
                      <a:pt x="851" y="1"/>
                      <a:pt x="569"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6"/>
              <p:cNvSpPr/>
              <p:nvPr/>
            </p:nvSpPr>
            <p:spPr>
              <a:xfrm>
                <a:off x="2089200" y="2240713"/>
                <a:ext cx="28150" cy="29800"/>
              </a:xfrm>
              <a:custGeom>
                <a:avLst/>
                <a:gdLst/>
                <a:ahLst/>
                <a:cxnLst/>
                <a:rect l="l" t="t" r="r" b="b"/>
                <a:pathLst>
                  <a:path w="1126" h="1192" extrusionOk="0">
                    <a:moveTo>
                      <a:pt x="570" y="1"/>
                    </a:moveTo>
                    <a:cubicBezTo>
                      <a:pt x="289" y="1"/>
                      <a:pt x="1" y="230"/>
                      <a:pt x="79" y="670"/>
                    </a:cubicBezTo>
                    <a:cubicBezTo>
                      <a:pt x="128" y="947"/>
                      <a:pt x="273" y="1115"/>
                      <a:pt x="439" y="1171"/>
                    </a:cubicBezTo>
                    <a:cubicBezTo>
                      <a:pt x="478" y="1184"/>
                      <a:pt x="518" y="1191"/>
                      <a:pt x="559" y="1191"/>
                    </a:cubicBezTo>
                    <a:cubicBezTo>
                      <a:pt x="754" y="1191"/>
                      <a:pt x="950" y="1034"/>
                      <a:pt x="1020" y="710"/>
                    </a:cubicBezTo>
                    <a:cubicBezTo>
                      <a:pt x="1126" y="231"/>
                      <a:pt x="851" y="1"/>
                      <a:pt x="570"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6"/>
              <p:cNvSpPr/>
              <p:nvPr/>
            </p:nvSpPr>
            <p:spPr>
              <a:xfrm>
                <a:off x="1843800" y="2241438"/>
                <a:ext cx="18575" cy="19675"/>
              </a:xfrm>
              <a:custGeom>
                <a:avLst/>
                <a:gdLst/>
                <a:ahLst/>
                <a:cxnLst/>
                <a:rect l="l" t="t" r="r" b="b"/>
                <a:pathLst>
                  <a:path w="743" h="787" extrusionOk="0">
                    <a:moveTo>
                      <a:pt x="376" y="0"/>
                    </a:moveTo>
                    <a:cubicBezTo>
                      <a:pt x="190" y="0"/>
                      <a:pt x="1" y="152"/>
                      <a:pt x="51" y="442"/>
                    </a:cubicBezTo>
                    <a:cubicBezTo>
                      <a:pt x="85" y="625"/>
                      <a:pt x="180" y="737"/>
                      <a:pt x="290" y="773"/>
                    </a:cubicBezTo>
                    <a:cubicBezTo>
                      <a:pt x="316" y="782"/>
                      <a:pt x="342" y="786"/>
                      <a:pt x="369" y="786"/>
                    </a:cubicBezTo>
                    <a:cubicBezTo>
                      <a:pt x="498" y="786"/>
                      <a:pt x="627" y="684"/>
                      <a:pt x="674" y="468"/>
                    </a:cubicBezTo>
                    <a:cubicBezTo>
                      <a:pt x="743" y="152"/>
                      <a:pt x="562" y="0"/>
                      <a:pt x="376"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6"/>
              <p:cNvSpPr/>
              <p:nvPr/>
            </p:nvSpPr>
            <p:spPr>
              <a:xfrm>
                <a:off x="2060900" y="2268438"/>
                <a:ext cx="18600" cy="19675"/>
              </a:xfrm>
              <a:custGeom>
                <a:avLst/>
                <a:gdLst/>
                <a:ahLst/>
                <a:cxnLst/>
                <a:rect l="l" t="t" r="r" b="b"/>
                <a:pathLst>
                  <a:path w="744" h="787" extrusionOk="0">
                    <a:moveTo>
                      <a:pt x="377" y="1"/>
                    </a:moveTo>
                    <a:cubicBezTo>
                      <a:pt x="191" y="1"/>
                      <a:pt x="0" y="153"/>
                      <a:pt x="51" y="443"/>
                    </a:cubicBezTo>
                    <a:cubicBezTo>
                      <a:pt x="85" y="625"/>
                      <a:pt x="180" y="736"/>
                      <a:pt x="289" y="773"/>
                    </a:cubicBezTo>
                    <a:cubicBezTo>
                      <a:pt x="316" y="782"/>
                      <a:pt x="342" y="786"/>
                      <a:pt x="369" y="786"/>
                    </a:cubicBezTo>
                    <a:cubicBezTo>
                      <a:pt x="498" y="786"/>
                      <a:pt x="627" y="683"/>
                      <a:pt x="674" y="469"/>
                    </a:cubicBezTo>
                    <a:cubicBezTo>
                      <a:pt x="743" y="153"/>
                      <a:pt x="562" y="1"/>
                      <a:pt x="37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6"/>
              <p:cNvSpPr/>
              <p:nvPr/>
            </p:nvSpPr>
            <p:spPr>
              <a:xfrm>
                <a:off x="2241800" y="1828638"/>
                <a:ext cx="35650" cy="25575"/>
              </a:xfrm>
              <a:custGeom>
                <a:avLst/>
                <a:gdLst/>
                <a:ahLst/>
                <a:cxnLst/>
                <a:rect l="l" t="t" r="r" b="b"/>
                <a:pathLst>
                  <a:path w="1426" h="1023" extrusionOk="0">
                    <a:moveTo>
                      <a:pt x="702" y="0"/>
                    </a:moveTo>
                    <a:cubicBezTo>
                      <a:pt x="223" y="0"/>
                      <a:pt x="0" y="758"/>
                      <a:pt x="653" y="978"/>
                    </a:cubicBezTo>
                    <a:cubicBezTo>
                      <a:pt x="747" y="1009"/>
                      <a:pt x="834" y="1023"/>
                      <a:pt x="913" y="1023"/>
                    </a:cubicBezTo>
                    <a:cubicBezTo>
                      <a:pt x="1055" y="1023"/>
                      <a:pt x="1171" y="977"/>
                      <a:pt x="1251" y="903"/>
                    </a:cubicBezTo>
                    <a:cubicBezTo>
                      <a:pt x="1426" y="741"/>
                      <a:pt x="1424" y="443"/>
                      <a:pt x="1128" y="187"/>
                    </a:cubicBezTo>
                    <a:cubicBezTo>
                      <a:pt x="976" y="54"/>
                      <a:pt x="830" y="0"/>
                      <a:pt x="702"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6"/>
              <p:cNvSpPr/>
              <p:nvPr/>
            </p:nvSpPr>
            <p:spPr>
              <a:xfrm>
                <a:off x="1824325" y="1718538"/>
                <a:ext cx="27000" cy="11875"/>
              </a:xfrm>
              <a:custGeom>
                <a:avLst/>
                <a:gdLst/>
                <a:ahLst/>
                <a:cxnLst/>
                <a:rect l="l" t="t" r="r" b="b"/>
                <a:pathLst>
                  <a:path w="1080" h="475" extrusionOk="0">
                    <a:moveTo>
                      <a:pt x="547" y="1"/>
                    </a:moveTo>
                    <a:cubicBezTo>
                      <a:pt x="1" y="1"/>
                      <a:pt x="114" y="475"/>
                      <a:pt x="592" y="475"/>
                    </a:cubicBezTo>
                    <a:cubicBezTo>
                      <a:pt x="634" y="475"/>
                      <a:pt x="679" y="471"/>
                      <a:pt x="727" y="463"/>
                    </a:cubicBezTo>
                    <a:cubicBezTo>
                      <a:pt x="922" y="429"/>
                      <a:pt x="1028" y="352"/>
                      <a:pt x="1049" y="272"/>
                    </a:cubicBezTo>
                    <a:cubicBezTo>
                      <a:pt x="1079" y="158"/>
                      <a:pt x="943" y="33"/>
                      <a:pt x="651" y="6"/>
                    </a:cubicBezTo>
                    <a:cubicBezTo>
                      <a:pt x="614" y="2"/>
                      <a:pt x="579" y="1"/>
                      <a:pt x="54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6"/>
              <p:cNvSpPr/>
              <p:nvPr/>
            </p:nvSpPr>
            <p:spPr>
              <a:xfrm>
                <a:off x="1970600" y="1682513"/>
                <a:ext cx="27025" cy="11875"/>
              </a:xfrm>
              <a:custGeom>
                <a:avLst/>
                <a:gdLst/>
                <a:ahLst/>
                <a:cxnLst/>
                <a:rect l="l" t="t" r="r" b="b"/>
                <a:pathLst>
                  <a:path w="1081" h="475" extrusionOk="0">
                    <a:moveTo>
                      <a:pt x="547" y="1"/>
                    </a:moveTo>
                    <a:cubicBezTo>
                      <a:pt x="1" y="1"/>
                      <a:pt x="116" y="475"/>
                      <a:pt x="593" y="475"/>
                    </a:cubicBezTo>
                    <a:cubicBezTo>
                      <a:pt x="636" y="475"/>
                      <a:pt x="681" y="471"/>
                      <a:pt x="729" y="463"/>
                    </a:cubicBezTo>
                    <a:cubicBezTo>
                      <a:pt x="923" y="430"/>
                      <a:pt x="1029" y="354"/>
                      <a:pt x="1050" y="272"/>
                    </a:cubicBezTo>
                    <a:cubicBezTo>
                      <a:pt x="1081" y="158"/>
                      <a:pt x="944" y="33"/>
                      <a:pt x="651" y="6"/>
                    </a:cubicBezTo>
                    <a:cubicBezTo>
                      <a:pt x="614" y="3"/>
                      <a:pt x="579" y="1"/>
                      <a:pt x="54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6"/>
              <p:cNvSpPr/>
              <p:nvPr/>
            </p:nvSpPr>
            <p:spPr>
              <a:xfrm>
                <a:off x="1998700" y="1671113"/>
                <a:ext cx="26975" cy="11850"/>
              </a:xfrm>
              <a:custGeom>
                <a:avLst/>
                <a:gdLst/>
                <a:ahLst/>
                <a:cxnLst/>
                <a:rect l="l" t="t" r="r" b="b"/>
                <a:pathLst>
                  <a:path w="1079" h="474" extrusionOk="0">
                    <a:moveTo>
                      <a:pt x="546" y="0"/>
                    </a:moveTo>
                    <a:cubicBezTo>
                      <a:pt x="0" y="0"/>
                      <a:pt x="114" y="474"/>
                      <a:pt x="591" y="474"/>
                    </a:cubicBezTo>
                    <a:cubicBezTo>
                      <a:pt x="634" y="474"/>
                      <a:pt x="679" y="470"/>
                      <a:pt x="726" y="462"/>
                    </a:cubicBezTo>
                    <a:cubicBezTo>
                      <a:pt x="921" y="429"/>
                      <a:pt x="1027" y="353"/>
                      <a:pt x="1048" y="271"/>
                    </a:cubicBezTo>
                    <a:cubicBezTo>
                      <a:pt x="1079" y="157"/>
                      <a:pt x="944" y="34"/>
                      <a:pt x="651" y="5"/>
                    </a:cubicBezTo>
                    <a:cubicBezTo>
                      <a:pt x="613" y="2"/>
                      <a:pt x="579" y="0"/>
                      <a:pt x="546"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6"/>
              <p:cNvSpPr/>
              <p:nvPr/>
            </p:nvSpPr>
            <p:spPr>
              <a:xfrm>
                <a:off x="1998850" y="1253813"/>
                <a:ext cx="26975" cy="11875"/>
              </a:xfrm>
              <a:custGeom>
                <a:avLst/>
                <a:gdLst/>
                <a:ahLst/>
                <a:cxnLst/>
                <a:rect l="l" t="t" r="r" b="b"/>
                <a:pathLst>
                  <a:path w="1079" h="475" extrusionOk="0">
                    <a:moveTo>
                      <a:pt x="545" y="0"/>
                    </a:moveTo>
                    <a:cubicBezTo>
                      <a:pt x="0" y="0"/>
                      <a:pt x="114" y="474"/>
                      <a:pt x="591" y="474"/>
                    </a:cubicBezTo>
                    <a:cubicBezTo>
                      <a:pt x="634" y="474"/>
                      <a:pt x="679" y="470"/>
                      <a:pt x="727" y="462"/>
                    </a:cubicBezTo>
                    <a:cubicBezTo>
                      <a:pt x="921" y="429"/>
                      <a:pt x="1027" y="353"/>
                      <a:pt x="1048" y="271"/>
                    </a:cubicBezTo>
                    <a:cubicBezTo>
                      <a:pt x="1079" y="157"/>
                      <a:pt x="942" y="34"/>
                      <a:pt x="649" y="5"/>
                    </a:cubicBezTo>
                    <a:cubicBezTo>
                      <a:pt x="612" y="2"/>
                      <a:pt x="577" y="0"/>
                      <a:pt x="545"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6"/>
              <p:cNvSpPr/>
              <p:nvPr/>
            </p:nvSpPr>
            <p:spPr>
              <a:xfrm>
                <a:off x="2040600" y="1267913"/>
                <a:ext cx="22000" cy="9675"/>
              </a:xfrm>
              <a:custGeom>
                <a:avLst/>
                <a:gdLst/>
                <a:ahLst/>
                <a:cxnLst/>
                <a:rect l="l" t="t" r="r" b="b"/>
                <a:pathLst>
                  <a:path w="880" h="387" extrusionOk="0">
                    <a:moveTo>
                      <a:pt x="445" y="0"/>
                    </a:moveTo>
                    <a:cubicBezTo>
                      <a:pt x="0" y="0"/>
                      <a:pt x="94" y="386"/>
                      <a:pt x="482" y="386"/>
                    </a:cubicBezTo>
                    <a:cubicBezTo>
                      <a:pt x="517" y="386"/>
                      <a:pt x="554" y="383"/>
                      <a:pt x="593" y="377"/>
                    </a:cubicBezTo>
                    <a:cubicBezTo>
                      <a:pt x="752" y="349"/>
                      <a:pt x="839" y="287"/>
                      <a:pt x="856" y="222"/>
                    </a:cubicBezTo>
                    <a:cubicBezTo>
                      <a:pt x="880" y="128"/>
                      <a:pt x="769" y="27"/>
                      <a:pt x="531" y="5"/>
                    </a:cubicBezTo>
                    <a:cubicBezTo>
                      <a:pt x="500" y="2"/>
                      <a:pt x="472" y="0"/>
                      <a:pt x="445"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6"/>
              <p:cNvSpPr/>
              <p:nvPr/>
            </p:nvSpPr>
            <p:spPr>
              <a:xfrm>
                <a:off x="2018775" y="1289688"/>
                <a:ext cx="22050" cy="9700"/>
              </a:xfrm>
              <a:custGeom>
                <a:avLst/>
                <a:gdLst/>
                <a:ahLst/>
                <a:cxnLst/>
                <a:rect l="l" t="t" r="r" b="b"/>
                <a:pathLst>
                  <a:path w="882" h="388" extrusionOk="0">
                    <a:moveTo>
                      <a:pt x="447" y="1"/>
                    </a:moveTo>
                    <a:cubicBezTo>
                      <a:pt x="1" y="1"/>
                      <a:pt x="94" y="388"/>
                      <a:pt x="485" y="388"/>
                    </a:cubicBezTo>
                    <a:cubicBezTo>
                      <a:pt x="519" y="388"/>
                      <a:pt x="556" y="385"/>
                      <a:pt x="594" y="378"/>
                    </a:cubicBezTo>
                    <a:cubicBezTo>
                      <a:pt x="752" y="351"/>
                      <a:pt x="839" y="289"/>
                      <a:pt x="857" y="222"/>
                    </a:cubicBezTo>
                    <a:cubicBezTo>
                      <a:pt x="881" y="130"/>
                      <a:pt x="771" y="28"/>
                      <a:pt x="531" y="5"/>
                    </a:cubicBezTo>
                    <a:cubicBezTo>
                      <a:pt x="501" y="2"/>
                      <a:pt x="473" y="1"/>
                      <a:pt x="44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6"/>
              <p:cNvSpPr/>
              <p:nvPr/>
            </p:nvSpPr>
            <p:spPr>
              <a:xfrm>
                <a:off x="2071800" y="1262713"/>
                <a:ext cx="22000" cy="9675"/>
              </a:xfrm>
              <a:custGeom>
                <a:avLst/>
                <a:gdLst/>
                <a:ahLst/>
                <a:cxnLst/>
                <a:rect l="l" t="t" r="r" b="b"/>
                <a:pathLst>
                  <a:path w="880" h="387" extrusionOk="0">
                    <a:moveTo>
                      <a:pt x="445" y="0"/>
                    </a:moveTo>
                    <a:cubicBezTo>
                      <a:pt x="0" y="0"/>
                      <a:pt x="93" y="386"/>
                      <a:pt x="481" y="386"/>
                    </a:cubicBezTo>
                    <a:cubicBezTo>
                      <a:pt x="516" y="386"/>
                      <a:pt x="553" y="383"/>
                      <a:pt x="593" y="377"/>
                    </a:cubicBezTo>
                    <a:cubicBezTo>
                      <a:pt x="751" y="351"/>
                      <a:pt x="837" y="287"/>
                      <a:pt x="855" y="222"/>
                    </a:cubicBezTo>
                    <a:cubicBezTo>
                      <a:pt x="880" y="128"/>
                      <a:pt x="769" y="27"/>
                      <a:pt x="531" y="5"/>
                    </a:cubicBezTo>
                    <a:cubicBezTo>
                      <a:pt x="500" y="2"/>
                      <a:pt x="472" y="0"/>
                      <a:pt x="445"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6"/>
              <p:cNvSpPr/>
              <p:nvPr/>
            </p:nvSpPr>
            <p:spPr>
              <a:xfrm>
                <a:off x="2120850" y="1700513"/>
                <a:ext cx="27000" cy="11875"/>
              </a:xfrm>
              <a:custGeom>
                <a:avLst/>
                <a:gdLst/>
                <a:ahLst/>
                <a:cxnLst/>
                <a:rect l="l" t="t" r="r" b="b"/>
                <a:pathLst>
                  <a:path w="1080" h="475" extrusionOk="0">
                    <a:moveTo>
                      <a:pt x="546" y="1"/>
                    </a:moveTo>
                    <a:cubicBezTo>
                      <a:pt x="0" y="1"/>
                      <a:pt x="114" y="475"/>
                      <a:pt x="591" y="475"/>
                    </a:cubicBezTo>
                    <a:cubicBezTo>
                      <a:pt x="633"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6"/>
              <p:cNvSpPr/>
              <p:nvPr/>
            </p:nvSpPr>
            <p:spPr>
              <a:xfrm>
                <a:off x="1794350" y="1741138"/>
                <a:ext cx="13675" cy="6050"/>
              </a:xfrm>
              <a:custGeom>
                <a:avLst/>
                <a:gdLst/>
                <a:ahLst/>
                <a:cxnLst/>
                <a:rect l="l" t="t" r="r" b="b"/>
                <a:pathLst>
                  <a:path w="547" h="242" extrusionOk="0">
                    <a:moveTo>
                      <a:pt x="276" y="1"/>
                    </a:moveTo>
                    <a:cubicBezTo>
                      <a:pt x="0" y="1"/>
                      <a:pt x="58" y="242"/>
                      <a:pt x="300" y="242"/>
                    </a:cubicBezTo>
                    <a:cubicBezTo>
                      <a:pt x="322" y="242"/>
                      <a:pt x="344" y="240"/>
                      <a:pt x="369" y="236"/>
                    </a:cubicBezTo>
                    <a:cubicBezTo>
                      <a:pt x="467" y="219"/>
                      <a:pt x="520" y="180"/>
                      <a:pt x="531" y="139"/>
                    </a:cubicBezTo>
                    <a:cubicBezTo>
                      <a:pt x="546" y="81"/>
                      <a:pt x="478" y="19"/>
                      <a:pt x="329" y="4"/>
                    </a:cubicBezTo>
                    <a:cubicBezTo>
                      <a:pt x="310" y="2"/>
                      <a:pt x="293" y="1"/>
                      <a:pt x="27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6"/>
              <p:cNvSpPr/>
              <p:nvPr/>
            </p:nvSpPr>
            <p:spPr>
              <a:xfrm>
                <a:off x="2168825" y="1698613"/>
                <a:ext cx="13675" cy="6050"/>
              </a:xfrm>
              <a:custGeom>
                <a:avLst/>
                <a:gdLst/>
                <a:ahLst/>
                <a:cxnLst/>
                <a:rect l="l" t="t" r="r" b="b"/>
                <a:pathLst>
                  <a:path w="547" h="242" extrusionOk="0">
                    <a:moveTo>
                      <a:pt x="278" y="0"/>
                    </a:moveTo>
                    <a:cubicBezTo>
                      <a:pt x="1" y="0"/>
                      <a:pt x="58" y="241"/>
                      <a:pt x="299" y="241"/>
                    </a:cubicBezTo>
                    <a:cubicBezTo>
                      <a:pt x="320" y="241"/>
                      <a:pt x="343" y="239"/>
                      <a:pt x="367" y="235"/>
                    </a:cubicBezTo>
                    <a:cubicBezTo>
                      <a:pt x="466" y="218"/>
                      <a:pt x="521" y="179"/>
                      <a:pt x="531" y="138"/>
                    </a:cubicBezTo>
                    <a:cubicBezTo>
                      <a:pt x="547" y="80"/>
                      <a:pt x="477" y="18"/>
                      <a:pt x="329" y="3"/>
                    </a:cubicBezTo>
                    <a:cubicBezTo>
                      <a:pt x="311" y="1"/>
                      <a:pt x="294" y="0"/>
                      <a:pt x="278"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6"/>
              <p:cNvSpPr/>
              <p:nvPr/>
            </p:nvSpPr>
            <p:spPr>
              <a:xfrm>
                <a:off x="1823650" y="1749388"/>
                <a:ext cx="12150" cy="7650"/>
              </a:xfrm>
              <a:custGeom>
                <a:avLst/>
                <a:gdLst/>
                <a:ahLst/>
                <a:cxnLst/>
                <a:rect l="l" t="t" r="r" b="b"/>
                <a:pathLst>
                  <a:path w="486" h="306" extrusionOk="0">
                    <a:moveTo>
                      <a:pt x="384" y="0"/>
                    </a:moveTo>
                    <a:cubicBezTo>
                      <a:pt x="344" y="0"/>
                      <a:pt x="292" y="13"/>
                      <a:pt x="230" y="44"/>
                    </a:cubicBezTo>
                    <a:cubicBezTo>
                      <a:pt x="1" y="160"/>
                      <a:pt x="56" y="306"/>
                      <a:pt x="191" y="306"/>
                    </a:cubicBezTo>
                    <a:cubicBezTo>
                      <a:pt x="248" y="306"/>
                      <a:pt x="318" y="281"/>
                      <a:pt x="387" y="219"/>
                    </a:cubicBezTo>
                    <a:cubicBezTo>
                      <a:pt x="461" y="152"/>
                      <a:pt x="485" y="90"/>
                      <a:pt x="473" y="50"/>
                    </a:cubicBezTo>
                    <a:cubicBezTo>
                      <a:pt x="463" y="19"/>
                      <a:pt x="432" y="0"/>
                      <a:pt x="384"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6"/>
              <p:cNvSpPr/>
              <p:nvPr/>
            </p:nvSpPr>
            <p:spPr>
              <a:xfrm>
                <a:off x="2153350" y="1731363"/>
                <a:ext cx="12175" cy="7650"/>
              </a:xfrm>
              <a:custGeom>
                <a:avLst/>
                <a:gdLst/>
                <a:ahLst/>
                <a:cxnLst/>
                <a:rect l="l" t="t" r="r" b="b"/>
                <a:pathLst>
                  <a:path w="487" h="306" extrusionOk="0">
                    <a:moveTo>
                      <a:pt x="383" y="0"/>
                    </a:moveTo>
                    <a:cubicBezTo>
                      <a:pt x="343" y="0"/>
                      <a:pt x="291" y="14"/>
                      <a:pt x="230" y="44"/>
                    </a:cubicBezTo>
                    <a:cubicBezTo>
                      <a:pt x="1" y="161"/>
                      <a:pt x="56" y="306"/>
                      <a:pt x="191" y="306"/>
                    </a:cubicBezTo>
                    <a:cubicBezTo>
                      <a:pt x="247" y="306"/>
                      <a:pt x="317" y="281"/>
                      <a:pt x="387" y="219"/>
                    </a:cubicBezTo>
                    <a:cubicBezTo>
                      <a:pt x="461" y="153"/>
                      <a:pt x="487" y="91"/>
                      <a:pt x="473" y="50"/>
                    </a:cubicBezTo>
                    <a:cubicBezTo>
                      <a:pt x="463" y="19"/>
                      <a:pt x="432" y="0"/>
                      <a:pt x="383"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6"/>
              <p:cNvSpPr/>
              <p:nvPr/>
            </p:nvSpPr>
            <p:spPr>
              <a:xfrm>
                <a:off x="2150400" y="2408163"/>
                <a:ext cx="39200" cy="54050"/>
              </a:xfrm>
              <a:custGeom>
                <a:avLst/>
                <a:gdLst/>
                <a:ahLst/>
                <a:cxnLst/>
                <a:rect l="l" t="t" r="r" b="b"/>
                <a:pathLst>
                  <a:path w="1568" h="2162" extrusionOk="0">
                    <a:moveTo>
                      <a:pt x="875" y="0"/>
                    </a:moveTo>
                    <a:cubicBezTo>
                      <a:pt x="513" y="0"/>
                      <a:pt x="170" y="419"/>
                      <a:pt x="89" y="980"/>
                    </a:cubicBezTo>
                    <a:cubicBezTo>
                      <a:pt x="1" y="1573"/>
                      <a:pt x="242" y="2100"/>
                      <a:pt x="628" y="2156"/>
                    </a:cubicBezTo>
                    <a:cubicBezTo>
                      <a:pt x="650" y="2160"/>
                      <a:pt x="672" y="2161"/>
                      <a:pt x="695" y="2161"/>
                    </a:cubicBezTo>
                    <a:cubicBezTo>
                      <a:pt x="1055" y="2161"/>
                      <a:pt x="1399" y="1742"/>
                      <a:pt x="1481" y="1183"/>
                    </a:cubicBezTo>
                    <a:cubicBezTo>
                      <a:pt x="1567" y="588"/>
                      <a:pt x="1326" y="61"/>
                      <a:pt x="942" y="5"/>
                    </a:cubicBezTo>
                    <a:cubicBezTo>
                      <a:pt x="920" y="2"/>
                      <a:pt x="897"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6"/>
              <p:cNvSpPr/>
              <p:nvPr/>
            </p:nvSpPr>
            <p:spPr>
              <a:xfrm>
                <a:off x="2149300" y="2405913"/>
                <a:ext cx="41275" cy="58325"/>
              </a:xfrm>
              <a:custGeom>
                <a:avLst/>
                <a:gdLst/>
                <a:ahLst/>
                <a:cxnLst/>
                <a:rect l="l" t="t" r="r" b="b"/>
                <a:pathLst>
                  <a:path w="1651" h="2333" extrusionOk="0">
                    <a:moveTo>
                      <a:pt x="916" y="170"/>
                    </a:moveTo>
                    <a:cubicBezTo>
                      <a:pt x="934" y="170"/>
                      <a:pt x="953" y="171"/>
                      <a:pt x="971" y="174"/>
                    </a:cubicBezTo>
                    <a:cubicBezTo>
                      <a:pt x="1127" y="197"/>
                      <a:pt x="1262" y="317"/>
                      <a:pt x="1352" y="513"/>
                    </a:cubicBezTo>
                    <a:cubicBezTo>
                      <a:pt x="1446" y="719"/>
                      <a:pt x="1476" y="983"/>
                      <a:pt x="1437" y="1255"/>
                    </a:cubicBezTo>
                    <a:cubicBezTo>
                      <a:pt x="1397" y="1527"/>
                      <a:pt x="1293" y="1771"/>
                      <a:pt x="1142" y="1943"/>
                    </a:cubicBezTo>
                    <a:cubicBezTo>
                      <a:pt x="1017" y="2086"/>
                      <a:pt x="872" y="2162"/>
                      <a:pt x="732" y="2162"/>
                    </a:cubicBezTo>
                    <a:cubicBezTo>
                      <a:pt x="715" y="2162"/>
                      <a:pt x="698" y="2161"/>
                      <a:pt x="681" y="2158"/>
                    </a:cubicBezTo>
                    <a:cubicBezTo>
                      <a:pt x="524" y="2136"/>
                      <a:pt x="389" y="2014"/>
                      <a:pt x="300" y="1820"/>
                    </a:cubicBezTo>
                    <a:cubicBezTo>
                      <a:pt x="204" y="1612"/>
                      <a:pt x="174" y="1348"/>
                      <a:pt x="213" y="1076"/>
                    </a:cubicBezTo>
                    <a:cubicBezTo>
                      <a:pt x="253" y="806"/>
                      <a:pt x="358" y="561"/>
                      <a:pt x="508" y="390"/>
                    </a:cubicBezTo>
                    <a:cubicBezTo>
                      <a:pt x="634" y="247"/>
                      <a:pt x="777" y="170"/>
                      <a:pt x="916" y="170"/>
                    </a:cubicBezTo>
                    <a:close/>
                    <a:moveTo>
                      <a:pt x="916" y="0"/>
                    </a:moveTo>
                    <a:cubicBezTo>
                      <a:pt x="727" y="0"/>
                      <a:pt x="539" y="95"/>
                      <a:pt x="380" y="277"/>
                    </a:cubicBezTo>
                    <a:cubicBezTo>
                      <a:pt x="209" y="473"/>
                      <a:pt x="89" y="748"/>
                      <a:pt x="45" y="1052"/>
                    </a:cubicBezTo>
                    <a:cubicBezTo>
                      <a:pt x="1" y="1355"/>
                      <a:pt x="36" y="1653"/>
                      <a:pt x="145" y="1891"/>
                    </a:cubicBezTo>
                    <a:cubicBezTo>
                      <a:pt x="259" y="2140"/>
                      <a:pt x="441" y="2295"/>
                      <a:pt x="657" y="2327"/>
                    </a:cubicBezTo>
                    <a:cubicBezTo>
                      <a:pt x="684" y="2330"/>
                      <a:pt x="710" y="2333"/>
                      <a:pt x="737" y="2333"/>
                    </a:cubicBezTo>
                    <a:lnTo>
                      <a:pt x="737" y="2331"/>
                    </a:lnTo>
                    <a:cubicBezTo>
                      <a:pt x="925" y="2331"/>
                      <a:pt x="1112" y="2236"/>
                      <a:pt x="1271" y="2055"/>
                    </a:cubicBezTo>
                    <a:cubicBezTo>
                      <a:pt x="1443" y="1858"/>
                      <a:pt x="1561" y="1583"/>
                      <a:pt x="1605" y="1279"/>
                    </a:cubicBezTo>
                    <a:cubicBezTo>
                      <a:pt x="1651" y="976"/>
                      <a:pt x="1615" y="678"/>
                      <a:pt x="1507" y="441"/>
                    </a:cubicBezTo>
                    <a:cubicBezTo>
                      <a:pt x="1393" y="191"/>
                      <a:pt x="1211" y="36"/>
                      <a:pt x="995" y="6"/>
                    </a:cubicBezTo>
                    <a:cubicBezTo>
                      <a:pt x="969" y="2"/>
                      <a:pt x="942"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6"/>
              <p:cNvSpPr/>
              <p:nvPr/>
            </p:nvSpPr>
            <p:spPr>
              <a:xfrm>
                <a:off x="2119700" y="2412638"/>
                <a:ext cx="39200" cy="54075"/>
              </a:xfrm>
              <a:custGeom>
                <a:avLst/>
                <a:gdLst/>
                <a:ahLst/>
                <a:cxnLst/>
                <a:rect l="l" t="t" r="r" b="b"/>
                <a:pathLst>
                  <a:path w="1568" h="2163" extrusionOk="0">
                    <a:moveTo>
                      <a:pt x="875" y="1"/>
                    </a:moveTo>
                    <a:cubicBezTo>
                      <a:pt x="513" y="1"/>
                      <a:pt x="170" y="421"/>
                      <a:pt x="89" y="980"/>
                    </a:cubicBezTo>
                    <a:cubicBezTo>
                      <a:pt x="1" y="1575"/>
                      <a:pt x="242" y="2102"/>
                      <a:pt x="628" y="2158"/>
                    </a:cubicBezTo>
                    <a:cubicBezTo>
                      <a:pt x="650" y="2161"/>
                      <a:pt x="672" y="2163"/>
                      <a:pt x="694" y="2163"/>
                    </a:cubicBezTo>
                    <a:cubicBezTo>
                      <a:pt x="1055" y="2163"/>
                      <a:pt x="1399" y="1743"/>
                      <a:pt x="1481" y="1183"/>
                    </a:cubicBezTo>
                    <a:cubicBezTo>
                      <a:pt x="1567" y="590"/>
                      <a:pt x="1326" y="62"/>
                      <a:pt x="942" y="5"/>
                    </a:cubicBezTo>
                    <a:cubicBezTo>
                      <a:pt x="919" y="2"/>
                      <a:pt x="897" y="1"/>
                      <a:pt x="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6"/>
              <p:cNvSpPr/>
              <p:nvPr/>
            </p:nvSpPr>
            <p:spPr>
              <a:xfrm>
                <a:off x="2117475" y="2410513"/>
                <a:ext cx="42475" cy="58325"/>
              </a:xfrm>
              <a:custGeom>
                <a:avLst/>
                <a:gdLst/>
                <a:ahLst/>
                <a:cxnLst/>
                <a:rect l="l" t="t" r="r" b="b"/>
                <a:pathLst>
                  <a:path w="1699" h="2333" extrusionOk="0">
                    <a:moveTo>
                      <a:pt x="963" y="171"/>
                    </a:moveTo>
                    <a:cubicBezTo>
                      <a:pt x="981" y="171"/>
                      <a:pt x="1000" y="172"/>
                      <a:pt x="1019" y="175"/>
                    </a:cubicBezTo>
                    <a:cubicBezTo>
                      <a:pt x="1175" y="198"/>
                      <a:pt x="1310" y="318"/>
                      <a:pt x="1400" y="514"/>
                    </a:cubicBezTo>
                    <a:cubicBezTo>
                      <a:pt x="1494" y="720"/>
                      <a:pt x="1524" y="985"/>
                      <a:pt x="1485" y="1256"/>
                    </a:cubicBezTo>
                    <a:cubicBezTo>
                      <a:pt x="1410" y="1773"/>
                      <a:pt x="1099" y="2162"/>
                      <a:pt x="784" y="2162"/>
                    </a:cubicBezTo>
                    <a:cubicBezTo>
                      <a:pt x="765" y="2162"/>
                      <a:pt x="747" y="2161"/>
                      <a:pt x="729" y="2158"/>
                    </a:cubicBezTo>
                    <a:cubicBezTo>
                      <a:pt x="392" y="2110"/>
                      <a:pt x="182" y="1625"/>
                      <a:pt x="261" y="1077"/>
                    </a:cubicBezTo>
                    <a:cubicBezTo>
                      <a:pt x="337" y="561"/>
                      <a:pt x="644" y="171"/>
                      <a:pt x="963" y="171"/>
                    </a:cubicBezTo>
                    <a:close/>
                    <a:moveTo>
                      <a:pt x="962" y="1"/>
                    </a:moveTo>
                    <a:cubicBezTo>
                      <a:pt x="556" y="1"/>
                      <a:pt x="179" y="453"/>
                      <a:pt x="93" y="1053"/>
                    </a:cubicBezTo>
                    <a:cubicBezTo>
                      <a:pt x="0" y="1694"/>
                      <a:pt x="273" y="2264"/>
                      <a:pt x="704" y="2327"/>
                    </a:cubicBezTo>
                    <a:cubicBezTo>
                      <a:pt x="730" y="2331"/>
                      <a:pt x="756" y="2333"/>
                      <a:pt x="782" y="2333"/>
                    </a:cubicBezTo>
                    <a:cubicBezTo>
                      <a:pt x="1184" y="2333"/>
                      <a:pt x="1565" y="1882"/>
                      <a:pt x="1653" y="1281"/>
                    </a:cubicBezTo>
                    <a:cubicBezTo>
                      <a:pt x="1699" y="977"/>
                      <a:pt x="1662" y="679"/>
                      <a:pt x="1555" y="443"/>
                    </a:cubicBezTo>
                    <a:cubicBezTo>
                      <a:pt x="1439" y="192"/>
                      <a:pt x="1259" y="39"/>
                      <a:pt x="1043" y="7"/>
                    </a:cubicBezTo>
                    <a:cubicBezTo>
                      <a:pt x="1016" y="3"/>
                      <a:pt x="989" y="1"/>
                      <a:pt x="9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6"/>
              <p:cNvSpPr/>
              <p:nvPr/>
            </p:nvSpPr>
            <p:spPr>
              <a:xfrm>
                <a:off x="2089500" y="2417338"/>
                <a:ext cx="39150" cy="54050"/>
              </a:xfrm>
              <a:custGeom>
                <a:avLst/>
                <a:gdLst/>
                <a:ahLst/>
                <a:cxnLst/>
                <a:rect l="l" t="t" r="r" b="b"/>
                <a:pathLst>
                  <a:path w="1566" h="2162" extrusionOk="0">
                    <a:moveTo>
                      <a:pt x="873" y="1"/>
                    </a:moveTo>
                    <a:cubicBezTo>
                      <a:pt x="512" y="1"/>
                      <a:pt x="168" y="420"/>
                      <a:pt x="87" y="980"/>
                    </a:cubicBezTo>
                    <a:cubicBezTo>
                      <a:pt x="0" y="1574"/>
                      <a:pt x="242" y="2101"/>
                      <a:pt x="626" y="2157"/>
                    </a:cubicBezTo>
                    <a:cubicBezTo>
                      <a:pt x="648" y="2160"/>
                      <a:pt x="670" y="2162"/>
                      <a:pt x="693" y="2162"/>
                    </a:cubicBezTo>
                    <a:cubicBezTo>
                      <a:pt x="1053" y="2162"/>
                      <a:pt x="1397" y="1743"/>
                      <a:pt x="1479" y="1184"/>
                    </a:cubicBezTo>
                    <a:cubicBezTo>
                      <a:pt x="1565" y="589"/>
                      <a:pt x="1324" y="62"/>
                      <a:pt x="940" y="6"/>
                    </a:cubicBezTo>
                    <a:cubicBezTo>
                      <a:pt x="918" y="2"/>
                      <a:pt x="895" y="1"/>
                      <a:pt x="8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6"/>
              <p:cNvSpPr/>
              <p:nvPr/>
            </p:nvSpPr>
            <p:spPr>
              <a:xfrm>
                <a:off x="2087225" y="2415213"/>
                <a:ext cx="43700" cy="58325"/>
              </a:xfrm>
              <a:custGeom>
                <a:avLst/>
                <a:gdLst/>
                <a:ahLst/>
                <a:cxnLst/>
                <a:rect l="l" t="t" r="r" b="b"/>
                <a:pathLst>
                  <a:path w="1748" h="2333" extrusionOk="0">
                    <a:moveTo>
                      <a:pt x="963" y="170"/>
                    </a:moveTo>
                    <a:cubicBezTo>
                      <a:pt x="981" y="170"/>
                      <a:pt x="1001" y="171"/>
                      <a:pt x="1019" y="174"/>
                    </a:cubicBezTo>
                    <a:cubicBezTo>
                      <a:pt x="1356" y="224"/>
                      <a:pt x="1565" y="709"/>
                      <a:pt x="1486" y="1255"/>
                    </a:cubicBezTo>
                    <a:cubicBezTo>
                      <a:pt x="1410" y="1774"/>
                      <a:pt x="1097" y="2162"/>
                      <a:pt x="779" y="2162"/>
                    </a:cubicBezTo>
                    <a:cubicBezTo>
                      <a:pt x="762" y="2162"/>
                      <a:pt x="746" y="2161"/>
                      <a:pt x="729" y="2158"/>
                    </a:cubicBezTo>
                    <a:cubicBezTo>
                      <a:pt x="392" y="2108"/>
                      <a:pt x="182" y="1624"/>
                      <a:pt x="261" y="1077"/>
                    </a:cubicBezTo>
                    <a:cubicBezTo>
                      <a:pt x="337" y="560"/>
                      <a:pt x="645" y="170"/>
                      <a:pt x="963" y="170"/>
                    </a:cubicBezTo>
                    <a:close/>
                    <a:moveTo>
                      <a:pt x="965" y="0"/>
                    </a:moveTo>
                    <a:cubicBezTo>
                      <a:pt x="558" y="0"/>
                      <a:pt x="181" y="451"/>
                      <a:pt x="93" y="1052"/>
                    </a:cubicBezTo>
                    <a:cubicBezTo>
                      <a:pt x="0" y="1692"/>
                      <a:pt x="275" y="2263"/>
                      <a:pt x="704" y="2327"/>
                    </a:cubicBezTo>
                    <a:cubicBezTo>
                      <a:pt x="730" y="2330"/>
                      <a:pt x="756" y="2333"/>
                      <a:pt x="782" y="2333"/>
                    </a:cubicBezTo>
                    <a:lnTo>
                      <a:pt x="782" y="2331"/>
                    </a:lnTo>
                    <a:cubicBezTo>
                      <a:pt x="1184" y="2331"/>
                      <a:pt x="1567" y="1881"/>
                      <a:pt x="1655" y="1279"/>
                    </a:cubicBezTo>
                    <a:cubicBezTo>
                      <a:pt x="1747" y="640"/>
                      <a:pt x="1473" y="68"/>
                      <a:pt x="1043" y="6"/>
                    </a:cubicBezTo>
                    <a:cubicBezTo>
                      <a:pt x="1017" y="2"/>
                      <a:pt x="991" y="0"/>
                      <a:pt x="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6"/>
              <p:cNvSpPr/>
              <p:nvPr/>
            </p:nvSpPr>
            <p:spPr>
              <a:xfrm>
                <a:off x="2067825" y="2433188"/>
                <a:ext cx="31625" cy="43675"/>
              </a:xfrm>
              <a:custGeom>
                <a:avLst/>
                <a:gdLst/>
                <a:ahLst/>
                <a:cxnLst/>
                <a:rect l="l" t="t" r="r" b="b"/>
                <a:pathLst>
                  <a:path w="1265" h="1747" extrusionOk="0">
                    <a:moveTo>
                      <a:pt x="705" y="1"/>
                    </a:moveTo>
                    <a:cubicBezTo>
                      <a:pt x="413" y="1"/>
                      <a:pt x="136" y="339"/>
                      <a:pt x="70" y="791"/>
                    </a:cubicBezTo>
                    <a:cubicBezTo>
                      <a:pt x="0" y="1272"/>
                      <a:pt x="195" y="1697"/>
                      <a:pt x="506" y="1743"/>
                    </a:cubicBezTo>
                    <a:cubicBezTo>
                      <a:pt x="524" y="1746"/>
                      <a:pt x="542" y="1747"/>
                      <a:pt x="560" y="1747"/>
                    </a:cubicBezTo>
                    <a:cubicBezTo>
                      <a:pt x="851" y="1747"/>
                      <a:pt x="1129" y="1408"/>
                      <a:pt x="1195" y="957"/>
                    </a:cubicBezTo>
                    <a:cubicBezTo>
                      <a:pt x="1265" y="475"/>
                      <a:pt x="1071" y="50"/>
                      <a:pt x="759" y="5"/>
                    </a:cubicBezTo>
                    <a:cubicBezTo>
                      <a:pt x="741" y="2"/>
                      <a:pt x="723" y="1"/>
                      <a:pt x="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6"/>
              <p:cNvSpPr/>
              <p:nvPr/>
            </p:nvSpPr>
            <p:spPr>
              <a:xfrm>
                <a:off x="2065500" y="2431088"/>
                <a:ext cx="36275" cy="47925"/>
              </a:xfrm>
              <a:custGeom>
                <a:avLst/>
                <a:gdLst/>
                <a:ahLst/>
                <a:cxnLst/>
                <a:rect l="l" t="t" r="r" b="b"/>
                <a:pathLst>
                  <a:path w="1451" h="1917" extrusionOk="0">
                    <a:moveTo>
                      <a:pt x="798" y="171"/>
                    </a:moveTo>
                    <a:cubicBezTo>
                      <a:pt x="811" y="171"/>
                      <a:pt x="827" y="171"/>
                      <a:pt x="840" y="174"/>
                    </a:cubicBezTo>
                    <a:cubicBezTo>
                      <a:pt x="1100" y="212"/>
                      <a:pt x="1265" y="602"/>
                      <a:pt x="1203" y="1028"/>
                    </a:cubicBezTo>
                    <a:cubicBezTo>
                      <a:pt x="1173" y="1244"/>
                      <a:pt x="1089" y="1438"/>
                      <a:pt x="969" y="1575"/>
                    </a:cubicBezTo>
                    <a:cubicBezTo>
                      <a:pt x="871" y="1687"/>
                      <a:pt x="761" y="1745"/>
                      <a:pt x="652" y="1745"/>
                    </a:cubicBezTo>
                    <a:cubicBezTo>
                      <a:pt x="638" y="1745"/>
                      <a:pt x="625" y="1744"/>
                      <a:pt x="611" y="1742"/>
                    </a:cubicBezTo>
                    <a:cubicBezTo>
                      <a:pt x="351" y="1706"/>
                      <a:pt x="184" y="1314"/>
                      <a:pt x="247" y="889"/>
                    </a:cubicBezTo>
                    <a:cubicBezTo>
                      <a:pt x="279" y="672"/>
                      <a:pt x="362" y="477"/>
                      <a:pt x="482" y="342"/>
                    </a:cubicBezTo>
                    <a:cubicBezTo>
                      <a:pt x="579" y="230"/>
                      <a:pt x="690" y="171"/>
                      <a:pt x="798" y="171"/>
                    </a:cubicBezTo>
                    <a:close/>
                    <a:moveTo>
                      <a:pt x="798" y="0"/>
                    </a:moveTo>
                    <a:cubicBezTo>
                      <a:pt x="641" y="0"/>
                      <a:pt x="485" y="79"/>
                      <a:pt x="353" y="228"/>
                    </a:cubicBezTo>
                    <a:cubicBezTo>
                      <a:pt x="213" y="389"/>
                      <a:pt x="115" y="615"/>
                      <a:pt x="78" y="863"/>
                    </a:cubicBezTo>
                    <a:cubicBezTo>
                      <a:pt x="1" y="1397"/>
                      <a:pt x="224" y="1859"/>
                      <a:pt x="587" y="1912"/>
                    </a:cubicBezTo>
                    <a:cubicBezTo>
                      <a:pt x="608" y="1915"/>
                      <a:pt x="631" y="1917"/>
                      <a:pt x="654" y="1917"/>
                    </a:cubicBezTo>
                    <a:cubicBezTo>
                      <a:pt x="811" y="1917"/>
                      <a:pt x="966" y="1836"/>
                      <a:pt x="1097" y="1687"/>
                    </a:cubicBezTo>
                    <a:cubicBezTo>
                      <a:pt x="1238" y="1526"/>
                      <a:pt x="1337" y="1300"/>
                      <a:pt x="1372" y="1053"/>
                    </a:cubicBezTo>
                    <a:cubicBezTo>
                      <a:pt x="1451" y="518"/>
                      <a:pt x="1227" y="57"/>
                      <a:pt x="865" y="5"/>
                    </a:cubicBezTo>
                    <a:cubicBezTo>
                      <a:pt x="842" y="2"/>
                      <a:pt x="820"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6"/>
              <p:cNvSpPr/>
              <p:nvPr/>
            </p:nvSpPr>
            <p:spPr>
              <a:xfrm>
                <a:off x="1764700" y="2407938"/>
                <a:ext cx="39150" cy="54075"/>
              </a:xfrm>
              <a:custGeom>
                <a:avLst/>
                <a:gdLst/>
                <a:ahLst/>
                <a:cxnLst/>
                <a:rect l="l" t="t" r="r" b="b"/>
                <a:pathLst>
                  <a:path w="1566" h="2163" extrusionOk="0">
                    <a:moveTo>
                      <a:pt x="693" y="0"/>
                    </a:moveTo>
                    <a:cubicBezTo>
                      <a:pt x="670" y="0"/>
                      <a:pt x="648" y="2"/>
                      <a:pt x="625" y="5"/>
                    </a:cubicBezTo>
                    <a:cubicBezTo>
                      <a:pt x="241" y="61"/>
                      <a:pt x="0" y="588"/>
                      <a:pt x="87" y="1183"/>
                    </a:cubicBezTo>
                    <a:cubicBezTo>
                      <a:pt x="168" y="1742"/>
                      <a:pt x="512" y="2163"/>
                      <a:pt x="873" y="2163"/>
                    </a:cubicBezTo>
                    <a:cubicBezTo>
                      <a:pt x="895" y="2163"/>
                      <a:pt x="917" y="2161"/>
                      <a:pt x="940" y="2158"/>
                    </a:cubicBezTo>
                    <a:cubicBezTo>
                      <a:pt x="1324" y="2102"/>
                      <a:pt x="1565" y="1573"/>
                      <a:pt x="1479" y="980"/>
                    </a:cubicBezTo>
                    <a:cubicBezTo>
                      <a:pt x="1397" y="419"/>
                      <a:pt x="1053" y="0"/>
                      <a:pt x="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6"/>
              <p:cNvSpPr/>
              <p:nvPr/>
            </p:nvSpPr>
            <p:spPr>
              <a:xfrm>
                <a:off x="1763500" y="2405888"/>
                <a:ext cx="41300" cy="58350"/>
              </a:xfrm>
              <a:custGeom>
                <a:avLst/>
                <a:gdLst/>
                <a:ahLst/>
                <a:cxnLst/>
                <a:rect l="l" t="t" r="r" b="b"/>
                <a:pathLst>
                  <a:path w="1652" h="2334" extrusionOk="0">
                    <a:moveTo>
                      <a:pt x="736" y="171"/>
                    </a:moveTo>
                    <a:lnTo>
                      <a:pt x="736" y="172"/>
                    </a:lnTo>
                    <a:cubicBezTo>
                      <a:pt x="875" y="172"/>
                      <a:pt x="1018" y="248"/>
                      <a:pt x="1144" y="391"/>
                    </a:cubicBezTo>
                    <a:cubicBezTo>
                      <a:pt x="1294" y="562"/>
                      <a:pt x="1398" y="807"/>
                      <a:pt x="1439" y="1078"/>
                    </a:cubicBezTo>
                    <a:cubicBezTo>
                      <a:pt x="1478" y="1350"/>
                      <a:pt x="1448" y="1613"/>
                      <a:pt x="1352" y="1821"/>
                    </a:cubicBezTo>
                    <a:cubicBezTo>
                      <a:pt x="1263" y="2017"/>
                      <a:pt x="1127" y="2137"/>
                      <a:pt x="971" y="2159"/>
                    </a:cubicBezTo>
                    <a:cubicBezTo>
                      <a:pt x="954" y="2162"/>
                      <a:pt x="936" y="2163"/>
                      <a:pt x="918" y="2163"/>
                    </a:cubicBezTo>
                    <a:cubicBezTo>
                      <a:pt x="778" y="2163"/>
                      <a:pt x="635" y="2088"/>
                      <a:pt x="510" y="1944"/>
                    </a:cubicBezTo>
                    <a:cubicBezTo>
                      <a:pt x="358" y="1772"/>
                      <a:pt x="254" y="1528"/>
                      <a:pt x="215" y="1256"/>
                    </a:cubicBezTo>
                    <a:cubicBezTo>
                      <a:pt x="176" y="986"/>
                      <a:pt x="206" y="722"/>
                      <a:pt x="300" y="514"/>
                    </a:cubicBezTo>
                    <a:cubicBezTo>
                      <a:pt x="390" y="318"/>
                      <a:pt x="525" y="198"/>
                      <a:pt x="681" y="175"/>
                    </a:cubicBezTo>
                    <a:cubicBezTo>
                      <a:pt x="699" y="172"/>
                      <a:pt x="718" y="171"/>
                      <a:pt x="736" y="171"/>
                    </a:cubicBezTo>
                    <a:close/>
                    <a:moveTo>
                      <a:pt x="738" y="1"/>
                    </a:moveTo>
                    <a:cubicBezTo>
                      <a:pt x="711" y="1"/>
                      <a:pt x="684" y="3"/>
                      <a:pt x="657" y="7"/>
                    </a:cubicBezTo>
                    <a:cubicBezTo>
                      <a:pt x="441" y="39"/>
                      <a:pt x="259" y="193"/>
                      <a:pt x="145" y="442"/>
                    </a:cubicBezTo>
                    <a:cubicBezTo>
                      <a:pt x="36" y="679"/>
                      <a:pt x="1" y="978"/>
                      <a:pt x="45" y="1282"/>
                    </a:cubicBezTo>
                    <a:cubicBezTo>
                      <a:pt x="89" y="1584"/>
                      <a:pt x="209" y="1860"/>
                      <a:pt x="380" y="2056"/>
                    </a:cubicBezTo>
                    <a:cubicBezTo>
                      <a:pt x="540" y="2237"/>
                      <a:pt x="727" y="2334"/>
                      <a:pt x="915" y="2334"/>
                    </a:cubicBezTo>
                    <a:cubicBezTo>
                      <a:pt x="942" y="2334"/>
                      <a:pt x="968" y="2331"/>
                      <a:pt x="995" y="2328"/>
                    </a:cubicBezTo>
                    <a:cubicBezTo>
                      <a:pt x="1211" y="2296"/>
                      <a:pt x="1393" y="2141"/>
                      <a:pt x="1507" y="1892"/>
                    </a:cubicBezTo>
                    <a:cubicBezTo>
                      <a:pt x="1615" y="1655"/>
                      <a:pt x="1651" y="1356"/>
                      <a:pt x="1607" y="1053"/>
                    </a:cubicBezTo>
                    <a:cubicBezTo>
                      <a:pt x="1563" y="749"/>
                      <a:pt x="1443" y="474"/>
                      <a:pt x="1272" y="278"/>
                    </a:cubicBezTo>
                    <a:cubicBezTo>
                      <a:pt x="1112" y="97"/>
                      <a:pt x="925" y="1"/>
                      <a:pt x="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6"/>
              <p:cNvSpPr/>
              <p:nvPr/>
            </p:nvSpPr>
            <p:spPr>
              <a:xfrm>
                <a:off x="1795200" y="2412638"/>
                <a:ext cx="39200" cy="54075"/>
              </a:xfrm>
              <a:custGeom>
                <a:avLst/>
                <a:gdLst/>
                <a:ahLst/>
                <a:cxnLst/>
                <a:rect l="l" t="t" r="r" b="b"/>
                <a:pathLst>
                  <a:path w="1568" h="2163" extrusionOk="0">
                    <a:moveTo>
                      <a:pt x="693" y="1"/>
                    </a:moveTo>
                    <a:cubicBezTo>
                      <a:pt x="671" y="1"/>
                      <a:pt x="648" y="2"/>
                      <a:pt x="626" y="5"/>
                    </a:cubicBezTo>
                    <a:cubicBezTo>
                      <a:pt x="242" y="62"/>
                      <a:pt x="1" y="590"/>
                      <a:pt x="87" y="1183"/>
                    </a:cubicBezTo>
                    <a:cubicBezTo>
                      <a:pt x="169" y="1743"/>
                      <a:pt x="513" y="2163"/>
                      <a:pt x="873" y="2163"/>
                    </a:cubicBezTo>
                    <a:cubicBezTo>
                      <a:pt x="896" y="2163"/>
                      <a:pt x="918" y="2161"/>
                      <a:pt x="940" y="2158"/>
                    </a:cubicBezTo>
                    <a:cubicBezTo>
                      <a:pt x="1326" y="2102"/>
                      <a:pt x="1567" y="1575"/>
                      <a:pt x="1479" y="980"/>
                    </a:cubicBezTo>
                    <a:cubicBezTo>
                      <a:pt x="1398" y="421"/>
                      <a:pt x="1055" y="1"/>
                      <a:pt x="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6"/>
              <p:cNvSpPr/>
              <p:nvPr/>
            </p:nvSpPr>
            <p:spPr>
              <a:xfrm>
                <a:off x="1792925" y="2410513"/>
                <a:ext cx="43750" cy="58325"/>
              </a:xfrm>
              <a:custGeom>
                <a:avLst/>
                <a:gdLst/>
                <a:ahLst/>
                <a:cxnLst/>
                <a:rect l="l" t="t" r="r" b="b"/>
                <a:pathLst>
                  <a:path w="1750" h="2333" extrusionOk="0">
                    <a:moveTo>
                      <a:pt x="781" y="172"/>
                    </a:moveTo>
                    <a:cubicBezTo>
                      <a:pt x="1099" y="172"/>
                      <a:pt x="1410" y="559"/>
                      <a:pt x="1487" y="1077"/>
                    </a:cubicBezTo>
                    <a:cubicBezTo>
                      <a:pt x="1566" y="1624"/>
                      <a:pt x="1356" y="2110"/>
                      <a:pt x="1019" y="2158"/>
                    </a:cubicBezTo>
                    <a:cubicBezTo>
                      <a:pt x="1001" y="2161"/>
                      <a:pt x="982" y="2162"/>
                      <a:pt x="964" y="2162"/>
                    </a:cubicBezTo>
                    <a:cubicBezTo>
                      <a:pt x="644" y="2162"/>
                      <a:pt x="338" y="1773"/>
                      <a:pt x="263" y="1256"/>
                    </a:cubicBezTo>
                    <a:cubicBezTo>
                      <a:pt x="183" y="710"/>
                      <a:pt x="392" y="224"/>
                      <a:pt x="729" y="175"/>
                    </a:cubicBezTo>
                    <a:cubicBezTo>
                      <a:pt x="747" y="173"/>
                      <a:pt x="764" y="172"/>
                      <a:pt x="781" y="172"/>
                    </a:cubicBezTo>
                    <a:close/>
                    <a:moveTo>
                      <a:pt x="786" y="1"/>
                    </a:moveTo>
                    <a:cubicBezTo>
                      <a:pt x="759" y="1"/>
                      <a:pt x="732" y="3"/>
                      <a:pt x="705" y="7"/>
                    </a:cubicBezTo>
                    <a:cubicBezTo>
                      <a:pt x="275" y="69"/>
                      <a:pt x="1" y="641"/>
                      <a:pt x="95" y="1281"/>
                    </a:cubicBezTo>
                    <a:cubicBezTo>
                      <a:pt x="183" y="1882"/>
                      <a:pt x="564" y="2333"/>
                      <a:pt x="966" y="2333"/>
                    </a:cubicBezTo>
                    <a:cubicBezTo>
                      <a:pt x="992" y="2333"/>
                      <a:pt x="1018" y="2331"/>
                      <a:pt x="1043" y="2327"/>
                    </a:cubicBezTo>
                    <a:cubicBezTo>
                      <a:pt x="1475" y="2264"/>
                      <a:pt x="1749" y="1694"/>
                      <a:pt x="1655" y="1053"/>
                    </a:cubicBezTo>
                    <a:cubicBezTo>
                      <a:pt x="1568" y="453"/>
                      <a:pt x="1190" y="1"/>
                      <a:pt x="7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6"/>
              <p:cNvSpPr/>
              <p:nvPr/>
            </p:nvSpPr>
            <p:spPr>
              <a:xfrm>
                <a:off x="1825450" y="2417338"/>
                <a:ext cx="39150" cy="54050"/>
              </a:xfrm>
              <a:custGeom>
                <a:avLst/>
                <a:gdLst/>
                <a:ahLst/>
                <a:cxnLst/>
                <a:rect l="l" t="t" r="r" b="b"/>
                <a:pathLst>
                  <a:path w="1566" h="2162" extrusionOk="0">
                    <a:moveTo>
                      <a:pt x="693" y="1"/>
                    </a:moveTo>
                    <a:cubicBezTo>
                      <a:pt x="671" y="1"/>
                      <a:pt x="648" y="2"/>
                      <a:pt x="626" y="6"/>
                    </a:cubicBezTo>
                    <a:cubicBezTo>
                      <a:pt x="242" y="62"/>
                      <a:pt x="1" y="589"/>
                      <a:pt x="87" y="1184"/>
                    </a:cubicBezTo>
                    <a:cubicBezTo>
                      <a:pt x="169" y="1743"/>
                      <a:pt x="513" y="2162"/>
                      <a:pt x="873" y="2162"/>
                    </a:cubicBezTo>
                    <a:cubicBezTo>
                      <a:pt x="896" y="2162"/>
                      <a:pt x="918" y="2160"/>
                      <a:pt x="940" y="2157"/>
                    </a:cubicBezTo>
                    <a:cubicBezTo>
                      <a:pt x="1324" y="2101"/>
                      <a:pt x="1566" y="1574"/>
                      <a:pt x="1479" y="980"/>
                    </a:cubicBezTo>
                    <a:cubicBezTo>
                      <a:pt x="1398" y="420"/>
                      <a:pt x="1054" y="1"/>
                      <a:pt x="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6"/>
              <p:cNvSpPr/>
              <p:nvPr/>
            </p:nvSpPr>
            <p:spPr>
              <a:xfrm>
                <a:off x="1823175" y="2415188"/>
                <a:ext cx="43700" cy="58350"/>
              </a:xfrm>
              <a:custGeom>
                <a:avLst/>
                <a:gdLst/>
                <a:ahLst/>
                <a:cxnLst/>
                <a:rect l="l" t="t" r="r" b="b"/>
                <a:pathLst>
                  <a:path w="1748" h="2334" extrusionOk="0">
                    <a:moveTo>
                      <a:pt x="785" y="171"/>
                    </a:moveTo>
                    <a:cubicBezTo>
                      <a:pt x="1103" y="171"/>
                      <a:pt x="1411" y="561"/>
                      <a:pt x="1485" y="1077"/>
                    </a:cubicBezTo>
                    <a:cubicBezTo>
                      <a:pt x="1566" y="1625"/>
                      <a:pt x="1356" y="2109"/>
                      <a:pt x="1019" y="2159"/>
                    </a:cubicBezTo>
                    <a:cubicBezTo>
                      <a:pt x="1002" y="2162"/>
                      <a:pt x="985" y="2163"/>
                      <a:pt x="968" y="2163"/>
                    </a:cubicBezTo>
                    <a:cubicBezTo>
                      <a:pt x="646" y="2163"/>
                      <a:pt x="338" y="1775"/>
                      <a:pt x="262" y="1256"/>
                    </a:cubicBezTo>
                    <a:cubicBezTo>
                      <a:pt x="183" y="710"/>
                      <a:pt x="392" y="225"/>
                      <a:pt x="729" y="175"/>
                    </a:cubicBezTo>
                    <a:cubicBezTo>
                      <a:pt x="747" y="174"/>
                      <a:pt x="767" y="171"/>
                      <a:pt x="785" y="171"/>
                    </a:cubicBezTo>
                    <a:close/>
                    <a:moveTo>
                      <a:pt x="784" y="1"/>
                    </a:moveTo>
                    <a:cubicBezTo>
                      <a:pt x="758" y="1"/>
                      <a:pt x="731" y="3"/>
                      <a:pt x="705" y="7"/>
                    </a:cubicBezTo>
                    <a:cubicBezTo>
                      <a:pt x="274" y="70"/>
                      <a:pt x="0" y="641"/>
                      <a:pt x="93" y="1282"/>
                    </a:cubicBezTo>
                    <a:cubicBezTo>
                      <a:pt x="181" y="1882"/>
                      <a:pt x="564" y="2334"/>
                      <a:pt x="966" y="2334"/>
                    </a:cubicBezTo>
                    <a:cubicBezTo>
                      <a:pt x="992" y="2334"/>
                      <a:pt x="1018" y="2332"/>
                      <a:pt x="1043" y="2328"/>
                    </a:cubicBezTo>
                    <a:cubicBezTo>
                      <a:pt x="1473" y="2266"/>
                      <a:pt x="1748" y="1693"/>
                      <a:pt x="1655" y="1053"/>
                    </a:cubicBezTo>
                    <a:cubicBezTo>
                      <a:pt x="1567" y="452"/>
                      <a:pt x="1191"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6"/>
              <p:cNvSpPr/>
              <p:nvPr/>
            </p:nvSpPr>
            <p:spPr>
              <a:xfrm>
                <a:off x="1854625" y="2433188"/>
                <a:ext cx="31650" cy="43675"/>
              </a:xfrm>
              <a:custGeom>
                <a:avLst/>
                <a:gdLst/>
                <a:ahLst/>
                <a:cxnLst/>
                <a:rect l="l" t="t" r="r" b="b"/>
                <a:pathLst>
                  <a:path w="1266" h="1747" extrusionOk="0">
                    <a:moveTo>
                      <a:pt x="561" y="1"/>
                    </a:moveTo>
                    <a:cubicBezTo>
                      <a:pt x="543" y="1"/>
                      <a:pt x="525" y="2"/>
                      <a:pt x="507" y="5"/>
                    </a:cubicBezTo>
                    <a:cubicBezTo>
                      <a:pt x="195" y="50"/>
                      <a:pt x="1" y="475"/>
                      <a:pt x="71" y="957"/>
                    </a:cubicBezTo>
                    <a:cubicBezTo>
                      <a:pt x="137" y="1408"/>
                      <a:pt x="415" y="1747"/>
                      <a:pt x="706" y="1747"/>
                    </a:cubicBezTo>
                    <a:cubicBezTo>
                      <a:pt x="724" y="1747"/>
                      <a:pt x="742" y="1746"/>
                      <a:pt x="760" y="1743"/>
                    </a:cubicBezTo>
                    <a:cubicBezTo>
                      <a:pt x="1071" y="1697"/>
                      <a:pt x="1266" y="1272"/>
                      <a:pt x="1196" y="791"/>
                    </a:cubicBezTo>
                    <a:cubicBezTo>
                      <a:pt x="1130" y="339"/>
                      <a:pt x="853" y="1"/>
                      <a:pt x="5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6"/>
              <p:cNvSpPr/>
              <p:nvPr/>
            </p:nvSpPr>
            <p:spPr>
              <a:xfrm>
                <a:off x="1852325" y="2431063"/>
                <a:ext cx="36275" cy="47950"/>
              </a:xfrm>
              <a:custGeom>
                <a:avLst/>
                <a:gdLst/>
                <a:ahLst/>
                <a:cxnLst/>
                <a:rect l="l" t="t" r="r" b="b"/>
                <a:pathLst>
                  <a:path w="1451" h="1918" extrusionOk="0">
                    <a:moveTo>
                      <a:pt x="653" y="172"/>
                    </a:moveTo>
                    <a:cubicBezTo>
                      <a:pt x="761" y="172"/>
                      <a:pt x="872" y="231"/>
                      <a:pt x="969" y="343"/>
                    </a:cubicBezTo>
                    <a:cubicBezTo>
                      <a:pt x="1089" y="478"/>
                      <a:pt x="1172" y="673"/>
                      <a:pt x="1204" y="890"/>
                    </a:cubicBezTo>
                    <a:cubicBezTo>
                      <a:pt x="1266" y="1315"/>
                      <a:pt x="1100" y="1705"/>
                      <a:pt x="840" y="1743"/>
                    </a:cubicBezTo>
                    <a:cubicBezTo>
                      <a:pt x="825" y="1745"/>
                      <a:pt x="811" y="1746"/>
                      <a:pt x="797" y="1746"/>
                    </a:cubicBezTo>
                    <a:cubicBezTo>
                      <a:pt x="689" y="1746"/>
                      <a:pt x="579" y="1687"/>
                      <a:pt x="482" y="1576"/>
                    </a:cubicBezTo>
                    <a:cubicBezTo>
                      <a:pt x="362" y="1439"/>
                      <a:pt x="278" y="1245"/>
                      <a:pt x="248" y="1029"/>
                    </a:cubicBezTo>
                    <a:cubicBezTo>
                      <a:pt x="186" y="603"/>
                      <a:pt x="351" y="213"/>
                      <a:pt x="611" y="175"/>
                    </a:cubicBezTo>
                    <a:cubicBezTo>
                      <a:pt x="624" y="172"/>
                      <a:pt x="640" y="172"/>
                      <a:pt x="653" y="172"/>
                    </a:cubicBezTo>
                    <a:close/>
                    <a:moveTo>
                      <a:pt x="655" y="1"/>
                    </a:moveTo>
                    <a:cubicBezTo>
                      <a:pt x="632" y="1"/>
                      <a:pt x="609" y="3"/>
                      <a:pt x="586" y="6"/>
                    </a:cubicBezTo>
                    <a:cubicBezTo>
                      <a:pt x="224" y="59"/>
                      <a:pt x="0" y="519"/>
                      <a:pt x="79" y="1054"/>
                    </a:cubicBezTo>
                    <a:cubicBezTo>
                      <a:pt x="114" y="1301"/>
                      <a:pt x="213" y="1527"/>
                      <a:pt x="354" y="1688"/>
                    </a:cubicBezTo>
                    <a:cubicBezTo>
                      <a:pt x="485" y="1837"/>
                      <a:pt x="640" y="1918"/>
                      <a:pt x="797" y="1918"/>
                    </a:cubicBezTo>
                    <a:cubicBezTo>
                      <a:pt x="819" y="1918"/>
                      <a:pt x="841" y="1916"/>
                      <a:pt x="864" y="1913"/>
                    </a:cubicBezTo>
                    <a:cubicBezTo>
                      <a:pt x="1227" y="1860"/>
                      <a:pt x="1450" y="1400"/>
                      <a:pt x="1373" y="864"/>
                    </a:cubicBezTo>
                    <a:cubicBezTo>
                      <a:pt x="1336" y="616"/>
                      <a:pt x="1238" y="392"/>
                      <a:pt x="1098" y="231"/>
                    </a:cubicBezTo>
                    <a:cubicBezTo>
                      <a:pt x="967" y="81"/>
                      <a:pt x="812" y="1"/>
                      <a:pt x="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6"/>
              <p:cNvSpPr/>
              <p:nvPr/>
            </p:nvSpPr>
            <p:spPr>
              <a:xfrm>
                <a:off x="1884650" y="1606338"/>
                <a:ext cx="37750" cy="10800"/>
              </a:xfrm>
              <a:custGeom>
                <a:avLst/>
                <a:gdLst/>
                <a:ahLst/>
                <a:cxnLst/>
                <a:rect l="l" t="t" r="r" b="b"/>
                <a:pathLst>
                  <a:path w="1510" h="432" extrusionOk="0">
                    <a:moveTo>
                      <a:pt x="98" y="1"/>
                    </a:moveTo>
                    <a:cubicBezTo>
                      <a:pt x="67" y="1"/>
                      <a:pt x="36" y="18"/>
                      <a:pt x="22" y="49"/>
                    </a:cubicBezTo>
                    <a:cubicBezTo>
                      <a:pt x="1" y="90"/>
                      <a:pt x="18" y="141"/>
                      <a:pt x="60" y="163"/>
                    </a:cubicBezTo>
                    <a:cubicBezTo>
                      <a:pt x="506" y="386"/>
                      <a:pt x="907" y="431"/>
                      <a:pt x="1159" y="431"/>
                    </a:cubicBezTo>
                    <a:cubicBezTo>
                      <a:pt x="1323" y="431"/>
                      <a:pt x="1423" y="412"/>
                      <a:pt x="1434" y="410"/>
                    </a:cubicBezTo>
                    <a:cubicBezTo>
                      <a:pt x="1481" y="401"/>
                      <a:pt x="1510" y="355"/>
                      <a:pt x="1501" y="310"/>
                    </a:cubicBezTo>
                    <a:cubicBezTo>
                      <a:pt x="1493" y="269"/>
                      <a:pt x="1457" y="241"/>
                      <a:pt x="1417" y="241"/>
                    </a:cubicBezTo>
                    <a:cubicBezTo>
                      <a:pt x="1412" y="241"/>
                      <a:pt x="1406" y="242"/>
                      <a:pt x="1401" y="243"/>
                    </a:cubicBezTo>
                    <a:cubicBezTo>
                      <a:pt x="1399" y="244"/>
                      <a:pt x="1312" y="260"/>
                      <a:pt x="1166" y="260"/>
                    </a:cubicBezTo>
                    <a:cubicBezTo>
                      <a:pt x="935" y="260"/>
                      <a:pt x="555" y="219"/>
                      <a:pt x="136" y="9"/>
                    </a:cubicBezTo>
                    <a:cubicBezTo>
                      <a:pt x="124" y="4"/>
                      <a:pt x="111"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6"/>
              <p:cNvSpPr/>
              <p:nvPr/>
            </p:nvSpPr>
            <p:spPr>
              <a:xfrm>
                <a:off x="1904650" y="1642613"/>
                <a:ext cx="20750" cy="7000"/>
              </a:xfrm>
              <a:custGeom>
                <a:avLst/>
                <a:gdLst/>
                <a:ahLst/>
                <a:cxnLst/>
                <a:rect l="l" t="t" r="r" b="b"/>
                <a:pathLst>
                  <a:path w="830" h="280" extrusionOk="0">
                    <a:moveTo>
                      <a:pt x="91" y="1"/>
                    </a:moveTo>
                    <a:cubicBezTo>
                      <a:pt x="50" y="1"/>
                      <a:pt x="15" y="31"/>
                      <a:pt x="8" y="72"/>
                    </a:cubicBezTo>
                    <a:cubicBezTo>
                      <a:pt x="1" y="119"/>
                      <a:pt x="31" y="163"/>
                      <a:pt x="78" y="171"/>
                    </a:cubicBezTo>
                    <a:lnTo>
                      <a:pt x="724" y="278"/>
                    </a:lnTo>
                    <a:cubicBezTo>
                      <a:pt x="728" y="280"/>
                      <a:pt x="733" y="280"/>
                      <a:pt x="737" y="280"/>
                    </a:cubicBezTo>
                    <a:cubicBezTo>
                      <a:pt x="778" y="280"/>
                      <a:pt x="815" y="251"/>
                      <a:pt x="822" y="210"/>
                    </a:cubicBezTo>
                    <a:cubicBezTo>
                      <a:pt x="830" y="163"/>
                      <a:pt x="798" y="119"/>
                      <a:pt x="752" y="111"/>
                    </a:cubicBezTo>
                    <a:lnTo>
                      <a:pt x="107" y="2"/>
                    </a:lnTo>
                    <a:cubicBezTo>
                      <a:pt x="102" y="1"/>
                      <a:pt x="96"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6"/>
              <p:cNvSpPr/>
              <p:nvPr/>
            </p:nvSpPr>
            <p:spPr>
              <a:xfrm>
                <a:off x="2031725" y="1622263"/>
                <a:ext cx="19750" cy="7325"/>
              </a:xfrm>
              <a:custGeom>
                <a:avLst/>
                <a:gdLst/>
                <a:ahLst/>
                <a:cxnLst/>
                <a:rect l="l" t="t" r="r" b="b"/>
                <a:pathLst>
                  <a:path w="790" h="293" extrusionOk="0">
                    <a:moveTo>
                      <a:pt x="693" y="0"/>
                    </a:moveTo>
                    <a:cubicBezTo>
                      <a:pt x="665" y="0"/>
                      <a:pt x="637" y="14"/>
                      <a:pt x="620" y="39"/>
                    </a:cubicBezTo>
                    <a:cubicBezTo>
                      <a:pt x="620" y="40"/>
                      <a:pt x="561" y="122"/>
                      <a:pt x="365" y="122"/>
                    </a:cubicBezTo>
                    <a:cubicBezTo>
                      <a:pt x="298" y="122"/>
                      <a:pt x="216" y="112"/>
                      <a:pt x="114" y="87"/>
                    </a:cubicBezTo>
                    <a:cubicBezTo>
                      <a:pt x="107" y="85"/>
                      <a:pt x="99" y="84"/>
                      <a:pt x="92" y="84"/>
                    </a:cubicBezTo>
                    <a:cubicBezTo>
                      <a:pt x="54" y="84"/>
                      <a:pt x="21" y="110"/>
                      <a:pt x="11" y="148"/>
                    </a:cubicBezTo>
                    <a:cubicBezTo>
                      <a:pt x="1" y="194"/>
                      <a:pt x="28" y="241"/>
                      <a:pt x="73" y="251"/>
                    </a:cubicBezTo>
                    <a:cubicBezTo>
                      <a:pt x="189" y="280"/>
                      <a:pt x="286" y="292"/>
                      <a:pt x="368" y="292"/>
                    </a:cubicBezTo>
                    <a:cubicBezTo>
                      <a:pt x="659" y="292"/>
                      <a:pt x="755" y="147"/>
                      <a:pt x="766" y="127"/>
                    </a:cubicBezTo>
                    <a:cubicBezTo>
                      <a:pt x="790" y="87"/>
                      <a:pt x="776" y="37"/>
                      <a:pt x="737" y="13"/>
                    </a:cubicBezTo>
                    <a:cubicBezTo>
                      <a:pt x="724" y="4"/>
                      <a:pt x="708"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9" name="Google Shape;1109;p26"/>
          <p:cNvGrpSpPr/>
          <p:nvPr/>
        </p:nvGrpSpPr>
        <p:grpSpPr>
          <a:xfrm>
            <a:off x="496900" y="4282734"/>
            <a:ext cx="445907" cy="500198"/>
            <a:chOff x="1791075" y="4475209"/>
            <a:chExt cx="445907" cy="500198"/>
          </a:xfrm>
        </p:grpSpPr>
        <p:sp>
          <p:nvSpPr>
            <p:cNvPr id="1110" name="Google Shape;1110;p26"/>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26"/>
            <p:cNvGrpSpPr/>
            <p:nvPr/>
          </p:nvGrpSpPr>
          <p:grpSpPr>
            <a:xfrm rot="-5031644">
              <a:off x="1783946" y="4525817"/>
              <a:ext cx="460166" cy="398983"/>
              <a:chOff x="4569275" y="2191338"/>
              <a:chExt cx="190525" cy="165200"/>
            </a:xfrm>
          </p:grpSpPr>
          <p:sp>
            <p:nvSpPr>
              <p:cNvPr id="1112" name="Google Shape;1112;p26"/>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6"/>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6"/>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6"/>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6" name="Google Shape;1116;p26"/>
          <p:cNvGrpSpPr/>
          <p:nvPr/>
        </p:nvGrpSpPr>
        <p:grpSpPr>
          <a:xfrm>
            <a:off x="887842" y="4207481"/>
            <a:ext cx="301106" cy="261082"/>
            <a:chOff x="2182017" y="4399956"/>
            <a:chExt cx="301106" cy="261082"/>
          </a:xfrm>
        </p:grpSpPr>
        <p:sp>
          <p:nvSpPr>
            <p:cNvPr id="1117" name="Google Shape;1117;p26"/>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8" name="Google Shape;1118;p26"/>
            <p:cNvGrpSpPr/>
            <p:nvPr/>
          </p:nvGrpSpPr>
          <p:grpSpPr>
            <a:xfrm>
              <a:off x="2182017" y="4399956"/>
              <a:ext cx="301106" cy="261082"/>
              <a:chOff x="4569275" y="2191338"/>
              <a:chExt cx="190525" cy="165200"/>
            </a:xfrm>
          </p:grpSpPr>
          <p:sp>
            <p:nvSpPr>
              <p:cNvPr id="1119" name="Google Shape;1119;p26"/>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6"/>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grpSp>
        <p:nvGrpSpPr>
          <p:cNvPr id="2917" name="Google Shape;2917;p37"/>
          <p:cNvGrpSpPr/>
          <p:nvPr/>
        </p:nvGrpSpPr>
        <p:grpSpPr>
          <a:xfrm rot="-575390">
            <a:off x="6813434" y="3321279"/>
            <a:ext cx="1351903" cy="1067127"/>
            <a:chOff x="6005625" y="3172163"/>
            <a:chExt cx="1122725" cy="886225"/>
          </a:xfrm>
        </p:grpSpPr>
        <p:sp>
          <p:nvSpPr>
            <p:cNvPr id="2918" name="Google Shape;2918;p37"/>
            <p:cNvSpPr/>
            <p:nvPr/>
          </p:nvSpPr>
          <p:spPr>
            <a:xfrm>
              <a:off x="6005625" y="3172163"/>
              <a:ext cx="1114400" cy="886225"/>
            </a:xfrm>
            <a:custGeom>
              <a:avLst/>
              <a:gdLst/>
              <a:ahLst/>
              <a:cxnLst/>
              <a:rect l="l" t="t" r="r" b="b"/>
              <a:pathLst>
                <a:path w="44576" h="35449" extrusionOk="0">
                  <a:moveTo>
                    <a:pt x="21825" y="0"/>
                  </a:moveTo>
                  <a:cubicBezTo>
                    <a:pt x="18807" y="0"/>
                    <a:pt x="15702" y="752"/>
                    <a:pt x="12812" y="2190"/>
                  </a:cubicBezTo>
                  <a:cubicBezTo>
                    <a:pt x="12589" y="2301"/>
                    <a:pt x="12449" y="2516"/>
                    <a:pt x="12440" y="2767"/>
                  </a:cubicBezTo>
                  <a:cubicBezTo>
                    <a:pt x="12434" y="2912"/>
                    <a:pt x="12473" y="3049"/>
                    <a:pt x="12549" y="3163"/>
                  </a:cubicBezTo>
                  <a:cubicBezTo>
                    <a:pt x="12543" y="3196"/>
                    <a:pt x="12540" y="3230"/>
                    <a:pt x="12540" y="3263"/>
                  </a:cubicBezTo>
                  <a:cubicBezTo>
                    <a:pt x="11597" y="3749"/>
                    <a:pt x="10680" y="4306"/>
                    <a:pt x="9800" y="4931"/>
                  </a:cubicBezTo>
                  <a:cubicBezTo>
                    <a:pt x="9586" y="4810"/>
                    <a:pt x="9361" y="4690"/>
                    <a:pt x="9124" y="4572"/>
                  </a:cubicBezTo>
                  <a:cubicBezTo>
                    <a:pt x="9112" y="4566"/>
                    <a:pt x="9100" y="4563"/>
                    <a:pt x="9087" y="4563"/>
                  </a:cubicBezTo>
                  <a:cubicBezTo>
                    <a:pt x="9069" y="4563"/>
                    <a:pt x="9050" y="4569"/>
                    <a:pt x="9035" y="4581"/>
                  </a:cubicBezTo>
                  <a:cubicBezTo>
                    <a:pt x="4735" y="7918"/>
                    <a:pt x="1743" y="12706"/>
                    <a:pt x="607" y="18065"/>
                  </a:cubicBezTo>
                  <a:cubicBezTo>
                    <a:pt x="601" y="18095"/>
                    <a:pt x="612" y="18127"/>
                    <a:pt x="638" y="18148"/>
                  </a:cubicBezTo>
                  <a:cubicBezTo>
                    <a:pt x="653" y="18160"/>
                    <a:pt x="671" y="18168"/>
                    <a:pt x="691" y="18168"/>
                  </a:cubicBezTo>
                  <a:cubicBezTo>
                    <a:pt x="703" y="18168"/>
                    <a:pt x="714" y="18165"/>
                    <a:pt x="724" y="18160"/>
                  </a:cubicBezTo>
                  <a:cubicBezTo>
                    <a:pt x="744" y="18151"/>
                    <a:pt x="764" y="18144"/>
                    <a:pt x="784" y="18136"/>
                  </a:cubicBezTo>
                  <a:lnTo>
                    <a:pt x="784" y="18136"/>
                  </a:lnTo>
                  <a:cubicBezTo>
                    <a:pt x="752" y="18273"/>
                    <a:pt x="721" y="18411"/>
                    <a:pt x="691" y="18549"/>
                  </a:cubicBezTo>
                  <a:lnTo>
                    <a:pt x="702" y="18545"/>
                  </a:lnTo>
                  <a:lnTo>
                    <a:pt x="702" y="18545"/>
                  </a:lnTo>
                  <a:cubicBezTo>
                    <a:pt x="583" y="19056"/>
                    <a:pt x="480" y="19572"/>
                    <a:pt x="395" y="20093"/>
                  </a:cubicBezTo>
                  <a:cubicBezTo>
                    <a:pt x="390" y="20095"/>
                    <a:pt x="387" y="20095"/>
                    <a:pt x="383" y="20096"/>
                  </a:cubicBezTo>
                  <a:cubicBezTo>
                    <a:pt x="339" y="20111"/>
                    <a:pt x="314" y="20160"/>
                    <a:pt x="330" y="20204"/>
                  </a:cubicBezTo>
                  <a:cubicBezTo>
                    <a:pt x="340" y="20234"/>
                    <a:pt x="351" y="20263"/>
                    <a:pt x="363" y="20292"/>
                  </a:cubicBezTo>
                  <a:cubicBezTo>
                    <a:pt x="246" y="21039"/>
                    <a:pt x="164" y="21795"/>
                    <a:pt x="116" y="22560"/>
                  </a:cubicBezTo>
                  <a:cubicBezTo>
                    <a:pt x="0" y="24429"/>
                    <a:pt x="211" y="25434"/>
                    <a:pt x="799" y="25813"/>
                  </a:cubicBezTo>
                  <a:cubicBezTo>
                    <a:pt x="985" y="25934"/>
                    <a:pt x="1204" y="25989"/>
                    <a:pt x="1458" y="25989"/>
                  </a:cubicBezTo>
                  <a:cubicBezTo>
                    <a:pt x="1578" y="25989"/>
                    <a:pt x="1706" y="25977"/>
                    <a:pt x="1842" y="25953"/>
                  </a:cubicBezTo>
                  <a:cubicBezTo>
                    <a:pt x="1943" y="26430"/>
                    <a:pt x="2075" y="26891"/>
                    <a:pt x="2236" y="27335"/>
                  </a:cubicBezTo>
                  <a:cubicBezTo>
                    <a:pt x="2235" y="27338"/>
                    <a:pt x="2235" y="27342"/>
                    <a:pt x="2233" y="27345"/>
                  </a:cubicBezTo>
                  <a:cubicBezTo>
                    <a:pt x="2183" y="27497"/>
                    <a:pt x="2150" y="27656"/>
                    <a:pt x="2135" y="27822"/>
                  </a:cubicBezTo>
                  <a:cubicBezTo>
                    <a:pt x="2056" y="28670"/>
                    <a:pt x="2446" y="29606"/>
                    <a:pt x="3325" y="30680"/>
                  </a:cubicBezTo>
                  <a:cubicBezTo>
                    <a:pt x="3352" y="30712"/>
                    <a:pt x="3380" y="30746"/>
                    <a:pt x="3407" y="30779"/>
                  </a:cubicBezTo>
                  <a:cubicBezTo>
                    <a:pt x="4419" y="31984"/>
                    <a:pt x="5354" y="32588"/>
                    <a:pt x="6202" y="32588"/>
                  </a:cubicBezTo>
                  <a:cubicBezTo>
                    <a:pt x="6350" y="32588"/>
                    <a:pt x="6495" y="32569"/>
                    <a:pt x="6637" y="32533"/>
                  </a:cubicBezTo>
                  <a:cubicBezTo>
                    <a:pt x="6650" y="32530"/>
                    <a:pt x="6662" y="32528"/>
                    <a:pt x="6674" y="32525"/>
                  </a:cubicBezTo>
                  <a:cubicBezTo>
                    <a:pt x="9858" y="34430"/>
                    <a:pt x="14589" y="35448"/>
                    <a:pt x="21035" y="35448"/>
                  </a:cubicBezTo>
                  <a:cubicBezTo>
                    <a:pt x="21302" y="35448"/>
                    <a:pt x="21572" y="35446"/>
                    <a:pt x="21845" y="35443"/>
                  </a:cubicBezTo>
                  <a:cubicBezTo>
                    <a:pt x="28908" y="35353"/>
                    <a:pt x="33999" y="34295"/>
                    <a:pt x="37421" y="32397"/>
                  </a:cubicBezTo>
                  <a:cubicBezTo>
                    <a:pt x="37566" y="32461"/>
                    <a:pt x="37715" y="32507"/>
                    <a:pt x="37867" y="32533"/>
                  </a:cubicBezTo>
                  <a:cubicBezTo>
                    <a:pt x="38009" y="32569"/>
                    <a:pt x="38155" y="32588"/>
                    <a:pt x="38302" y="32588"/>
                  </a:cubicBezTo>
                  <a:cubicBezTo>
                    <a:pt x="39150" y="32588"/>
                    <a:pt x="40085" y="31984"/>
                    <a:pt x="41097" y="30779"/>
                  </a:cubicBezTo>
                  <a:cubicBezTo>
                    <a:pt x="41125" y="30746"/>
                    <a:pt x="41154" y="30712"/>
                    <a:pt x="41179" y="30679"/>
                  </a:cubicBezTo>
                  <a:cubicBezTo>
                    <a:pt x="42058" y="29606"/>
                    <a:pt x="42449" y="28670"/>
                    <a:pt x="42370" y="27822"/>
                  </a:cubicBezTo>
                  <a:cubicBezTo>
                    <a:pt x="42354" y="27656"/>
                    <a:pt x="42321" y="27497"/>
                    <a:pt x="42271" y="27344"/>
                  </a:cubicBezTo>
                  <a:cubicBezTo>
                    <a:pt x="42263" y="27313"/>
                    <a:pt x="42256" y="27284"/>
                    <a:pt x="42247" y="27254"/>
                  </a:cubicBezTo>
                  <a:cubicBezTo>
                    <a:pt x="42389" y="26909"/>
                    <a:pt x="42514" y="26553"/>
                    <a:pt x="42620" y="26187"/>
                  </a:cubicBezTo>
                  <a:cubicBezTo>
                    <a:pt x="42831" y="26251"/>
                    <a:pt x="43024" y="26284"/>
                    <a:pt x="43200" y="26284"/>
                  </a:cubicBezTo>
                  <a:cubicBezTo>
                    <a:pt x="43388" y="26284"/>
                    <a:pt x="43557" y="26244"/>
                    <a:pt x="43707" y="26163"/>
                  </a:cubicBezTo>
                  <a:cubicBezTo>
                    <a:pt x="44243" y="25868"/>
                    <a:pt x="44501" y="25036"/>
                    <a:pt x="44544" y="23463"/>
                  </a:cubicBezTo>
                  <a:cubicBezTo>
                    <a:pt x="44575" y="22307"/>
                    <a:pt x="44506" y="21184"/>
                    <a:pt x="44343" y="20095"/>
                  </a:cubicBezTo>
                  <a:lnTo>
                    <a:pt x="44343" y="20095"/>
                  </a:lnTo>
                  <a:cubicBezTo>
                    <a:pt x="44345" y="20088"/>
                    <a:pt x="44348" y="20081"/>
                    <a:pt x="44349" y="20073"/>
                  </a:cubicBezTo>
                  <a:cubicBezTo>
                    <a:pt x="44355" y="20044"/>
                    <a:pt x="44348" y="20016"/>
                    <a:pt x="44328" y="19996"/>
                  </a:cubicBezTo>
                  <a:cubicBezTo>
                    <a:pt x="44023" y="18007"/>
                    <a:pt x="43413" y="16141"/>
                    <a:pt x="42569" y="14414"/>
                  </a:cubicBezTo>
                  <a:lnTo>
                    <a:pt x="42569" y="14414"/>
                  </a:lnTo>
                  <a:cubicBezTo>
                    <a:pt x="42611" y="14418"/>
                    <a:pt x="42654" y="14423"/>
                    <a:pt x="42696" y="14429"/>
                  </a:cubicBezTo>
                  <a:cubicBezTo>
                    <a:pt x="42634" y="14292"/>
                    <a:pt x="42570" y="14157"/>
                    <a:pt x="42505" y="14024"/>
                  </a:cubicBezTo>
                  <a:lnTo>
                    <a:pt x="42505" y="14024"/>
                  </a:lnTo>
                  <a:cubicBezTo>
                    <a:pt x="42566" y="14031"/>
                    <a:pt x="42626" y="14037"/>
                    <a:pt x="42685" y="14046"/>
                  </a:cubicBezTo>
                  <a:cubicBezTo>
                    <a:pt x="42719" y="14046"/>
                    <a:pt x="42746" y="14036"/>
                    <a:pt x="42766" y="14011"/>
                  </a:cubicBezTo>
                  <a:cubicBezTo>
                    <a:pt x="42784" y="13987"/>
                    <a:pt x="42787" y="13954"/>
                    <a:pt x="42773" y="13925"/>
                  </a:cubicBezTo>
                  <a:cubicBezTo>
                    <a:pt x="40511" y="8994"/>
                    <a:pt x="36722" y="5798"/>
                    <a:pt x="33944" y="3984"/>
                  </a:cubicBezTo>
                  <a:cubicBezTo>
                    <a:pt x="33930" y="3975"/>
                    <a:pt x="33914" y="3971"/>
                    <a:pt x="33897" y="3971"/>
                  </a:cubicBezTo>
                  <a:cubicBezTo>
                    <a:pt x="33880" y="3971"/>
                    <a:pt x="33863" y="3976"/>
                    <a:pt x="33848" y="3986"/>
                  </a:cubicBezTo>
                  <a:cubicBezTo>
                    <a:pt x="33643" y="4130"/>
                    <a:pt x="33449" y="4297"/>
                    <a:pt x="33261" y="4488"/>
                  </a:cubicBezTo>
                  <a:cubicBezTo>
                    <a:pt x="32805" y="4209"/>
                    <a:pt x="32344" y="3946"/>
                    <a:pt x="31879" y="3699"/>
                  </a:cubicBezTo>
                  <a:cubicBezTo>
                    <a:pt x="31885" y="3664"/>
                    <a:pt x="31867" y="3627"/>
                    <a:pt x="31834" y="3611"/>
                  </a:cubicBezTo>
                  <a:cubicBezTo>
                    <a:pt x="31822" y="3605"/>
                    <a:pt x="31809" y="3602"/>
                    <a:pt x="31797" y="3602"/>
                  </a:cubicBezTo>
                  <a:cubicBezTo>
                    <a:pt x="31776" y="3602"/>
                    <a:pt x="31754" y="3610"/>
                    <a:pt x="31738" y="3624"/>
                  </a:cubicBezTo>
                  <a:cubicBezTo>
                    <a:pt x="31419" y="3457"/>
                    <a:pt x="31101" y="3298"/>
                    <a:pt x="30779" y="3145"/>
                  </a:cubicBezTo>
                  <a:cubicBezTo>
                    <a:pt x="30829" y="3044"/>
                    <a:pt x="30880" y="2944"/>
                    <a:pt x="30932" y="2844"/>
                  </a:cubicBezTo>
                  <a:cubicBezTo>
                    <a:pt x="30883" y="2821"/>
                    <a:pt x="30835" y="2799"/>
                    <a:pt x="30786" y="2776"/>
                  </a:cubicBezTo>
                  <a:cubicBezTo>
                    <a:pt x="30805" y="2659"/>
                    <a:pt x="30795" y="2537"/>
                    <a:pt x="30756" y="2425"/>
                  </a:cubicBezTo>
                  <a:cubicBezTo>
                    <a:pt x="30692" y="2247"/>
                    <a:pt x="30563" y="2106"/>
                    <a:pt x="30393" y="2029"/>
                  </a:cubicBezTo>
                  <a:cubicBezTo>
                    <a:pt x="27636" y="775"/>
                    <a:pt x="24841" y="75"/>
                    <a:pt x="22309" y="7"/>
                  </a:cubicBezTo>
                  <a:cubicBezTo>
                    <a:pt x="22148" y="2"/>
                    <a:pt x="21987" y="0"/>
                    <a:pt x="21825" y="0"/>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9" name="Google Shape;2919;p37"/>
            <p:cNvGrpSpPr/>
            <p:nvPr/>
          </p:nvGrpSpPr>
          <p:grpSpPr>
            <a:xfrm>
              <a:off x="6005625" y="3172175"/>
              <a:ext cx="1122725" cy="886200"/>
              <a:chOff x="178000" y="3072513"/>
              <a:chExt cx="1122725" cy="886200"/>
            </a:xfrm>
          </p:grpSpPr>
          <p:sp>
            <p:nvSpPr>
              <p:cNvPr id="2920" name="Google Shape;2920;p37"/>
              <p:cNvSpPr/>
              <p:nvPr/>
            </p:nvSpPr>
            <p:spPr>
              <a:xfrm>
                <a:off x="205300" y="3126138"/>
                <a:ext cx="1057900" cy="832575"/>
              </a:xfrm>
              <a:custGeom>
                <a:avLst/>
                <a:gdLst/>
                <a:ahLst/>
                <a:cxnLst/>
                <a:rect l="l" t="t" r="r" b="b"/>
                <a:pathLst>
                  <a:path w="42316" h="33303" extrusionOk="0">
                    <a:moveTo>
                      <a:pt x="20763" y="0"/>
                    </a:moveTo>
                    <a:cubicBezTo>
                      <a:pt x="11265" y="0"/>
                      <a:pt x="1270" y="7985"/>
                      <a:pt x="515" y="20184"/>
                    </a:cubicBezTo>
                    <a:cubicBezTo>
                      <a:pt x="1" y="28485"/>
                      <a:pt x="5916" y="33303"/>
                      <a:pt x="19951" y="33303"/>
                    </a:cubicBezTo>
                    <a:cubicBezTo>
                      <a:pt x="20215" y="33303"/>
                      <a:pt x="20482" y="33301"/>
                      <a:pt x="20752" y="33297"/>
                    </a:cubicBezTo>
                    <a:cubicBezTo>
                      <a:pt x="35648" y="33109"/>
                      <a:pt x="41769" y="28612"/>
                      <a:pt x="41975" y="21023"/>
                    </a:cubicBezTo>
                    <a:cubicBezTo>
                      <a:pt x="42315" y="8610"/>
                      <a:pt x="29980" y="246"/>
                      <a:pt x="21222" y="6"/>
                    </a:cubicBezTo>
                    <a:cubicBezTo>
                      <a:pt x="21069" y="2"/>
                      <a:pt x="20916" y="0"/>
                      <a:pt x="207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7"/>
              <p:cNvSpPr/>
              <p:nvPr/>
            </p:nvSpPr>
            <p:spPr>
              <a:xfrm>
                <a:off x="210675" y="3112338"/>
                <a:ext cx="1050025" cy="836800"/>
              </a:xfrm>
              <a:custGeom>
                <a:avLst/>
                <a:gdLst/>
                <a:ahLst/>
                <a:cxnLst/>
                <a:rect l="l" t="t" r="r" b="b"/>
                <a:pathLst>
                  <a:path w="42001" h="33472" extrusionOk="0">
                    <a:moveTo>
                      <a:pt x="20553" y="170"/>
                    </a:moveTo>
                    <a:cubicBezTo>
                      <a:pt x="20704" y="170"/>
                      <a:pt x="20856" y="171"/>
                      <a:pt x="21006" y="176"/>
                    </a:cubicBezTo>
                    <a:cubicBezTo>
                      <a:pt x="25503" y="299"/>
                      <a:pt x="30764" y="2568"/>
                      <a:pt x="34739" y="6097"/>
                    </a:cubicBezTo>
                    <a:cubicBezTo>
                      <a:pt x="39365" y="10205"/>
                      <a:pt x="41827" y="15533"/>
                      <a:pt x="41675" y="21105"/>
                    </a:cubicBezTo>
                    <a:cubicBezTo>
                      <a:pt x="41457" y="29131"/>
                      <a:pt x="34541" y="33119"/>
                      <a:pt x="20537" y="33297"/>
                    </a:cubicBezTo>
                    <a:cubicBezTo>
                      <a:pt x="20254" y="33301"/>
                      <a:pt x="19973" y="33303"/>
                      <a:pt x="19696" y="33303"/>
                    </a:cubicBezTo>
                    <a:cubicBezTo>
                      <a:pt x="11656" y="33303"/>
                      <a:pt x="6056" y="31688"/>
                      <a:pt x="3039" y="28519"/>
                    </a:cubicBezTo>
                    <a:cubicBezTo>
                      <a:pt x="1068" y="26449"/>
                      <a:pt x="174" y="23673"/>
                      <a:pt x="385" y="20273"/>
                    </a:cubicBezTo>
                    <a:cubicBezTo>
                      <a:pt x="1161" y="7739"/>
                      <a:pt x="11364" y="170"/>
                      <a:pt x="20553" y="170"/>
                    </a:cubicBezTo>
                    <a:close/>
                    <a:moveTo>
                      <a:pt x="20568" y="0"/>
                    </a:moveTo>
                    <a:cubicBezTo>
                      <a:pt x="15871" y="0"/>
                      <a:pt x="11044" y="1937"/>
                      <a:pt x="7271" y="5369"/>
                    </a:cubicBezTo>
                    <a:cubicBezTo>
                      <a:pt x="3078" y="9184"/>
                      <a:pt x="573" y="14474"/>
                      <a:pt x="215" y="20262"/>
                    </a:cubicBezTo>
                    <a:cubicBezTo>
                      <a:pt x="1" y="23713"/>
                      <a:pt x="910" y="26531"/>
                      <a:pt x="2916" y="28636"/>
                    </a:cubicBezTo>
                    <a:cubicBezTo>
                      <a:pt x="5972" y="31847"/>
                      <a:pt x="11631" y="33471"/>
                      <a:pt x="19746" y="33471"/>
                    </a:cubicBezTo>
                    <a:cubicBezTo>
                      <a:pt x="20007" y="33471"/>
                      <a:pt x="20273" y="33470"/>
                      <a:pt x="20538" y="33467"/>
                    </a:cubicBezTo>
                    <a:cubicBezTo>
                      <a:pt x="34654" y="33288"/>
                      <a:pt x="41624" y="29246"/>
                      <a:pt x="41847" y="21109"/>
                    </a:cubicBezTo>
                    <a:cubicBezTo>
                      <a:pt x="42000" y="15488"/>
                      <a:pt x="39516" y="10110"/>
                      <a:pt x="34853" y="5971"/>
                    </a:cubicBezTo>
                    <a:cubicBezTo>
                      <a:pt x="30849" y="2415"/>
                      <a:pt x="25545" y="130"/>
                      <a:pt x="21010" y="6"/>
                    </a:cubicBezTo>
                    <a:cubicBezTo>
                      <a:pt x="20863" y="2"/>
                      <a:pt x="20716" y="0"/>
                      <a:pt x="2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7"/>
              <p:cNvSpPr/>
              <p:nvPr/>
            </p:nvSpPr>
            <p:spPr>
              <a:xfrm>
                <a:off x="179225" y="3097988"/>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7"/>
              <p:cNvSpPr/>
              <p:nvPr/>
            </p:nvSpPr>
            <p:spPr>
              <a:xfrm>
                <a:off x="179225" y="3495988"/>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7"/>
              <p:cNvSpPr/>
              <p:nvPr/>
            </p:nvSpPr>
            <p:spPr>
              <a:xfrm>
                <a:off x="179225" y="3532338"/>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7"/>
              <p:cNvSpPr/>
              <p:nvPr/>
            </p:nvSpPr>
            <p:spPr>
              <a:xfrm>
                <a:off x="197025" y="3475163"/>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7"/>
              <p:cNvSpPr/>
              <p:nvPr/>
            </p:nvSpPr>
            <p:spPr>
              <a:xfrm>
                <a:off x="178000" y="3095888"/>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7"/>
              <p:cNvSpPr/>
              <p:nvPr/>
            </p:nvSpPr>
            <p:spPr>
              <a:xfrm>
                <a:off x="185875" y="3493838"/>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7"/>
              <p:cNvSpPr/>
              <p:nvPr/>
            </p:nvSpPr>
            <p:spPr>
              <a:xfrm>
                <a:off x="508625" y="3307788"/>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7"/>
              <p:cNvSpPr/>
              <p:nvPr/>
            </p:nvSpPr>
            <p:spPr>
              <a:xfrm>
                <a:off x="952300" y="3185563"/>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7"/>
              <p:cNvSpPr/>
              <p:nvPr/>
            </p:nvSpPr>
            <p:spPr>
              <a:xfrm>
                <a:off x="195275" y="3200363"/>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7"/>
              <p:cNvSpPr/>
              <p:nvPr/>
            </p:nvSpPr>
            <p:spPr>
              <a:xfrm>
                <a:off x="248225" y="3230013"/>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7"/>
              <p:cNvSpPr/>
              <p:nvPr/>
            </p:nvSpPr>
            <p:spPr>
              <a:xfrm>
                <a:off x="265350" y="3265763"/>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7"/>
              <p:cNvSpPr/>
              <p:nvPr/>
            </p:nvSpPr>
            <p:spPr>
              <a:xfrm>
                <a:off x="284425" y="3282288"/>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7"/>
              <p:cNvSpPr/>
              <p:nvPr/>
            </p:nvSpPr>
            <p:spPr>
              <a:xfrm>
                <a:off x="304925" y="3303638"/>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7"/>
              <p:cNvSpPr/>
              <p:nvPr/>
            </p:nvSpPr>
            <p:spPr>
              <a:xfrm>
                <a:off x="325425" y="3324963"/>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7"/>
              <p:cNvSpPr/>
              <p:nvPr/>
            </p:nvSpPr>
            <p:spPr>
              <a:xfrm>
                <a:off x="488575" y="3086313"/>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7"/>
              <p:cNvSpPr/>
              <p:nvPr/>
            </p:nvSpPr>
            <p:spPr>
              <a:xfrm>
                <a:off x="507925" y="3293713"/>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7"/>
              <p:cNvSpPr/>
              <p:nvPr/>
            </p:nvSpPr>
            <p:spPr>
              <a:xfrm>
                <a:off x="530975" y="3304063"/>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7"/>
              <p:cNvSpPr/>
              <p:nvPr/>
            </p:nvSpPr>
            <p:spPr>
              <a:xfrm>
                <a:off x="552825" y="3314263"/>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7"/>
              <p:cNvSpPr/>
              <p:nvPr/>
            </p:nvSpPr>
            <p:spPr>
              <a:xfrm>
                <a:off x="578675" y="3326338"/>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7"/>
              <p:cNvSpPr/>
              <p:nvPr/>
            </p:nvSpPr>
            <p:spPr>
              <a:xfrm>
                <a:off x="606550" y="3339263"/>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7"/>
              <p:cNvSpPr/>
              <p:nvPr/>
            </p:nvSpPr>
            <p:spPr>
              <a:xfrm>
                <a:off x="620625" y="3352438"/>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7"/>
              <p:cNvSpPr/>
              <p:nvPr/>
            </p:nvSpPr>
            <p:spPr>
              <a:xfrm>
                <a:off x="638500" y="3359388"/>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7"/>
              <p:cNvSpPr/>
              <p:nvPr/>
            </p:nvSpPr>
            <p:spPr>
              <a:xfrm>
                <a:off x="652375" y="3364788"/>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7"/>
              <p:cNvSpPr/>
              <p:nvPr/>
            </p:nvSpPr>
            <p:spPr>
              <a:xfrm>
                <a:off x="670225" y="3371713"/>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7"/>
              <p:cNvSpPr/>
              <p:nvPr/>
            </p:nvSpPr>
            <p:spPr>
              <a:xfrm>
                <a:off x="694600" y="3381188"/>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7"/>
              <p:cNvSpPr/>
              <p:nvPr/>
            </p:nvSpPr>
            <p:spPr>
              <a:xfrm>
                <a:off x="950575" y="3171763"/>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7"/>
              <p:cNvSpPr/>
              <p:nvPr/>
            </p:nvSpPr>
            <p:spPr>
              <a:xfrm>
                <a:off x="971300" y="3189438"/>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7"/>
              <p:cNvSpPr/>
              <p:nvPr/>
            </p:nvSpPr>
            <p:spPr>
              <a:xfrm>
                <a:off x="971300" y="3192838"/>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7"/>
              <p:cNvSpPr/>
              <p:nvPr/>
            </p:nvSpPr>
            <p:spPr>
              <a:xfrm>
                <a:off x="992375" y="3211663"/>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7"/>
              <p:cNvSpPr/>
              <p:nvPr/>
            </p:nvSpPr>
            <p:spPr>
              <a:xfrm>
                <a:off x="1016425" y="3233263"/>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7"/>
              <p:cNvSpPr/>
              <p:nvPr/>
            </p:nvSpPr>
            <p:spPr>
              <a:xfrm>
                <a:off x="1043500" y="3257513"/>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7"/>
              <p:cNvSpPr/>
              <p:nvPr/>
            </p:nvSpPr>
            <p:spPr>
              <a:xfrm>
                <a:off x="1067550" y="3279088"/>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7"/>
              <p:cNvSpPr/>
              <p:nvPr/>
            </p:nvSpPr>
            <p:spPr>
              <a:xfrm>
                <a:off x="193050" y="3186538"/>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7"/>
              <p:cNvSpPr/>
              <p:nvPr/>
            </p:nvSpPr>
            <p:spPr>
              <a:xfrm>
                <a:off x="216275" y="3206613"/>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7"/>
              <p:cNvSpPr/>
              <p:nvPr/>
            </p:nvSpPr>
            <p:spPr>
              <a:xfrm>
                <a:off x="488725" y="3072513"/>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7"/>
              <p:cNvSpPr/>
              <p:nvPr/>
            </p:nvSpPr>
            <p:spPr>
              <a:xfrm>
                <a:off x="514575" y="3083138"/>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7"/>
              <p:cNvSpPr/>
              <p:nvPr/>
            </p:nvSpPr>
            <p:spPr>
              <a:xfrm>
                <a:off x="542775" y="3095288"/>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7"/>
              <p:cNvSpPr/>
              <p:nvPr/>
            </p:nvSpPr>
            <p:spPr>
              <a:xfrm>
                <a:off x="563550" y="3104238"/>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7"/>
              <p:cNvSpPr/>
              <p:nvPr/>
            </p:nvSpPr>
            <p:spPr>
              <a:xfrm>
                <a:off x="587250" y="3114438"/>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7"/>
              <p:cNvSpPr/>
              <p:nvPr/>
            </p:nvSpPr>
            <p:spPr>
              <a:xfrm>
                <a:off x="610975" y="3124613"/>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7"/>
              <p:cNvSpPr/>
              <p:nvPr/>
            </p:nvSpPr>
            <p:spPr>
              <a:xfrm>
                <a:off x="640575" y="3137388"/>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7"/>
              <p:cNvSpPr/>
              <p:nvPr/>
            </p:nvSpPr>
            <p:spPr>
              <a:xfrm>
                <a:off x="664300" y="3147613"/>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7"/>
              <p:cNvSpPr/>
              <p:nvPr/>
            </p:nvSpPr>
            <p:spPr>
              <a:xfrm>
                <a:off x="682075" y="3155288"/>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7"/>
              <p:cNvSpPr/>
              <p:nvPr/>
            </p:nvSpPr>
            <p:spPr>
              <a:xfrm>
                <a:off x="528950" y="3554488"/>
                <a:ext cx="416350" cy="327625"/>
              </a:xfrm>
              <a:custGeom>
                <a:avLst/>
                <a:gdLst/>
                <a:ahLst/>
                <a:cxnLst/>
                <a:rect l="l" t="t" r="r" b="b"/>
                <a:pathLst>
                  <a:path w="16654" h="13105" extrusionOk="0">
                    <a:moveTo>
                      <a:pt x="8169" y="0"/>
                    </a:moveTo>
                    <a:cubicBezTo>
                      <a:pt x="4432" y="0"/>
                      <a:pt x="500" y="3142"/>
                      <a:pt x="203" y="7943"/>
                    </a:cubicBezTo>
                    <a:cubicBezTo>
                      <a:pt x="0" y="11209"/>
                      <a:pt x="2328" y="13105"/>
                      <a:pt x="7852" y="13105"/>
                    </a:cubicBezTo>
                    <a:cubicBezTo>
                      <a:pt x="7956" y="13105"/>
                      <a:pt x="8061" y="13104"/>
                      <a:pt x="8167" y="13103"/>
                    </a:cubicBezTo>
                    <a:cubicBezTo>
                      <a:pt x="14029" y="13028"/>
                      <a:pt x="16438" y="11260"/>
                      <a:pt x="16520" y="8272"/>
                    </a:cubicBezTo>
                    <a:cubicBezTo>
                      <a:pt x="16653" y="3387"/>
                      <a:pt x="11798" y="97"/>
                      <a:pt x="8352" y="3"/>
                    </a:cubicBezTo>
                    <a:cubicBezTo>
                      <a:pt x="8291" y="1"/>
                      <a:pt x="8230" y="0"/>
                      <a:pt x="8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7"/>
              <p:cNvSpPr/>
              <p:nvPr/>
            </p:nvSpPr>
            <p:spPr>
              <a:xfrm>
                <a:off x="532750" y="3600963"/>
                <a:ext cx="411075" cy="281150"/>
              </a:xfrm>
              <a:custGeom>
                <a:avLst/>
                <a:gdLst/>
                <a:ahLst/>
                <a:cxnLst/>
                <a:rect l="l" t="t" r="r" b="b"/>
                <a:pathLst>
                  <a:path w="16443" h="11246" extrusionOk="0">
                    <a:moveTo>
                      <a:pt x="13037" y="1"/>
                    </a:moveTo>
                    <a:lnTo>
                      <a:pt x="13037" y="1"/>
                    </a:lnTo>
                    <a:cubicBezTo>
                      <a:pt x="13243" y="691"/>
                      <a:pt x="13350" y="1428"/>
                      <a:pt x="13328" y="2205"/>
                    </a:cubicBezTo>
                    <a:cubicBezTo>
                      <a:pt x="13247" y="5193"/>
                      <a:pt x="10837" y="6961"/>
                      <a:pt x="4976" y="7036"/>
                    </a:cubicBezTo>
                    <a:cubicBezTo>
                      <a:pt x="4872" y="7037"/>
                      <a:pt x="4770" y="7038"/>
                      <a:pt x="4669" y="7038"/>
                    </a:cubicBezTo>
                    <a:cubicBezTo>
                      <a:pt x="2750" y="7038"/>
                      <a:pt x="1223" y="6806"/>
                      <a:pt x="48" y="6372"/>
                    </a:cubicBezTo>
                    <a:lnTo>
                      <a:pt x="48" y="6372"/>
                    </a:lnTo>
                    <a:cubicBezTo>
                      <a:pt x="0" y="9459"/>
                      <a:pt x="2343" y="11246"/>
                      <a:pt x="7698" y="11246"/>
                    </a:cubicBezTo>
                    <a:cubicBezTo>
                      <a:pt x="7802" y="11246"/>
                      <a:pt x="7908" y="11245"/>
                      <a:pt x="8015" y="11244"/>
                    </a:cubicBezTo>
                    <a:cubicBezTo>
                      <a:pt x="13877" y="11169"/>
                      <a:pt x="16286" y="9401"/>
                      <a:pt x="16368" y="6413"/>
                    </a:cubicBezTo>
                    <a:cubicBezTo>
                      <a:pt x="16442" y="3685"/>
                      <a:pt x="14960" y="1455"/>
                      <a:pt x="13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7"/>
              <p:cNvSpPr/>
              <p:nvPr/>
            </p:nvSpPr>
            <p:spPr>
              <a:xfrm>
                <a:off x="496275" y="3519388"/>
                <a:ext cx="482500" cy="397825"/>
              </a:xfrm>
              <a:custGeom>
                <a:avLst/>
                <a:gdLst/>
                <a:ahLst/>
                <a:cxnLst/>
                <a:rect l="l" t="t" r="r" b="b"/>
                <a:pathLst>
                  <a:path w="19300" h="15913" extrusionOk="0">
                    <a:moveTo>
                      <a:pt x="9457" y="2807"/>
                    </a:moveTo>
                    <a:cubicBezTo>
                      <a:pt x="9510" y="2807"/>
                      <a:pt x="9567" y="2807"/>
                      <a:pt x="9621" y="2808"/>
                    </a:cubicBezTo>
                    <a:cubicBezTo>
                      <a:pt x="12401" y="2884"/>
                      <a:pt x="16533" y="5647"/>
                      <a:pt x="16424" y="9638"/>
                    </a:cubicBezTo>
                    <a:cubicBezTo>
                      <a:pt x="16398" y="10563"/>
                      <a:pt x="16331" y="13018"/>
                      <a:pt x="9456" y="13104"/>
                    </a:cubicBezTo>
                    <a:cubicBezTo>
                      <a:pt x="9347" y="13106"/>
                      <a:pt x="9239" y="13106"/>
                      <a:pt x="9132" y="13106"/>
                    </a:cubicBezTo>
                    <a:cubicBezTo>
                      <a:pt x="6397" y="13106"/>
                      <a:pt x="4485" y="12601"/>
                      <a:pt x="3579" y="11650"/>
                    </a:cubicBezTo>
                    <a:cubicBezTo>
                      <a:pt x="3069" y="11114"/>
                      <a:pt x="2850" y="10390"/>
                      <a:pt x="2910" y="9433"/>
                    </a:cubicBezTo>
                    <a:cubicBezTo>
                      <a:pt x="3110" y="6198"/>
                      <a:pt x="5779" y="2807"/>
                      <a:pt x="9457" y="2807"/>
                    </a:cubicBezTo>
                    <a:close/>
                    <a:moveTo>
                      <a:pt x="9474" y="1"/>
                    </a:moveTo>
                    <a:cubicBezTo>
                      <a:pt x="5198" y="1"/>
                      <a:pt x="467" y="3492"/>
                      <a:pt x="110" y="9260"/>
                    </a:cubicBezTo>
                    <a:cubicBezTo>
                      <a:pt x="1" y="11014"/>
                      <a:pt x="485" y="12468"/>
                      <a:pt x="1548" y="13584"/>
                    </a:cubicBezTo>
                    <a:cubicBezTo>
                      <a:pt x="3037" y="15149"/>
                      <a:pt x="5528" y="15913"/>
                      <a:pt x="9155" y="15913"/>
                    </a:cubicBezTo>
                    <a:lnTo>
                      <a:pt x="9155" y="15911"/>
                    </a:lnTo>
                    <a:cubicBezTo>
                      <a:pt x="9266" y="15911"/>
                      <a:pt x="9378" y="15911"/>
                      <a:pt x="9492" y="15910"/>
                    </a:cubicBezTo>
                    <a:cubicBezTo>
                      <a:pt x="15843" y="15829"/>
                      <a:pt x="19119" y="13745"/>
                      <a:pt x="19228" y="9716"/>
                    </a:cubicBezTo>
                    <a:cubicBezTo>
                      <a:pt x="19299" y="7091"/>
                      <a:pt x="18159" y="4598"/>
                      <a:pt x="16017" y="2696"/>
                    </a:cubicBezTo>
                    <a:cubicBezTo>
                      <a:pt x="14183" y="1068"/>
                      <a:pt x="11821" y="62"/>
                      <a:pt x="9697" y="4"/>
                    </a:cubicBezTo>
                    <a:cubicBezTo>
                      <a:pt x="9623" y="2"/>
                      <a:pt x="9548" y="1"/>
                      <a:pt x="9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7"/>
              <p:cNvSpPr/>
              <p:nvPr/>
            </p:nvSpPr>
            <p:spPr>
              <a:xfrm>
                <a:off x="494125" y="3505588"/>
                <a:ext cx="486800" cy="402075"/>
              </a:xfrm>
              <a:custGeom>
                <a:avLst/>
                <a:gdLst/>
                <a:ahLst/>
                <a:cxnLst/>
                <a:rect l="l" t="t" r="r" b="b"/>
                <a:pathLst>
                  <a:path w="19472" h="16083" extrusionOk="0">
                    <a:moveTo>
                      <a:pt x="9543" y="2976"/>
                    </a:moveTo>
                    <a:cubicBezTo>
                      <a:pt x="9596" y="2976"/>
                      <a:pt x="9650" y="2976"/>
                      <a:pt x="9704" y="2978"/>
                    </a:cubicBezTo>
                    <a:cubicBezTo>
                      <a:pt x="12451" y="3054"/>
                      <a:pt x="16531" y="5782"/>
                      <a:pt x="16424" y="9721"/>
                    </a:cubicBezTo>
                    <a:cubicBezTo>
                      <a:pt x="16401" y="10623"/>
                      <a:pt x="16335" y="13017"/>
                      <a:pt x="9540" y="13104"/>
                    </a:cubicBezTo>
                    <a:cubicBezTo>
                      <a:pt x="9417" y="13106"/>
                      <a:pt x="9295" y="13107"/>
                      <a:pt x="9175" y="13107"/>
                    </a:cubicBezTo>
                    <a:cubicBezTo>
                      <a:pt x="6502" y="13107"/>
                      <a:pt x="4614" y="12608"/>
                      <a:pt x="3727" y="11675"/>
                    </a:cubicBezTo>
                    <a:cubicBezTo>
                      <a:pt x="3234" y="11157"/>
                      <a:pt x="3023" y="10454"/>
                      <a:pt x="3081" y="9522"/>
                    </a:cubicBezTo>
                    <a:cubicBezTo>
                      <a:pt x="3277" y="6362"/>
                      <a:pt x="5920" y="2976"/>
                      <a:pt x="9543" y="2976"/>
                    </a:cubicBezTo>
                    <a:close/>
                    <a:moveTo>
                      <a:pt x="9543" y="2806"/>
                    </a:moveTo>
                    <a:cubicBezTo>
                      <a:pt x="5824" y="2806"/>
                      <a:pt x="3111" y="6273"/>
                      <a:pt x="2911" y="9512"/>
                    </a:cubicBezTo>
                    <a:cubicBezTo>
                      <a:pt x="2850" y="10494"/>
                      <a:pt x="3076" y="11239"/>
                      <a:pt x="3604" y="11793"/>
                    </a:cubicBezTo>
                    <a:cubicBezTo>
                      <a:pt x="4529" y="12765"/>
                      <a:pt x="6471" y="13277"/>
                      <a:pt x="9228" y="13277"/>
                    </a:cubicBezTo>
                    <a:cubicBezTo>
                      <a:pt x="9331" y="13277"/>
                      <a:pt x="9437" y="13275"/>
                      <a:pt x="9543" y="13274"/>
                    </a:cubicBezTo>
                    <a:cubicBezTo>
                      <a:pt x="16501" y="13185"/>
                      <a:pt x="16569" y="10671"/>
                      <a:pt x="16595" y="9726"/>
                    </a:cubicBezTo>
                    <a:cubicBezTo>
                      <a:pt x="16704" y="5683"/>
                      <a:pt x="12523" y="2885"/>
                      <a:pt x="9709" y="2808"/>
                    </a:cubicBezTo>
                    <a:cubicBezTo>
                      <a:pt x="9654" y="2806"/>
                      <a:pt x="9598" y="2806"/>
                      <a:pt x="9543" y="2806"/>
                    </a:cubicBezTo>
                    <a:close/>
                    <a:moveTo>
                      <a:pt x="9560" y="171"/>
                    </a:moveTo>
                    <a:cubicBezTo>
                      <a:pt x="9633" y="171"/>
                      <a:pt x="9707" y="171"/>
                      <a:pt x="9782" y="174"/>
                    </a:cubicBezTo>
                    <a:cubicBezTo>
                      <a:pt x="11886" y="231"/>
                      <a:pt x="14228" y="1229"/>
                      <a:pt x="16045" y="2844"/>
                    </a:cubicBezTo>
                    <a:cubicBezTo>
                      <a:pt x="18169" y="4730"/>
                      <a:pt x="19300" y="7200"/>
                      <a:pt x="19229" y="9797"/>
                    </a:cubicBezTo>
                    <a:cubicBezTo>
                      <a:pt x="19121" y="13773"/>
                      <a:pt x="15872" y="15829"/>
                      <a:pt x="9577" y="15909"/>
                    </a:cubicBezTo>
                    <a:cubicBezTo>
                      <a:pt x="9464" y="15911"/>
                      <a:pt x="9352" y="15911"/>
                      <a:pt x="9240" y="15911"/>
                    </a:cubicBezTo>
                    <a:cubicBezTo>
                      <a:pt x="5637" y="15911"/>
                      <a:pt x="3170" y="15159"/>
                      <a:pt x="1695" y="13609"/>
                    </a:cubicBezTo>
                    <a:cubicBezTo>
                      <a:pt x="650" y="12511"/>
                      <a:pt x="173" y="11078"/>
                      <a:pt x="281" y="9349"/>
                    </a:cubicBezTo>
                    <a:cubicBezTo>
                      <a:pt x="635" y="3623"/>
                      <a:pt x="5327" y="171"/>
                      <a:pt x="9560" y="171"/>
                    </a:cubicBezTo>
                    <a:close/>
                    <a:moveTo>
                      <a:pt x="9562" y="1"/>
                    </a:moveTo>
                    <a:cubicBezTo>
                      <a:pt x="5250" y="1"/>
                      <a:pt x="471" y="3514"/>
                      <a:pt x="111" y="9339"/>
                    </a:cubicBezTo>
                    <a:cubicBezTo>
                      <a:pt x="0" y="11116"/>
                      <a:pt x="492" y="12593"/>
                      <a:pt x="1572" y="13727"/>
                    </a:cubicBezTo>
                    <a:cubicBezTo>
                      <a:pt x="3081" y="15311"/>
                      <a:pt x="5589" y="16082"/>
                      <a:pt x="9240" y="16082"/>
                    </a:cubicBezTo>
                    <a:lnTo>
                      <a:pt x="9241" y="16082"/>
                    </a:lnTo>
                    <a:cubicBezTo>
                      <a:pt x="9352" y="16082"/>
                      <a:pt x="9466" y="16081"/>
                      <a:pt x="9580" y="16079"/>
                    </a:cubicBezTo>
                    <a:cubicBezTo>
                      <a:pt x="15985" y="15999"/>
                      <a:pt x="19288" y="13885"/>
                      <a:pt x="19399" y="9802"/>
                    </a:cubicBezTo>
                    <a:cubicBezTo>
                      <a:pt x="19472" y="7152"/>
                      <a:pt x="18321" y="4635"/>
                      <a:pt x="16159" y="2716"/>
                    </a:cubicBezTo>
                    <a:cubicBezTo>
                      <a:pt x="14312" y="1075"/>
                      <a:pt x="11930" y="61"/>
                      <a:pt x="9786" y="2"/>
                    </a:cubicBezTo>
                    <a:cubicBezTo>
                      <a:pt x="9710" y="1"/>
                      <a:pt x="9636" y="1"/>
                      <a:pt x="9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7"/>
              <p:cNvSpPr/>
              <p:nvPr/>
            </p:nvSpPr>
            <p:spPr>
              <a:xfrm>
                <a:off x="236275" y="3722213"/>
                <a:ext cx="156275" cy="150975"/>
              </a:xfrm>
              <a:custGeom>
                <a:avLst/>
                <a:gdLst/>
                <a:ahLst/>
                <a:cxnLst/>
                <a:rect l="l" t="t" r="r" b="b"/>
                <a:pathLst>
                  <a:path w="6251" h="6039" extrusionOk="0">
                    <a:moveTo>
                      <a:pt x="2944" y="0"/>
                    </a:moveTo>
                    <a:cubicBezTo>
                      <a:pt x="2286" y="0"/>
                      <a:pt x="1597" y="220"/>
                      <a:pt x="985" y="721"/>
                    </a:cubicBezTo>
                    <a:cubicBezTo>
                      <a:pt x="0" y="1525"/>
                      <a:pt x="52" y="2737"/>
                      <a:pt x="1467" y="4420"/>
                    </a:cubicBezTo>
                    <a:cubicBezTo>
                      <a:pt x="2408" y="5542"/>
                      <a:pt x="3195" y="6038"/>
                      <a:pt x="3868" y="6038"/>
                    </a:cubicBezTo>
                    <a:cubicBezTo>
                      <a:pt x="4224" y="6038"/>
                      <a:pt x="4549" y="5898"/>
                      <a:pt x="4846" y="5638"/>
                    </a:cubicBezTo>
                    <a:cubicBezTo>
                      <a:pt x="6250" y="4407"/>
                      <a:pt x="5998" y="2113"/>
                      <a:pt x="5189" y="1068"/>
                    </a:cubicBezTo>
                    <a:cubicBezTo>
                      <a:pt x="4677" y="406"/>
                      <a:pt x="3839" y="0"/>
                      <a:pt x="2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7"/>
              <p:cNvSpPr/>
              <p:nvPr/>
            </p:nvSpPr>
            <p:spPr>
              <a:xfrm>
                <a:off x="236450" y="3742038"/>
                <a:ext cx="147300" cy="131150"/>
              </a:xfrm>
              <a:custGeom>
                <a:avLst/>
                <a:gdLst/>
                <a:ahLst/>
                <a:cxnLst/>
                <a:rect l="l" t="t" r="r" b="b"/>
                <a:pathLst>
                  <a:path w="5892" h="5246" extrusionOk="0">
                    <a:moveTo>
                      <a:pt x="896" y="0"/>
                    </a:moveTo>
                    <a:lnTo>
                      <a:pt x="896" y="0"/>
                    </a:lnTo>
                    <a:cubicBezTo>
                      <a:pt x="1" y="805"/>
                      <a:pt x="87" y="1994"/>
                      <a:pt x="1460" y="3627"/>
                    </a:cubicBezTo>
                    <a:cubicBezTo>
                      <a:pt x="2401" y="4749"/>
                      <a:pt x="3188" y="5245"/>
                      <a:pt x="3861" y="5245"/>
                    </a:cubicBezTo>
                    <a:cubicBezTo>
                      <a:pt x="4217" y="5245"/>
                      <a:pt x="4542" y="5105"/>
                      <a:pt x="4839" y="4845"/>
                    </a:cubicBezTo>
                    <a:cubicBezTo>
                      <a:pt x="5624" y="4157"/>
                      <a:pt x="5891" y="3138"/>
                      <a:pt x="5833" y="2190"/>
                    </a:cubicBezTo>
                    <a:lnTo>
                      <a:pt x="5833" y="2190"/>
                    </a:lnTo>
                    <a:cubicBezTo>
                      <a:pt x="5689" y="2431"/>
                      <a:pt x="5509" y="2654"/>
                      <a:pt x="5285" y="2850"/>
                    </a:cubicBezTo>
                    <a:cubicBezTo>
                      <a:pt x="4987" y="3111"/>
                      <a:pt x="4663" y="3251"/>
                      <a:pt x="4306" y="3251"/>
                    </a:cubicBezTo>
                    <a:cubicBezTo>
                      <a:pt x="3633" y="3251"/>
                      <a:pt x="2846" y="2754"/>
                      <a:pt x="1905" y="1632"/>
                    </a:cubicBezTo>
                    <a:cubicBezTo>
                      <a:pt x="1396" y="1028"/>
                      <a:pt x="1068" y="486"/>
                      <a:pt x="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7"/>
              <p:cNvSpPr/>
              <p:nvPr/>
            </p:nvSpPr>
            <p:spPr>
              <a:xfrm>
                <a:off x="229400" y="3708263"/>
                <a:ext cx="166400" cy="178925"/>
              </a:xfrm>
              <a:custGeom>
                <a:avLst/>
                <a:gdLst/>
                <a:ahLst/>
                <a:cxnLst/>
                <a:rect l="l" t="t" r="r" b="b"/>
                <a:pathLst>
                  <a:path w="6656" h="7157" extrusionOk="0">
                    <a:moveTo>
                      <a:pt x="3260" y="1120"/>
                    </a:moveTo>
                    <a:cubicBezTo>
                      <a:pt x="3912" y="1120"/>
                      <a:pt x="4562" y="1367"/>
                      <a:pt x="5022" y="1930"/>
                    </a:cubicBezTo>
                    <a:cubicBezTo>
                      <a:pt x="5036" y="1947"/>
                      <a:pt x="5050" y="1963"/>
                      <a:pt x="5062" y="1980"/>
                    </a:cubicBezTo>
                    <a:cubicBezTo>
                      <a:pt x="5715" y="2823"/>
                      <a:pt x="5939" y="4764"/>
                      <a:pt x="4793" y="5769"/>
                    </a:cubicBezTo>
                    <a:cubicBezTo>
                      <a:pt x="4678" y="5871"/>
                      <a:pt x="4480" y="6044"/>
                      <a:pt x="4155" y="6044"/>
                    </a:cubicBezTo>
                    <a:cubicBezTo>
                      <a:pt x="3730" y="6044"/>
                      <a:pt x="3088" y="5748"/>
                      <a:pt x="2130" y="4608"/>
                    </a:cubicBezTo>
                    <a:cubicBezTo>
                      <a:pt x="1414" y="3756"/>
                      <a:pt x="1066" y="3024"/>
                      <a:pt x="1115" y="2490"/>
                    </a:cubicBezTo>
                    <a:cubicBezTo>
                      <a:pt x="1142" y="2200"/>
                      <a:pt x="1292" y="1947"/>
                      <a:pt x="1575" y="1714"/>
                    </a:cubicBezTo>
                    <a:cubicBezTo>
                      <a:pt x="2037" y="1336"/>
                      <a:pt x="2650" y="1120"/>
                      <a:pt x="3260" y="1120"/>
                    </a:cubicBezTo>
                    <a:close/>
                    <a:moveTo>
                      <a:pt x="3216" y="0"/>
                    </a:moveTo>
                    <a:cubicBezTo>
                      <a:pt x="2460" y="0"/>
                      <a:pt x="1665" y="253"/>
                      <a:pt x="945" y="841"/>
                    </a:cubicBezTo>
                    <a:cubicBezTo>
                      <a:pt x="427" y="1265"/>
                      <a:pt x="136" y="1786"/>
                      <a:pt x="79" y="2391"/>
                    </a:cubicBezTo>
                    <a:cubicBezTo>
                      <a:pt x="0" y="3240"/>
                      <a:pt x="391" y="4175"/>
                      <a:pt x="1270" y="5249"/>
                    </a:cubicBezTo>
                    <a:cubicBezTo>
                      <a:pt x="1295" y="5282"/>
                      <a:pt x="1323" y="5315"/>
                      <a:pt x="1352" y="5349"/>
                    </a:cubicBezTo>
                    <a:cubicBezTo>
                      <a:pt x="2363" y="6553"/>
                      <a:pt x="3298" y="7157"/>
                      <a:pt x="4146" y="7157"/>
                    </a:cubicBezTo>
                    <a:cubicBezTo>
                      <a:pt x="4607" y="7157"/>
                      <a:pt x="5042" y="6978"/>
                      <a:pt x="5451" y="6621"/>
                    </a:cubicBezTo>
                    <a:cubicBezTo>
                      <a:pt x="6205" y="5959"/>
                      <a:pt x="6629" y="4974"/>
                      <a:pt x="6644" y="3844"/>
                    </a:cubicBezTo>
                    <a:cubicBezTo>
                      <a:pt x="6656" y="2877"/>
                      <a:pt x="6366" y="1916"/>
                      <a:pt x="5868" y="1273"/>
                    </a:cubicBezTo>
                    <a:cubicBezTo>
                      <a:pt x="5274" y="503"/>
                      <a:pt x="4283" y="0"/>
                      <a:pt x="3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7"/>
              <p:cNvSpPr/>
              <p:nvPr/>
            </p:nvSpPr>
            <p:spPr>
              <a:xfrm>
                <a:off x="230350" y="3702888"/>
                <a:ext cx="171075" cy="183550"/>
              </a:xfrm>
              <a:custGeom>
                <a:avLst/>
                <a:gdLst/>
                <a:ahLst/>
                <a:cxnLst/>
                <a:rect l="l" t="t" r="r" b="b"/>
                <a:pathLst>
                  <a:path w="6843" h="7342" extrusionOk="0">
                    <a:moveTo>
                      <a:pt x="3352" y="1308"/>
                    </a:moveTo>
                    <a:cubicBezTo>
                      <a:pt x="3979" y="1308"/>
                      <a:pt x="4605" y="1544"/>
                      <a:pt x="5045" y="2083"/>
                    </a:cubicBezTo>
                    <a:lnTo>
                      <a:pt x="5083" y="2128"/>
                    </a:lnTo>
                    <a:cubicBezTo>
                      <a:pt x="5713" y="2945"/>
                      <a:pt x="5933" y="4823"/>
                      <a:pt x="4825" y="5794"/>
                    </a:cubicBezTo>
                    <a:cubicBezTo>
                      <a:pt x="4716" y="5891"/>
                      <a:pt x="4539" y="6046"/>
                      <a:pt x="4249" y="6046"/>
                    </a:cubicBezTo>
                    <a:cubicBezTo>
                      <a:pt x="4227" y="6046"/>
                      <a:pt x="4205" y="6045"/>
                      <a:pt x="4183" y="6043"/>
                    </a:cubicBezTo>
                    <a:cubicBezTo>
                      <a:pt x="3679" y="6005"/>
                      <a:pt x="3043" y="5533"/>
                      <a:pt x="2294" y="4642"/>
                    </a:cubicBezTo>
                    <a:cubicBezTo>
                      <a:pt x="1596" y="3813"/>
                      <a:pt x="1253" y="3104"/>
                      <a:pt x="1300" y="2591"/>
                    </a:cubicBezTo>
                    <a:cubicBezTo>
                      <a:pt x="1324" y="2327"/>
                      <a:pt x="1464" y="2095"/>
                      <a:pt x="1726" y="1879"/>
                    </a:cubicBezTo>
                    <a:cubicBezTo>
                      <a:pt x="2168" y="1518"/>
                      <a:pt x="2762" y="1308"/>
                      <a:pt x="3352" y="1308"/>
                    </a:cubicBezTo>
                    <a:close/>
                    <a:moveTo>
                      <a:pt x="3353" y="1126"/>
                    </a:moveTo>
                    <a:cubicBezTo>
                      <a:pt x="2719" y="1126"/>
                      <a:pt x="2084" y="1349"/>
                      <a:pt x="1610" y="1737"/>
                    </a:cubicBezTo>
                    <a:cubicBezTo>
                      <a:pt x="1307" y="1985"/>
                      <a:pt x="1145" y="2259"/>
                      <a:pt x="1116" y="2575"/>
                    </a:cubicBezTo>
                    <a:cubicBezTo>
                      <a:pt x="1065" y="3136"/>
                      <a:pt x="1423" y="3892"/>
                      <a:pt x="2153" y="4761"/>
                    </a:cubicBezTo>
                    <a:cubicBezTo>
                      <a:pt x="2935" y="5691"/>
                      <a:pt x="3614" y="6185"/>
                      <a:pt x="4169" y="6227"/>
                    </a:cubicBezTo>
                    <a:cubicBezTo>
                      <a:pt x="4196" y="6229"/>
                      <a:pt x="4222" y="6230"/>
                      <a:pt x="4248" y="6230"/>
                    </a:cubicBezTo>
                    <a:cubicBezTo>
                      <a:pt x="4608" y="6230"/>
                      <a:pt x="4825" y="6039"/>
                      <a:pt x="4946" y="5933"/>
                    </a:cubicBezTo>
                    <a:cubicBezTo>
                      <a:pt x="6134" y="4893"/>
                      <a:pt x="5901" y="2887"/>
                      <a:pt x="5227" y="2016"/>
                    </a:cubicBezTo>
                    <a:lnTo>
                      <a:pt x="5188" y="1966"/>
                    </a:lnTo>
                    <a:cubicBezTo>
                      <a:pt x="4709" y="1382"/>
                      <a:pt x="4031" y="1126"/>
                      <a:pt x="3353" y="1126"/>
                    </a:cubicBezTo>
                    <a:close/>
                    <a:moveTo>
                      <a:pt x="3299" y="185"/>
                    </a:moveTo>
                    <a:cubicBezTo>
                      <a:pt x="3438" y="185"/>
                      <a:pt x="3568" y="194"/>
                      <a:pt x="3686" y="208"/>
                    </a:cubicBezTo>
                    <a:cubicBezTo>
                      <a:pt x="4567" y="308"/>
                      <a:pt x="5370" y="751"/>
                      <a:pt x="5888" y="1422"/>
                    </a:cubicBezTo>
                    <a:cubicBezTo>
                      <a:pt x="6375" y="2051"/>
                      <a:pt x="6657" y="2990"/>
                      <a:pt x="6645" y="3936"/>
                    </a:cubicBezTo>
                    <a:cubicBezTo>
                      <a:pt x="6630" y="5038"/>
                      <a:pt x="6217" y="6001"/>
                      <a:pt x="5484" y="6645"/>
                    </a:cubicBezTo>
                    <a:cubicBezTo>
                      <a:pt x="5094" y="6987"/>
                      <a:pt x="4672" y="7158"/>
                      <a:pt x="4235" y="7158"/>
                    </a:cubicBezTo>
                    <a:cubicBezTo>
                      <a:pt x="4193" y="7158"/>
                      <a:pt x="4151" y="7156"/>
                      <a:pt x="4108" y="7153"/>
                    </a:cubicBezTo>
                    <a:cubicBezTo>
                      <a:pt x="3324" y="7092"/>
                      <a:pt x="2452" y="6497"/>
                      <a:pt x="1515" y="5383"/>
                    </a:cubicBezTo>
                    <a:lnTo>
                      <a:pt x="1433" y="5284"/>
                    </a:lnTo>
                    <a:cubicBezTo>
                      <a:pt x="571" y="4229"/>
                      <a:pt x="189" y="3317"/>
                      <a:pt x="265" y="2493"/>
                    </a:cubicBezTo>
                    <a:cubicBezTo>
                      <a:pt x="318" y="1914"/>
                      <a:pt x="597" y="1413"/>
                      <a:pt x="1096" y="1006"/>
                    </a:cubicBezTo>
                    <a:cubicBezTo>
                      <a:pt x="1889" y="357"/>
                      <a:pt x="2682" y="185"/>
                      <a:pt x="3299" y="185"/>
                    </a:cubicBezTo>
                    <a:close/>
                    <a:moveTo>
                      <a:pt x="3310" y="1"/>
                    </a:moveTo>
                    <a:cubicBezTo>
                      <a:pt x="2482" y="1"/>
                      <a:pt x="1667" y="301"/>
                      <a:pt x="980" y="862"/>
                    </a:cubicBezTo>
                    <a:cubicBezTo>
                      <a:pt x="442" y="1302"/>
                      <a:pt x="139" y="1846"/>
                      <a:pt x="81" y="2476"/>
                    </a:cubicBezTo>
                    <a:cubicBezTo>
                      <a:pt x="0" y="3350"/>
                      <a:pt x="397" y="4307"/>
                      <a:pt x="1291" y="5401"/>
                    </a:cubicBezTo>
                    <a:lnTo>
                      <a:pt x="1292" y="5401"/>
                    </a:lnTo>
                    <a:lnTo>
                      <a:pt x="1374" y="5501"/>
                    </a:lnTo>
                    <a:cubicBezTo>
                      <a:pt x="2344" y="6655"/>
                      <a:pt x="3260" y="7273"/>
                      <a:pt x="4095" y="7337"/>
                    </a:cubicBezTo>
                    <a:cubicBezTo>
                      <a:pt x="4142" y="7340"/>
                      <a:pt x="4190" y="7341"/>
                      <a:pt x="4239" y="7341"/>
                    </a:cubicBezTo>
                    <a:cubicBezTo>
                      <a:pt x="4723" y="7341"/>
                      <a:pt x="5182" y="7155"/>
                      <a:pt x="5605" y="6783"/>
                    </a:cubicBezTo>
                    <a:cubicBezTo>
                      <a:pt x="6380" y="6104"/>
                      <a:pt x="6814" y="5095"/>
                      <a:pt x="6829" y="3938"/>
                    </a:cubicBezTo>
                    <a:cubicBezTo>
                      <a:pt x="6843" y="2953"/>
                      <a:pt x="6545" y="1969"/>
                      <a:pt x="6033" y="1310"/>
                    </a:cubicBezTo>
                    <a:cubicBezTo>
                      <a:pt x="5485" y="599"/>
                      <a:pt x="4638" y="130"/>
                      <a:pt x="3708" y="24"/>
                    </a:cubicBezTo>
                    <a:cubicBezTo>
                      <a:pt x="3575" y="9"/>
                      <a:pt x="3442" y="1"/>
                      <a:pt x="3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7"/>
              <p:cNvSpPr/>
              <p:nvPr/>
            </p:nvSpPr>
            <p:spPr>
              <a:xfrm>
                <a:off x="1076100" y="3722213"/>
                <a:ext cx="156275" cy="150975"/>
              </a:xfrm>
              <a:custGeom>
                <a:avLst/>
                <a:gdLst/>
                <a:ahLst/>
                <a:cxnLst/>
                <a:rect l="l" t="t" r="r" b="b"/>
                <a:pathLst>
                  <a:path w="6251" h="6039" extrusionOk="0">
                    <a:moveTo>
                      <a:pt x="3306" y="0"/>
                    </a:moveTo>
                    <a:cubicBezTo>
                      <a:pt x="2412" y="0"/>
                      <a:pt x="1574" y="406"/>
                      <a:pt x="1062" y="1068"/>
                    </a:cubicBezTo>
                    <a:cubicBezTo>
                      <a:pt x="252" y="2113"/>
                      <a:pt x="0" y="4407"/>
                      <a:pt x="1403" y="5638"/>
                    </a:cubicBezTo>
                    <a:cubicBezTo>
                      <a:pt x="1701" y="5898"/>
                      <a:pt x="2026" y="6038"/>
                      <a:pt x="2383" y="6038"/>
                    </a:cubicBezTo>
                    <a:cubicBezTo>
                      <a:pt x="3055" y="6038"/>
                      <a:pt x="3843" y="5542"/>
                      <a:pt x="4784" y="4420"/>
                    </a:cubicBezTo>
                    <a:cubicBezTo>
                      <a:pt x="6199" y="2737"/>
                      <a:pt x="6251" y="1525"/>
                      <a:pt x="5265" y="721"/>
                    </a:cubicBezTo>
                    <a:cubicBezTo>
                      <a:pt x="4654" y="220"/>
                      <a:pt x="3965" y="0"/>
                      <a:pt x="3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7"/>
              <p:cNvSpPr/>
              <p:nvPr/>
            </p:nvSpPr>
            <p:spPr>
              <a:xfrm>
                <a:off x="1084900" y="3742038"/>
                <a:ext cx="147275" cy="131150"/>
              </a:xfrm>
              <a:custGeom>
                <a:avLst/>
                <a:gdLst/>
                <a:ahLst/>
                <a:cxnLst/>
                <a:rect l="l" t="t" r="r" b="b"/>
                <a:pathLst>
                  <a:path w="5891" h="5246" extrusionOk="0">
                    <a:moveTo>
                      <a:pt x="4995" y="0"/>
                    </a:moveTo>
                    <a:lnTo>
                      <a:pt x="4995" y="0"/>
                    </a:lnTo>
                    <a:cubicBezTo>
                      <a:pt x="4824" y="486"/>
                      <a:pt x="4494" y="1028"/>
                      <a:pt x="3987" y="1632"/>
                    </a:cubicBezTo>
                    <a:cubicBezTo>
                      <a:pt x="3046" y="2754"/>
                      <a:pt x="2258" y="3251"/>
                      <a:pt x="1586" y="3251"/>
                    </a:cubicBezTo>
                    <a:cubicBezTo>
                      <a:pt x="1229" y="3251"/>
                      <a:pt x="904" y="3111"/>
                      <a:pt x="606" y="2850"/>
                    </a:cubicBezTo>
                    <a:cubicBezTo>
                      <a:pt x="383" y="2654"/>
                      <a:pt x="203" y="2431"/>
                      <a:pt x="58" y="2190"/>
                    </a:cubicBezTo>
                    <a:lnTo>
                      <a:pt x="58" y="2190"/>
                    </a:lnTo>
                    <a:cubicBezTo>
                      <a:pt x="1" y="3138"/>
                      <a:pt x="268" y="4157"/>
                      <a:pt x="1051" y="4845"/>
                    </a:cubicBezTo>
                    <a:cubicBezTo>
                      <a:pt x="1349" y="5105"/>
                      <a:pt x="1674" y="5245"/>
                      <a:pt x="2031" y="5245"/>
                    </a:cubicBezTo>
                    <a:cubicBezTo>
                      <a:pt x="2703" y="5245"/>
                      <a:pt x="3491" y="4749"/>
                      <a:pt x="4432" y="3627"/>
                    </a:cubicBezTo>
                    <a:cubicBezTo>
                      <a:pt x="5804" y="1994"/>
                      <a:pt x="5891" y="805"/>
                      <a:pt x="4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7"/>
              <p:cNvSpPr/>
              <p:nvPr/>
            </p:nvSpPr>
            <p:spPr>
              <a:xfrm>
                <a:off x="1072825" y="3708263"/>
                <a:ext cx="166375" cy="178950"/>
              </a:xfrm>
              <a:custGeom>
                <a:avLst/>
                <a:gdLst/>
                <a:ahLst/>
                <a:cxnLst/>
                <a:rect l="l" t="t" r="r" b="b"/>
                <a:pathLst>
                  <a:path w="6655" h="7158" extrusionOk="0">
                    <a:moveTo>
                      <a:pt x="3396" y="1119"/>
                    </a:moveTo>
                    <a:cubicBezTo>
                      <a:pt x="4007" y="1119"/>
                      <a:pt x="4620" y="1336"/>
                      <a:pt x="5082" y="1714"/>
                    </a:cubicBezTo>
                    <a:cubicBezTo>
                      <a:pt x="5364" y="1947"/>
                      <a:pt x="5515" y="2200"/>
                      <a:pt x="5542" y="2490"/>
                    </a:cubicBezTo>
                    <a:cubicBezTo>
                      <a:pt x="5591" y="3026"/>
                      <a:pt x="5243" y="3756"/>
                      <a:pt x="4526" y="4608"/>
                    </a:cubicBezTo>
                    <a:cubicBezTo>
                      <a:pt x="3568" y="5748"/>
                      <a:pt x="2927" y="6044"/>
                      <a:pt x="2502" y="6044"/>
                    </a:cubicBezTo>
                    <a:cubicBezTo>
                      <a:pt x="2177" y="6044"/>
                      <a:pt x="1979" y="5871"/>
                      <a:pt x="1864" y="5769"/>
                    </a:cubicBezTo>
                    <a:cubicBezTo>
                      <a:pt x="717" y="4764"/>
                      <a:pt x="942" y="2823"/>
                      <a:pt x="1595" y="1980"/>
                    </a:cubicBezTo>
                    <a:cubicBezTo>
                      <a:pt x="1607" y="1963"/>
                      <a:pt x="1621" y="1947"/>
                      <a:pt x="1634" y="1930"/>
                    </a:cubicBezTo>
                    <a:cubicBezTo>
                      <a:pt x="2095" y="1367"/>
                      <a:pt x="2744" y="1119"/>
                      <a:pt x="3396" y="1119"/>
                    </a:cubicBezTo>
                    <a:close/>
                    <a:moveTo>
                      <a:pt x="3441" y="0"/>
                    </a:moveTo>
                    <a:cubicBezTo>
                      <a:pt x="2373" y="0"/>
                      <a:pt x="1383" y="503"/>
                      <a:pt x="789" y="1273"/>
                    </a:cubicBezTo>
                    <a:cubicBezTo>
                      <a:pt x="291" y="1916"/>
                      <a:pt x="1" y="2877"/>
                      <a:pt x="13" y="3844"/>
                    </a:cubicBezTo>
                    <a:cubicBezTo>
                      <a:pt x="28" y="4974"/>
                      <a:pt x="452" y="5959"/>
                      <a:pt x="1206" y="6621"/>
                    </a:cubicBezTo>
                    <a:cubicBezTo>
                      <a:pt x="1614" y="6979"/>
                      <a:pt x="2050" y="7157"/>
                      <a:pt x="2511" y="7157"/>
                    </a:cubicBezTo>
                    <a:cubicBezTo>
                      <a:pt x="3358" y="7157"/>
                      <a:pt x="4293" y="6553"/>
                      <a:pt x="5305" y="5349"/>
                    </a:cubicBezTo>
                    <a:cubicBezTo>
                      <a:pt x="5332" y="5315"/>
                      <a:pt x="5360" y="5282"/>
                      <a:pt x="5387" y="5249"/>
                    </a:cubicBezTo>
                    <a:cubicBezTo>
                      <a:pt x="6266" y="4175"/>
                      <a:pt x="6655" y="3240"/>
                      <a:pt x="6577" y="2391"/>
                    </a:cubicBezTo>
                    <a:cubicBezTo>
                      <a:pt x="6521" y="1786"/>
                      <a:pt x="6230" y="1265"/>
                      <a:pt x="5712" y="841"/>
                    </a:cubicBezTo>
                    <a:cubicBezTo>
                      <a:pt x="4992" y="253"/>
                      <a:pt x="4197" y="0"/>
                      <a:pt x="3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7"/>
              <p:cNvSpPr/>
              <p:nvPr/>
            </p:nvSpPr>
            <p:spPr>
              <a:xfrm>
                <a:off x="1067250" y="3702888"/>
                <a:ext cx="171050" cy="183550"/>
              </a:xfrm>
              <a:custGeom>
                <a:avLst/>
                <a:gdLst/>
                <a:ahLst/>
                <a:cxnLst/>
                <a:rect l="l" t="t" r="r" b="b"/>
                <a:pathLst>
                  <a:path w="6842" h="7342" extrusionOk="0">
                    <a:moveTo>
                      <a:pt x="3489" y="1308"/>
                    </a:moveTo>
                    <a:cubicBezTo>
                      <a:pt x="4080" y="1308"/>
                      <a:pt x="4672" y="1518"/>
                      <a:pt x="5115" y="1879"/>
                    </a:cubicBezTo>
                    <a:cubicBezTo>
                      <a:pt x="5378" y="2095"/>
                      <a:pt x="5518" y="2327"/>
                      <a:pt x="5542" y="2591"/>
                    </a:cubicBezTo>
                    <a:cubicBezTo>
                      <a:pt x="5589" y="3104"/>
                      <a:pt x="5244" y="3813"/>
                      <a:pt x="4547" y="4642"/>
                    </a:cubicBezTo>
                    <a:cubicBezTo>
                      <a:pt x="3799" y="5533"/>
                      <a:pt x="3163" y="6004"/>
                      <a:pt x="2659" y="6043"/>
                    </a:cubicBezTo>
                    <a:cubicBezTo>
                      <a:pt x="2638" y="6045"/>
                      <a:pt x="2617" y="6046"/>
                      <a:pt x="2596" y="6046"/>
                    </a:cubicBezTo>
                    <a:cubicBezTo>
                      <a:pt x="2304" y="6046"/>
                      <a:pt x="2126" y="5890"/>
                      <a:pt x="2017" y="5794"/>
                    </a:cubicBezTo>
                    <a:cubicBezTo>
                      <a:pt x="909" y="4823"/>
                      <a:pt x="1129" y="2945"/>
                      <a:pt x="1759" y="2128"/>
                    </a:cubicBezTo>
                    <a:lnTo>
                      <a:pt x="1760" y="2128"/>
                    </a:lnTo>
                    <a:lnTo>
                      <a:pt x="1797" y="2081"/>
                    </a:lnTo>
                    <a:cubicBezTo>
                      <a:pt x="2237" y="1544"/>
                      <a:pt x="2862" y="1308"/>
                      <a:pt x="3489" y="1308"/>
                    </a:cubicBezTo>
                    <a:close/>
                    <a:moveTo>
                      <a:pt x="3488" y="1126"/>
                    </a:moveTo>
                    <a:cubicBezTo>
                      <a:pt x="2810" y="1126"/>
                      <a:pt x="2132" y="1381"/>
                      <a:pt x="1654" y="1966"/>
                    </a:cubicBezTo>
                    <a:lnTo>
                      <a:pt x="1614" y="2016"/>
                    </a:lnTo>
                    <a:cubicBezTo>
                      <a:pt x="940" y="2887"/>
                      <a:pt x="710" y="4893"/>
                      <a:pt x="1895" y="5933"/>
                    </a:cubicBezTo>
                    <a:cubicBezTo>
                      <a:pt x="2017" y="6039"/>
                      <a:pt x="2234" y="6230"/>
                      <a:pt x="2594" y="6230"/>
                    </a:cubicBezTo>
                    <a:cubicBezTo>
                      <a:pt x="2619" y="6230"/>
                      <a:pt x="2645" y="6229"/>
                      <a:pt x="2673" y="6227"/>
                    </a:cubicBezTo>
                    <a:cubicBezTo>
                      <a:pt x="3228" y="6185"/>
                      <a:pt x="3907" y="5691"/>
                      <a:pt x="4689" y="4761"/>
                    </a:cubicBezTo>
                    <a:cubicBezTo>
                      <a:pt x="5419" y="3892"/>
                      <a:pt x="5777" y="3138"/>
                      <a:pt x="5726" y="2575"/>
                    </a:cubicBezTo>
                    <a:cubicBezTo>
                      <a:pt x="5695" y="2259"/>
                      <a:pt x="5534" y="1984"/>
                      <a:pt x="5232" y="1737"/>
                    </a:cubicBezTo>
                    <a:cubicBezTo>
                      <a:pt x="4757" y="1349"/>
                      <a:pt x="4122" y="1126"/>
                      <a:pt x="3488" y="1126"/>
                    </a:cubicBezTo>
                    <a:close/>
                    <a:moveTo>
                      <a:pt x="3536" y="185"/>
                    </a:moveTo>
                    <a:cubicBezTo>
                      <a:pt x="4154" y="185"/>
                      <a:pt x="4951" y="355"/>
                      <a:pt x="5745" y="1005"/>
                    </a:cubicBezTo>
                    <a:cubicBezTo>
                      <a:pt x="6245" y="1413"/>
                      <a:pt x="6524" y="1913"/>
                      <a:pt x="6577" y="2493"/>
                    </a:cubicBezTo>
                    <a:cubicBezTo>
                      <a:pt x="6653" y="3317"/>
                      <a:pt x="6271" y="4229"/>
                      <a:pt x="5408" y="5284"/>
                    </a:cubicBezTo>
                    <a:lnTo>
                      <a:pt x="5326" y="5382"/>
                    </a:lnTo>
                    <a:cubicBezTo>
                      <a:pt x="4390" y="6497"/>
                      <a:pt x="3517" y="7092"/>
                      <a:pt x="2733" y="7153"/>
                    </a:cubicBezTo>
                    <a:cubicBezTo>
                      <a:pt x="2692" y="7156"/>
                      <a:pt x="2650" y="7158"/>
                      <a:pt x="2609" y="7158"/>
                    </a:cubicBezTo>
                    <a:cubicBezTo>
                      <a:pt x="2166" y="7158"/>
                      <a:pt x="1748" y="6986"/>
                      <a:pt x="1358" y="6645"/>
                    </a:cubicBezTo>
                    <a:cubicBezTo>
                      <a:pt x="625" y="6001"/>
                      <a:pt x="212" y="5038"/>
                      <a:pt x="196" y="3936"/>
                    </a:cubicBezTo>
                    <a:cubicBezTo>
                      <a:pt x="184" y="2990"/>
                      <a:pt x="467" y="2051"/>
                      <a:pt x="954" y="1422"/>
                    </a:cubicBezTo>
                    <a:cubicBezTo>
                      <a:pt x="1472" y="751"/>
                      <a:pt x="2275" y="308"/>
                      <a:pt x="3155" y="206"/>
                    </a:cubicBezTo>
                    <a:cubicBezTo>
                      <a:pt x="3272" y="193"/>
                      <a:pt x="3400" y="185"/>
                      <a:pt x="3536" y="185"/>
                    </a:cubicBezTo>
                    <a:close/>
                    <a:moveTo>
                      <a:pt x="3532" y="1"/>
                    </a:moveTo>
                    <a:cubicBezTo>
                      <a:pt x="3400" y="1"/>
                      <a:pt x="3267" y="9"/>
                      <a:pt x="3134" y="24"/>
                    </a:cubicBezTo>
                    <a:cubicBezTo>
                      <a:pt x="2203" y="130"/>
                      <a:pt x="1356" y="599"/>
                      <a:pt x="808" y="1310"/>
                    </a:cubicBezTo>
                    <a:cubicBezTo>
                      <a:pt x="297" y="1970"/>
                      <a:pt x="1" y="2953"/>
                      <a:pt x="13" y="3938"/>
                    </a:cubicBezTo>
                    <a:cubicBezTo>
                      <a:pt x="28" y="5095"/>
                      <a:pt x="462" y="6104"/>
                      <a:pt x="1236" y="6783"/>
                    </a:cubicBezTo>
                    <a:cubicBezTo>
                      <a:pt x="1660" y="7155"/>
                      <a:pt x="2120" y="7341"/>
                      <a:pt x="2603" y="7341"/>
                    </a:cubicBezTo>
                    <a:cubicBezTo>
                      <a:pt x="2651" y="7341"/>
                      <a:pt x="2700" y="7340"/>
                      <a:pt x="2748" y="7337"/>
                    </a:cubicBezTo>
                    <a:cubicBezTo>
                      <a:pt x="3582" y="7273"/>
                      <a:pt x="4497" y="6655"/>
                      <a:pt x="5467" y="5501"/>
                    </a:cubicBezTo>
                    <a:lnTo>
                      <a:pt x="5551" y="5401"/>
                    </a:lnTo>
                    <a:cubicBezTo>
                      <a:pt x="6445" y="4307"/>
                      <a:pt x="6841" y="3350"/>
                      <a:pt x="6761" y="2476"/>
                    </a:cubicBezTo>
                    <a:cubicBezTo>
                      <a:pt x="6703" y="1846"/>
                      <a:pt x="6400" y="1302"/>
                      <a:pt x="5862" y="864"/>
                    </a:cubicBezTo>
                    <a:cubicBezTo>
                      <a:pt x="5175" y="302"/>
                      <a:pt x="4362" y="1"/>
                      <a:pt x="3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7"/>
              <p:cNvSpPr/>
              <p:nvPr/>
            </p:nvSpPr>
            <p:spPr>
              <a:xfrm>
                <a:off x="557700" y="3510288"/>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7"/>
              <p:cNvSpPr/>
              <p:nvPr/>
            </p:nvSpPr>
            <p:spPr>
              <a:xfrm>
                <a:off x="467100" y="3530763"/>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7"/>
              <p:cNvSpPr/>
              <p:nvPr/>
            </p:nvSpPr>
            <p:spPr>
              <a:xfrm>
                <a:off x="341600" y="3565838"/>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7"/>
              <p:cNvSpPr/>
              <p:nvPr/>
            </p:nvSpPr>
            <p:spPr>
              <a:xfrm>
                <a:off x="235900" y="3603813"/>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7"/>
              <p:cNvSpPr/>
              <p:nvPr/>
            </p:nvSpPr>
            <p:spPr>
              <a:xfrm>
                <a:off x="934600" y="3519063"/>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7"/>
              <p:cNvSpPr/>
              <p:nvPr/>
            </p:nvSpPr>
            <p:spPr>
              <a:xfrm>
                <a:off x="1033775" y="3542463"/>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7"/>
              <p:cNvSpPr/>
              <p:nvPr/>
            </p:nvSpPr>
            <p:spPr>
              <a:xfrm>
                <a:off x="1121675" y="3577538"/>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7"/>
              <p:cNvSpPr/>
              <p:nvPr/>
            </p:nvSpPr>
            <p:spPr>
              <a:xfrm>
                <a:off x="1206275" y="3612588"/>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7"/>
              <p:cNvSpPr/>
              <p:nvPr/>
            </p:nvSpPr>
            <p:spPr>
              <a:xfrm>
                <a:off x="735575" y="3493888"/>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7"/>
              <p:cNvSpPr/>
              <p:nvPr/>
            </p:nvSpPr>
            <p:spPr>
              <a:xfrm>
                <a:off x="192125" y="3174238"/>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7"/>
              <p:cNvSpPr/>
              <p:nvPr/>
            </p:nvSpPr>
            <p:spPr>
              <a:xfrm>
                <a:off x="912300" y="3162538"/>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7"/>
              <p:cNvSpPr/>
              <p:nvPr/>
            </p:nvSpPr>
            <p:spPr>
              <a:xfrm>
                <a:off x="560475" y="3276513"/>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7"/>
              <p:cNvSpPr/>
              <p:nvPr/>
            </p:nvSpPr>
            <p:spPr>
              <a:xfrm>
                <a:off x="437600" y="3463888"/>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7"/>
              <p:cNvSpPr/>
              <p:nvPr/>
            </p:nvSpPr>
            <p:spPr>
              <a:xfrm>
                <a:off x="902725" y="3458663"/>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91" name="Google Shape;2991;p37"/>
          <p:cNvGrpSpPr/>
          <p:nvPr/>
        </p:nvGrpSpPr>
        <p:grpSpPr>
          <a:xfrm>
            <a:off x="587975" y="371534"/>
            <a:ext cx="445907" cy="500198"/>
            <a:chOff x="1791075" y="4475209"/>
            <a:chExt cx="445907" cy="500198"/>
          </a:xfrm>
        </p:grpSpPr>
        <p:sp>
          <p:nvSpPr>
            <p:cNvPr id="2992" name="Google Shape;2992;p37"/>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3" name="Google Shape;2993;p37"/>
            <p:cNvGrpSpPr/>
            <p:nvPr/>
          </p:nvGrpSpPr>
          <p:grpSpPr>
            <a:xfrm rot="-5031644">
              <a:off x="1783946" y="4525817"/>
              <a:ext cx="460166" cy="398983"/>
              <a:chOff x="4569275" y="2191338"/>
              <a:chExt cx="190525" cy="165200"/>
            </a:xfrm>
          </p:grpSpPr>
          <p:sp>
            <p:nvSpPr>
              <p:cNvPr id="2994" name="Google Shape;2994;p3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98" name="Google Shape;2998;p37"/>
          <p:cNvGrpSpPr/>
          <p:nvPr/>
        </p:nvGrpSpPr>
        <p:grpSpPr>
          <a:xfrm>
            <a:off x="973567" y="457006"/>
            <a:ext cx="301106" cy="261082"/>
            <a:chOff x="2182017" y="4399956"/>
            <a:chExt cx="301106" cy="261082"/>
          </a:xfrm>
        </p:grpSpPr>
        <p:sp>
          <p:nvSpPr>
            <p:cNvPr id="2999" name="Google Shape;2999;p37"/>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0" name="Google Shape;3000;p37"/>
            <p:cNvGrpSpPr/>
            <p:nvPr/>
          </p:nvGrpSpPr>
          <p:grpSpPr>
            <a:xfrm>
              <a:off x="2182017" y="4399956"/>
              <a:ext cx="301106" cy="261082"/>
              <a:chOff x="4569275" y="2191338"/>
              <a:chExt cx="190525" cy="165200"/>
            </a:xfrm>
          </p:grpSpPr>
          <p:sp>
            <p:nvSpPr>
              <p:cNvPr id="3001" name="Google Shape;3001;p3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Rectangle 6">
            <a:extLst>
              <a:ext uri="{FF2B5EF4-FFF2-40B4-BE49-F238E27FC236}">
                <a16:creationId xmlns:a16="http://schemas.microsoft.com/office/drawing/2014/main" id="{5E7C1537-1ECD-85DE-ED34-48A927F6AF93}"/>
              </a:ext>
            </a:extLst>
          </p:cNvPr>
          <p:cNvSpPr/>
          <p:nvPr/>
        </p:nvSpPr>
        <p:spPr>
          <a:xfrm>
            <a:off x="1636489" y="714809"/>
            <a:ext cx="6034693" cy="60326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A4D30323-12B8-36B0-5419-512903F573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56627" y="763416"/>
            <a:ext cx="443787" cy="490126"/>
          </a:xfrm>
          <a:prstGeom prst="rect">
            <a:avLst/>
          </a:prstGeom>
        </p:spPr>
      </p:pic>
      <p:sp>
        <p:nvSpPr>
          <p:cNvPr id="9" name="TextBox 8">
            <a:extLst>
              <a:ext uri="{FF2B5EF4-FFF2-40B4-BE49-F238E27FC236}">
                <a16:creationId xmlns:a16="http://schemas.microsoft.com/office/drawing/2014/main" id="{1EAB96EA-A85A-4F8C-9A3A-133ADC3A68E5}"/>
              </a:ext>
            </a:extLst>
          </p:cNvPr>
          <p:cNvSpPr txBox="1"/>
          <p:nvPr/>
        </p:nvSpPr>
        <p:spPr>
          <a:xfrm>
            <a:off x="2433381" y="746300"/>
            <a:ext cx="4762823" cy="496996"/>
          </a:xfrm>
          <a:prstGeom prst="rect">
            <a:avLst/>
          </a:prstGeom>
          <a:noFill/>
        </p:spPr>
        <p:txBody>
          <a:bodyPr wrap="square" rtlCol="0">
            <a:spAutoFit/>
          </a:bodyPr>
          <a:lstStyle/>
          <a:p>
            <a:pPr algn="ctr">
              <a:lnSpc>
                <a:spcPct val="150000"/>
              </a:lnSpc>
            </a:pPr>
            <a:r>
              <a:rPr lang="en-US" sz="2000">
                <a:solidFill>
                  <a:srgbClr val="000000"/>
                </a:solidFill>
                <a:effectLst/>
                <a:latin typeface="+mj-lt"/>
                <a:ea typeface="Times New Roman" panose="02020603050405020304" pitchFamily="18" charset="0"/>
              </a:rPr>
              <a:t>Đọc phần Em có biết (SGK tr.91) </a:t>
            </a:r>
            <a:endParaRPr lang="en-US" sz="2000">
              <a:latin typeface="+mj-lt"/>
            </a:endParaRPr>
          </a:p>
        </p:txBody>
      </p:sp>
      <p:grpSp>
        <p:nvGrpSpPr>
          <p:cNvPr id="12" name="Google Shape;4195;p45">
            <a:extLst>
              <a:ext uri="{FF2B5EF4-FFF2-40B4-BE49-F238E27FC236}">
                <a16:creationId xmlns:a16="http://schemas.microsoft.com/office/drawing/2014/main" id="{BE0BB884-C96A-1FEE-6E8E-DE7BF392FDF4}"/>
              </a:ext>
            </a:extLst>
          </p:cNvPr>
          <p:cNvGrpSpPr/>
          <p:nvPr/>
        </p:nvGrpSpPr>
        <p:grpSpPr>
          <a:xfrm>
            <a:off x="3194179" y="1848310"/>
            <a:ext cx="3512098" cy="2738970"/>
            <a:chOff x="4850788" y="1428900"/>
            <a:chExt cx="3025200" cy="2285700"/>
          </a:xfrm>
        </p:grpSpPr>
        <p:sp>
          <p:nvSpPr>
            <p:cNvPr id="13" name="Google Shape;4196;p45">
              <a:extLst>
                <a:ext uri="{FF2B5EF4-FFF2-40B4-BE49-F238E27FC236}">
                  <a16:creationId xmlns:a16="http://schemas.microsoft.com/office/drawing/2014/main" id="{99FB5B6B-685D-CF55-DB1A-5D9CB533BD05}"/>
                </a:ext>
              </a:extLst>
            </p:cNvPr>
            <p:cNvSpPr/>
            <p:nvPr/>
          </p:nvSpPr>
          <p:spPr>
            <a:xfrm>
              <a:off x="5987225" y="3253500"/>
              <a:ext cx="752100" cy="330600"/>
            </a:xfrm>
            <a:prstGeom prst="roundRect">
              <a:avLst>
                <a:gd name="adj" fmla="val 10841"/>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97;p45">
              <a:extLst>
                <a:ext uri="{FF2B5EF4-FFF2-40B4-BE49-F238E27FC236}">
                  <a16:creationId xmlns:a16="http://schemas.microsoft.com/office/drawing/2014/main" id="{1971BE01-142B-0B24-1B37-7E81385090B7}"/>
                </a:ext>
              </a:extLst>
            </p:cNvPr>
            <p:cNvSpPr/>
            <p:nvPr/>
          </p:nvSpPr>
          <p:spPr>
            <a:xfrm>
              <a:off x="5573950" y="3502200"/>
              <a:ext cx="1578900" cy="212400"/>
            </a:xfrm>
            <a:prstGeom prst="roundRect">
              <a:avLst>
                <a:gd name="adj" fmla="val 29872"/>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98;p45">
              <a:extLst>
                <a:ext uri="{FF2B5EF4-FFF2-40B4-BE49-F238E27FC236}">
                  <a16:creationId xmlns:a16="http://schemas.microsoft.com/office/drawing/2014/main" id="{D2398B89-D0A2-EACD-EAF1-C1BB916F0835}"/>
                </a:ext>
              </a:extLst>
            </p:cNvPr>
            <p:cNvSpPr/>
            <p:nvPr/>
          </p:nvSpPr>
          <p:spPr>
            <a:xfrm>
              <a:off x="4850788" y="1428900"/>
              <a:ext cx="3025200" cy="1905900"/>
            </a:xfrm>
            <a:prstGeom prst="roundRect">
              <a:avLst>
                <a:gd name="adj" fmla="val 10841"/>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3">
            <a:extLst>
              <a:ext uri="{FF2B5EF4-FFF2-40B4-BE49-F238E27FC236}">
                <a16:creationId xmlns:a16="http://schemas.microsoft.com/office/drawing/2014/main" id="{5835ED48-8DA2-7603-CB84-FA5FBDEB13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59596" y="2537283"/>
            <a:ext cx="2014084" cy="2122119"/>
          </a:xfrm>
          <a:prstGeom prst="rect">
            <a:avLst/>
          </a:prstGeom>
        </p:spPr>
      </p:pic>
      <p:pic>
        <p:nvPicPr>
          <p:cNvPr id="4" name="Picture 3">
            <a:extLst>
              <a:ext uri="{FF2B5EF4-FFF2-40B4-BE49-F238E27FC236}">
                <a16:creationId xmlns:a16="http://schemas.microsoft.com/office/drawing/2014/main" id="{47D89959-B17E-793A-56E0-0E20E289DA3B}"/>
              </a:ext>
            </a:extLst>
          </p:cNvPr>
          <p:cNvPicPr>
            <a:picLocks noChangeAspect="1"/>
          </p:cNvPicPr>
          <p:nvPr/>
        </p:nvPicPr>
        <p:blipFill rotWithShape="1">
          <a:blip r:embed="rId6"/>
          <a:srcRect l="21813" t="29958" r="19951" b="9227"/>
          <a:stretch/>
        </p:blipFill>
        <p:spPr>
          <a:xfrm>
            <a:off x="3187740" y="2044307"/>
            <a:ext cx="3520413" cy="195299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750"/>
                                        <p:tgtEl>
                                          <p:spTgt spid="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7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8"/>
        <p:cNvGrpSpPr/>
        <p:nvPr/>
      </p:nvGrpSpPr>
      <p:grpSpPr>
        <a:xfrm>
          <a:off x="0" y="0"/>
          <a:ext cx="0" cy="0"/>
          <a:chOff x="0" y="0"/>
          <a:chExt cx="0" cy="0"/>
        </a:xfrm>
      </p:grpSpPr>
      <p:grpSp>
        <p:nvGrpSpPr>
          <p:cNvPr id="3020" name="Google Shape;3020;p38"/>
          <p:cNvGrpSpPr/>
          <p:nvPr/>
        </p:nvGrpSpPr>
        <p:grpSpPr>
          <a:xfrm rot="-10468072">
            <a:off x="8151298" y="4193567"/>
            <a:ext cx="445888" cy="500177"/>
            <a:chOff x="1791075" y="4475209"/>
            <a:chExt cx="445907" cy="500198"/>
          </a:xfrm>
        </p:grpSpPr>
        <p:sp>
          <p:nvSpPr>
            <p:cNvPr id="3021" name="Google Shape;3021;p38"/>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2" name="Google Shape;3022;p38"/>
            <p:cNvGrpSpPr/>
            <p:nvPr/>
          </p:nvGrpSpPr>
          <p:grpSpPr>
            <a:xfrm rot="-5031644">
              <a:off x="1783946" y="4525817"/>
              <a:ext cx="460166" cy="398983"/>
              <a:chOff x="4569275" y="2191338"/>
              <a:chExt cx="190525" cy="165200"/>
            </a:xfrm>
          </p:grpSpPr>
          <p:sp>
            <p:nvSpPr>
              <p:cNvPr id="3023" name="Google Shape;3023;p3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27" name="Google Shape;3027;p38"/>
          <p:cNvGrpSpPr/>
          <p:nvPr/>
        </p:nvGrpSpPr>
        <p:grpSpPr>
          <a:xfrm rot="-10468072">
            <a:off x="7887872" y="4476307"/>
            <a:ext cx="301093" cy="261071"/>
            <a:chOff x="2182017" y="4399956"/>
            <a:chExt cx="301106" cy="261082"/>
          </a:xfrm>
        </p:grpSpPr>
        <p:sp>
          <p:nvSpPr>
            <p:cNvPr id="3028" name="Google Shape;3028;p38"/>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9" name="Google Shape;3029;p38"/>
            <p:cNvGrpSpPr/>
            <p:nvPr/>
          </p:nvGrpSpPr>
          <p:grpSpPr>
            <a:xfrm>
              <a:off x="2182017" y="4399956"/>
              <a:ext cx="301106" cy="261082"/>
              <a:chOff x="4569275" y="2191338"/>
              <a:chExt cx="190525" cy="165200"/>
            </a:xfrm>
          </p:grpSpPr>
          <p:sp>
            <p:nvSpPr>
              <p:cNvPr id="3030" name="Google Shape;3030;p3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34" name="Google Shape;3034;p38"/>
          <p:cNvGrpSpPr/>
          <p:nvPr/>
        </p:nvGrpSpPr>
        <p:grpSpPr>
          <a:xfrm rot="-202880">
            <a:off x="444889" y="922161"/>
            <a:ext cx="1131786" cy="912864"/>
            <a:chOff x="203496" y="1735545"/>
            <a:chExt cx="1563326" cy="1260931"/>
          </a:xfrm>
        </p:grpSpPr>
        <p:sp>
          <p:nvSpPr>
            <p:cNvPr id="3035" name="Google Shape;3035;p38"/>
            <p:cNvSpPr/>
            <p:nvPr/>
          </p:nvSpPr>
          <p:spPr>
            <a:xfrm flipH="1">
              <a:off x="208150" y="1735545"/>
              <a:ext cx="1554018" cy="1260931"/>
            </a:xfrm>
            <a:custGeom>
              <a:avLst/>
              <a:gdLst/>
              <a:ahLst/>
              <a:cxnLst/>
              <a:rect l="l" t="t" r="r" b="b"/>
              <a:pathLst>
                <a:path w="45244" h="36711" extrusionOk="0">
                  <a:moveTo>
                    <a:pt x="21446" y="1"/>
                  </a:moveTo>
                  <a:cubicBezTo>
                    <a:pt x="16956" y="1"/>
                    <a:pt x="11934" y="2690"/>
                    <a:pt x="9867" y="3925"/>
                  </a:cubicBezTo>
                  <a:cubicBezTo>
                    <a:pt x="9747" y="3996"/>
                    <a:pt x="9680" y="4128"/>
                    <a:pt x="9697" y="4268"/>
                  </a:cubicBezTo>
                  <a:cubicBezTo>
                    <a:pt x="9705" y="4348"/>
                    <a:pt x="9739" y="4421"/>
                    <a:pt x="9793" y="4476"/>
                  </a:cubicBezTo>
                  <a:cubicBezTo>
                    <a:pt x="9783" y="4506"/>
                    <a:pt x="9779" y="4540"/>
                    <a:pt x="9779" y="4572"/>
                  </a:cubicBezTo>
                  <a:cubicBezTo>
                    <a:pt x="9052" y="5092"/>
                    <a:pt x="8349" y="5659"/>
                    <a:pt x="7676" y="6269"/>
                  </a:cubicBezTo>
                  <a:cubicBezTo>
                    <a:pt x="7588" y="6349"/>
                    <a:pt x="7502" y="6430"/>
                    <a:pt x="7417" y="6510"/>
                  </a:cubicBezTo>
                  <a:lnTo>
                    <a:pt x="7383" y="6481"/>
                  </a:lnTo>
                  <a:cubicBezTo>
                    <a:pt x="7366" y="6466"/>
                    <a:pt x="7346" y="6459"/>
                    <a:pt x="7325" y="6459"/>
                  </a:cubicBezTo>
                  <a:cubicBezTo>
                    <a:pt x="7302" y="6459"/>
                    <a:pt x="7279" y="6469"/>
                    <a:pt x="7262" y="6487"/>
                  </a:cubicBezTo>
                  <a:cubicBezTo>
                    <a:pt x="7231" y="6524"/>
                    <a:pt x="7235" y="6577"/>
                    <a:pt x="7269" y="6609"/>
                  </a:cubicBezTo>
                  <a:lnTo>
                    <a:pt x="7292" y="6627"/>
                  </a:lnTo>
                  <a:cubicBezTo>
                    <a:pt x="6245" y="7624"/>
                    <a:pt x="5302" y="8710"/>
                    <a:pt x="4470" y="9870"/>
                  </a:cubicBezTo>
                  <a:cubicBezTo>
                    <a:pt x="4447" y="9880"/>
                    <a:pt x="4431" y="9899"/>
                    <a:pt x="4423" y="9923"/>
                  </a:cubicBezTo>
                  <a:cubicBezTo>
                    <a:pt x="4420" y="9929"/>
                    <a:pt x="4420" y="9935"/>
                    <a:pt x="4418" y="9943"/>
                  </a:cubicBezTo>
                  <a:cubicBezTo>
                    <a:pt x="4227" y="10211"/>
                    <a:pt x="4040" y="10485"/>
                    <a:pt x="3861" y="10762"/>
                  </a:cubicBezTo>
                  <a:cubicBezTo>
                    <a:pt x="3732" y="10778"/>
                    <a:pt x="3615" y="10852"/>
                    <a:pt x="3549" y="10970"/>
                  </a:cubicBezTo>
                  <a:cubicBezTo>
                    <a:pt x="3136" y="11708"/>
                    <a:pt x="2748" y="12543"/>
                    <a:pt x="2399" y="13378"/>
                  </a:cubicBezTo>
                  <a:cubicBezTo>
                    <a:pt x="1460" y="15349"/>
                    <a:pt x="796" y="17459"/>
                    <a:pt x="429" y="19660"/>
                  </a:cubicBezTo>
                  <a:cubicBezTo>
                    <a:pt x="426" y="19662"/>
                    <a:pt x="423" y="19662"/>
                    <a:pt x="418" y="19662"/>
                  </a:cubicBezTo>
                  <a:cubicBezTo>
                    <a:pt x="371" y="19672"/>
                    <a:pt x="342" y="19716"/>
                    <a:pt x="351" y="19762"/>
                  </a:cubicBezTo>
                  <a:cubicBezTo>
                    <a:pt x="362" y="19817"/>
                    <a:pt x="374" y="19867"/>
                    <a:pt x="388" y="19914"/>
                  </a:cubicBezTo>
                  <a:cubicBezTo>
                    <a:pt x="274" y="20655"/>
                    <a:pt x="192" y="21405"/>
                    <a:pt x="145" y="22162"/>
                  </a:cubicBezTo>
                  <a:cubicBezTo>
                    <a:pt x="1" y="24500"/>
                    <a:pt x="66" y="25302"/>
                    <a:pt x="417" y="25459"/>
                  </a:cubicBezTo>
                  <a:cubicBezTo>
                    <a:pt x="458" y="25478"/>
                    <a:pt x="502" y="25487"/>
                    <a:pt x="548" y="25487"/>
                  </a:cubicBezTo>
                  <a:cubicBezTo>
                    <a:pt x="708" y="25487"/>
                    <a:pt x="899" y="25378"/>
                    <a:pt x="1139" y="25179"/>
                  </a:cubicBezTo>
                  <a:lnTo>
                    <a:pt x="1139" y="25179"/>
                  </a:lnTo>
                  <a:cubicBezTo>
                    <a:pt x="1138" y="25194"/>
                    <a:pt x="1139" y="25209"/>
                    <a:pt x="1144" y="25223"/>
                  </a:cubicBezTo>
                  <a:cubicBezTo>
                    <a:pt x="1150" y="25892"/>
                    <a:pt x="1332" y="26521"/>
                    <a:pt x="1646" y="27063"/>
                  </a:cubicBezTo>
                  <a:cubicBezTo>
                    <a:pt x="1636" y="27073"/>
                    <a:pt x="1628" y="27084"/>
                    <a:pt x="1624" y="27098"/>
                  </a:cubicBezTo>
                  <a:cubicBezTo>
                    <a:pt x="1611" y="27134"/>
                    <a:pt x="1385" y="27837"/>
                    <a:pt x="1545" y="29047"/>
                  </a:cubicBezTo>
                  <a:cubicBezTo>
                    <a:pt x="1566" y="29431"/>
                    <a:pt x="1614" y="29786"/>
                    <a:pt x="1689" y="30113"/>
                  </a:cubicBezTo>
                  <a:cubicBezTo>
                    <a:pt x="1532" y="30571"/>
                    <a:pt x="1447" y="31061"/>
                    <a:pt x="1447" y="31573"/>
                  </a:cubicBezTo>
                  <a:cubicBezTo>
                    <a:pt x="1447" y="31872"/>
                    <a:pt x="1520" y="32147"/>
                    <a:pt x="1665" y="32397"/>
                  </a:cubicBezTo>
                  <a:cubicBezTo>
                    <a:pt x="2123" y="33674"/>
                    <a:pt x="3712" y="33985"/>
                    <a:pt x="5404" y="34060"/>
                  </a:cubicBezTo>
                  <a:cubicBezTo>
                    <a:pt x="6026" y="34148"/>
                    <a:pt x="6723" y="34211"/>
                    <a:pt x="7493" y="34248"/>
                  </a:cubicBezTo>
                  <a:cubicBezTo>
                    <a:pt x="8762" y="35144"/>
                    <a:pt x="10532" y="35708"/>
                    <a:pt x="12843" y="35959"/>
                  </a:cubicBezTo>
                  <a:cubicBezTo>
                    <a:pt x="12944" y="35969"/>
                    <a:pt x="13047" y="35980"/>
                    <a:pt x="13151" y="35991"/>
                  </a:cubicBezTo>
                  <a:cubicBezTo>
                    <a:pt x="13204" y="35995"/>
                    <a:pt x="13255" y="36000"/>
                    <a:pt x="13307" y="36004"/>
                  </a:cubicBezTo>
                  <a:cubicBezTo>
                    <a:pt x="15652" y="36469"/>
                    <a:pt x="18382" y="36711"/>
                    <a:pt x="21518" y="36711"/>
                  </a:cubicBezTo>
                  <a:cubicBezTo>
                    <a:pt x="21781" y="36711"/>
                    <a:pt x="22047" y="36709"/>
                    <a:pt x="22316" y="36706"/>
                  </a:cubicBezTo>
                  <a:cubicBezTo>
                    <a:pt x="36026" y="36531"/>
                    <a:pt x="42302" y="32709"/>
                    <a:pt x="43375" y="26182"/>
                  </a:cubicBezTo>
                  <a:cubicBezTo>
                    <a:pt x="43380" y="26158"/>
                    <a:pt x="43386" y="26134"/>
                    <a:pt x="43390" y="26109"/>
                  </a:cubicBezTo>
                  <a:cubicBezTo>
                    <a:pt x="43641" y="26061"/>
                    <a:pt x="43870" y="25985"/>
                    <a:pt x="44073" y="25875"/>
                  </a:cubicBezTo>
                  <a:cubicBezTo>
                    <a:pt x="44128" y="25847"/>
                    <a:pt x="44180" y="25815"/>
                    <a:pt x="44231" y="25781"/>
                  </a:cubicBezTo>
                  <a:cubicBezTo>
                    <a:pt x="44877" y="25355"/>
                    <a:pt x="45206" y="24576"/>
                    <a:pt x="45238" y="23399"/>
                  </a:cubicBezTo>
                  <a:cubicBezTo>
                    <a:pt x="45239" y="23316"/>
                    <a:pt x="45241" y="23232"/>
                    <a:pt x="45242" y="23150"/>
                  </a:cubicBezTo>
                  <a:cubicBezTo>
                    <a:pt x="45242" y="23126"/>
                    <a:pt x="45244" y="23102"/>
                    <a:pt x="45244" y="23079"/>
                  </a:cubicBezTo>
                  <a:cubicBezTo>
                    <a:pt x="45244" y="23023"/>
                    <a:pt x="45244" y="22965"/>
                    <a:pt x="45244" y="22909"/>
                  </a:cubicBezTo>
                  <a:cubicBezTo>
                    <a:pt x="45244" y="22848"/>
                    <a:pt x="45244" y="22788"/>
                    <a:pt x="45244" y="22728"/>
                  </a:cubicBezTo>
                  <a:cubicBezTo>
                    <a:pt x="45242" y="22707"/>
                    <a:pt x="45242" y="22686"/>
                    <a:pt x="45242" y="22666"/>
                  </a:cubicBezTo>
                  <a:lnTo>
                    <a:pt x="45244" y="22666"/>
                  </a:lnTo>
                  <a:cubicBezTo>
                    <a:pt x="45238" y="22203"/>
                    <a:pt x="45214" y="21743"/>
                    <a:pt x="45174" y="21283"/>
                  </a:cubicBezTo>
                  <a:cubicBezTo>
                    <a:pt x="45173" y="21268"/>
                    <a:pt x="45171" y="21253"/>
                    <a:pt x="45170" y="21239"/>
                  </a:cubicBezTo>
                  <a:cubicBezTo>
                    <a:pt x="45167" y="21198"/>
                    <a:pt x="45162" y="21157"/>
                    <a:pt x="45159" y="21118"/>
                  </a:cubicBezTo>
                  <a:lnTo>
                    <a:pt x="45157" y="21105"/>
                  </a:lnTo>
                  <a:cubicBezTo>
                    <a:pt x="45157" y="21104"/>
                    <a:pt x="45157" y="21104"/>
                    <a:pt x="45157" y="21104"/>
                  </a:cubicBezTo>
                  <a:cubicBezTo>
                    <a:pt x="45007" y="19577"/>
                    <a:pt x="44667" y="18071"/>
                    <a:pt x="44145" y="16606"/>
                  </a:cubicBezTo>
                  <a:cubicBezTo>
                    <a:pt x="43524" y="14684"/>
                    <a:pt x="42469" y="12021"/>
                    <a:pt x="41093" y="10797"/>
                  </a:cubicBezTo>
                  <a:cubicBezTo>
                    <a:pt x="41076" y="10784"/>
                    <a:pt x="41056" y="10776"/>
                    <a:pt x="41035" y="10776"/>
                  </a:cubicBezTo>
                  <a:cubicBezTo>
                    <a:pt x="41030" y="10776"/>
                    <a:pt x="41025" y="10777"/>
                    <a:pt x="41021" y="10778"/>
                  </a:cubicBezTo>
                  <a:cubicBezTo>
                    <a:pt x="41017" y="10778"/>
                    <a:pt x="40992" y="10784"/>
                    <a:pt x="40945" y="10793"/>
                  </a:cubicBezTo>
                  <a:cubicBezTo>
                    <a:pt x="39941" y="9483"/>
                    <a:pt x="38772" y="8238"/>
                    <a:pt x="37442" y="7076"/>
                  </a:cubicBezTo>
                  <a:cubicBezTo>
                    <a:pt x="37019" y="6708"/>
                    <a:pt x="36585" y="6351"/>
                    <a:pt x="36141" y="6008"/>
                  </a:cubicBezTo>
                  <a:cubicBezTo>
                    <a:pt x="36144" y="5999"/>
                    <a:pt x="36147" y="5991"/>
                    <a:pt x="36150" y="5983"/>
                  </a:cubicBezTo>
                  <a:cubicBezTo>
                    <a:pt x="36200" y="5838"/>
                    <a:pt x="36158" y="5683"/>
                    <a:pt x="36038" y="5584"/>
                  </a:cubicBezTo>
                  <a:cubicBezTo>
                    <a:pt x="29411" y="149"/>
                    <a:pt x="22721" y="66"/>
                    <a:pt x="22615" y="66"/>
                  </a:cubicBezTo>
                  <a:lnTo>
                    <a:pt x="22613" y="66"/>
                  </a:lnTo>
                  <a:cubicBezTo>
                    <a:pt x="22230" y="22"/>
                    <a:pt x="21840" y="1"/>
                    <a:pt x="21446" y="1"/>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6" name="Google Shape;3036;p38"/>
            <p:cNvGrpSpPr/>
            <p:nvPr/>
          </p:nvGrpSpPr>
          <p:grpSpPr>
            <a:xfrm flipH="1">
              <a:off x="203496" y="1735545"/>
              <a:ext cx="1563326" cy="1260931"/>
              <a:chOff x="3913825" y="1531488"/>
              <a:chExt cx="1137875" cy="917775"/>
            </a:xfrm>
          </p:grpSpPr>
          <p:grpSp>
            <p:nvGrpSpPr>
              <p:cNvPr id="3037" name="Google Shape;3037;p38"/>
              <p:cNvGrpSpPr/>
              <p:nvPr/>
            </p:nvGrpSpPr>
            <p:grpSpPr>
              <a:xfrm>
                <a:off x="3913825" y="1531488"/>
                <a:ext cx="1137875" cy="917775"/>
                <a:chOff x="3913825" y="1531488"/>
                <a:chExt cx="1137875" cy="917775"/>
              </a:xfrm>
            </p:grpSpPr>
            <p:sp>
              <p:nvSpPr>
                <p:cNvPr id="3038" name="Google Shape;3038;p38"/>
                <p:cNvSpPr/>
                <p:nvPr/>
              </p:nvSpPr>
              <p:spPr>
                <a:xfrm>
                  <a:off x="3952925" y="1616688"/>
                  <a:ext cx="1057900" cy="832575"/>
                </a:xfrm>
                <a:custGeom>
                  <a:avLst/>
                  <a:gdLst/>
                  <a:ahLst/>
                  <a:cxnLst/>
                  <a:rect l="l" t="t" r="r" b="b"/>
                  <a:pathLst>
                    <a:path w="42316" h="33303" extrusionOk="0">
                      <a:moveTo>
                        <a:pt x="20763" y="0"/>
                      </a:moveTo>
                      <a:cubicBezTo>
                        <a:pt x="11265" y="0"/>
                        <a:pt x="1269" y="7984"/>
                        <a:pt x="515" y="20183"/>
                      </a:cubicBezTo>
                      <a:cubicBezTo>
                        <a:pt x="1" y="28484"/>
                        <a:pt x="5916" y="33303"/>
                        <a:pt x="19951" y="33303"/>
                      </a:cubicBezTo>
                      <a:cubicBezTo>
                        <a:pt x="20215" y="33303"/>
                        <a:pt x="20482" y="33301"/>
                        <a:pt x="20752" y="33298"/>
                      </a:cubicBezTo>
                      <a:cubicBezTo>
                        <a:pt x="35648" y="33108"/>
                        <a:pt x="41769" y="28613"/>
                        <a:pt x="41975" y="21022"/>
                      </a:cubicBezTo>
                      <a:cubicBezTo>
                        <a:pt x="42315" y="8608"/>
                        <a:pt x="29980" y="245"/>
                        <a:pt x="21222" y="7"/>
                      </a:cubicBezTo>
                      <a:cubicBezTo>
                        <a:pt x="21069" y="3"/>
                        <a:pt x="20916" y="0"/>
                        <a:pt x="2076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8"/>
                <p:cNvSpPr/>
                <p:nvPr/>
              </p:nvSpPr>
              <p:spPr>
                <a:xfrm>
                  <a:off x="3958300" y="1602888"/>
                  <a:ext cx="1049975" cy="836800"/>
                </a:xfrm>
                <a:custGeom>
                  <a:avLst/>
                  <a:gdLst/>
                  <a:ahLst/>
                  <a:cxnLst/>
                  <a:rect l="l" t="t" r="r" b="b"/>
                  <a:pathLst>
                    <a:path w="41999" h="33472" extrusionOk="0">
                      <a:moveTo>
                        <a:pt x="20552" y="170"/>
                      </a:moveTo>
                      <a:cubicBezTo>
                        <a:pt x="20704" y="170"/>
                        <a:pt x="20855" y="172"/>
                        <a:pt x="21006" y="176"/>
                      </a:cubicBezTo>
                      <a:cubicBezTo>
                        <a:pt x="25501" y="299"/>
                        <a:pt x="30764" y="2567"/>
                        <a:pt x="34739" y="6097"/>
                      </a:cubicBezTo>
                      <a:cubicBezTo>
                        <a:pt x="39364" y="10203"/>
                        <a:pt x="41827" y="15534"/>
                        <a:pt x="41675" y="21105"/>
                      </a:cubicBezTo>
                      <a:cubicBezTo>
                        <a:pt x="41456" y="29130"/>
                        <a:pt x="34541" y="33118"/>
                        <a:pt x="20537" y="33296"/>
                      </a:cubicBezTo>
                      <a:cubicBezTo>
                        <a:pt x="20253" y="33299"/>
                        <a:pt x="19973" y="33301"/>
                        <a:pt x="19696" y="33301"/>
                      </a:cubicBezTo>
                      <a:cubicBezTo>
                        <a:pt x="11655" y="33301"/>
                        <a:pt x="6054" y="31686"/>
                        <a:pt x="3039" y="28520"/>
                      </a:cubicBezTo>
                      <a:cubicBezTo>
                        <a:pt x="1068" y="26449"/>
                        <a:pt x="174" y="23674"/>
                        <a:pt x="385" y="20272"/>
                      </a:cubicBezTo>
                      <a:cubicBezTo>
                        <a:pt x="1159" y="7739"/>
                        <a:pt x="11363" y="170"/>
                        <a:pt x="20552" y="170"/>
                      </a:cubicBezTo>
                      <a:close/>
                      <a:moveTo>
                        <a:pt x="20549" y="0"/>
                      </a:moveTo>
                      <a:cubicBezTo>
                        <a:pt x="15853" y="0"/>
                        <a:pt x="11039" y="1942"/>
                        <a:pt x="7271" y="5370"/>
                      </a:cubicBezTo>
                      <a:cubicBezTo>
                        <a:pt x="3078" y="9183"/>
                        <a:pt x="573" y="14472"/>
                        <a:pt x="215" y="20263"/>
                      </a:cubicBezTo>
                      <a:cubicBezTo>
                        <a:pt x="1" y="23712"/>
                        <a:pt x="910" y="26529"/>
                        <a:pt x="2916" y="28637"/>
                      </a:cubicBezTo>
                      <a:cubicBezTo>
                        <a:pt x="5972" y="31846"/>
                        <a:pt x="11631" y="33472"/>
                        <a:pt x="19746" y="33472"/>
                      </a:cubicBezTo>
                      <a:cubicBezTo>
                        <a:pt x="20007" y="33472"/>
                        <a:pt x="20272" y="33470"/>
                        <a:pt x="20538" y="33466"/>
                      </a:cubicBezTo>
                      <a:cubicBezTo>
                        <a:pt x="34654" y="33288"/>
                        <a:pt x="41623" y="29245"/>
                        <a:pt x="41845" y="21110"/>
                      </a:cubicBezTo>
                      <a:cubicBezTo>
                        <a:pt x="41998" y="15488"/>
                        <a:pt x="39515" y="10111"/>
                        <a:pt x="34853" y="5969"/>
                      </a:cubicBezTo>
                      <a:cubicBezTo>
                        <a:pt x="30848" y="2414"/>
                        <a:pt x="25545" y="129"/>
                        <a:pt x="21010" y="5"/>
                      </a:cubicBezTo>
                      <a:cubicBezTo>
                        <a:pt x="20857" y="2"/>
                        <a:pt x="20702" y="0"/>
                        <a:pt x="205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8"/>
                <p:cNvSpPr/>
                <p:nvPr/>
              </p:nvSpPr>
              <p:spPr>
                <a:xfrm>
                  <a:off x="4063400" y="2069563"/>
                  <a:ext cx="400275" cy="329150"/>
                </a:xfrm>
                <a:custGeom>
                  <a:avLst/>
                  <a:gdLst/>
                  <a:ahLst/>
                  <a:cxnLst/>
                  <a:rect l="l" t="t" r="r" b="b"/>
                  <a:pathLst>
                    <a:path w="16011" h="13166" extrusionOk="0">
                      <a:moveTo>
                        <a:pt x="7969" y="1"/>
                      </a:moveTo>
                      <a:cubicBezTo>
                        <a:pt x="4713" y="1"/>
                        <a:pt x="1219" y="2687"/>
                        <a:pt x="518" y="7147"/>
                      </a:cubicBezTo>
                      <a:cubicBezTo>
                        <a:pt x="1" y="10437"/>
                        <a:pt x="2026" y="12573"/>
                        <a:pt x="7291" y="13070"/>
                      </a:cubicBezTo>
                      <a:cubicBezTo>
                        <a:pt x="7974" y="13134"/>
                        <a:pt x="8608" y="13166"/>
                        <a:pt x="9197" y="13166"/>
                      </a:cubicBezTo>
                      <a:cubicBezTo>
                        <a:pt x="13231" y="13166"/>
                        <a:pt x="15083" y="11677"/>
                        <a:pt x="15407" y="9091"/>
                      </a:cubicBezTo>
                      <a:cubicBezTo>
                        <a:pt x="16011" y="4243"/>
                        <a:pt x="11897" y="489"/>
                        <a:pt x="8756" y="55"/>
                      </a:cubicBezTo>
                      <a:cubicBezTo>
                        <a:pt x="8496" y="19"/>
                        <a:pt x="8233" y="1"/>
                        <a:pt x="796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8"/>
                <p:cNvSpPr/>
                <p:nvPr/>
              </p:nvSpPr>
              <p:spPr>
                <a:xfrm>
                  <a:off x="4066675" y="2129063"/>
                  <a:ext cx="390325" cy="269650"/>
                </a:xfrm>
                <a:custGeom>
                  <a:avLst/>
                  <a:gdLst/>
                  <a:ahLst/>
                  <a:cxnLst/>
                  <a:rect l="l" t="t" r="r" b="b"/>
                  <a:pathLst>
                    <a:path w="15613" h="10786" extrusionOk="0">
                      <a:moveTo>
                        <a:pt x="12863" y="0"/>
                      </a:moveTo>
                      <a:lnTo>
                        <a:pt x="12863" y="0"/>
                      </a:lnTo>
                      <a:cubicBezTo>
                        <a:pt x="12983" y="708"/>
                        <a:pt x="13007" y="1452"/>
                        <a:pt x="12912" y="2223"/>
                      </a:cubicBezTo>
                      <a:cubicBezTo>
                        <a:pt x="12589" y="4809"/>
                        <a:pt x="10737" y="6298"/>
                        <a:pt x="6702" y="6298"/>
                      </a:cubicBezTo>
                      <a:cubicBezTo>
                        <a:pt x="6114" y="6298"/>
                        <a:pt x="5479" y="6266"/>
                        <a:pt x="4796" y="6202"/>
                      </a:cubicBezTo>
                      <a:cubicBezTo>
                        <a:pt x="2907" y="6024"/>
                        <a:pt x="1442" y="5631"/>
                        <a:pt x="355" y="5054"/>
                      </a:cubicBezTo>
                      <a:lnTo>
                        <a:pt x="355" y="5054"/>
                      </a:lnTo>
                      <a:cubicBezTo>
                        <a:pt x="0" y="8180"/>
                        <a:pt x="2051" y="10208"/>
                        <a:pt x="7160" y="10690"/>
                      </a:cubicBezTo>
                      <a:cubicBezTo>
                        <a:pt x="7843" y="10754"/>
                        <a:pt x="8477" y="10786"/>
                        <a:pt x="9066" y="10786"/>
                      </a:cubicBezTo>
                      <a:cubicBezTo>
                        <a:pt x="13100" y="10786"/>
                        <a:pt x="14952" y="9297"/>
                        <a:pt x="15276" y="6711"/>
                      </a:cubicBezTo>
                      <a:cubicBezTo>
                        <a:pt x="15613" y="4004"/>
                        <a:pt x="14479" y="1638"/>
                        <a:pt x="1286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8"/>
                <p:cNvSpPr/>
                <p:nvPr/>
              </p:nvSpPr>
              <p:spPr>
                <a:xfrm>
                  <a:off x="4037750" y="2034488"/>
                  <a:ext cx="450900" cy="399225"/>
                </a:xfrm>
                <a:custGeom>
                  <a:avLst/>
                  <a:gdLst/>
                  <a:ahLst/>
                  <a:cxnLst/>
                  <a:rect l="l" t="t" r="r" b="b"/>
                  <a:pathLst>
                    <a:path w="18036" h="15969" extrusionOk="0">
                      <a:moveTo>
                        <a:pt x="8920" y="2801"/>
                      </a:moveTo>
                      <a:cubicBezTo>
                        <a:pt x="9098" y="2801"/>
                        <a:pt x="9277" y="2810"/>
                        <a:pt x="9458" y="2830"/>
                      </a:cubicBezTo>
                      <a:cubicBezTo>
                        <a:pt x="9507" y="2835"/>
                        <a:pt x="9557" y="2841"/>
                        <a:pt x="9607" y="2848"/>
                      </a:cubicBezTo>
                      <a:cubicBezTo>
                        <a:pt x="12142" y="3199"/>
                        <a:pt x="15648" y="6357"/>
                        <a:pt x="15153" y="10317"/>
                      </a:cubicBezTo>
                      <a:cubicBezTo>
                        <a:pt x="15051" y="11137"/>
                        <a:pt x="14798" y="13168"/>
                        <a:pt x="10254" y="13168"/>
                      </a:cubicBezTo>
                      <a:cubicBezTo>
                        <a:pt x="9713" y="13168"/>
                        <a:pt x="9110" y="13139"/>
                        <a:pt x="8440" y="13076"/>
                      </a:cubicBezTo>
                      <a:cubicBezTo>
                        <a:pt x="5774" y="12827"/>
                        <a:pt x="3972" y="12122"/>
                        <a:pt x="3210" y="11046"/>
                      </a:cubicBezTo>
                      <a:cubicBezTo>
                        <a:pt x="2795" y="10463"/>
                        <a:pt x="2668" y="9721"/>
                        <a:pt x="2815" y="8775"/>
                      </a:cubicBezTo>
                      <a:cubicBezTo>
                        <a:pt x="3290" y="5749"/>
                        <a:pt x="5800" y="2801"/>
                        <a:pt x="8920" y="2801"/>
                      </a:cubicBezTo>
                      <a:close/>
                      <a:moveTo>
                        <a:pt x="9014" y="1"/>
                      </a:moveTo>
                      <a:cubicBezTo>
                        <a:pt x="5274" y="1"/>
                        <a:pt x="1112" y="2976"/>
                        <a:pt x="272" y="8326"/>
                      </a:cubicBezTo>
                      <a:cubicBezTo>
                        <a:pt x="0" y="10059"/>
                        <a:pt x="298" y="11555"/>
                        <a:pt x="1160" y="12769"/>
                      </a:cubicBezTo>
                      <a:cubicBezTo>
                        <a:pt x="2367" y="14474"/>
                        <a:pt x="4570" y="15481"/>
                        <a:pt x="7886" y="15839"/>
                      </a:cubicBezTo>
                      <a:cubicBezTo>
                        <a:pt x="7989" y="15849"/>
                        <a:pt x="8090" y="15860"/>
                        <a:pt x="8195" y="15871"/>
                      </a:cubicBezTo>
                      <a:cubicBezTo>
                        <a:pt x="8890" y="15936"/>
                        <a:pt x="9547" y="15969"/>
                        <a:pt x="10167" y="15969"/>
                      </a:cubicBezTo>
                      <a:cubicBezTo>
                        <a:pt x="14737" y="15969"/>
                        <a:pt x="17272" y="14192"/>
                        <a:pt x="17711" y="10671"/>
                      </a:cubicBezTo>
                      <a:cubicBezTo>
                        <a:pt x="18036" y="8068"/>
                        <a:pt x="17239" y="5475"/>
                        <a:pt x="15467" y="3369"/>
                      </a:cubicBezTo>
                      <a:cubicBezTo>
                        <a:pt x="13952" y="1568"/>
                        <a:pt x="11890" y="334"/>
                        <a:pt x="9955" y="65"/>
                      </a:cubicBezTo>
                      <a:cubicBezTo>
                        <a:pt x="9646" y="22"/>
                        <a:pt x="9331" y="1"/>
                        <a:pt x="901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8"/>
                <p:cNvSpPr/>
                <p:nvPr/>
              </p:nvSpPr>
              <p:spPr>
                <a:xfrm>
                  <a:off x="4036750" y="2020813"/>
                  <a:ext cx="455175" cy="403325"/>
                </a:xfrm>
                <a:custGeom>
                  <a:avLst/>
                  <a:gdLst/>
                  <a:ahLst/>
                  <a:cxnLst/>
                  <a:rect l="l" t="t" r="r" b="b"/>
                  <a:pathLst>
                    <a:path w="18207" h="16133" extrusionOk="0">
                      <a:moveTo>
                        <a:pt x="9012" y="2964"/>
                      </a:moveTo>
                      <a:cubicBezTo>
                        <a:pt x="9184" y="2964"/>
                        <a:pt x="9359" y="2973"/>
                        <a:pt x="9535" y="2991"/>
                      </a:cubicBezTo>
                      <a:cubicBezTo>
                        <a:pt x="9583" y="2997"/>
                        <a:pt x="9633" y="3004"/>
                        <a:pt x="9682" y="3010"/>
                      </a:cubicBezTo>
                      <a:cubicBezTo>
                        <a:pt x="12185" y="3357"/>
                        <a:pt x="15647" y="6477"/>
                        <a:pt x="15159" y="10388"/>
                      </a:cubicBezTo>
                      <a:cubicBezTo>
                        <a:pt x="15059" y="11187"/>
                        <a:pt x="14811" y="13167"/>
                        <a:pt x="10343" y="13167"/>
                      </a:cubicBezTo>
                      <a:cubicBezTo>
                        <a:pt x="9804" y="13167"/>
                        <a:pt x="9202" y="13138"/>
                        <a:pt x="8533" y="13075"/>
                      </a:cubicBezTo>
                      <a:cubicBezTo>
                        <a:pt x="5902" y="12830"/>
                        <a:pt x="4113" y="12140"/>
                        <a:pt x="3362" y="11080"/>
                      </a:cubicBezTo>
                      <a:cubicBezTo>
                        <a:pt x="2961" y="10515"/>
                        <a:pt x="2837" y="9793"/>
                        <a:pt x="2982" y="8868"/>
                      </a:cubicBezTo>
                      <a:cubicBezTo>
                        <a:pt x="3447" y="5908"/>
                        <a:pt x="5938" y="2964"/>
                        <a:pt x="9012" y="2964"/>
                      </a:cubicBezTo>
                      <a:close/>
                      <a:moveTo>
                        <a:pt x="9009" y="2801"/>
                      </a:moveTo>
                      <a:cubicBezTo>
                        <a:pt x="5851" y="2801"/>
                        <a:pt x="3297" y="5814"/>
                        <a:pt x="2822" y="8844"/>
                      </a:cubicBezTo>
                      <a:cubicBezTo>
                        <a:pt x="2670" y="9811"/>
                        <a:pt x="2802" y="10574"/>
                        <a:pt x="3228" y="11176"/>
                      </a:cubicBezTo>
                      <a:cubicBezTo>
                        <a:pt x="4009" y="12275"/>
                        <a:pt x="5837" y="12988"/>
                        <a:pt x="8518" y="13239"/>
                      </a:cubicBezTo>
                      <a:cubicBezTo>
                        <a:pt x="9192" y="13303"/>
                        <a:pt x="9796" y="13331"/>
                        <a:pt x="10341" y="13331"/>
                      </a:cubicBezTo>
                      <a:cubicBezTo>
                        <a:pt x="14956" y="13331"/>
                        <a:pt x="15216" y="11247"/>
                        <a:pt x="15320" y="10409"/>
                      </a:cubicBezTo>
                      <a:cubicBezTo>
                        <a:pt x="15821" y="6400"/>
                        <a:pt x="12272" y="3204"/>
                        <a:pt x="9705" y="2849"/>
                      </a:cubicBezTo>
                      <a:cubicBezTo>
                        <a:pt x="9653" y="2843"/>
                        <a:pt x="9603" y="2835"/>
                        <a:pt x="9553" y="2830"/>
                      </a:cubicBezTo>
                      <a:cubicBezTo>
                        <a:pt x="9370" y="2810"/>
                        <a:pt x="9189" y="2801"/>
                        <a:pt x="9009" y="2801"/>
                      </a:cubicBezTo>
                      <a:close/>
                      <a:moveTo>
                        <a:pt x="9098" y="164"/>
                      </a:moveTo>
                      <a:cubicBezTo>
                        <a:pt x="9412" y="164"/>
                        <a:pt x="9724" y="185"/>
                        <a:pt x="10030" y="228"/>
                      </a:cubicBezTo>
                      <a:cubicBezTo>
                        <a:pt x="11947" y="493"/>
                        <a:pt x="13989" y="1718"/>
                        <a:pt x="15490" y="3503"/>
                      </a:cubicBezTo>
                      <a:cubicBezTo>
                        <a:pt x="17248" y="5590"/>
                        <a:pt x="18038" y="8162"/>
                        <a:pt x="17716" y="10743"/>
                      </a:cubicBezTo>
                      <a:cubicBezTo>
                        <a:pt x="17283" y="14215"/>
                        <a:pt x="14775" y="15967"/>
                        <a:pt x="10251" y="15967"/>
                      </a:cubicBezTo>
                      <a:cubicBezTo>
                        <a:pt x="9634" y="15967"/>
                        <a:pt x="8980" y="15935"/>
                        <a:pt x="8288" y="15870"/>
                      </a:cubicBezTo>
                      <a:cubicBezTo>
                        <a:pt x="8185" y="15861"/>
                        <a:pt x="8083" y="15850"/>
                        <a:pt x="7980" y="15839"/>
                      </a:cubicBezTo>
                      <a:lnTo>
                        <a:pt x="7982" y="15839"/>
                      </a:lnTo>
                      <a:cubicBezTo>
                        <a:pt x="4689" y="15483"/>
                        <a:pt x="2507" y="14490"/>
                        <a:pt x="1313" y="12803"/>
                      </a:cubicBezTo>
                      <a:cubicBezTo>
                        <a:pt x="464" y="11607"/>
                        <a:pt x="169" y="10131"/>
                        <a:pt x="440" y="8419"/>
                      </a:cubicBezTo>
                      <a:cubicBezTo>
                        <a:pt x="1273" y="3109"/>
                        <a:pt x="5399" y="164"/>
                        <a:pt x="9098" y="164"/>
                      </a:cubicBezTo>
                      <a:close/>
                      <a:moveTo>
                        <a:pt x="9103" y="1"/>
                      </a:moveTo>
                      <a:cubicBezTo>
                        <a:pt x="5331" y="1"/>
                        <a:pt x="1127" y="2993"/>
                        <a:pt x="277" y="8394"/>
                      </a:cubicBezTo>
                      <a:cubicBezTo>
                        <a:pt x="1" y="10149"/>
                        <a:pt x="304" y="11664"/>
                        <a:pt x="1179" y="12899"/>
                      </a:cubicBezTo>
                      <a:cubicBezTo>
                        <a:pt x="2403" y="14625"/>
                        <a:pt x="4622" y="15640"/>
                        <a:pt x="7963" y="16002"/>
                      </a:cubicBezTo>
                      <a:cubicBezTo>
                        <a:pt x="8065" y="16012"/>
                        <a:pt x="8168" y="16023"/>
                        <a:pt x="8273" y="16034"/>
                      </a:cubicBezTo>
                      <a:cubicBezTo>
                        <a:pt x="8971" y="16099"/>
                        <a:pt x="9633" y="16132"/>
                        <a:pt x="10256" y="16132"/>
                      </a:cubicBezTo>
                      <a:cubicBezTo>
                        <a:pt x="14871" y="16132"/>
                        <a:pt x="17432" y="14330"/>
                        <a:pt x="17878" y="10763"/>
                      </a:cubicBezTo>
                      <a:cubicBezTo>
                        <a:pt x="18206" y="8136"/>
                        <a:pt x="17402" y="5521"/>
                        <a:pt x="15616" y="3398"/>
                      </a:cubicBezTo>
                      <a:cubicBezTo>
                        <a:pt x="14088" y="1583"/>
                        <a:pt x="12008" y="336"/>
                        <a:pt x="10052" y="66"/>
                      </a:cubicBezTo>
                      <a:cubicBezTo>
                        <a:pt x="9741" y="22"/>
                        <a:pt x="9424" y="1"/>
                        <a:pt x="910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8"/>
                <p:cNvSpPr/>
                <p:nvPr/>
              </p:nvSpPr>
              <p:spPr>
                <a:xfrm>
                  <a:off x="3915900" y="1547063"/>
                  <a:ext cx="1135800" cy="636500"/>
                </a:xfrm>
                <a:custGeom>
                  <a:avLst/>
                  <a:gdLst/>
                  <a:ahLst/>
                  <a:cxnLst/>
                  <a:rect l="l" t="t" r="r" b="b"/>
                  <a:pathLst>
                    <a:path w="45432" h="25460" extrusionOk="0">
                      <a:moveTo>
                        <a:pt x="21762" y="1"/>
                      </a:moveTo>
                      <a:cubicBezTo>
                        <a:pt x="11623" y="1"/>
                        <a:pt x="952" y="8523"/>
                        <a:pt x="147" y="21545"/>
                      </a:cubicBezTo>
                      <a:cubicBezTo>
                        <a:pt x="1" y="23908"/>
                        <a:pt x="66" y="24779"/>
                        <a:pt x="464" y="24779"/>
                      </a:cubicBezTo>
                      <a:cubicBezTo>
                        <a:pt x="1577" y="24779"/>
                        <a:pt x="5296" y="17931"/>
                        <a:pt x="14254" y="17931"/>
                      </a:cubicBezTo>
                      <a:cubicBezTo>
                        <a:pt x="14306" y="17931"/>
                        <a:pt x="14359" y="17932"/>
                        <a:pt x="14411" y="17932"/>
                      </a:cubicBezTo>
                      <a:cubicBezTo>
                        <a:pt x="26494" y="18042"/>
                        <a:pt x="37790" y="25459"/>
                        <a:pt x="42614" y="25459"/>
                      </a:cubicBezTo>
                      <a:cubicBezTo>
                        <a:pt x="44138" y="25459"/>
                        <a:pt x="45017" y="24719"/>
                        <a:pt x="45070" y="22773"/>
                      </a:cubicBezTo>
                      <a:cubicBezTo>
                        <a:pt x="45431" y="9522"/>
                        <a:pt x="31601" y="263"/>
                        <a:pt x="22252" y="7"/>
                      </a:cubicBezTo>
                      <a:cubicBezTo>
                        <a:pt x="22089" y="3"/>
                        <a:pt x="21925" y="1"/>
                        <a:pt x="2176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8"/>
                <p:cNvSpPr/>
                <p:nvPr/>
              </p:nvSpPr>
              <p:spPr>
                <a:xfrm>
                  <a:off x="3913825" y="1544963"/>
                  <a:ext cx="1135050" cy="640825"/>
                </a:xfrm>
                <a:custGeom>
                  <a:avLst/>
                  <a:gdLst/>
                  <a:ahLst/>
                  <a:cxnLst/>
                  <a:rect l="l" t="t" r="r" b="b"/>
                  <a:pathLst>
                    <a:path w="45402" h="25633" extrusionOk="0">
                      <a:moveTo>
                        <a:pt x="21850" y="170"/>
                      </a:moveTo>
                      <a:cubicBezTo>
                        <a:pt x="22012" y="170"/>
                        <a:pt x="22173" y="172"/>
                        <a:pt x="22334" y="176"/>
                      </a:cubicBezTo>
                      <a:cubicBezTo>
                        <a:pt x="27154" y="309"/>
                        <a:pt x="32900" y="2795"/>
                        <a:pt x="37330" y="6665"/>
                      </a:cubicBezTo>
                      <a:cubicBezTo>
                        <a:pt x="42482" y="11168"/>
                        <a:pt x="45230" y="16917"/>
                        <a:pt x="45068" y="22856"/>
                      </a:cubicBezTo>
                      <a:cubicBezTo>
                        <a:pt x="45037" y="23973"/>
                        <a:pt x="44734" y="24706"/>
                        <a:pt x="44137" y="25101"/>
                      </a:cubicBezTo>
                      <a:cubicBezTo>
                        <a:pt x="43766" y="25347"/>
                        <a:pt x="43283" y="25456"/>
                        <a:pt x="42703" y="25456"/>
                      </a:cubicBezTo>
                      <a:cubicBezTo>
                        <a:pt x="40825" y="25456"/>
                        <a:pt x="37925" y="24313"/>
                        <a:pt x="34470" y="22953"/>
                      </a:cubicBezTo>
                      <a:cubicBezTo>
                        <a:pt x="28862" y="20746"/>
                        <a:pt x="21883" y="17998"/>
                        <a:pt x="14496" y="17931"/>
                      </a:cubicBezTo>
                      <a:lnTo>
                        <a:pt x="14333" y="17931"/>
                      </a:lnTo>
                      <a:cubicBezTo>
                        <a:pt x="7679" y="17931"/>
                        <a:pt x="3948" y="21646"/>
                        <a:pt x="1936" y="23648"/>
                      </a:cubicBezTo>
                      <a:cubicBezTo>
                        <a:pt x="1308" y="24274"/>
                        <a:pt x="802" y="24778"/>
                        <a:pt x="550" y="24778"/>
                      </a:cubicBezTo>
                      <a:cubicBezTo>
                        <a:pt x="527" y="24778"/>
                        <a:pt x="506" y="24774"/>
                        <a:pt x="488" y="24766"/>
                      </a:cubicBezTo>
                      <a:cubicBezTo>
                        <a:pt x="175" y="24624"/>
                        <a:pt x="221" y="23176"/>
                        <a:pt x="316" y="21634"/>
                      </a:cubicBezTo>
                      <a:cubicBezTo>
                        <a:pt x="1144" y="8251"/>
                        <a:pt x="12038" y="170"/>
                        <a:pt x="21850" y="170"/>
                      </a:cubicBezTo>
                      <a:close/>
                      <a:moveTo>
                        <a:pt x="21845" y="0"/>
                      </a:moveTo>
                      <a:cubicBezTo>
                        <a:pt x="16835" y="0"/>
                        <a:pt x="11698" y="2071"/>
                        <a:pt x="7676" y="5730"/>
                      </a:cubicBezTo>
                      <a:cubicBezTo>
                        <a:pt x="3202" y="9801"/>
                        <a:pt x="527" y="15446"/>
                        <a:pt x="145" y="21623"/>
                      </a:cubicBezTo>
                      <a:cubicBezTo>
                        <a:pt x="1" y="23961"/>
                        <a:pt x="66" y="24763"/>
                        <a:pt x="417" y="24920"/>
                      </a:cubicBezTo>
                      <a:cubicBezTo>
                        <a:pt x="458" y="24939"/>
                        <a:pt x="502" y="24949"/>
                        <a:pt x="549" y="24949"/>
                      </a:cubicBezTo>
                      <a:cubicBezTo>
                        <a:pt x="872" y="24949"/>
                        <a:pt x="1318" y="24504"/>
                        <a:pt x="2055" y="23770"/>
                      </a:cubicBezTo>
                      <a:cubicBezTo>
                        <a:pt x="4049" y="21784"/>
                        <a:pt x="7748" y="18101"/>
                        <a:pt x="14333" y="18101"/>
                      </a:cubicBezTo>
                      <a:cubicBezTo>
                        <a:pt x="14386" y="18101"/>
                        <a:pt x="14441" y="18101"/>
                        <a:pt x="14494" y="18103"/>
                      </a:cubicBezTo>
                      <a:cubicBezTo>
                        <a:pt x="21850" y="18168"/>
                        <a:pt x="28812" y="20910"/>
                        <a:pt x="34408" y="23112"/>
                      </a:cubicBezTo>
                      <a:cubicBezTo>
                        <a:pt x="37981" y="24520"/>
                        <a:pt x="40809" y="25632"/>
                        <a:pt x="42690" y="25632"/>
                      </a:cubicBezTo>
                      <a:cubicBezTo>
                        <a:pt x="43308" y="25632"/>
                        <a:pt x="43824" y="25513"/>
                        <a:pt x="44231" y="25242"/>
                      </a:cubicBezTo>
                      <a:cubicBezTo>
                        <a:pt x="44877" y="24816"/>
                        <a:pt x="45206" y="24037"/>
                        <a:pt x="45238" y="22860"/>
                      </a:cubicBezTo>
                      <a:cubicBezTo>
                        <a:pt x="45402" y="16870"/>
                        <a:pt x="42633" y="11074"/>
                        <a:pt x="37442" y="6537"/>
                      </a:cubicBezTo>
                      <a:cubicBezTo>
                        <a:pt x="32984" y="2642"/>
                        <a:pt x="27196" y="139"/>
                        <a:pt x="22338" y="6"/>
                      </a:cubicBezTo>
                      <a:cubicBezTo>
                        <a:pt x="22174" y="2"/>
                        <a:pt x="22009" y="0"/>
                        <a:pt x="2184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8"/>
                <p:cNvSpPr/>
                <p:nvPr/>
              </p:nvSpPr>
              <p:spPr>
                <a:xfrm>
                  <a:off x="3915900" y="1918563"/>
                  <a:ext cx="1127300" cy="265000"/>
                </a:xfrm>
                <a:custGeom>
                  <a:avLst/>
                  <a:gdLst/>
                  <a:ahLst/>
                  <a:cxnLst/>
                  <a:rect l="l" t="t" r="r" b="b"/>
                  <a:pathLst>
                    <a:path w="45092" h="10600" extrusionOk="0">
                      <a:moveTo>
                        <a:pt x="14251" y="0"/>
                      </a:moveTo>
                      <a:cubicBezTo>
                        <a:pt x="5296" y="0"/>
                        <a:pt x="1579" y="6846"/>
                        <a:pt x="465" y="6846"/>
                      </a:cubicBezTo>
                      <a:cubicBezTo>
                        <a:pt x="325" y="6846"/>
                        <a:pt x="227" y="6738"/>
                        <a:pt x="164" y="6497"/>
                      </a:cubicBezTo>
                      <a:cubicBezTo>
                        <a:pt x="159" y="6561"/>
                        <a:pt x="151" y="6621"/>
                        <a:pt x="147" y="6685"/>
                      </a:cubicBezTo>
                      <a:cubicBezTo>
                        <a:pt x="1" y="9048"/>
                        <a:pt x="66" y="9919"/>
                        <a:pt x="463" y="9919"/>
                      </a:cubicBezTo>
                      <a:cubicBezTo>
                        <a:pt x="1577" y="9919"/>
                        <a:pt x="5296" y="3071"/>
                        <a:pt x="14252" y="3071"/>
                      </a:cubicBezTo>
                      <a:cubicBezTo>
                        <a:pt x="14305" y="3071"/>
                        <a:pt x="14358" y="3072"/>
                        <a:pt x="14411" y="3072"/>
                      </a:cubicBezTo>
                      <a:cubicBezTo>
                        <a:pt x="26494" y="3182"/>
                        <a:pt x="37790" y="10599"/>
                        <a:pt x="42614" y="10599"/>
                      </a:cubicBezTo>
                      <a:cubicBezTo>
                        <a:pt x="44138" y="10599"/>
                        <a:pt x="45017" y="9859"/>
                        <a:pt x="45070" y="7913"/>
                      </a:cubicBezTo>
                      <a:cubicBezTo>
                        <a:pt x="45091" y="7139"/>
                        <a:pt x="45062" y="6377"/>
                        <a:pt x="44989" y="5630"/>
                      </a:cubicBezTo>
                      <a:cubicBezTo>
                        <a:pt x="44738" y="6988"/>
                        <a:pt x="43909" y="7524"/>
                        <a:pt x="42612" y="7524"/>
                      </a:cubicBezTo>
                      <a:cubicBezTo>
                        <a:pt x="37788" y="7524"/>
                        <a:pt x="26494" y="110"/>
                        <a:pt x="14411" y="1"/>
                      </a:cubicBezTo>
                      <a:cubicBezTo>
                        <a:pt x="14358" y="0"/>
                        <a:pt x="14304" y="0"/>
                        <a:pt x="1425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8"/>
                <p:cNvSpPr/>
                <p:nvPr/>
              </p:nvSpPr>
              <p:spPr>
                <a:xfrm>
                  <a:off x="3915900" y="1901938"/>
                  <a:ext cx="1127300" cy="265000"/>
                </a:xfrm>
                <a:custGeom>
                  <a:avLst/>
                  <a:gdLst/>
                  <a:ahLst/>
                  <a:cxnLst/>
                  <a:rect l="l" t="t" r="r" b="b"/>
                  <a:pathLst>
                    <a:path w="45092" h="10600" extrusionOk="0">
                      <a:moveTo>
                        <a:pt x="14254" y="0"/>
                      </a:moveTo>
                      <a:cubicBezTo>
                        <a:pt x="5296" y="0"/>
                        <a:pt x="1579" y="6846"/>
                        <a:pt x="465" y="6846"/>
                      </a:cubicBezTo>
                      <a:cubicBezTo>
                        <a:pt x="325" y="6846"/>
                        <a:pt x="227" y="6738"/>
                        <a:pt x="164" y="6497"/>
                      </a:cubicBezTo>
                      <a:cubicBezTo>
                        <a:pt x="159" y="6561"/>
                        <a:pt x="151" y="6621"/>
                        <a:pt x="147" y="6685"/>
                      </a:cubicBezTo>
                      <a:cubicBezTo>
                        <a:pt x="1" y="9048"/>
                        <a:pt x="66" y="9919"/>
                        <a:pt x="464" y="9919"/>
                      </a:cubicBezTo>
                      <a:cubicBezTo>
                        <a:pt x="1577" y="9919"/>
                        <a:pt x="5296" y="3073"/>
                        <a:pt x="14252" y="3073"/>
                      </a:cubicBezTo>
                      <a:cubicBezTo>
                        <a:pt x="14305" y="3073"/>
                        <a:pt x="14358" y="3073"/>
                        <a:pt x="14411" y="3074"/>
                      </a:cubicBezTo>
                      <a:cubicBezTo>
                        <a:pt x="26495" y="3182"/>
                        <a:pt x="37790" y="10600"/>
                        <a:pt x="42615" y="10600"/>
                      </a:cubicBezTo>
                      <a:cubicBezTo>
                        <a:pt x="44139" y="10600"/>
                        <a:pt x="45017" y="9860"/>
                        <a:pt x="45070" y="7915"/>
                      </a:cubicBezTo>
                      <a:cubicBezTo>
                        <a:pt x="45091" y="7139"/>
                        <a:pt x="45062" y="6377"/>
                        <a:pt x="44989" y="5630"/>
                      </a:cubicBezTo>
                      <a:cubicBezTo>
                        <a:pt x="44738" y="6989"/>
                        <a:pt x="43909" y="7525"/>
                        <a:pt x="42611" y="7525"/>
                      </a:cubicBezTo>
                      <a:cubicBezTo>
                        <a:pt x="37787" y="7525"/>
                        <a:pt x="26494" y="110"/>
                        <a:pt x="14411" y="1"/>
                      </a:cubicBezTo>
                      <a:cubicBezTo>
                        <a:pt x="14358" y="0"/>
                        <a:pt x="14306" y="0"/>
                        <a:pt x="1425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8"/>
                <p:cNvSpPr/>
                <p:nvPr/>
              </p:nvSpPr>
              <p:spPr>
                <a:xfrm>
                  <a:off x="3916950" y="1970438"/>
                  <a:ext cx="1125925" cy="213125"/>
                </a:xfrm>
                <a:custGeom>
                  <a:avLst/>
                  <a:gdLst/>
                  <a:ahLst/>
                  <a:cxnLst/>
                  <a:rect l="l" t="t" r="r" b="b"/>
                  <a:pathLst>
                    <a:path w="45037" h="8525" extrusionOk="0">
                      <a:moveTo>
                        <a:pt x="14210" y="0"/>
                      </a:moveTo>
                      <a:cubicBezTo>
                        <a:pt x="5254" y="0"/>
                        <a:pt x="1535" y="6846"/>
                        <a:pt x="422" y="6846"/>
                      </a:cubicBezTo>
                      <a:cubicBezTo>
                        <a:pt x="195" y="6846"/>
                        <a:pt x="77" y="6561"/>
                        <a:pt x="44" y="5875"/>
                      </a:cubicBezTo>
                      <a:lnTo>
                        <a:pt x="44" y="5875"/>
                      </a:lnTo>
                      <a:cubicBezTo>
                        <a:pt x="1" y="7290"/>
                        <a:pt x="107" y="7842"/>
                        <a:pt x="423" y="7842"/>
                      </a:cubicBezTo>
                      <a:cubicBezTo>
                        <a:pt x="1536" y="7842"/>
                        <a:pt x="5254" y="998"/>
                        <a:pt x="14210" y="998"/>
                      </a:cubicBezTo>
                      <a:cubicBezTo>
                        <a:pt x="14263" y="998"/>
                        <a:pt x="14316" y="998"/>
                        <a:pt x="14369" y="999"/>
                      </a:cubicBezTo>
                      <a:cubicBezTo>
                        <a:pt x="26452" y="1107"/>
                        <a:pt x="37747" y="8524"/>
                        <a:pt x="42572" y="8524"/>
                      </a:cubicBezTo>
                      <a:cubicBezTo>
                        <a:pt x="44096" y="8524"/>
                        <a:pt x="44975" y="7784"/>
                        <a:pt x="45028" y="5838"/>
                      </a:cubicBezTo>
                      <a:cubicBezTo>
                        <a:pt x="45037" y="5512"/>
                        <a:pt x="45035" y="5189"/>
                        <a:pt x="45026" y="4867"/>
                      </a:cubicBezTo>
                      <a:cubicBezTo>
                        <a:pt x="44966" y="6793"/>
                        <a:pt x="44089" y="7527"/>
                        <a:pt x="42571" y="7527"/>
                      </a:cubicBezTo>
                      <a:cubicBezTo>
                        <a:pt x="37747" y="7527"/>
                        <a:pt x="26453" y="110"/>
                        <a:pt x="14369" y="1"/>
                      </a:cubicBezTo>
                      <a:cubicBezTo>
                        <a:pt x="14316" y="1"/>
                        <a:pt x="14263" y="0"/>
                        <a:pt x="142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8"/>
                <p:cNvSpPr/>
                <p:nvPr/>
              </p:nvSpPr>
              <p:spPr>
                <a:xfrm>
                  <a:off x="3913825" y="1916413"/>
                  <a:ext cx="1131500" cy="269375"/>
                </a:xfrm>
                <a:custGeom>
                  <a:avLst/>
                  <a:gdLst/>
                  <a:ahLst/>
                  <a:cxnLst/>
                  <a:rect l="l" t="t" r="r" b="b"/>
                  <a:pathLst>
                    <a:path w="45260" h="10775" extrusionOk="0">
                      <a:moveTo>
                        <a:pt x="14317" y="171"/>
                      </a:moveTo>
                      <a:cubicBezTo>
                        <a:pt x="14376" y="171"/>
                        <a:pt x="14435" y="171"/>
                        <a:pt x="14494" y="172"/>
                      </a:cubicBezTo>
                      <a:cubicBezTo>
                        <a:pt x="21850" y="239"/>
                        <a:pt x="28812" y="2979"/>
                        <a:pt x="34406" y="5180"/>
                      </a:cubicBezTo>
                      <a:cubicBezTo>
                        <a:pt x="37990" y="6591"/>
                        <a:pt x="40807" y="7699"/>
                        <a:pt x="42685" y="7699"/>
                      </a:cubicBezTo>
                      <a:cubicBezTo>
                        <a:pt x="43241" y="7699"/>
                        <a:pt x="43714" y="7602"/>
                        <a:pt x="44101" y="7388"/>
                      </a:cubicBezTo>
                      <a:cubicBezTo>
                        <a:pt x="44540" y="7145"/>
                        <a:pt x="44845" y="6762"/>
                        <a:pt x="45030" y="6225"/>
                      </a:cubicBezTo>
                      <a:cubicBezTo>
                        <a:pt x="45071" y="6818"/>
                        <a:pt x="45085" y="7413"/>
                        <a:pt x="45068" y="7998"/>
                      </a:cubicBezTo>
                      <a:cubicBezTo>
                        <a:pt x="45037" y="9115"/>
                        <a:pt x="44734" y="9850"/>
                        <a:pt x="44137" y="10243"/>
                      </a:cubicBezTo>
                      <a:cubicBezTo>
                        <a:pt x="43766" y="10489"/>
                        <a:pt x="43283" y="10598"/>
                        <a:pt x="42703" y="10598"/>
                      </a:cubicBezTo>
                      <a:cubicBezTo>
                        <a:pt x="40825" y="10598"/>
                        <a:pt x="37925" y="9455"/>
                        <a:pt x="34470" y="8095"/>
                      </a:cubicBezTo>
                      <a:cubicBezTo>
                        <a:pt x="28862" y="5888"/>
                        <a:pt x="21883" y="3140"/>
                        <a:pt x="14496" y="3073"/>
                      </a:cubicBezTo>
                      <a:lnTo>
                        <a:pt x="14333" y="3073"/>
                      </a:lnTo>
                      <a:cubicBezTo>
                        <a:pt x="7679" y="3073"/>
                        <a:pt x="3948" y="6788"/>
                        <a:pt x="1936" y="8792"/>
                      </a:cubicBezTo>
                      <a:cubicBezTo>
                        <a:pt x="1308" y="9416"/>
                        <a:pt x="802" y="9920"/>
                        <a:pt x="550" y="9920"/>
                      </a:cubicBezTo>
                      <a:cubicBezTo>
                        <a:pt x="527" y="9920"/>
                        <a:pt x="506" y="9916"/>
                        <a:pt x="488" y="9908"/>
                      </a:cubicBezTo>
                      <a:cubicBezTo>
                        <a:pt x="184" y="9769"/>
                        <a:pt x="218" y="8400"/>
                        <a:pt x="307" y="6908"/>
                      </a:cubicBezTo>
                      <a:lnTo>
                        <a:pt x="307" y="6908"/>
                      </a:lnTo>
                      <a:cubicBezTo>
                        <a:pt x="351" y="6956"/>
                        <a:pt x="403" y="6990"/>
                        <a:pt x="462" y="7006"/>
                      </a:cubicBezTo>
                      <a:cubicBezTo>
                        <a:pt x="489" y="7014"/>
                        <a:pt x="517" y="7018"/>
                        <a:pt x="547" y="7018"/>
                      </a:cubicBezTo>
                      <a:cubicBezTo>
                        <a:pt x="873" y="7018"/>
                        <a:pt x="1333" y="6558"/>
                        <a:pt x="2056" y="5839"/>
                      </a:cubicBezTo>
                      <a:cubicBezTo>
                        <a:pt x="4048" y="3854"/>
                        <a:pt x="7742" y="171"/>
                        <a:pt x="14317" y="171"/>
                      </a:cubicBezTo>
                      <a:close/>
                      <a:moveTo>
                        <a:pt x="14333" y="0"/>
                      </a:moveTo>
                      <a:cubicBezTo>
                        <a:pt x="7679" y="0"/>
                        <a:pt x="3948" y="3715"/>
                        <a:pt x="1936" y="5719"/>
                      </a:cubicBezTo>
                      <a:cubicBezTo>
                        <a:pt x="1307" y="6346"/>
                        <a:pt x="805" y="6846"/>
                        <a:pt x="549" y="6846"/>
                      </a:cubicBezTo>
                      <a:cubicBezTo>
                        <a:pt x="534" y="6846"/>
                        <a:pt x="520" y="6845"/>
                        <a:pt x="506" y="6841"/>
                      </a:cubicBezTo>
                      <a:cubicBezTo>
                        <a:pt x="432" y="6821"/>
                        <a:pt x="373" y="6727"/>
                        <a:pt x="329" y="6562"/>
                      </a:cubicBezTo>
                      <a:cubicBezTo>
                        <a:pt x="318" y="6521"/>
                        <a:pt x="281" y="6498"/>
                        <a:pt x="239" y="6498"/>
                      </a:cubicBezTo>
                      <a:cubicBezTo>
                        <a:pt x="196" y="6502"/>
                        <a:pt x="165" y="6536"/>
                        <a:pt x="162" y="6577"/>
                      </a:cubicBezTo>
                      <a:lnTo>
                        <a:pt x="154" y="6660"/>
                      </a:lnTo>
                      <a:cubicBezTo>
                        <a:pt x="151" y="6695"/>
                        <a:pt x="148" y="6730"/>
                        <a:pt x="145" y="6765"/>
                      </a:cubicBezTo>
                      <a:cubicBezTo>
                        <a:pt x="1" y="9103"/>
                        <a:pt x="66" y="9905"/>
                        <a:pt x="417" y="10062"/>
                      </a:cubicBezTo>
                      <a:cubicBezTo>
                        <a:pt x="458" y="10081"/>
                        <a:pt x="502" y="10091"/>
                        <a:pt x="549" y="10091"/>
                      </a:cubicBezTo>
                      <a:cubicBezTo>
                        <a:pt x="872" y="10091"/>
                        <a:pt x="1318" y="9646"/>
                        <a:pt x="2055" y="8912"/>
                      </a:cubicBezTo>
                      <a:cubicBezTo>
                        <a:pt x="4049" y="6926"/>
                        <a:pt x="7748" y="3243"/>
                        <a:pt x="14333" y="3243"/>
                      </a:cubicBezTo>
                      <a:cubicBezTo>
                        <a:pt x="14386" y="3243"/>
                        <a:pt x="14441" y="3243"/>
                        <a:pt x="14494" y="3245"/>
                      </a:cubicBezTo>
                      <a:cubicBezTo>
                        <a:pt x="21850" y="3310"/>
                        <a:pt x="28812" y="6052"/>
                        <a:pt x="34408" y="8254"/>
                      </a:cubicBezTo>
                      <a:cubicBezTo>
                        <a:pt x="37981" y="9662"/>
                        <a:pt x="40809" y="10774"/>
                        <a:pt x="42690" y="10774"/>
                      </a:cubicBezTo>
                      <a:cubicBezTo>
                        <a:pt x="43308" y="10774"/>
                        <a:pt x="43824" y="10655"/>
                        <a:pt x="44231" y="10386"/>
                      </a:cubicBezTo>
                      <a:cubicBezTo>
                        <a:pt x="44877" y="9958"/>
                        <a:pt x="45206" y="9179"/>
                        <a:pt x="45238" y="8002"/>
                      </a:cubicBezTo>
                      <a:cubicBezTo>
                        <a:pt x="45259" y="7246"/>
                        <a:pt x="45232" y="6475"/>
                        <a:pt x="45157" y="5708"/>
                      </a:cubicBezTo>
                      <a:cubicBezTo>
                        <a:pt x="45153" y="5666"/>
                        <a:pt x="45118" y="5633"/>
                        <a:pt x="45075" y="5631"/>
                      </a:cubicBezTo>
                      <a:lnTo>
                        <a:pt x="45072" y="5631"/>
                      </a:lnTo>
                      <a:cubicBezTo>
                        <a:pt x="45031" y="5631"/>
                        <a:pt x="44996" y="5660"/>
                        <a:pt x="44989" y="5701"/>
                      </a:cubicBezTo>
                      <a:cubicBezTo>
                        <a:pt x="44849" y="6451"/>
                        <a:pt x="44532" y="6953"/>
                        <a:pt x="44017" y="7239"/>
                      </a:cubicBezTo>
                      <a:cubicBezTo>
                        <a:pt x="43663" y="7435"/>
                        <a:pt x="43220" y="7523"/>
                        <a:pt x="42699" y="7523"/>
                      </a:cubicBezTo>
                      <a:cubicBezTo>
                        <a:pt x="40824" y="7523"/>
                        <a:pt x="37931" y="6384"/>
                        <a:pt x="34468" y="5021"/>
                      </a:cubicBezTo>
                      <a:cubicBezTo>
                        <a:pt x="28860" y="2815"/>
                        <a:pt x="21881" y="69"/>
                        <a:pt x="14494" y="2"/>
                      </a:cubicBezTo>
                      <a:cubicBezTo>
                        <a:pt x="14441" y="2"/>
                        <a:pt x="14388" y="0"/>
                        <a:pt x="1433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8"/>
                <p:cNvSpPr/>
                <p:nvPr/>
              </p:nvSpPr>
              <p:spPr>
                <a:xfrm>
                  <a:off x="3952125" y="2023663"/>
                  <a:ext cx="444800" cy="364500"/>
                </a:xfrm>
                <a:custGeom>
                  <a:avLst/>
                  <a:gdLst/>
                  <a:ahLst/>
                  <a:cxnLst/>
                  <a:rect l="l" t="t" r="r" b="b"/>
                  <a:pathLst>
                    <a:path w="17792" h="14580" extrusionOk="0">
                      <a:moveTo>
                        <a:pt x="8895" y="1"/>
                      </a:moveTo>
                      <a:cubicBezTo>
                        <a:pt x="3982" y="1"/>
                        <a:pt x="0" y="3983"/>
                        <a:pt x="0" y="8895"/>
                      </a:cubicBezTo>
                      <a:cubicBezTo>
                        <a:pt x="0" y="13808"/>
                        <a:pt x="3993" y="14198"/>
                        <a:pt x="8895" y="14515"/>
                      </a:cubicBezTo>
                      <a:cubicBezTo>
                        <a:pt x="9535" y="14557"/>
                        <a:pt x="10145" y="14580"/>
                        <a:pt x="10724" y="14580"/>
                      </a:cubicBezTo>
                      <a:cubicBezTo>
                        <a:pt x="15174" y="14580"/>
                        <a:pt x="17791" y="13242"/>
                        <a:pt x="17791" y="8895"/>
                      </a:cubicBezTo>
                      <a:cubicBezTo>
                        <a:pt x="17791" y="3983"/>
                        <a:pt x="13808" y="1"/>
                        <a:pt x="88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8"/>
                <p:cNvSpPr/>
                <p:nvPr/>
              </p:nvSpPr>
              <p:spPr>
                <a:xfrm>
                  <a:off x="4168950" y="2069513"/>
                  <a:ext cx="196250" cy="196250"/>
                </a:xfrm>
                <a:custGeom>
                  <a:avLst/>
                  <a:gdLst/>
                  <a:ahLst/>
                  <a:cxnLst/>
                  <a:rect l="l" t="t" r="r" b="b"/>
                  <a:pathLst>
                    <a:path w="7850" h="7850" extrusionOk="0">
                      <a:moveTo>
                        <a:pt x="3925" y="0"/>
                      </a:moveTo>
                      <a:cubicBezTo>
                        <a:pt x="1759" y="0"/>
                        <a:pt x="1" y="1757"/>
                        <a:pt x="1" y="3925"/>
                      </a:cubicBezTo>
                      <a:cubicBezTo>
                        <a:pt x="1" y="6093"/>
                        <a:pt x="1759" y="7849"/>
                        <a:pt x="3925" y="7849"/>
                      </a:cubicBezTo>
                      <a:cubicBezTo>
                        <a:pt x="6093" y="7849"/>
                        <a:pt x="7849" y="6093"/>
                        <a:pt x="7849" y="3925"/>
                      </a:cubicBezTo>
                      <a:cubicBezTo>
                        <a:pt x="7849" y="1757"/>
                        <a:pt x="6093" y="0"/>
                        <a:pt x="392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8"/>
                <p:cNvSpPr/>
                <p:nvPr/>
              </p:nvSpPr>
              <p:spPr>
                <a:xfrm>
                  <a:off x="4188300" y="2068513"/>
                  <a:ext cx="176900" cy="115900"/>
                </a:xfrm>
                <a:custGeom>
                  <a:avLst/>
                  <a:gdLst/>
                  <a:ahLst/>
                  <a:cxnLst/>
                  <a:rect l="l" t="t" r="r" b="b"/>
                  <a:pathLst>
                    <a:path w="7076" h="4636" extrusionOk="0">
                      <a:moveTo>
                        <a:pt x="2621" y="0"/>
                      </a:moveTo>
                      <a:cubicBezTo>
                        <a:pt x="1082" y="0"/>
                        <a:pt x="346" y="1058"/>
                        <a:pt x="1" y="1171"/>
                      </a:cubicBezTo>
                      <a:cubicBezTo>
                        <a:pt x="2492" y="1502"/>
                        <a:pt x="5821" y="2649"/>
                        <a:pt x="7015" y="4636"/>
                      </a:cubicBezTo>
                      <a:cubicBezTo>
                        <a:pt x="7052" y="4417"/>
                        <a:pt x="7075" y="4194"/>
                        <a:pt x="7075" y="3965"/>
                      </a:cubicBezTo>
                      <a:cubicBezTo>
                        <a:pt x="7075" y="1797"/>
                        <a:pt x="5296" y="356"/>
                        <a:pt x="3151" y="40"/>
                      </a:cubicBezTo>
                      <a:cubicBezTo>
                        <a:pt x="2964" y="13"/>
                        <a:pt x="2788" y="0"/>
                        <a:pt x="262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8"/>
                <p:cNvSpPr/>
                <p:nvPr/>
              </p:nvSpPr>
              <p:spPr>
                <a:xfrm>
                  <a:off x="4157825" y="2067388"/>
                  <a:ext cx="200500" cy="200500"/>
                </a:xfrm>
                <a:custGeom>
                  <a:avLst/>
                  <a:gdLst/>
                  <a:ahLst/>
                  <a:cxnLst/>
                  <a:rect l="l" t="t" r="r" b="b"/>
                  <a:pathLst>
                    <a:path w="8020" h="8020" extrusionOk="0">
                      <a:moveTo>
                        <a:pt x="4010" y="170"/>
                      </a:moveTo>
                      <a:cubicBezTo>
                        <a:pt x="6126" y="170"/>
                        <a:pt x="7849" y="1892"/>
                        <a:pt x="7849" y="4010"/>
                      </a:cubicBezTo>
                      <a:cubicBezTo>
                        <a:pt x="7849" y="6128"/>
                        <a:pt x="6126" y="7849"/>
                        <a:pt x="4010" y="7849"/>
                      </a:cubicBezTo>
                      <a:cubicBezTo>
                        <a:pt x="1892" y="7849"/>
                        <a:pt x="171" y="6126"/>
                        <a:pt x="171" y="4010"/>
                      </a:cubicBezTo>
                      <a:cubicBezTo>
                        <a:pt x="171" y="1892"/>
                        <a:pt x="1894" y="170"/>
                        <a:pt x="4010" y="170"/>
                      </a:cubicBezTo>
                      <a:close/>
                      <a:moveTo>
                        <a:pt x="4010" y="0"/>
                      </a:moveTo>
                      <a:cubicBezTo>
                        <a:pt x="1800" y="0"/>
                        <a:pt x="1" y="1799"/>
                        <a:pt x="1" y="4010"/>
                      </a:cubicBezTo>
                      <a:cubicBezTo>
                        <a:pt x="1" y="6220"/>
                        <a:pt x="1798" y="8019"/>
                        <a:pt x="4010" y="8019"/>
                      </a:cubicBezTo>
                      <a:cubicBezTo>
                        <a:pt x="6220" y="8019"/>
                        <a:pt x="8019" y="6220"/>
                        <a:pt x="8019" y="4010"/>
                      </a:cubicBezTo>
                      <a:cubicBezTo>
                        <a:pt x="8019" y="1799"/>
                        <a:pt x="6220" y="0"/>
                        <a:pt x="40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8"/>
                <p:cNvSpPr/>
                <p:nvPr/>
              </p:nvSpPr>
              <p:spPr>
                <a:xfrm>
                  <a:off x="4186975" y="2132063"/>
                  <a:ext cx="107125" cy="107125"/>
                </a:xfrm>
                <a:custGeom>
                  <a:avLst/>
                  <a:gdLst/>
                  <a:ahLst/>
                  <a:cxnLst/>
                  <a:rect l="l" t="t" r="r" b="b"/>
                  <a:pathLst>
                    <a:path w="4285" h="4285" extrusionOk="0">
                      <a:moveTo>
                        <a:pt x="2143" y="0"/>
                      </a:moveTo>
                      <a:cubicBezTo>
                        <a:pt x="959" y="0"/>
                        <a:pt x="1" y="960"/>
                        <a:pt x="1" y="2142"/>
                      </a:cubicBezTo>
                      <a:cubicBezTo>
                        <a:pt x="1" y="3327"/>
                        <a:pt x="959" y="4284"/>
                        <a:pt x="2143" y="4284"/>
                      </a:cubicBezTo>
                      <a:cubicBezTo>
                        <a:pt x="3325" y="4284"/>
                        <a:pt x="4285" y="3327"/>
                        <a:pt x="4285" y="2142"/>
                      </a:cubicBezTo>
                      <a:cubicBezTo>
                        <a:pt x="4285" y="960"/>
                        <a:pt x="3325" y="0"/>
                        <a:pt x="214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8"/>
                <p:cNvSpPr/>
                <p:nvPr/>
              </p:nvSpPr>
              <p:spPr>
                <a:xfrm>
                  <a:off x="4193800" y="2129938"/>
                  <a:ext cx="111425" cy="111400"/>
                </a:xfrm>
                <a:custGeom>
                  <a:avLst/>
                  <a:gdLst/>
                  <a:ahLst/>
                  <a:cxnLst/>
                  <a:rect l="l" t="t" r="r" b="b"/>
                  <a:pathLst>
                    <a:path w="4457" h="4456" extrusionOk="0">
                      <a:moveTo>
                        <a:pt x="2230" y="170"/>
                      </a:moveTo>
                      <a:cubicBezTo>
                        <a:pt x="3364" y="170"/>
                        <a:pt x="4287" y="1093"/>
                        <a:pt x="4287" y="2227"/>
                      </a:cubicBezTo>
                      <a:cubicBezTo>
                        <a:pt x="4287" y="3363"/>
                        <a:pt x="3364" y="4284"/>
                        <a:pt x="2230" y="4284"/>
                      </a:cubicBezTo>
                      <a:cubicBezTo>
                        <a:pt x="1095" y="4284"/>
                        <a:pt x="172" y="3363"/>
                        <a:pt x="172" y="2227"/>
                      </a:cubicBezTo>
                      <a:cubicBezTo>
                        <a:pt x="172" y="1093"/>
                        <a:pt x="1095" y="170"/>
                        <a:pt x="2230" y="170"/>
                      </a:cubicBezTo>
                      <a:close/>
                      <a:moveTo>
                        <a:pt x="2230" y="0"/>
                      </a:moveTo>
                      <a:cubicBezTo>
                        <a:pt x="1001" y="0"/>
                        <a:pt x="1" y="999"/>
                        <a:pt x="1" y="2227"/>
                      </a:cubicBezTo>
                      <a:cubicBezTo>
                        <a:pt x="1" y="3456"/>
                        <a:pt x="1001" y="4456"/>
                        <a:pt x="2230" y="4456"/>
                      </a:cubicBezTo>
                      <a:cubicBezTo>
                        <a:pt x="3458" y="4456"/>
                        <a:pt x="4457" y="3457"/>
                        <a:pt x="4457" y="2227"/>
                      </a:cubicBezTo>
                      <a:cubicBezTo>
                        <a:pt x="4457" y="999"/>
                        <a:pt x="3458" y="0"/>
                        <a:pt x="223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8"/>
                <p:cNvSpPr/>
                <p:nvPr/>
              </p:nvSpPr>
              <p:spPr>
                <a:xfrm>
                  <a:off x="4228225" y="2164363"/>
                  <a:ext cx="59250" cy="59175"/>
                </a:xfrm>
                <a:custGeom>
                  <a:avLst/>
                  <a:gdLst/>
                  <a:ahLst/>
                  <a:cxnLst/>
                  <a:rect l="l" t="t" r="r" b="b"/>
                  <a:pathLst>
                    <a:path w="2370" h="2367" extrusionOk="0">
                      <a:moveTo>
                        <a:pt x="1185" y="0"/>
                      </a:moveTo>
                      <a:cubicBezTo>
                        <a:pt x="531" y="0"/>
                        <a:pt x="1" y="530"/>
                        <a:pt x="1" y="1183"/>
                      </a:cubicBezTo>
                      <a:cubicBezTo>
                        <a:pt x="1" y="1837"/>
                        <a:pt x="531" y="2367"/>
                        <a:pt x="1185" y="2367"/>
                      </a:cubicBezTo>
                      <a:cubicBezTo>
                        <a:pt x="1839" y="2367"/>
                        <a:pt x="2369" y="1837"/>
                        <a:pt x="2369" y="1183"/>
                      </a:cubicBezTo>
                      <a:cubicBezTo>
                        <a:pt x="2369" y="530"/>
                        <a:pt x="1839" y="0"/>
                        <a:pt x="118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8"/>
                <p:cNvSpPr/>
                <p:nvPr/>
              </p:nvSpPr>
              <p:spPr>
                <a:xfrm>
                  <a:off x="3943900" y="2069513"/>
                  <a:ext cx="201475" cy="183525"/>
                </a:xfrm>
                <a:custGeom>
                  <a:avLst/>
                  <a:gdLst/>
                  <a:ahLst/>
                  <a:cxnLst/>
                  <a:rect l="l" t="t" r="r" b="b"/>
                  <a:pathLst>
                    <a:path w="8059" h="7341" extrusionOk="0">
                      <a:moveTo>
                        <a:pt x="4028" y="0"/>
                      </a:moveTo>
                      <a:cubicBezTo>
                        <a:pt x="3089" y="0"/>
                        <a:pt x="2150" y="359"/>
                        <a:pt x="1433" y="1075"/>
                      </a:cubicBezTo>
                      <a:cubicBezTo>
                        <a:pt x="0" y="2508"/>
                        <a:pt x="0" y="4833"/>
                        <a:pt x="1433" y="6266"/>
                      </a:cubicBezTo>
                      <a:cubicBezTo>
                        <a:pt x="2150" y="6982"/>
                        <a:pt x="3089" y="7341"/>
                        <a:pt x="4028" y="7341"/>
                      </a:cubicBezTo>
                      <a:cubicBezTo>
                        <a:pt x="4968" y="7341"/>
                        <a:pt x="5907" y="6982"/>
                        <a:pt x="6624" y="6266"/>
                      </a:cubicBezTo>
                      <a:cubicBezTo>
                        <a:pt x="8058" y="4833"/>
                        <a:pt x="8058" y="2508"/>
                        <a:pt x="6624" y="1075"/>
                      </a:cubicBezTo>
                      <a:cubicBezTo>
                        <a:pt x="5907" y="359"/>
                        <a:pt x="4968" y="0"/>
                        <a:pt x="402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8"/>
                <p:cNvSpPr/>
                <p:nvPr/>
              </p:nvSpPr>
              <p:spPr>
                <a:xfrm>
                  <a:off x="3954250" y="2069513"/>
                  <a:ext cx="140675" cy="76200"/>
                </a:xfrm>
                <a:custGeom>
                  <a:avLst/>
                  <a:gdLst/>
                  <a:ahLst/>
                  <a:cxnLst/>
                  <a:rect l="l" t="t" r="r" b="b"/>
                  <a:pathLst>
                    <a:path w="5627" h="3048" extrusionOk="0">
                      <a:moveTo>
                        <a:pt x="3615" y="0"/>
                      </a:moveTo>
                      <a:cubicBezTo>
                        <a:pt x="1801" y="0"/>
                        <a:pt x="298" y="1318"/>
                        <a:pt x="0" y="3047"/>
                      </a:cubicBezTo>
                      <a:cubicBezTo>
                        <a:pt x="78" y="2929"/>
                        <a:pt x="565" y="2824"/>
                        <a:pt x="646" y="2709"/>
                      </a:cubicBezTo>
                      <a:cubicBezTo>
                        <a:pt x="1238" y="1854"/>
                        <a:pt x="2103" y="2009"/>
                        <a:pt x="3053" y="1546"/>
                      </a:cubicBezTo>
                      <a:cubicBezTo>
                        <a:pt x="3677" y="1241"/>
                        <a:pt x="4957" y="898"/>
                        <a:pt x="5627" y="881"/>
                      </a:cubicBezTo>
                      <a:cubicBezTo>
                        <a:pt x="5347" y="814"/>
                        <a:pt x="3916" y="0"/>
                        <a:pt x="361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8"/>
                <p:cNvSpPr/>
                <p:nvPr/>
              </p:nvSpPr>
              <p:spPr>
                <a:xfrm>
                  <a:off x="3942400" y="2067488"/>
                  <a:ext cx="187550" cy="187575"/>
                </a:xfrm>
                <a:custGeom>
                  <a:avLst/>
                  <a:gdLst/>
                  <a:ahLst/>
                  <a:cxnLst/>
                  <a:rect l="l" t="t" r="r" b="b"/>
                  <a:pathLst>
                    <a:path w="7502" h="7503" extrusionOk="0">
                      <a:moveTo>
                        <a:pt x="3752" y="160"/>
                      </a:moveTo>
                      <a:cubicBezTo>
                        <a:pt x="5732" y="160"/>
                        <a:pt x="7342" y="1771"/>
                        <a:pt x="7342" y="3752"/>
                      </a:cubicBezTo>
                      <a:cubicBezTo>
                        <a:pt x="7342" y="5732"/>
                        <a:pt x="5732" y="7343"/>
                        <a:pt x="3752" y="7343"/>
                      </a:cubicBezTo>
                      <a:cubicBezTo>
                        <a:pt x="1772" y="7343"/>
                        <a:pt x="162" y="5732"/>
                        <a:pt x="162" y="3752"/>
                      </a:cubicBezTo>
                      <a:cubicBezTo>
                        <a:pt x="162" y="1771"/>
                        <a:pt x="1772" y="160"/>
                        <a:pt x="3752" y="160"/>
                      </a:cubicBezTo>
                      <a:close/>
                      <a:moveTo>
                        <a:pt x="3752" y="1"/>
                      </a:moveTo>
                      <a:cubicBezTo>
                        <a:pt x="1684" y="1"/>
                        <a:pt x="1" y="1683"/>
                        <a:pt x="1" y="3752"/>
                      </a:cubicBezTo>
                      <a:cubicBezTo>
                        <a:pt x="1" y="5820"/>
                        <a:pt x="1684" y="7502"/>
                        <a:pt x="3752" y="7502"/>
                      </a:cubicBezTo>
                      <a:cubicBezTo>
                        <a:pt x="5820" y="7502"/>
                        <a:pt x="7502" y="5820"/>
                        <a:pt x="7502" y="3752"/>
                      </a:cubicBezTo>
                      <a:cubicBezTo>
                        <a:pt x="7502" y="1683"/>
                        <a:pt x="5820" y="1"/>
                        <a:pt x="375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8"/>
                <p:cNvSpPr/>
                <p:nvPr/>
              </p:nvSpPr>
              <p:spPr>
                <a:xfrm>
                  <a:off x="3969700" y="2128038"/>
                  <a:ext cx="100175" cy="100175"/>
                </a:xfrm>
                <a:custGeom>
                  <a:avLst/>
                  <a:gdLst/>
                  <a:ahLst/>
                  <a:cxnLst/>
                  <a:rect l="l" t="t" r="r" b="b"/>
                  <a:pathLst>
                    <a:path w="4007" h="4007" extrusionOk="0">
                      <a:moveTo>
                        <a:pt x="2003" y="0"/>
                      </a:moveTo>
                      <a:cubicBezTo>
                        <a:pt x="896" y="0"/>
                        <a:pt x="0" y="896"/>
                        <a:pt x="0" y="2003"/>
                      </a:cubicBezTo>
                      <a:cubicBezTo>
                        <a:pt x="0" y="3110"/>
                        <a:pt x="896" y="4007"/>
                        <a:pt x="2003" y="4007"/>
                      </a:cubicBezTo>
                      <a:cubicBezTo>
                        <a:pt x="3109" y="4007"/>
                        <a:pt x="4007" y="3110"/>
                        <a:pt x="4007" y="2003"/>
                      </a:cubicBezTo>
                      <a:cubicBezTo>
                        <a:pt x="4007" y="896"/>
                        <a:pt x="3109" y="0"/>
                        <a:pt x="200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8"/>
                <p:cNvSpPr/>
                <p:nvPr/>
              </p:nvSpPr>
              <p:spPr>
                <a:xfrm>
                  <a:off x="3976100" y="2126013"/>
                  <a:ext cx="104225" cy="104225"/>
                </a:xfrm>
                <a:custGeom>
                  <a:avLst/>
                  <a:gdLst/>
                  <a:ahLst/>
                  <a:cxnLst/>
                  <a:rect l="l" t="t" r="r" b="b"/>
                  <a:pathLst>
                    <a:path w="4169" h="4169" extrusionOk="0">
                      <a:moveTo>
                        <a:pt x="2084" y="160"/>
                      </a:moveTo>
                      <a:cubicBezTo>
                        <a:pt x="3145" y="160"/>
                        <a:pt x="4009" y="1023"/>
                        <a:pt x="4009" y="2084"/>
                      </a:cubicBezTo>
                      <a:cubicBezTo>
                        <a:pt x="4009" y="3145"/>
                        <a:pt x="3145" y="4009"/>
                        <a:pt x="2084" y="4009"/>
                      </a:cubicBezTo>
                      <a:cubicBezTo>
                        <a:pt x="1024" y="4009"/>
                        <a:pt x="160" y="3145"/>
                        <a:pt x="160" y="2084"/>
                      </a:cubicBezTo>
                      <a:cubicBezTo>
                        <a:pt x="160" y="1023"/>
                        <a:pt x="1024" y="160"/>
                        <a:pt x="2084" y="160"/>
                      </a:cubicBezTo>
                      <a:close/>
                      <a:moveTo>
                        <a:pt x="2084" y="1"/>
                      </a:moveTo>
                      <a:cubicBezTo>
                        <a:pt x="936" y="1"/>
                        <a:pt x="1" y="936"/>
                        <a:pt x="1" y="2084"/>
                      </a:cubicBezTo>
                      <a:cubicBezTo>
                        <a:pt x="1" y="3233"/>
                        <a:pt x="936" y="4168"/>
                        <a:pt x="2084" y="4168"/>
                      </a:cubicBezTo>
                      <a:cubicBezTo>
                        <a:pt x="3233" y="4168"/>
                        <a:pt x="4168" y="3233"/>
                        <a:pt x="4168" y="2084"/>
                      </a:cubicBezTo>
                      <a:cubicBezTo>
                        <a:pt x="4168" y="936"/>
                        <a:pt x="3233" y="1"/>
                        <a:pt x="20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8"/>
                <p:cNvSpPr/>
                <p:nvPr/>
              </p:nvSpPr>
              <p:spPr>
                <a:xfrm>
                  <a:off x="4008825" y="2153438"/>
                  <a:ext cx="55350" cy="55375"/>
                </a:xfrm>
                <a:custGeom>
                  <a:avLst/>
                  <a:gdLst/>
                  <a:ahLst/>
                  <a:cxnLst/>
                  <a:rect l="l" t="t" r="r" b="b"/>
                  <a:pathLst>
                    <a:path w="2214" h="2215" extrusionOk="0">
                      <a:moveTo>
                        <a:pt x="1107" y="0"/>
                      </a:moveTo>
                      <a:cubicBezTo>
                        <a:pt x="495" y="0"/>
                        <a:pt x="1" y="495"/>
                        <a:pt x="1" y="1107"/>
                      </a:cubicBezTo>
                      <a:cubicBezTo>
                        <a:pt x="1" y="1719"/>
                        <a:pt x="495" y="2215"/>
                        <a:pt x="1107" y="2215"/>
                      </a:cubicBezTo>
                      <a:cubicBezTo>
                        <a:pt x="1719" y="2215"/>
                        <a:pt x="2214" y="1719"/>
                        <a:pt x="2214" y="1107"/>
                      </a:cubicBezTo>
                      <a:cubicBezTo>
                        <a:pt x="2214" y="495"/>
                        <a:pt x="1719" y="0"/>
                        <a:pt x="11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8"/>
                <p:cNvSpPr/>
                <p:nvPr/>
              </p:nvSpPr>
              <p:spPr>
                <a:xfrm>
                  <a:off x="3952125" y="2209588"/>
                  <a:ext cx="222400" cy="174000"/>
                </a:xfrm>
                <a:custGeom>
                  <a:avLst/>
                  <a:gdLst/>
                  <a:ahLst/>
                  <a:cxnLst/>
                  <a:rect l="l" t="t" r="r" b="b"/>
                  <a:pathLst>
                    <a:path w="8896" h="6960" extrusionOk="0">
                      <a:moveTo>
                        <a:pt x="4449" y="1"/>
                      </a:moveTo>
                      <a:cubicBezTo>
                        <a:pt x="1992" y="1"/>
                        <a:pt x="0" y="1993"/>
                        <a:pt x="0" y="4449"/>
                      </a:cubicBezTo>
                      <a:cubicBezTo>
                        <a:pt x="0" y="6905"/>
                        <a:pt x="2874" y="6960"/>
                        <a:pt x="5331" y="6960"/>
                      </a:cubicBezTo>
                      <a:cubicBezTo>
                        <a:pt x="7787" y="6960"/>
                        <a:pt x="8895" y="6905"/>
                        <a:pt x="8895" y="4449"/>
                      </a:cubicBezTo>
                      <a:cubicBezTo>
                        <a:pt x="8895" y="1993"/>
                        <a:pt x="6905" y="1"/>
                        <a:pt x="444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8"/>
                <p:cNvSpPr/>
                <p:nvPr/>
              </p:nvSpPr>
              <p:spPr>
                <a:xfrm>
                  <a:off x="3951950" y="2209588"/>
                  <a:ext cx="207150" cy="112625"/>
                </a:xfrm>
                <a:custGeom>
                  <a:avLst/>
                  <a:gdLst/>
                  <a:ahLst/>
                  <a:cxnLst/>
                  <a:rect l="l" t="t" r="r" b="b"/>
                  <a:pathLst>
                    <a:path w="8286" h="4505" extrusionOk="0">
                      <a:moveTo>
                        <a:pt x="4455" y="1"/>
                      </a:moveTo>
                      <a:cubicBezTo>
                        <a:pt x="4414" y="1"/>
                        <a:pt x="4373" y="1"/>
                        <a:pt x="4331" y="2"/>
                      </a:cubicBezTo>
                      <a:cubicBezTo>
                        <a:pt x="2107" y="63"/>
                        <a:pt x="290" y="1842"/>
                        <a:pt x="32" y="4051"/>
                      </a:cubicBezTo>
                      <a:cubicBezTo>
                        <a:pt x="30" y="4066"/>
                        <a:pt x="29" y="4080"/>
                        <a:pt x="27" y="4095"/>
                      </a:cubicBezTo>
                      <a:cubicBezTo>
                        <a:pt x="1" y="4348"/>
                        <a:pt x="200" y="4504"/>
                        <a:pt x="397" y="4504"/>
                      </a:cubicBezTo>
                      <a:cubicBezTo>
                        <a:pt x="530" y="4504"/>
                        <a:pt x="662" y="4434"/>
                        <a:pt x="724" y="4274"/>
                      </a:cubicBezTo>
                      <a:cubicBezTo>
                        <a:pt x="1371" y="2618"/>
                        <a:pt x="2978" y="1443"/>
                        <a:pt x="4864" y="1443"/>
                      </a:cubicBezTo>
                      <a:cubicBezTo>
                        <a:pt x="5893" y="1443"/>
                        <a:pt x="6839" y="1794"/>
                        <a:pt x="7592" y="2381"/>
                      </a:cubicBezTo>
                      <a:cubicBezTo>
                        <a:pt x="7664" y="2437"/>
                        <a:pt x="7740" y="2461"/>
                        <a:pt x="7813" y="2461"/>
                      </a:cubicBezTo>
                      <a:cubicBezTo>
                        <a:pt x="8070" y="2461"/>
                        <a:pt x="8285" y="2164"/>
                        <a:pt x="8102" y="1903"/>
                      </a:cubicBezTo>
                      <a:cubicBezTo>
                        <a:pt x="7298" y="753"/>
                        <a:pt x="5965" y="1"/>
                        <a:pt x="445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8"/>
                <p:cNvSpPr/>
                <p:nvPr/>
              </p:nvSpPr>
              <p:spPr>
                <a:xfrm>
                  <a:off x="3950000" y="2027513"/>
                  <a:ext cx="459625" cy="363525"/>
                </a:xfrm>
                <a:custGeom>
                  <a:avLst/>
                  <a:gdLst/>
                  <a:ahLst/>
                  <a:cxnLst/>
                  <a:rect l="l" t="t" r="r" b="b"/>
                  <a:pathLst>
                    <a:path w="18385" h="14541" extrusionOk="0">
                      <a:moveTo>
                        <a:pt x="10574" y="1"/>
                      </a:moveTo>
                      <a:cubicBezTo>
                        <a:pt x="10534" y="1"/>
                        <a:pt x="10500" y="29"/>
                        <a:pt x="10491" y="68"/>
                      </a:cubicBezTo>
                      <a:cubicBezTo>
                        <a:pt x="10482" y="114"/>
                        <a:pt x="10510" y="159"/>
                        <a:pt x="10556" y="170"/>
                      </a:cubicBezTo>
                      <a:cubicBezTo>
                        <a:pt x="18207" y="1809"/>
                        <a:pt x="18147" y="7853"/>
                        <a:pt x="17766" y="10375"/>
                      </a:cubicBezTo>
                      <a:cubicBezTo>
                        <a:pt x="17529" y="11951"/>
                        <a:pt x="16780" y="12896"/>
                        <a:pt x="15343" y="13443"/>
                      </a:cubicBezTo>
                      <a:cubicBezTo>
                        <a:pt x="13331" y="14206"/>
                        <a:pt x="11172" y="14371"/>
                        <a:pt x="9684" y="14371"/>
                      </a:cubicBezTo>
                      <a:cubicBezTo>
                        <a:pt x="8573" y="14371"/>
                        <a:pt x="7836" y="14279"/>
                        <a:pt x="7814" y="14276"/>
                      </a:cubicBezTo>
                      <a:cubicBezTo>
                        <a:pt x="1497" y="14276"/>
                        <a:pt x="170" y="12893"/>
                        <a:pt x="170" y="11732"/>
                      </a:cubicBezTo>
                      <a:cubicBezTo>
                        <a:pt x="170" y="9326"/>
                        <a:pt x="2127" y="7369"/>
                        <a:pt x="4540" y="7369"/>
                      </a:cubicBezTo>
                      <a:cubicBezTo>
                        <a:pt x="4543" y="7369"/>
                        <a:pt x="4586" y="7365"/>
                        <a:pt x="4663" y="7365"/>
                      </a:cubicBezTo>
                      <a:cubicBezTo>
                        <a:pt x="5125" y="7365"/>
                        <a:pt x="6793" y="7482"/>
                        <a:pt x="7987" y="9075"/>
                      </a:cubicBezTo>
                      <a:cubicBezTo>
                        <a:pt x="8004" y="9098"/>
                        <a:pt x="8030" y="9109"/>
                        <a:pt x="8056" y="9109"/>
                      </a:cubicBezTo>
                      <a:cubicBezTo>
                        <a:pt x="8074" y="9109"/>
                        <a:pt x="8092" y="9104"/>
                        <a:pt x="8107" y="9092"/>
                      </a:cubicBezTo>
                      <a:cubicBezTo>
                        <a:pt x="8145" y="9065"/>
                        <a:pt x="8153" y="9010"/>
                        <a:pt x="8124" y="8974"/>
                      </a:cubicBezTo>
                      <a:cubicBezTo>
                        <a:pt x="6880" y="7314"/>
                        <a:pt x="5140" y="7196"/>
                        <a:pt x="4660" y="7196"/>
                      </a:cubicBezTo>
                      <a:cubicBezTo>
                        <a:pt x="4580" y="7196"/>
                        <a:pt x="4536" y="7199"/>
                        <a:pt x="4534" y="7199"/>
                      </a:cubicBezTo>
                      <a:cubicBezTo>
                        <a:pt x="2033" y="7199"/>
                        <a:pt x="0" y="9232"/>
                        <a:pt x="0" y="11732"/>
                      </a:cubicBezTo>
                      <a:cubicBezTo>
                        <a:pt x="0" y="13531"/>
                        <a:pt x="2622" y="14446"/>
                        <a:pt x="7785" y="14446"/>
                      </a:cubicBezTo>
                      <a:cubicBezTo>
                        <a:pt x="7789" y="14446"/>
                        <a:pt x="7793" y="14446"/>
                        <a:pt x="7798" y="14446"/>
                      </a:cubicBezTo>
                      <a:lnTo>
                        <a:pt x="7804" y="14446"/>
                      </a:lnTo>
                      <a:cubicBezTo>
                        <a:pt x="7822" y="14449"/>
                        <a:pt x="8560" y="14541"/>
                        <a:pt x="9678" y="14541"/>
                      </a:cubicBezTo>
                      <a:cubicBezTo>
                        <a:pt x="11180" y="14541"/>
                        <a:pt x="13366" y="14375"/>
                        <a:pt x="15403" y="13602"/>
                      </a:cubicBezTo>
                      <a:cubicBezTo>
                        <a:pt x="16906" y="13031"/>
                        <a:pt x="17687" y="12045"/>
                        <a:pt x="17936" y="10401"/>
                      </a:cubicBezTo>
                      <a:cubicBezTo>
                        <a:pt x="18323" y="7830"/>
                        <a:pt x="18385" y="1673"/>
                        <a:pt x="10592" y="3"/>
                      </a:cubicBezTo>
                      <a:cubicBezTo>
                        <a:pt x="10586" y="1"/>
                        <a:pt x="10580" y="1"/>
                        <a:pt x="1057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8"/>
                <p:cNvSpPr/>
                <p:nvPr/>
              </p:nvSpPr>
              <p:spPr>
                <a:xfrm>
                  <a:off x="4060900" y="2291463"/>
                  <a:ext cx="29925" cy="17775"/>
                </a:xfrm>
                <a:custGeom>
                  <a:avLst/>
                  <a:gdLst/>
                  <a:ahLst/>
                  <a:cxnLst/>
                  <a:rect l="l" t="t" r="r" b="b"/>
                  <a:pathLst>
                    <a:path w="1197" h="711" extrusionOk="0">
                      <a:moveTo>
                        <a:pt x="1100" y="0"/>
                      </a:moveTo>
                      <a:cubicBezTo>
                        <a:pt x="1086" y="0"/>
                        <a:pt x="1072" y="4"/>
                        <a:pt x="1059" y="11"/>
                      </a:cubicBezTo>
                      <a:lnTo>
                        <a:pt x="57" y="550"/>
                      </a:lnTo>
                      <a:cubicBezTo>
                        <a:pt x="16" y="573"/>
                        <a:pt x="0" y="624"/>
                        <a:pt x="22" y="665"/>
                      </a:cubicBezTo>
                      <a:cubicBezTo>
                        <a:pt x="38" y="694"/>
                        <a:pt x="67" y="711"/>
                        <a:pt x="98" y="711"/>
                      </a:cubicBezTo>
                      <a:cubicBezTo>
                        <a:pt x="111" y="711"/>
                        <a:pt x="125" y="708"/>
                        <a:pt x="137" y="700"/>
                      </a:cubicBezTo>
                      <a:lnTo>
                        <a:pt x="1139" y="160"/>
                      </a:lnTo>
                      <a:cubicBezTo>
                        <a:pt x="1182" y="139"/>
                        <a:pt x="1197" y="87"/>
                        <a:pt x="1174" y="44"/>
                      </a:cubicBezTo>
                      <a:cubicBezTo>
                        <a:pt x="1159" y="16"/>
                        <a:pt x="1131" y="0"/>
                        <a:pt x="110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8"/>
                <p:cNvSpPr/>
                <p:nvPr/>
              </p:nvSpPr>
              <p:spPr>
                <a:xfrm>
                  <a:off x="3977250" y="2276388"/>
                  <a:ext cx="17300" cy="29900"/>
                </a:xfrm>
                <a:custGeom>
                  <a:avLst/>
                  <a:gdLst/>
                  <a:ahLst/>
                  <a:cxnLst/>
                  <a:rect l="l" t="t" r="r" b="b"/>
                  <a:pathLst>
                    <a:path w="692" h="1196" extrusionOk="0">
                      <a:moveTo>
                        <a:pt x="99" y="1"/>
                      </a:moveTo>
                      <a:cubicBezTo>
                        <a:pt x="86" y="1"/>
                        <a:pt x="73" y="4"/>
                        <a:pt x="61" y="10"/>
                      </a:cubicBezTo>
                      <a:cubicBezTo>
                        <a:pt x="19" y="30"/>
                        <a:pt x="0" y="81"/>
                        <a:pt x="22" y="122"/>
                      </a:cubicBezTo>
                      <a:lnTo>
                        <a:pt x="517" y="1147"/>
                      </a:lnTo>
                      <a:cubicBezTo>
                        <a:pt x="532" y="1177"/>
                        <a:pt x="562" y="1196"/>
                        <a:pt x="594" y="1196"/>
                      </a:cubicBezTo>
                      <a:cubicBezTo>
                        <a:pt x="606" y="1196"/>
                        <a:pt x="618" y="1192"/>
                        <a:pt x="630" y="1186"/>
                      </a:cubicBezTo>
                      <a:cubicBezTo>
                        <a:pt x="673" y="1167"/>
                        <a:pt x="691" y="1115"/>
                        <a:pt x="670" y="1074"/>
                      </a:cubicBezTo>
                      <a:lnTo>
                        <a:pt x="175" y="49"/>
                      </a:lnTo>
                      <a:cubicBezTo>
                        <a:pt x="160" y="18"/>
                        <a:pt x="130" y="1"/>
                        <a:pt x="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8"/>
                <p:cNvSpPr/>
                <p:nvPr/>
              </p:nvSpPr>
              <p:spPr>
                <a:xfrm>
                  <a:off x="4033750" y="2021513"/>
                  <a:ext cx="143075" cy="50150"/>
                </a:xfrm>
                <a:custGeom>
                  <a:avLst/>
                  <a:gdLst/>
                  <a:ahLst/>
                  <a:cxnLst/>
                  <a:rect l="l" t="t" r="r" b="b"/>
                  <a:pathLst>
                    <a:path w="5723" h="2006" extrusionOk="0">
                      <a:moveTo>
                        <a:pt x="5630" y="0"/>
                      </a:moveTo>
                      <a:cubicBezTo>
                        <a:pt x="5626" y="0"/>
                        <a:pt x="5621" y="1"/>
                        <a:pt x="5616" y="2"/>
                      </a:cubicBezTo>
                      <a:cubicBezTo>
                        <a:pt x="5422" y="35"/>
                        <a:pt x="833" y="809"/>
                        <a:pt x="30" y="1869"/>
                      </a:cubicBezTo>
                      <a:cubicBezTo>
                        <a:pt x="1" y="1907"/>
                        <a:pt x="9" y="1960"/>
                        <a:pt x="46" y="1989"/>
                      </a:cubicBezTo>
                      <a:cubicBezTo>
                        <a:pt x="62" y="1999"/>
                        <a:pt x="80" y="2005"/>
                        <a:pt x="98" y="2005"/>
                      </a:cubicBezTo>
                      <a:cubicBezTo>
                        <a:pt x="124" y="2005"/>
                        <a:pt x="150" y="1993"/>
                        <a:pt x="166" y="1972"/>
                      </a:cubicBezTo>
                      <a:cubicBezTo>
                        <a:pt x="929" y="966"/>
                        <a:pt x="5598" y="178"/>
                        <a:pt x="5645" y="170"/>
                      </a:cubicBezTo>
                      <a:cubicBezTo>
                        <a:pt x="5691" y="162"/>
                        <a:pt x="5723" y="118"/>
                        <a:pt x="5715" y="73"/>
                      </a:cubicBezTo>
                      <a:cubicBezTo>
                        <a:pt x="5708" y="30"/>
                        <a:pt x="5672" y="0"/>
                        <a:pt x="563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8"/>
                <p:cNvSpPr/>
                <p:nvPr/>
              </p:nvSpPr>
              <p:spPr>
                <a:xfrm>
                  <a:off x="4068150" y="1919538"/>
                  <a:ext cx="70550" cy="88275"/>
                </a:xfrm>
                <a:custGeom>
                  <a:avLst/>
                  <a:gdLst/>
                  <a:ahLst/>
                  <a:cxnLst/>
                  <a:rect l="l" t="t" r="r" b="b"/>
                  <a:pathLst>
                    <a:path w="2822" h="3531" extrusionOk="0">
                      <a:moveTo>
                        <a:pt x="88" y="1"/>
                      </a:moveTo>
                      <a:cubicBezTo>
                        <a:pt x="43" y="1"/>
                        <a:pt x="11" y="34"/>
                        <a:pt x="5" y="77"/>
                      </a:cubicBezTo>
                      <a:cubicBezTo>
                        <a:pt x="0" y="124"/>
                        <a:pt x="34" y="167"/>
                        <a:pt x="81" y="171"/>
                      </a:cubicBezTo>
                      <a:cubicBezTo>
                        <a:pt x="2150" y="401"/>
                        <a:pt x="2640" y="3428"/>
                        <a:pt x="2645" y="3458"/>
                      </a:cubicBezTo>
                      <a:cubicBezTo>
                        <a:pt x="2651" y="3501"/>
                        <a:pt x="2687" y="3531"/>
                        <a:pt x="2730" y="3531"/>
                      </a:cubicBezTo>
                      <a:cubicBezTo>
                        <a:pt x="2733" y="3531"/>
                        <a:pt x="2738" y="3531"/>
                        <a:pt x="2742" y="3529"/>
                      </a:cubicBezTo>
                      <a:cubicBezTo>
                        <a:pt x="2789" y="3522"/>
                        <a:pt x="2821" y="3479"/>
                        <a:pt x="2813" y="3432"/>
                      </a:cubicBezTo>
                      <a:cubicBezTo>
                        <a:pt x="2809" y="3400"/>
                        <a:pt x="2299" y="246"/>
                        <a:pt x="99" y="1"/>
                      </a:cubicBezTo>
                      <a:cubicBezTo>
                        <a:pt x="95" y="1"/>
                        <a:pt x="91" y="1"/>
                        <a:pt x="8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8"/>
                <p:cNvSpPr/>
                <p:nvPr/>
              </p:nvSpPr>
              <p:spPr>
                <a:xfrm>
                  <a:off x="4173175" y="1901563"/>
                  <a:ext cx="46625" cy="106250"/>
                </a:xfrm>
                <a:custGeom>
                  <a:avLst/>
                  <a:gdLst/>
                  <a:ahLst/>
                  <a:cxnLst/>
                  <a:rect l="l" t="t" r="r" b="b"/>
                  <a:pathLst>
                    <a:path w="1865" h="4250" extrusionOk="0">
                      <a:moveTo>
                        <a:pt x="1767" y="1"/>
                      </a:moveTo>
                      <a:cubicBezTo>
                        <a:pt x="1754" y="1"/>
                        <a:pt x="1741" y="4"/>
                        <a:pt x="1729" y="10"/>
                      </a:cubicBezTo>
                      <a:cubicBezTo>
                        <a:pt x="263" y="743"/>
                        <a:pt x="14" y="4019"/>
                        <a:pt x="3" y="4159"/>
                      </a:cubicBezTo>
                      <a:cubicBezTo>
                        <a:pt x="0" y="4206"/>
                        <a:pt x="35" y="4247"/>
                        <a:pt x="82" y="4250"/>
                      </a:cubicBezTo>
                      <a:lnTo>
                        <a:pt x="88" y="4250"/>
                      </a:lnTo>
                      <a:cubicBezTo>
                        <a:pt x="132" y="4250"/>
                        <a:pt x="170" y="4215"/>
                        <a:pt x="173" y="4171"/>
                      </a:cubicBezTo>
                      <a:cubicBezTo>
                        <a:pt x="175" y="4138"/>
                        <a:pt x="425" y="852"/>
                        <a:pt x="1805" y="162"/>
                      </a:cubicBezTo>
                      <a:cubicBezTo>
                        <a:pt x="1848" y="142"/>
                        <a:pt x="1864" y="90"/>
                        <a:pt x="1843" y="48"/>
                      </a:cubicBezTo>
                      <a:cubicBezTo>
                        <a:pt x="1828" y="18"/>
                        <a:pt x="1798" y="1"/>
                        <a:pt x="176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8"/>
                <p:cNvSpPr/>
                <p:nvPr/>
              </p:nvSpPr>
              <p:spPr>
                <a:xfrm>
                  <a:off x="4217950" y="1952563"/>
                  <a:ext cx="70800" cy="52275"/>
                </a:xfrm>
                <a:custGeom>
                  <a:avLst/>
                  <a:gdLst/>
                  <a:ahLst/>
                  <a:cxnLst/>
                  <a:rect l="l" t="t" r="r" b="b"/>
                  <a:pathLst>
                    <a:path w="2832" h="2091" extrusionOk="0">
                      <a:moveTo>
                        <a:pt x="2735" y="0"/>
                      </a:moveTo>
                      <a:cubicBezTo>
                        <a:pt x="2726" y="0"/>
                        <a:pt x="2717" y="1"/>
                        <a:pt x="2709" y="4"/>
                      </a:cubicBezTo>
                      <a:cubicBezTo>
                        <a:pt x="1262" y="487"/>
                        <a:pt x="81" y="1891"/>
                        <a:pt x="31" y="1950"/>
                      </a:cubicBezTo>
                      <a:cubicBezTo>
                        <a:pt x="0" y="1987"/>
                        <a:pt x="5" y="2040"/>
                        <a:pt x="41" y="2070"/>
                      </a:cubicBezTo>
                      <a:cubicBezTo>
                        <a:pt x="58" y="2084"/>
                        <a:pt x="78" y="2090"/>
                        <a:pt x="96" y="2090"/>
                      </a:cubicBezTo>
                      <a:cubicBezTo>
                        <a:pt x="120" y="2090"/>
                        <a:pt x="145" y="2079"/>
                        <a:pt x="161" y="2060"/>
                      </a:cubicBezTo>
                      <a:cubicBezTo>
                        <a:pt x="173" y="2044"/>
                        <a:pt x="1364" y="633"/>
                        <a:pt x="2762" y="167"/>
                      </a:cubicBezTo>
                      <a:cubicBezTo>
                        <a:pt x="2807" y="151"/>
                        <a:pt x="2832" y="103"/>
                        <a:pt x="2817" y="59"/>
                      </a:cubicBezTo>
                      <a:cubicBezTo>
                        <a:pt x="2804" y="22"/>
                        <a:pt x="2770" y="0"/>
                        <a:pt x="273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8"/>
                <p:cNvSpPr/>
                <p:nvPr/>
              </p:nvSpPr>
              <p:spPr>
                <a:xfrm>
                  <a:off x="4240150" y="2281588"/>
                  <a:ext cx="50425" cy="50425"/>
                </a:xfrm>
                <a:custGeom>
                  <a:avLst/>
                  <a:gdLst/>
                  <a:ahLst/>
                  <a:cxnLst/>
                  <a:rect l="l" t="t" r="r" b="b"/>
                  <a:pathLst>
                    <a:path w="2017" h="2017" extrusionOk="0">
                      <a:moveTo>
                        <a:pt x="1009" y="1"/>
                      </a:moveTo>
                      <a:cubicBezTo>
                        <a:pt x="451" y="1"/>
                        <a:pt x="1" y="452"/>
                        <a:pt x="1" y="1009"/>
                      </a:cubicBezTo>
                      <a:cubicBezTo>
                        <a:pt x="1" y="1564"/>
                        <a:pt x="451" y="2017"/>
                        <a:pt x="1009" y="2017"/>
                      </a:cubicBezTo>
                      <a:cubicBezTo>
                        <a:pt x="1564" y="2017"/>
                        <a:pt x="2017" y="1564"/>
                        <a:pt x="2017" y="1009"/>
                      </a:cubicBezTo>
                      <a:cubicBezTo>
                        <a:pt x="2017" y="452"/>
                        <a:pt x="1564" y="1"/>
                        <a:pt x="100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8"/>
                <p:cNvSpPr/>
                <p:nvPr/>
              </p:nvSpPr>
              <p:spPr>
                <a:xfrm>
                  <a:off x="3945325" y="2207463"/>
                  <a:ext cx="16475" cy="76275"/>
                </a:xfrm>
                <a:custGeom>
                  <a:avLst/>
                  <a:gdLst/>
                  <a:ahLst/>
                  <a:cxnLst/>
                  <a:rect l="l" t="t" r="r" b="b"/>
                  <a:pathLst>
                    <a:path w="659" h="3051" extrusionOk="0">
                      <a:moveTo>
                        <a:pt x="444" y="1"/>
                      </a:moveTo>
                      <a:cubicBezTo>
                        <a:pt x="408" y="1"/>
                        <a:pt x="376" y="24"/>
                        <a:pt x="364" y="60"/>
                      </a:cubicBezTo>
                      <a:cubicBezTo>
                        <a:pt x="348" y="104"/>
                        <a:pt x="1" y="1183"/>
                        <a:pt x="482" y="2987"/>
                      </a:cubicBezTo>
                      <a:cubicBezTo>
                        <a:pt x="493" y="3025"/>
                        <a:pt x="527" y="3051"/>
                        <a:pt x="564" y="3051"/>
                      </a:cubicBezTo>
                      <a:cubicBezTo>
                        <a:pt x="572" y="3051"/>
                        <a:pt x="579" y="3049"/>
                        <a:pt x="587" y="3048"/>
                      </a:cubicBezTo>
                      <a:cubicBezTo>
                        <a:pt x="632" y="3036"/>
                        <a:pt x="658" y="2989"/>
                        <a:pt x="647" y="2943"/>
                      </a:cubicBezTo>
                      <a:cubicBezTo>
                        <a:pt x="180" y="1194"/>
                        <a:pt x="521" y="124"/>
                        <a:pt x="524" y="113"/>
                      </a:cubicBezTo>
                      <a:cubicBezTo>
                        <a:pt x="540" y="69"/>
                        <a:pt x="515" y="21"/>
                        <a:pt x="471" y="5"/>
                      </a:cubicBezTo>
                      <a:cubicBezTo>
                        <a:pt x="462" y="2"/>
                        <a:pt x="453" y="1"/>
                        <a:pt x="44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8"/>
                <p:cNvSpPr/>
                <p:nvPr/>
              </p:nvSpPr>
              <p:spPr>
                <a:xfrm>
                  <a:off x="4161200" y="2095613"/>
                  <a:ext cx="204875" cy="90975"/>
                </a:xfrm>
                <a:custGeom>
                  <a:avLst/>
                  <a:gdLst/>
                  <a:ahLst/>
                  <a:cxnLst/>
                  <a:rect l="l" t="t" r="r" b="b"/>
                  <a:pathLst>
                    <a:path w="8195" h="3639" extrusionOk="0">
                      <a:moveTo>
                        <a:pt x="87" y="1"/>
                      </a:moveTo>
                      <a:cubicBezTo>
                        <a:pt x="36" y="1"/>
                        <a:pt x="4" y="38"/>
                        <a:pt x="2" y="84"/>
                      </a:cubicBezTo>
                      <a:cubicBezTo>
                        <a:pt x="1" y="131"/>
                        <a:pt x="39" y="171"/>
                        <a:pt x="86" y="172"/>
                      </a:cubicBezTo>
                      <a:cubicBezTo>
                        <a:pt x="5621" y="335"/>
                        <a:pt x="8006" y="3569"/>
                        <a:pt x="8029" y="3602"/>
                      </a:cubicBezTo>
                      <a:cubicBezTo>
                        <a:pt x="8045" y="3625"/>
                        <a:pt x="8071" y="3638"/>
                        <a:pt x="8099" y="3638"/>
                      </a:cubicBezTo>
                      <a:cubicBezTo>
                        <a:pt x="8115" y="3638"/>
                        <a:pt x="8132" y="3632"/>
                        <a:pt x="8147" y="3622"/>
                      </a:cubicBezTo>
                      <a:cubicBezTo>
                        <a:pt x="8185" y="3594"/>
                        <a:pt x="8194" y="3541"/>
                        <a:pt x="8167" y="3503"/>
                      </a:cubicBezTo>
                      <a:cubicBezTo>
                        <a:pt x="8144" y="3470"/>
                        <a:pt x="5714" y="166"/>
                        <a:pt x="90" y="1"/>
                      </a:cubicBezTo>
                      <a:cubicBezTo>
                        <a:pt x="89" y="1"/>
                        <a:pt x="88" y="1"/>
                        <a:pt x="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8"/>
                <p:cNvSpPr/>
                <p:nvPr/>
              </p:nvSpPr>
              <p:spPr>
                <a:xfrm>
                  <a:off x="3942000" y="2089388"/>
                  <a:ext cx="177975" cy="74050"/>
                </a:xfrm>
                <a:custGeom>
                  <a:avLst/>
                  <a:gdLst/>
                  <a:ahLst/>
                  <a:cxnLst/>
                  <a:rect l="l" t="t" r="r" b="b"/>
                  <a:pathLst>
                    <a:path w="7119" h="2962" extrusionOk="0">
                      <a:moveTo>
                        <a:pt x="7024" y="1"/>
                      </a:moveTo>
                      <a:cubicBezTo>
                        <a:pt x="1813" y="332"/>
                        <a:pt x="44" y="2802"/>
                        <a:pt x="27" y="2826"/>
                      </a:cubicBezTo>
                      <a:cubicBezTo>
                        <a:pt x="0" y="2866"/>
                        <a:pt x="11" y="2919"/>
                        <a:pt x="49" y="2946"/>
                      </a:cubicBezTo>
                      <a:cubicBezTo>
                        <a:pt x="64" y="2955"/>
                        <a:pt x="81" y="2961"/>
                        <a:pt x="97" y="2961"/>
                      </a:cubicBezTo>
                      <a:cubicBezTo>
                        <a:pt x="125" y="2961"/>
                        <a:pt x="150" y="2948"/>
                        <a:pt x="167" y="2925"/>
                      </a:cubicBezTo>
                      <a:cubicBezTo>
                        <a:pt x="184" y="2901"/>
                        <a:pt x="1913" y="497"/>
                        <a:pt x="7035" y="171"/>
                      </a:cubicBezTo>
                      <a:cubicBezTo>
                        <a:pt x="7082" y="168"/>
                        <a:pt x="7119" y="128"/>
                        <a:pt x="7116" y="81"/>
                      </a:cubicBezTo>
                      <a:cubicBezTo>
                        <a:pt x="7113" y="34"/>
                        <a:pt x="7078" y="2"/>
                        <a:pt x="702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8"/>
                <p:cNvSpPr/>
                <p:nvPr/>
              </p:nvSpPr>
              <p:spPr>
                <a:xfrm>
                  <a:off x="4151350" y="2048388"/>
                  <a:ext cx="26975" cy="11875"/>
                </a:xfrm>
                <a:custGeom>
                  <a:avLst/>
                  <a:gdLst/>
                  <a:ahLst/>
                  <a:cxnLst/>
                  <a:rect l="l" t="t" r="r" b="b"/>
                  <a:pathLst>
                    <a:path w="1079" h="475" extrusionOk="0">
                      <a:moveTo>
                        <a:pt x="532" y="1"/>
                      </a:moveTo>
                      <a:cubicBezTo>
                        <a:pt x="500" y="1"/>
                        <a:pt x="465" y="2"/>
                        <a:pt x="428" y="6"/>
                      </a:cubicBezTo>
                      <a:cubicBezTo>
                        <a:pt x="135" y="33"/>
                        <a:pt x="0" y="158"/>
                        <a:pt x="29" y="272"/>
                      </a:cubicBezTo>
                      <a:cubicBezTo>
                        <a:pt x="50" y="354"/>
                        <a:pt x="156" y="429"/>
                        <a:pt x="351" y="463"/>
                      </a:cubicBezTo>
                      <a:cubicBezTo>
                        <a:pt x="399" y="471"/>
                        <a:pt x="444" y="475"/>
                        <a:pt x="486" y="475"/>
                      </a:cubicBezTo>
                      <a:cubicBezTo>
                        <a:pt x="964" y="475"/>
                        <a:pt x="1079" y="1"/>
                        <a:pt x="53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8"/>
                <p:cNvSpPr/>
                <p:nvPr/>
              </p:nvSpPr>
              <p:spPr>
                <a:xfrm>
                  <a:off x="4114525" y="2062488"/>
                  <a:ext cx="22025" cy="9675"/>
                </a:xfrm>
                <a:custGeom>
                  <a:avLst/>
                  <a:gdLst/>
                  <a:ahLst/>
                  <a:cxnLst/>
                  <a:rect l="l" t="t" r="r" b="b"/>
                  <a:pathLst>
                    <a:path w="881" h="387" extrusionOk="0">
                      <a:moveTo>
                        <a:pt x="435" y="1"/>
                      </a:moveTo>
                      <a:cubicBezTo>
                        <a:pt x="409" y="1"/>
                        <a:pt x="380" y="2"/>
                        <a:pt x="350" y="5"/>
                      </a:cubicBezTo>
                      <a:cubicBezTo>
                        <a:pt x="111" y="28"/>
                        <a:pt x="1" y="128"/>
                        <a:pt x="25" y="221"/>
                      </a:cubicBezTo>
                      <a:cubicBezTo>
                        <a:pt x="43" y="288"/>
                        <a:pt x="130" y="350"/>
                        <a:pt x="287" y="377"/>
                      </a:cubicBezTo>
                      <a:cubicBezTo>
                        <a:pt x="327" y="384"/>
                        <a:pt x="364" y="387"/>
                        <a:pt x="399" y="387"/>
                      </a:cubicBezTo>
                      <a:cubicBezTo>
                        <a:pt x="788" y="387"/>
                        <a:pt x="880" y="1"/>
                        <a:pt x="43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8"/>
                <p:cNvSpPr/>
                <p:nvPr/>
              </p:nvSpPr>
              <p:spPr>
                <a:xfrm>
                  <a:off x="4136350" y="2084288"/>
                  <a:ext cx="22025" cy="9700"/>
                </a:xfrm>
                <a:custGeom>
                  <a:avLst/>
                  <a:gdLst/>
                  <a:ahLst/>
                  <a:cxnLst/>
                  <a:rect l="l" t="t" r="r" b="b"/>
                  <a:pathLst>
                    <a:path w="881" h="388" extrusionOk="0">
                      <a:moveTo>
                        <a:pt x="433" y="0"/>
                      </a:moveTo>
                      <a:cubicBezTo>
                        <a:pt x="407" y="0"/>
                        <a:pt x="379" y="2"/>
                        <a:pt x="350" y="5"/>
                      </a:cubicBezTo>
                      <a:cubicBezTo>
                        <a:pt x="111" y="27"/>
                        <a:pt x="0" y="129"/>
                        <a:pt x="25" y="222"/>
                      </a:cubicBezTo>
                      <a:cubicBezTo>
                        <a:pt x="43" y="288"/>
                        <a:pt x="129" y="351"/>
                        <a:pt x="287" y="378"/>
                      </a:cubicBezTo>
                      <a:cubicBezTo>
                        <a:pt x="326" y="385"/>
                        <a:pt x="363" y="388"/>
                        <a:pt x="397" y="388"/>
                      </a:cubicBezTo>
                      <a:cubicBezTo>
                        <a:pt x="788" y="388"/>
                        <a:pt x="881" y="0"/>
                        <a:pt x="43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8"/>
                <p:cNvSpPr/>
                <p:nvPr/>
              </p:nvSpPr>
              <p:spPr>
                <a:xfrm>
                  <a:off x="4083325" y="2057288"/>
                  <a:ext cx="22050" cy="9675"/>
                </a:xfrm>
                <a:custGeom>
                  <a:avLst/>
                  <a:gdLst/>
                  <a:ahLst/>
                  <a:cxnLst/>
                  <a:rect l="l" t="t" r="r" b="b"/>
                  <a:pathLst>
                    <a:path w="882" h="387" extrusionOk="0">
                      <a:moveTo>
                        <a:pt x="437" y="1"/>
                      </a:moveTo>
                      <a:cubicBezTo>
                        <a:pt x="410" y="1"/>
                        <a:pt x="382" y="2"/>
                        <a:pt x="351" y="5"/>
                      </a:cubicBezTo>
                      <a:cubicBezTo>
                        <a:pt x="111" y="28"/>
                        <a:pt x="1" y="128"/>
                        <a:pt x="26" y="222"/>
                      </a:cubicBezTo>
                      <a:cubicBezTo>
                        <a:pt x="43" y="288"/>
                        <a:pt x="130" y="350"/>
                        <a:pt x="289" y="377"/>
                      </a:cubicBezTo>
                      <a:cubicBezTo>
                        <a:pt x="328" y="384"/>
                        <a:pt x="365" y="387"/>
                        <a:pt x="400" y="387"/>
                      </a:cubicBezTo>
                      <a:cubicBezTo>
                        <a:pt x="788" y="387"/>
                        <a:pt x="882" y="1"/>
                        <a:pt x="43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8"/>
                <p:cNvSpPr/>
                <p:nvPr/>
              </p:nvSpPr>
              <p:spPr>
                <a:xfrm>
                  <a:off x="4158600" y="2306188"/>
                  <a:ext cx="59475" cy="41025"/>
                </a:xfrm>
                <a:custGeom>
                  <a:avLst/>
                  <a:gdLst/>
                  <a:ahLst/>
                  <a:cxnLst/>
                  <a:rect l="l" t="t" r="r" b="b"/>
                  <a:pathLst>
                    <a:path w="2379" h="1641" extrusionOk="0">
                      <a:moveTo>
                        <a:pt x="1962" y="1"/>
                      </a:moveTo>
                      <a:cubicBezTo>
                        <a:pt x="1765" y="1"/>
                        <a:pt x="1486" y="236"/>
                        <a:pt x="1122" y="345"/>
                      </a:cubicBezTo>
                      <a:cubicBezTo>
                        <a:pt x="557" y="512"/>
                        <a:pt x="0" y="313"/>
                        <a:pt x="167" y="878"/>
                      </a:cubicBezTo>
                      <a:cubicBezTo>
                        <a:pt x="305" y="1341"/>
                        <a:pt x="729" y="1641"/>
                        <a:pt x="1189" y="1641"/>
                      </a:cubicBezTo>
                      <a:cubicBezTo>
                        <a:pt x="1290" y="1641"/>
                        <a:pt x="1392" y="1626"/>
                        <a:pt x="1494" y="1596"/>
                      </a:cubicBezTo>
                      <a:cubicBezTo>
                        <a:pt x="2057" y="1429"/>
                        <a:pt x="2379" y="835"/>
                        <a:pt x="2212" y="271"/>
                      </a:cubicBezTo>
                      <a:cubicBezTo>
                        <a:pt x="2152" y="71"/>
                        <a:pt x="2069" y="1"/>
                        <a:pt x="196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8"/>
                <p:cNvSpPr/>
                <p:nvPr/>
              </p:nvSpPr>
              <p:spPr>
                <a:xfrm>
                  <a:off x="4534600" y="1956588"/>
                  <a:ext cx="33875" cy="79025"/>
                </a:xfrm>
                <a:custGeom>
                  <a:avLst/>
                  <a:gdLst/>
                  <a:ahLst/>
                  <a:cxnLst/>
                  <a:rect l="l" t="t" r="r" b="b"/>
                  <a:pathLst>
                    <a:path w="1355" h="3161" extrusionOk="0">
                      <a:moveTo>
                        <a:pt x="99" y="0"/>
                      </a:moveTo>
                      <a:cubicBezTo>
                        <a:pt x="82" y="0"/>
                        <a:pt x="65" y="5"/>
                        <a:pt x="50" y="15"/>
                      </a:cubicBezTo>
                      <a:cubicBezTo>
                        <a:pt x="11" y="40"/>
                        <a:pt x="0" y="94"/>
                        <a:pt x="26" y="133"/>
                      </a:cubicBezTo>
                      <a:cubicBezTo>
                        <a:pt x="38" y="150"/>
                        <a:pt x="1139" y="1833"/>
                        <a:pt x="35" y="3016"/>
                      </a:cubicBezTo>
                      <a:cubicBezTo>
                        <a:pt x="3" y="3051"/>
                        <a:pt x="5" y="3104"/>
                        <a:pt x="40" y="3136"/>
                      </a:cubicBezTo>
                      <a:cubicBezTo>
                        <a:pt x="56" y="3151"/>
                        <a:pt x="78" y="3159"/>
                        <a:pt x="97" y="3159"/>
                      </a:cubicBezTo>
                      <a:lnTo>
                        <a:pt x="97" y="3160"/>
                      </a:lnTo>
                      <a:cubicBezTo>
                        <a:pt x="120" y="3160"/>
                        <a:pt x="143" y="3151"/>
                        <a:pt x="160" y="3133"/>
                      </a:cubicBezTo>
                      <a:cubicBezTo>
                        <a:pt x="1354" y="1852"/>
                        <a:pt x="181" y="56"/>
                        <a:pt x="169" y="37"/>
                      </a:cubicBezTo>
                      <a:cubicBezTo>
                        <a:pt x="153" y="13"/>
                        <a:pt x="126" y="0"/>
                        <a:pt x="9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8"/>
                <p:cNvSpPr/>
                <p:nvPr/>
              </p:nvSpPr>
              <p:spPr>
                <a:xfrm>
                  <a:off x="4663300" y="2008463"/>
                  <a:ext cx="29650" cy="70725"/>
                </a:xfrm>
                <a:custGeom>
                  <a:avLst/>
                  <a:gdLst/>
                  <a:ahLst/>
                  <a:cxnLst/>
                  <a:rect l="l" t="t" r="r" b="b"/>
                  <a:pathLst>
                    <a:path w="1186" h="2829" extrusionOk="0">
                      <a:moveTo>
                        <a:pt x="430" y="1"/>
                      </a:moveTo>
                      <a:cubicBezTo>
                        <a:pt x="409" y="1"/>
                        <a:pt x="387" y="9"/>
                        <a:pt x="369" y="26"/>
                      </a:cubicBezTo>
                      <a:cubicBezTo>
                        <a:pt x="336" y="57"/>
                        <a:pt x="336" y="112"/>
                        <a:pt x="368" y="146"/>
                      </a:cubicBezTo>
                      <a:cubicBezTo>
                        <a:pt x="374" y="152"/>
                        <a:pt x="970" y="806"/>
                        <a:pt x="21" y="2705"/>
                      </a:cubicBezTo>
                      <a:cubicBezTo>
                        <a:pt x="0" y="2746"/>
                        <a:pt x="17" y="2798"/>
                        <a:pt x="59" y="2819"/>
                      </a:cubicBezTo>
                      <a:cubicBezTo>
                        <a:pt x="72" y="2825"/>
                        <a:pt x="84" y="2828"/>
                        <a:pt x="97" y="2828"/>
                      </a:cubicBezTo>
                      <a:cubicBezTo>
                        <a:pt x="128" y="2828"/>
                        <a:pt x="158" y="2811"/>
                        <a:pt x="173" y="2781"/>
                      </a:cubicBezTo>
                      <a:cubicBezTo>
                        <a:pt x="1186" y="756"/>
                        <a:pt x="518" y="54"/>
                        <a:pt x="489" y="26"/>
                      </a:cubicBezTo>
                      <a:cubicBezTo>
                        <a:pt x="473" y="9"/>
                        <a:pt x="452" y="1"/>
                        <a:pt x="43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8"/>
                <p:cNvSpPr/>
                <p:nvPr/>
              </p:nvSpPr>
              <p:spPr>
                <a:xfrm>
                  <a:off x="4781675" y="2049988"/>
                  <a:ext cx="29800" cy="70700"/>
                </a:xfrm>
                <a:custGeom>
                  <a:avLst/>
                  <a:gdLst/>
                  <a:ahLst/>
                  <a:cxnLst/>
                  <a:rect l="l" t="t" r="r" b="b"/>
                  <a:pathLst>
                    <a:path w="1192" h="2828" extrusionOk="0">
                      <a:moveTo>
                        <a:pt x="510" y="1"/>
                      </a:moveTo>
                      <a:cubicBezTo>
                        <a:pt x="480" y="1"/>
                        <a:pt x="450" y="17"/>
                        <a:pt x="434" y="45"/>
                      </a:cubicBezTo>
                      <a:cubicBezTo>
                        <a:pt x="413" y="88"/>
                        <a:pt x="428" y="139"/>
                        <a:pt x="471" y="161"/>
                      </a:cubicBezTo>
                      <a:cubicBezTo>
                        <a:pt x="474" y="162"/>
                        <a:pt x="856" y="370"/>
                        <a:pt x="932" y="838"/>
                      </a:cubicBezTo>
                      <a:cubicBezTo>
                        <a:pt x="1014" y="1345"/>
                        <a:pt x="703" y="1982"/>
                        <a:pt x="34" y="2682"/>
                      </a:cubicBezTo>
                      <a:cubicBezTo>
                        <a:pt x="0" y="2717"/>
                        <a:pt x="2" y="2772"/>
                        <a:pt x="35" y="2804"/>
                      </a:cubicBezTo>
                      <a:cubicBezTo>
                        <a:pt x="52" y="2819"/>
                        <a:pt x="73" y="2828"/>
                        <a:pt x="94" y="2828"/>
                      </a:cubicBezTo>
                      <a:cubicBezTo>
                        <a:pt x="117" y="2828"/>
                        <a:pt x="140" y="2819"/>
                        <a:pt x="157" y="2801"/>
                      </a:cubicBezTo>
                      <a:cubicBezTo>
                        <a:pt x="875" y="2051"/>
                        <a:pt x="1192" y="1381"/>
                        <a:pt x="1101" y="810"/>
                      </a:cubicBezTo>
                      <a:cubicBezTo>
                        <a:pt x="1011" y="259"/>
                        <a:pt x="568" y="19"/>
                        <a:pt x="550" y="10"/>
                      </a:cubicBezTo>
                      <a:cubicBezTo>
                        <a:pt x="537" y="4"/>
                        <a:pt x="524" y="1"/>
                        <a:pt x="5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8"/>
                <p:cNvSpPr/>
                <p:nvPr/>
              </p:nvSpPr>
              <p:spPr>
                <a:xfrm>
                  <a:off x="4920875" y="2103938"/>
                  <a:ext cx="46075" cy="72775"/>
                </a:xfrm>
                <a:custGeom>
                  <a:avLst/>
                  <a:gdLst/>
                  <a:ahLst/>
                  <a:cxnLst/>
                  <a:rect l="l" t="t" r="r" b="b"/>
                  <a:pathLst>
                    <a:path w="1843" h="2911" extrusionOk="0">
                      <a:moveTo>
                        <a:pt x="1086" y="1"/>
                      </a:moveTo>
                      <a:cubicBezTo>
                        <a:pt x="1073" y="1"/>
                        <a:pt x="1059" y="4"/>
                        <a:pt x="1047" y="11"/>
                      </a:cubicBezTo>
                      <a:cubicBezTo>
                        <a:pt x="1004" y="32"/>
                        <a:pt x="989" y="84"/>
                        <a:pt x="1010" y="126"/>
                      </a:cubicBezTo>
                      <a:cubicBezTo>
                        <a:pt x="1018" y="139"/>
                        <a:pt x="1649" y="1342"/>
                        <a:pt x="1243" y="2109"/>
                      </a:cubicBezTo>
                      <a:cubicBezTo>
                        <a:pt x="1053" y="2466"/>
                        <a:pt x="663" y="2678"/>
                        <a:pt x="81" y="2741"/>
                      </a:cubicBezTo>
                      <a:cubicBezTo>
                        <a:pt x="34" y="2747"/>
                        <a:pt x="1" y="2788"/>
                        <a:pt x="5" y="2835"/>
                      </a:cubicBezTo>
                      <a:cubicBezTo>
                        <a:pt x="10" y="2879"/>
                        <a:pt x="46" y="2911"/>
                        <a:pt x="90" y="2911"/>
                      </a:cubicBezTo>
                      <a:lnTo>
                        <a:pt x="99" y="2911"/>
                      </a:lnTo>
                      <a:cubicBezTo>
                        <a:pt x="740" y="2842"/>
                        <a:pt x="1176" y="2599"/>
                        <a:pt x="1393" y="2190"/>
                      </a:cubicBezTo>
                      <a:cubicBezTo>
                        <a:pt x="1842" y="1341"/>
                        <a:pt x="1189" y="99"/>
                        <a:pt x="1162" y="46"/>
                      </a:cubicBezTo>
                      <a:cubicBezTo>
                        <a:pt x="1146" y="17"/>
                        <a:pt x="1117" y="1"/>
                        <a:pt x="108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8"/>
                <p:cNvSpPr/>
                <p:nvPr/>
              </p:nvSpPr>
              <p:spPr>
                <a:xfrm>
                  <a:off x="4341550" y="1921288"/>
                  <a:ext cx="31775" cy="79025"/>
                </a:xfrm>
                <a:custGeom>
                  <a:avLst/>
                  <a:gdLst/>
                  <a:ahLst/>
                  <a:cxnLst/>
                  <a:rect l="l" t="t" r="r" b="b"/>
                  <a:pathLst>
                    <a:path w="1271" h="3161" extrusionOk="0">
                      <a:moveTo>
                        <a:pt x="97" y="0"/>
                      </a:moveTo>
                      <a:cubicBezTo>
                        <a:pt x="80" y="0"/>
                        <a:pt x="62" y="6"/>
                        <a:pt x="47" y="18"/>
                      </a:cubicBezTo>
                      <a:cubicBezTo>
                        <a:pt x="9" y="47"/>
                        <a:pt x="1" y="100"/>
                        <a:pt x="30" y="138"/>
                      </a:cubicBezTo>
                      <a:cubicBezTo>
                        <a:pt x="40" y="151"/>
                        <a:pt x="1061" y="1518"/>
                        <a:pt x="27" y="3027"/>
                      </a:cubicBezTo>
                      <a:cubicBezTo>
                        <a:pt x="1" y="3065"/>
                        <a:pt x="12" y="3118"/>
                        <a:pt x="50" y="3145"/>
                      </a:cubicBezTo>
                      <a:cubicBezTo>
                        <a:pt x="65" y="3154"/>
                        <a:pt x="81" y="3160"/>
                        <a:pt x="98" y="3160"/>
                      </a:cubicBezTo>
                      <a:cubicBezTo>
                        <a:pt x="125" y="3160"/>
                        <a:pt x="151" y="3147"/>
                        <a:pt x="168" y="3122"/>
                      </a:cubicBezTo>
                      <a:cubicBezTo>
                        <a:pt x="1270" y="1513"/>
                        <a:pt x="177" y="48"/>
                        <a:pt x="165" y="33"/>
                      </a:cubicBezTo>
                      <a:cubicBezTo>
                        <a:pt x="148" y="12"/>
                        <a:pt x="123" y="0"/>
                        <a:pt x="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8"/>
                <p:cNvSpPr/>
                <p:nvPr/>
              </p:nvSpPr>
              <p:spPr>
                <a:xfrm>
                  <a:off x="4063775" y="1975238"/>
                  <a:ext cx="23100" cy="62425"/>
                </a:xfrm>
                <a:custGeom>
                  <a:avLst/>
                  <a:gdLst/>
                  <a:ahLst/>
                  <a:cxnLst/>
                  <a:rect l="l" t="t" r="r" b="b"/>
                  <a:pathLst>
                    <a:path w="924" h="2497" extrusionOk="0">
                      <a:moveTo>
                        <a:pt x="327" y="0"/>
                      </a:moveTo>
                      <a:cubicBezTo>
                        <a:pt x="286" y="0"/>
                        <a:pt x="254" y="32"/>
                        <a:pt x="248" y="73"/>
                      </a:cubicBezTo>
                      <a:cubicBezTo>
                        <a:pt x="238" y="139"/>
                        <a:pt x="1" y="1702"/>
                        <a:pt x="770" y="2472"/>
                      </a:cubicBezTo>
                      <a:cubicBezTo>
                        <a:pt x="787" y="2489"/>
                        <a:pt x="808" y="2496"/>
                        <a:pt x="830" y="2496"/>
                      </a:cubicBezTo>
                      <a:cubicBezTo>
                        <a:pt x="852" y="2496"/>
                        <a:pt x="874" y="2487"/>
                        <a:pt x="890" y="2472"/>
                      </a:cubicBezTo>
                      <a:cubicBezTo>
                        <a:pt x="924" y="2439"/>
                        <a:pt x="924" y="2384"/>
                        <a:pt x="890" y="2350"/>
                      </a:cubicBezTo>
                      <a:cubicBezTo>
                        <a:pt x="183" y="1643"/>
                        <a:pt x="414" y="114"/>
                        <a:pt x="417" y="99"/>
                      </a:cubicBezTo>
                      <a:cubicBezTo>
                        <a:pt x="424" y="54"/>
                        <a:pt x="391" y="10"/>
                        <a:pt x="345" y="2"/>
                      </a:cubicBezTo>
                      <a:cubicBezTo>
                        <a:pt x="339" y="1"/>
                        <a:pt x="333" y="0"/>
                        <a:pt x="32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8"/>
                <p:cNvSpPr/>
                <p:nvPr/>
              </p:nvSpPr>
              <p:spPr>
                <a:xfrm>
                  <a:off x="3957850" y="2062413"/>
                  <a:ext cx="10800" cy="35425"/>
                </a:xfrm>
                <a:custGeom>
                  <a:avLst/>
                  <a:gdLst/>
                  <a:ahLst/>
                  <a:cxnLst/>
                  <a:rect l="l" t="t" r="r" b="b"/>
                  <a:pathLst>
                    <a:path w="432" h="1417" extrusionOk="0">
                      <a:moveTo>
                        <a:pt x="166" y="1"/>
                      </a:moveTo>
                      <a:cubicBezTo>
                        <a:pt x="123" y="1"/>
                        <a:pt x="91" y="33"/>
                        <a:pt x="84" y="75"/>
                      </a:cubicBezTo>
                      <a:cubicBezTo>
                        <a:pt x="81" y="99"/>
                        <a:pt x="1" y="685"/>
                        <a:pt x="256" y="1362"/>
                      </a:cubicBezTo>
                      <a:cubicBezTo>
                        <a:pt x="268" y="1396"/>
                        <a:pt x="300" y="1417"/>
                        <a:pt x="335" y="1417"/>
                      </a:cubicBezTo>
                      <a:cubicBezTo>
                        <a:pt x="345" y="1417"/>
                        <a:pt x="354" y="1415"/>
                        <a:pt x="365" y="1412"/>
                      </a:cubicBezTo>
                      <a:cubicBezTo>
                        <a:pt x="409" y="1396"/>
                        <a:pt x="432" y="1346"/>
                        <a:pt x="415" y="1302"/>
                      </a:cubicBezTo>
                      <a:cubicBezTo>
                        <a:pt x="177" y="667"/>
                        <a:pt x="253" y="104"/>
                        <a:pt x="253" y="99"/>
                      </a:cubicBezTo>
                      <a:cubicBezTo>
                        <a:pt x="260" y="52"/>
                        <a:pt x="227" y="8"/>
                        <a:pt x="181" y="2"/>
                      </a:cubicBezTo>
                      <a:cubicBezTo>
                        <a:pt x="176" y="1"/>
                        <a:pt x="171" y="1"/>
                        <a:pt x="1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8"/>
                <p:cNvSpPr/>
                <p:nvPr/>
              </p:nvSpPr>
              <p:spPr>
                <a:xfrm>
                  <a:off x="4068875" y="1740963"/>
                  <a:ext cx="395550" cy="148650"/>
                </a:xfrm>
                <a:custGeom>
                  <a:avLst/>
                  <a:gdLst/>
                  <a:ahLst/>
                  <a:cxnLst/>
                  <a:rect l="l" t="t" r="r" b="b"/>
                  <a:pathLst>
                    <a:path w="15822" h="5946" extrusionOk="0">
                      <a:moveTo>
                        <a:pt x="7889" y="0"/>
                      </a:moveTo>
                      <a:cubicBezTo>
                        <a:pt x="4740" y="0"/>
                        <a:pt x="3117" y="1403"/>
                        <a:pt x="3117" y="1403"/>
                      </a:cubicBezTo>
                      <a:cubicBezTo>
                        <a:pt x="2182" y="1819"/>
                        <a:pt x="985" y="3732"/>
                        <a:pt x="222" y="5104"/>
                      </a:cubicBezTo>
                      <a:cubicBezTo>
                        <a:pt x="0" y="5503"/>
                        <a:pt x="310" y="5945"/>
                        <a:pt x="715" y="5945"/>
                      </a:cubicBezTo>
                      <a:cubicBezTo>
                        <a:pt x="784" y="5945"/>
                        <a:pt x="856" y="5932"/>
                        <a:pt x="929" y="5904"/>
                      </a:cubicBezTo>
                      <a:cubicBezTo>
                        <a:pt x="3475" y="4912"/>
                        <a:pt x="6009" y="4579"/>
                        <a:pt x="8265" y="4579"/>
                      </a:cubicBezTo>
                      <a:cubicBezTo>
                        <a:pt x="11123" y="4579"/>
                        <a:pt x="13534" y="5113"/>
                        <a:pt x="14952" y="5520"/>
                      </a:cubicBezTo>
                      <a:cubicBezTo>
                        <a:pt x="15007" y="5536"/>
                        <a:pt x="15061" y="5543"/>
                        <a:pt x="15114" y="5543"/>
                      </a:cubicBezTo>
                      <a:cubicBezTo>
                        <a:pt x="15525" y="5543"/>
                        <a:pt x="15821" y="5088"/>
                        <a:pt x="15601" y="4696"/>
                      </a:cubicBezTo>
                      <a:lnTo>
                        <a:pt x="13838" y="1568"/>
                      </a:lnTo>
                      <a:cubicBezTo>
                        <a:pt x="13777" y="1460"/>
                        <a:pt x="13683" y="1374"/>
                        <a:pt x="13569" y="1325"/>
                      </a:cubicBezTo>
                      <a:cubicBezTo>
                        <a:pt x="11321" y="334"/>
                        <a:pt x="9423" y="0"/>
                        <a:pt x="788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8"/>
                <p:cNvSpPr/>
                <p:nvPr/>
              </p:nvSpPr>
              <p:spPr>
                <a:xfrm>
                  <a:off x="4082300" y="1743863"/>
                  <a:ext cx="368625" cy="125850"/>
                </a:xfrm>
                <a:custGeom>
                  <a:avLst/>
                  <a:gdLst/>
                  <a:ahLst/>
                  <a:cxnLst/>
                  <a:rect l="l" t="t" r="r" b="b"/>
                  <a:pathLst>
                    <a:path w="14745" h="5034" extrusionOk="0">
                      <a:moveTo>
                        <a:pt x="7373" y="183"/>
                      </a:moveTo>
                      <a:cubicBezTo>
                        <a:pt x="8794" y="183"/>
                        <a:pt x="10549" y="452"/>
                        <a:pt x="12621" y="1252"/>
                      </a:cubicBezTo>
                      <a:cubicBezTo>
                        <a:pt x="12707" y="1285"/>
                        <a:pt x="12780" y="1343"/>
                        <a:pt x="12826" y="1414"/>
                      </a:cubicBezTo>
                      <a:lnTo>
                        <a:pt x="14471" y="3969"/>
                      </a:lnTo>
                      <a:cubicBezTo>
                        <a:pt x="14549" y="4089"/>
                        <a:pt x="14546" y="4224"/>
                        <a:pt x="14462" y="4340"/>
                      </a:cubicBezTo>
                      <a:cubicBezTo>
                        <a:pt x="14393" y="4437"/>
                        <a:pt x="14258" y="4520"/>
                        <a:pt x="14093" y="4520"/>
                      </a:cubicBezTo>
                      <a:cubicBezTo>
                        <a:pt x="14052" y="4520"/>
                        <a:pt x="14010" y="4515"/>
                        <a:pt x="13966" y="4504"/>
                      </a:cubicBezTo>
                      <a:cubicBezTo>
                        <a:pt x="12521" y="4141"/>
                        <a:pt x="10298" y="3725"/>
                        <a:pt x="7707" y="3725"/>
                      </a:cubicBezTo>
                      <a:cubicBezTo>
                        <a:pt x="5586" y="3725"/>
                        <a:pt x="3219" y="4004"/>
                        <a:pt x="830" y="4819"/>
                      </a:cubicBezTo>
                      <a:cubicBezTo>
                        <a:pt x="771" y="4840"/>
                        <a:pt x="713" y="4849"/>
                        <a:pt x="659" y="4849"/>
                      </a:cubicBezTo>
                      <a:cubicBezTo>
                        <a:pt x="502" y="4849"/>
                        <a:pt x="370" y="4773"/>
                        <a:pt x="295" y="4680"/>
                      </a:cubicBezTo>
                      <a:cubicBezTo>
                        <a:pt x="206" y="4564"/>
                        <a:pt x="198" y="4428"/>
                        <a:pt x="277" y="4303"/>
                      </a:cubicBezTo>
                      <a:cubicBezTo>
                        <a:pt x="1341" y="2630"/>
                        <a:pt x="2284" y="1569"/>
                        <a:pt x="2935" y="1316"/>
                      </a:cubicBezTo>
                      <a:lnTo>
                        <a:pt x="2956" y="1303"/>
                      </a:lnTo>
                      <a:cubicBezTo>
                        <a:pt x="2979" y="1287"/>
                        <a:pt x="4491" y="183"/>
                        <a:pt x="7373" y="183"/>
                      </a:cubicBezTo>
                      <a:close/>
                      <a:moveTo>
                        <a:pt x="7376" y="0"/>
                      </a:moveTo>
                      <a:cubicBezTo>
                        <a:pt x="4549" y="0"/>
                        <a:pt x="3002" y="1045"/>
                        <a:pt x="2856" y="1149"/>
                      </a:cubicBezTo>
                      <a:cubicBezTo>
                        <a:pt x="1979" y="1499"/>
                        <a:pt x="886" y="3002"/>
                        <a:pt x="122" y="4205"/>
                      </a:cubicBezTo>
                      <a:cubicBezTo>
                        <a:pt x="1" y="4396"/>
                        <a:pt x="11" y="4616"/>
                        <a:pt x="151" y="4794"/>
                      </a:cubicBezTo>
                      <a:cubicBezTo>
                        <a:pt x="256" y="4927"/>
                        <a:pt x="441" y="5033"/>
                        <a:pt x="659" y="5033"/>
                      </a:cubicBezTo>
                      <a:cubicBezTo>
                        <a:pt x="732" y="5033"/>
                        <a:pt x="810" y="5021"/>
                        <a:pt x="890" y="4994"/>
                      </a:cubicBezTo>
                      <a:cubicBezTo>
                        <a:pt x="3258" y="4186"/>
                        <a:pt x="5605" y="3910"/>
                        <a:pt x="7708" y="3910"/>
                      </a:cubicBezTo>
                      <a:cubicBezTo>
                        <a:pt x="10280" y="3910"/>
                        <a:pt x="12487" y="4323"/>
                        <a:pt x="13922" y="4683"/>
                      </a:cubicBezTo>
                      <a:cubicBezTo>
                        <a:pt x="13980" y="4697"/>
                        <a:pt x="14038" y="4704"/>
                        <a:pt x="14096" y="4704"/>
                      </a:cubicBezTo>
                      <a:cubicBezTo>
                        <a:pt x="14303" y="4704"/>
                        <a:pt x="14495" y="4612"/>
                        <a:pt x="14613" y="4447"/>
                      </a:cubicBezTo>
                      <a:cubicBezTo>
                        <a:pt x="14740" y="4270"/>
                        <a:pt x="14745" y="4054"/>
                        <a:pt x="14626" y="3869"/>
                      </a:cubicBezTo>
                      <a:lnTo>
                        <a:pt x="12981" y="1314"/>
                      </a:lnTo>
                      <a:cubicBezTo>
                        <a:pt x="12914" y="1211"/>
                        <a:pt x="12809" y="1127"/>
                        <a:pt x="12686" y="1080"/>
                      </a:cubicBezTo>
                      <a:cubicBezTo>
                        <a:pt x="10594" y="272"/>
                        <a:pt x="8818" y="0"/>
                        <a:pt x="737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8"/>
                <p:cNvSpPr/>
                <p:nvPr/>
              </p:nvSpPr>
              <p:spPr>
                <a:xfrm>
                  <a:off x="4106850" y="1752188"/>
                  <a:ext cx="319600" cy="100525"/>
                </a:xfrm>
                <a:custGeom>
                  <a:avLst/>
                  <a:gdLst/>
                  <a:ahLst/>
                  <a:cxnLst/>
                  <a:rect l="l" t="t" r="r" b="b"/>
                  <a:pathLst>
                    <a:path w="12784" h="4021" extrusionOk="0">
                      <a:moveTo>
                        <a:pt x="6391" y="154"/>
                      </a:moveTo>
                      <a:cubicBezTo>
                        <a:pt x="7626" y="154"/>
                        <a:pt x="9151" y="368"/>
                        <a:pt x="10950" y="1005"/>
                      </a:cubicBezTo>
                      <a:cubicBezTo>
                        <a:pt x="11026" y="1033"/>
                        <a:pt x="11089" y="1078"/>
                        <a:pt x="11130" y="1136"/>
                      </a:cubicBezTo>
                      <a:lnTo>
                        <a:pt x="12559" y="3173"/>
                      </a:lnTo>
                      <a:cubicBezTo>
                        <a:pt x="12641" y="3292"/>
                        <a:pt x="12597" y="3393"/>
                        <a:pt x="12563" y="3443"/>
                      </a:cubicBezTo>
                      <a:cubicBezTo>
                        <a:pt x="12505" y="3529"/>
                        <a:pt x="12382" y="3605"/>
                        <a:pt x="12226" y="3605"/>
                      </a:cubicBezTo>
                      <a:cubicBezTo>
                        <a:pt x="12190" y="3605"/>
                        <a:pt x="12153" y="3601"/>
                        <a:pt x="12114" y="3592"/>
                      </a:cubicBezTo>
                      <a:cubicBezTo>
                        <a:pt x="10860" y="3303"/>
                        <a:pt x="8930" y="2971"/>
                        <a:pt x="6683" y="2971"/>
                      </a:cubicBezTo>
                      <a:cubicBezTo>
                        <a:pt x="4842" y="2971"/>
                        <a:pt x="2787" y="3193"/>
                        <a:pt x="714" y="3843"/>
                      </a:cubicBezTo>
                      <a:cubicBezTo>
                        <a:pt x="663" y="3859"/>
                        <a:pt x="612" y="3867"/>
                        <a:pt x="563" y="3867"/>
                      </a:cubicBezTo>
                      <a:cubicBezTo>
                        <a:pt x="417" y="3867"/>
                        <a:pt x="291" y="3799"/>
                        <a:pt x="229" y="3714"/>
                      </a:cubicBezTo>
                      <a:cubicBezTo>
                        <a:pt x="192" y="3664"/>
                        <a:pt x="142" y="3562"/>
                        <a:pt x="227" y="3439"/>
                      </a:cubicBezTo>
                      <a:cubicBezTo>
                        <a:pt x="1150" y="2104"/>
                        <a:pt x="1970" y="1259"/>
                        <a:pt x="2535" y="1057"/>
                      </a:cubicBezTo>
                      <a:lnTo>
                        <a:pt x="2553" y="1048"/>
                      </a:lnTo>
                      <a:cubicBezTo>
                        <a:pt x="2573" y="1034"/>
                        <a:pt x="3887" y="154"/>
                        <a:pt x="6391" y="154"/>
                      </a:cubicBezTo>
                      <a:close/>
                      <a:moveTo>
                        <a:pt x="6395" y="1"/>
                      </a:moveTo>
                      <a:cubicBezTo>
                        <a:pt x="3939" y="1"/>
                        <a:pt x="2597" y="835"/>
                        <a:pt x="2474" y="916"/>
                      </a:cubicBezTo>
                      <a:cubicBezTo>
                        <a:pt x="1713" y="1195"/>
                        <a:pt x="763" y="2393"/>
                        <a:pt x="101" y="3352"/>
                      </a:cubicBezTo>
                      <a:cubicBezTo>
                        <a:pt x="1" y="3497"/>
                        <a:pt x="2" y="3665"/>
                        <a:pt x="106" y="3805"/>
                      </a:cubicBezTo>
                      <a:cubicBezTo>
                        <a:pt x="206" y="3943"/>
                        <a:pt x="380" y="4020"/>
                        <a:pt x="564" y="4020"/>
                      </a:cubicBezTo>
                      <a:cubicBezTo>
                        <a:pt x="629" y="4020"/>
                        <a:pt x="695" y="4010"/>
                        <a:pt x="760" y="3990"/>
                      </a:cubicBezTo>
                      <a:cubicBezTo>
                        <a:pt x="2816" y="3345"/>
                        <a:pt x="4856" y="3124"/>
                        <a:pt x="6683" y="3124"/>
                      </a:cubicBezTo>
                      <a:cubicBezTo>
                        <a:pt x="8917" y="3124"/>
                        <a:pt x="10833" y="3454"/>
                        <a:pt x="12079" y="3741"/>
                      </a:cubicBezTo>
                      <a:cubicBezTo>
                        <a:pt x="12129" y="3753"/>
                        <a:pt x="12178" y="3758"/>
                        <a:pt x="12227" y="3758"/>
                      </a:cubicBezTo>
                      <a:cubicBezTo>
                        <a:pt x="12416" y="3758"/>
                        <a:pt x="12592" y="3674"/>
                        <a:pt x="12691" y="3528"/>
                      </a:cubicBezTo>
                      <a:cubicBezTo>
                        <a:pt x="12784" y="3390"/>
                        <a:pt x="12782" y="3225"/>
                        <a:pt x="12685" y="3085"/>
                      </a:cubicBezTo>
                      <a:lnTo>
                        <a:pt x="11255" y="1048"/>
                      </a:lnTo>
                      <a:cubicBezTo>
                        <a:pt x="11197" y="964"/>
                        <a:pt x="11107" y="899"/>
                        <a:pt x="11001" y="861"/>
                      </a:cubicBezTo>
                      <a:cubicBezTo>
                        <a:pt x="9186" y="217"/>
                        <a:pt x="7646" y="1"/>
                        <a:pt x="63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8"/>
                <p:cNvSpPr/>
                <p:nvPr/>
              </p:nvSpPr>
              <p:spPr>
                <a:xfrm>
                  <a:off x="4144975" y="1764213"/>
                  <a:ext cx="243400" cy="65075"/>
                </a:xfrm>
                <a:custGeom>
                  <a:avLst/>
                  <a:gdLst/>
                  <a:ahLst/>
                  <a:cxnLst/>
                  <a:rect l="l" t="t" r="r" b="b"/>
                  <a:pathLst>
                    <a:path w="9736" h="2603" extrusionOk="0">
                      <a:moveTo>
                        <a:pt x="4866" y="108"/>
                      </a:moveTo>
                      <a:cubicBezTo>
                        <a:pt x="5808" y="108"/>
                        <a:pt x="6973" y="247"/>
                        <a:pt x="8347" y="659"/>
                      </a:cubicBezTo>
                      <a:cubicBezTo>
                        <a:pt x="8406" y="676"/>
                        <a:pt x="8455" y="707"/>
                        <a:pt x="8486" y="743"/>
                      </a:cubicBezTo>
                      <a:lnTo>
                        <a:pt x="9575" y="2058"/>
                      </a:lnTo>
                      <a:cubicBezTo>
                        <a:pt x="9614" y="2106"/>
                        <a:pt x="9620" y="2153"/>
                        <a:pt x="9592" y="2202"/>
                      </a:cubicBezTo>
                      <a:cubicBezTo>
                        <a:pt x="9552" y="2268"/>
                        <a:pt x="9449" y="2327"/>
                        <a:pt x="9318" y="2327"/>
                      </a:cubicBezTo>
                      <a:cubicBezTo>
                        <a:pt x="9289" y="2327"/>
                        <a:pt x="9259" y="2324"/>
                        <a:pt x="9227" y="2317"/>
                      </a:cubicBezTo>
                      <a:cubicBezTo>
                        <a:pt x="8271" y="2131"/>
                        <a:pt x="6801" y="1917"/>
                        <a:pt x="5088" y="1917"/>
                      </a:cubicBezTo>
                      <a:cubicBezTo>
                        <a:pt x="3686" y="1917"/>
                        <a:pt x="2121" y="2061"/>
                        <a:pt x="542" y="2480"/>
                      </a:cubicBezTo>
                      <a:cubicBezTo>
                        <a:pt x="502" y="2490"/>
                        <a:pt x="462" y="2495"/>
                        <a:pt x="424" y="2495"/>
                      </a:cubicBezTo>
                      <a:cubicBezTo>
                        <a:pt x="297" y="2495"/>
                        <a:pt x="190" y="2443"/>
                        <a:pt x="147" y="2375"/>
                      </a:cubicBezTo>
                      <a:cubicBezTo>
                        <a:pt x="117" y="2328"/>
                        <a:pt x="120" y="2278"/>
                        <a:pt x="161" y="2229"/>
                      </a:cubicBezTo>
                      <a:cubicBezTo>
                        <a:pt x="865" y="1368"/>
                        <a:pt x="1491" y="822"/>
                        <a:pt x="1934" y="685"/>
                      </a:cubicBezTo>
                      <a:cubicBezTo>
                        <a:pt x="1949" y="678"/>
                        <a:pt x="2953" y="108"/>
                        <a:pt x="4866" y="108"/>
                      </a:cubicBezTo>
                      <a:close/>
                      <a:moveTo>
                        <a:pt x="4866" y="1"/>
                      </a:moveTo>
                      <a:cubicBezTo>
                        <a:pt x="2921" y="1"/>
                        <a:pt x="1899" y="583"/>
                        <a:pt x="1892" y="588"/>
                      </a:cubicBezTo>
                      <a:cubicBezTo>
                        <a:pt x="1312" y="764"/>
                        <a:pt x="585" y="1540"/>
                        <a:pt x="77" y="2162"/>
                      </a:cubicBezTo>
                      <a:cubicBezTo>
                        <a:pt x="8" y="2247"/>
                        <a:pt x="0" y="2346"/>
                        <a:pt x="56" y="2434"/>
                      </a:cubicBezTo>
                      <a:cubicBezTo>
                        <a:pt x="126" y="2540"/>
                        <a:pt x="270" y="2603"/>
                        <a:pt x="425" y="2603"/>
                      </a:cubicBezTo>
                      <a:cubicBezTo>
                        <a:pt x="472" y="2603"/>
                        <a:pt x="522" y="2597"/>
                        <a:pt x="569" y="2583"/>
                      </a:cubicBezTo>
                      <a:cubicBezTo>
                        <a:pt x="2138" y="2168"/>
                        <a:pt x="3693" y="2026"/>
                        <a:pt x="5087" y="2026"/>
                      </a:cubicBezTo>
                      <a:cubicBezTo>
                        <a:pt x="6792" y="2026"/>
                        <a:pt x="8255" y="2238"/>
                        <a:pt x="9206" y="2424"/>
                      </a:cubicBezTo>
                      <a:cubicBezTo>
                        <a:pt x="9243" y="2431"/>
                        <a:pt x="9280" y="2434"/>
                        <a:pt x="9316" y="2434"/>
                      </a:cubicBezTo>
                      <a:cubicBezTo>
                        <a:pt x="9475" y="2434"/>
                        <a:pt x="9619" y="2367"/>
                        <a:pt x="9684" y="2257"/>
                      </a:cubicBezTo>
                      <a:cubicBezTo>
                        <a:pt x="9736" y="2170"/>
                        <a:pt x="9727" y="2073"/>
                        <a:pt x="9658" y="1989"/>
                      </a:cubicBezTo>
                      <a:lnTo>
                        <a:pt x="8568" y="675"/>
                      </a:lnTo>
                      <a:cubicBezTo>
                        <a:pt x="8524" y="622"/>
                        <a:pt x="8456" y="579"/>
                        <a:pt x="8377" y="556"/>
                      </a:cubicBezTo>
                      <a:cubicBezTo>
                        <a:pt x="6992" y="140"/>
                        <a:pt x="5818" y="1"/>
                        <a:pt x="48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8"/>
                <p:cNvSpPr/>
                <p:nvPr/>
              </p:nvSpPr>
              <p:spPr>
                <a:xfrm>
                  <a:off x="4174525" y="1772113"/>
                  <a:ext cx="184300" cy="46450"/>
                </a:xfrm>
                <a:custGeom>
                  <a:avLst/>
                  <a:gdLst/>
                  <a:ahLst/>
                  <a:cxnLst/>
                  <a:rect l="l" t="t" r="r" b="b"/>
                  <a:pathLst>
                    <a:path w="7372" h="1858" extrusionOk="0">
                      <a:moveTo>
                        <a:pt x="3685" y="79"/>
                      </a:moveTo>
                      <a:cubicBezTo>
                        <a:pt x="4400" y="79"/>
                        <a:pt x="5281" y="178"/>
                        <a:pt x="6322" y="473"/>
                      </a:cubicBezTo>
                      <a:cubicBezTo>
                        <a:pt x="6368" y="485"/>
                        <a:pt x="6406" y="506"/>
                        <a:pt x="6428" y="533"/>
                      </a:cubicBezTo>
                      <a:lnTo>
                        <a:pt x="7254" y="1470"/>
                      </a:lnTo>
                      <a:cubicBezTo>
                        <a:pt x="7282" y="1502"/>
                        <a:pt x="7286" y="1534"/>
                        <a:pt x="7268" y="1566"/>
                      </a:cubicBezTo>
                      <a:cubicBezTo>
                        <a:pt x="7239" y="1616"/>
                        <a:pt x="7156" y="1658"/>
                        <a:pt x="7055" y="1658"/>
                      </a:cubicBezTo>
                      <a:cubicBezTo>
                        <a:pt x="7033" y="1658"/>
                        <a:pt x="7010" y="1656"/>
                        <a:pt x="6987" y="1652"/>
                      </a:cubicBezTo>
                      <a:cubicBezTo>
                        <a:pt x="6263" y="1519"/>
                        <a:pt x="5150" y="1367"/>
                        <a:pt x="3852" y="1367"/>
                      </a:cubicBezTo>
                      <a:cubicBezTo>
                        <a:pt x="2791" y="1367"/>
                        <a:pt x="1606" y="1469"/>
                        <a:pt x="411" y="1767"/>
                      </a:cubicBezTo>
                      <a:cubicBezTo>
                        <a:pt x="380" y="1775"/>
                        <a:pt x="349" y="1778"/>
                        <a:pt x="320" y="1778"/>
                      </a:cubicBezTo>
                      <a:cubicBezTo>
                        <a:pt x="220" y="1778"/>
                        <a:pt x="136" y="1738"/>
                        <a:pt x="105" y="1689"/>
                      </a:cubicBezTo>
                      <a:cubicBezTo>
                        <a:pt x="86" y="1657"/>
                        <a:pt x="90" y="1625"/>
                        <a:pt x="118" y="1591"/>
                      </a:cubicBezTo>
                      <a:cubicBezTo>
                        <a:pt x="427" y="1236"/>
                        <a:pt x="1010" y="621"/>
                        <a:pt x="1463" y="492"/>
                      </a:cubicBezTo>
                      <a:cubicBezTo>
                        <a:pt x="1473" y="486"/>
                        <a:pt x="2235" y="79"/>
                        <a:pt x="3685" y="79"/>
                      </a:cubicBezTo>
                      <a:close/>
                      <a:moveTo>
                        <a:pt x="3684" y="0"/>
                      </a:moveTo>
                      <a:cubicBezTo>
                        <a:pt x="2212" y="0"/>
                        <a:pt x="1437" y="415"/>
                        <a:pt x="1432" y="419"/>
                      </a:cubicBezTo>
                      <a:cubicBezTo>
                        <a:pt x="992" y="544"/>
                        <a:pt x="442" y="1098"/>
                        <a:pt x="58" y="1540"/>
                      </a:cubicBezTo>
                      <a:cubicBezTo>
                        <a:pt x="8" y="1599"/>
                        <a:pt x="1" y="1667"/>
                        <a:pt x="37" y="1730"/>
                      </a:cubicBezTo>
                      <a:cubicBezTo>
                        <a:pt x="81" y="1801"/>
                        <a:pt x="190" y="1857"/>
                        <a:pt x="319" y="1857"/>
                      </a:cubicBezTo>
                      <a:cubicBezTo>
                        <a:pt x="354" y="1857"/>
                        <a:pt x="392" y="1853"/>
                        <a:pt x="429" y="1843"/>
                      </a:cubicBezTo>
                      <a:cubicBezTo>
                        <a:pt x="1618" y="1547"/>
                        <a:pt x="2797" y="1445"/>
                        <a:pt x="3854" y="1445"/>
                      </a:cubicBezTo>
                      <a:cubicBezTo>
                        <a:pt x="5145" y="1445"/>
                        <a:pt x="6253" y="1597"/>
                        <a:pt x="6973" y="1730"/>
                      </a:cubicBezTo>
                      <a:cubicBezTo>
                        <a:pt x="7001" y="1735"/>
                        <a:pt x="7029" y="1737"/>
                        <a:pt x="7057" y="1737"/>
                      </a:cubicBezTo>
                      <a:cubicBezTo>
                        <a:pt x="7180" y="1737"/>
                        <a:pt x="7291" y="1687"/>
                        <a:pt x="7338" y="1604"/>
                      </a:cubicBezTo>
                      <a:cubicBezTo>
                        <a:pt x="7371" y="1543"/>
                        <a:pt x="7364" y="1474"/>
                        <a:pt x="7312" y="1417"/>
                      </a:cubicBezTo>
                      <a:lnTo>
                        <a:pt x="6488" y="480"/>
                      </a:lnTo>
                      <a:cubicBezTo>
                        <a:pt x="6454" y="442"/>
                        <a:pt x="6403" y="413"/>
                        <a:pt x="6343" y="397"/>
                      </a:cubicBezTo>
                      <a:cubicBezTo>
                        <a:pt x="5295" y="100"/>
                        <a:pt x="4406" y="0"/>
                        <a:pt x="368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8"/>
                <p:cNvSpPr/>
                <p:nvPr/>
              </p:nvSpPr>
              <p:spPr>
                <a:xfrm>
                  <a:off x="4197800" y="1778013"/>
                  <a:ext cx="137750" cy="27750"/>
                </a:xfrm>
                <a:custGeom>
                  <a:avLst/>
                  <a:gdLst/>
                  <a:ahLst/>
                  <a:cxnLst/>
                  <a:rect l="l" t="t" r="r" b="b"/>
                  <a:pathLst>
                    <a:path w="5510" h="1110" extrusionOk="0">
                      <a:moveTo>
                        <a:pt x="2754" y="53"/>
                      </a:moveTo>
                      <a:cubicBezTo>
                        <a:pt x="3290" y="53"/>
                        <a:pt x="3950" y="111"/>
                        <a:pt x="4731" y="287"/>
                      </a:cubicBezTo>
                      <a:cubicBezTo>
                        <a:pt x="4766" y="294"/>
                        <a:pt x="4795" y="308"/>
                        <a:pt x="4813" y="323"/>
                      </a:cubicBezTo>
                      <a:lnTo>
                        <a:pt x="5431" y="880"/>
                      </a:lnTo>
                      <a:cubicBezTo>
                        <a:pt x="5455" y="903"/>
                        <a:pt x="5447" y="917"/>
                        <a:pt x="5444" y="923"/>
                      </a:cubicBezTo>
                      <a:cubicBezTo>
                        <a:pt x="5432" y="952"/>
                        <a:pt x="5367" y="986"/>
                        <a:pt x="5278" y="986"/>
                      </a:cubicBezTo>
                      <a:cubicBezTo>
                        <a:pt x="5262" y="986"/>
                        <a:pt x="5244" y="985"/>
                        <a:pt x="5226" y="982"/>
                      </a:cubicBezTo>
                      <a:cubicBezTo>
                        <a:pt x="4683" y="903"/>
                        <a:pt x="3851" y="812"/>
                        <a:pt x="2881" y="812"/>
                      </a:cubicBezTo>
                      <a:cubicBezTo>
                        <a:pt x="2086" y="812"/>
                        <a:pt x="1199" y="873"/>
                        <a:pt x="304" y="1050"/>
                      </a:cubicBezTo>
                      <a:cubicBezTo>
                        <a:pt x="279" y="1055"/>
                        <a:pt x="256" y="1058"/>
                        <a:pt x="233" y="1058"/>
                      </a:cubicBezTo>
                      <a:cubicBezTo>
                        <a:pt x="148" y="1058"/>
                        <a:pt x="81" y="1026"/>
                        <a:pt x="66" y="996"/>
                      </a:cubicBezTo>
                      <a:cubicBezTo>
                        <a:pt x="63" y="990"/>
                        <a:pt x="55" y="976"/>
                        <a:pt x="79" y="953"/>
                      </a:cubicBezTo>
                      <a:cubicBezTo>
                        <a:pt x="310" y="742"/>
                        <a:pt x="749" y="376"/>
                        <a:pt x="1086" y="299"/>
                      </a:cubicBezTo>
                      <a:cubicBezTo>
                        <a:pt x="1095" y="296"/>
                        <a:pt x="1666" y="53"/>
                        <a:pt x="2754" y="53"/>
                      </a:cubicBezTo>
                      <a:close/>
                      <a:moveTo>
                        <a:pt x="2754" y="0"/>
                      </a:moveTo>
                      <a:cubicBezTo>
                        <a:pt x="1654" y="0"/>
                        <a:pt x="1076" y="246"/>
                        <a:pt x="1071" y="249"/>
                      </a:cubicBezTo>
                      <a:cubicBezTo>
                        <a:pt x="743" y="323"/>
                        <a:pt x="331" y="652"/>
                        <a:pt x="44" y="915"/>
                      </a:cubicBezTo>
                      <a:cubicBezTo>
                        <a:pt x="9" y="945"/>
                        <a:pt x="0" y="983"/>
                        <a:pt x="19" y="1018"/>
                      </a:cubicBezTo>
                      <a:cubicBezTo>
                        <a:pt x="46" y="1075"/>
                        <a:pt x="137" y="1109"/>
                        <a:pt x="236" y="1109"/>
                      </a:cubicBezTo>
                      <a:cubicBezTo>
                        <a:pt x="261" y="1109"/>
                        <a:pt x="289" y="1108"/>
                        <a:pt x="315" y="1102"/>
                      </a:cubicBezTo>
                      <a:cubicBezTo>
                        <a:pt x="1205" y="925"/>
                        <a:pt x="2089" y="865"/>
                        <a:pt x="2881" y="865"/>
                      </a:cubicBezTo>
                      <a:cubicBezTo>
                        <a:pt x="3847" y="865"/>
                        <a:pt x="4677" y="955"/>
                        <a:pt x="5217" y="1034"/>
                      </a:cubicBezTo>
                      <a:cubicBezTo>
                        <a:pt x="5237" y="1037"/>
                        <a:pt x="5258" y="1039"/>
                        <a:pt x="5279" y="1039"/>
                      </a:cubicBezTo>
                      <a:cubicBezTo>
                        <a:pt x="5377" y="1039"/>
                        <a:pt x="5466" y="1001"/>
                        <a:pt x="5493" y="945"/>
                      </a:cubicBezTo>
                      <a:cubicBezTo>
                        <a:pt x="5510" y="911"/>
                        <a:pt x="5499" y="873"/>
                        <a:pt x="5466" y="842"/>
                      </a:cubicBezTo>
                      <a:lnTo>
                        <a:pt x="4848" y="285"/>
                      </a:lnTo>
                      <a:cubicBezTo>
                        <a:pt x="4823" y="262"/>
                        <a:pt x="4787" y="246"/>
                        <a:pt x="4743" y="235"/>
                      </a:cubicBezTo>
                      <a:cubicBezTo>
                        <a:pt x="3958" y="59"/>
                        <a:pt x="3293" y="0"/>
                        <a:pt x="275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8"/>
                <p:cNvSpPr/>
                <p:nvPr/>
              </p:nvSpPr>
              <p:spPr>
                <a:xfrm>
                  <a:off x="4484100" y="1775538"/>
                  <a:ext cx="389750" cy="201875"/>
                </a:xfrm>
                <a:custGeom>
                  <a:avLst/>
                  <a:gdLst/>
                  <a:ahLst/>
                  <a:cxnLst/>
                  <a:rect l="l" t="t" r="r" b="b"/>
                  <a:pathLst>
                    <a:path w="15590" h="8075" extrusionOk="0">
                      <a:moveTo>
                        <a:pt x="1174" y="1"/>
                      </a:moveTo>
                      <a:cubicBezTo>
                        <a:pt x="504" y="1"/>
                        <a:pt x="1" y="662"/>
                        <a:pt x="218" y="1327"/>
                      </a:cubicBezTo>
                      <a:lnTo>
                        <a:pt x="1117" y="4069"/>
                      </a:lnTo>
                      <a:cubicBezTo>
                        <a:pt x="1223" y="4392"/>
                        <a:pt x="1483" y="4641"/>
                        <a:pt x="1811" y="4731"/>
                      </a:cubicBezTo>
                      <a:cubicBezTo>
                        <a:pt x="4129" y="5362"/>
                        <a:pt x="13394" y="7875"/>
                        <a:pt x="14987" y="8073"/>
                      </a:cubicBezTo>
                      <a:cubicBezTo>
                        <a:pt x="14992" y="8074"/>
                        <a:pt x="14997" y="8074"/>
                        <a:pt x="15002" y="8074"/>
                      </a:cubicBezTo>
                      <a:cubicBezTo>
                        <a:pt x="15589" y="8074"/>
                        <a:pt x="13910" y="3566"/>
                        <a:pt x="12258" y="1845"/>
                      </a:cubicBezTo>
                      <a:cubicBezTo>
                        <a:pt x="12104" y="1685"/>
                        <a:pt x="11900" y="1583"/>
                        <a:pt x="11680" y="1550"/>
                      </a:cubicBezTo>
                      <a:lnTo>
                        <a:pt x="1328" y="12"/>
                      </a:lnTo>
                      <a:cubicBezTo>
                        <a:pt x="1276" y="4"/>
                        <a:pt x="1225" y="1"/>
                        <a:pt x="117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8"/>
                <p:cNvSpPr/>
                <p:nvPr/>
              </p:nvSpPr>
              <p:spPr>
                <a:xfrm>
                  <a:off x="4508400" y="1786038"/>
                  <a:ext cx="337850" cy="168775"/>
                </a:xfrm>
                <a:custGeom>
                  <a:avLst/>
                  <a:gdLst/>
                  <a:ahLst/>
                  <a:cxnLst/>
                  <a:rect l="l" t="t" r="r" b="b"/>
                  <a:pathLst>
                    <a:path w="13514" h="6751" extrusionOk="0">
                      <a:moveTo>
                        <a:pt x="1024" y="186"/>
                      </a:moveTo>
                      <a:cubicBezTo>
                        <a:pt x="1065" y="186"/>
                        <a:pt x="1106" y="189"/>
                        <a:pt x="1147" y="193"/>
                      </a:cubicBezTo>
                      <a:lnTo>
                        <a:pt x="10183" y="1446"/>
                      </a:lnTo>
                      <a:cubicBezTo>
                        <a:pt x="10357" y="1469"/>
                        <a:pt x="10518" y="1546"/>
                        <a:pt x="10635" y="1660"/>
                      </a:cubicBezTo>
                      <a:cubicBezTo>
                        <a:pt x="12047" y="3029"/>
                        <a:pt x="13309" y="6330"/>
                        <a:pt x="13093" y="6565"/>
                      </a:cubicBezTo>
                      <a:cubicBezTo>
                        <a:pt x="11683" y="6401"/>
                        <a:pt x="3274" y="4274"/>
                        <a:pt x="1602" y="3849"/>
                      </a:cubicBezTo>
                      <a:cubicBezTo>
                        <a:pt x="1346" y="3784"/>
                        <a:pt x="1142" y="3605"/>
                        <a:pt x="1060" y="3371"/>
                      </a:cubicBezTo>
                      <a:lnTo>
                        <a:pt x="277" y="1142"/>
                      </a:lnTo>
                      <a:cubicBezTo>
                        <a:pt x="197" y="911"/>
                        <a:pt x="239" y="670"/>
                        <a:pt x="397" y="477"/>
                      </a:cubicBezTo>
                      <a:cubicBezTo>
                        <a:pt x="550" y="291"/>
                        <a:pt x="778" y="186"/>
                        <a:pt x="1024" y="186"/>
                      </a:cubicBezTo>
                      <a:close/>
                      <a:moveTo>
                        <a:pt x="1021" y="1"/>
                      </a:moveTo>
                      <a:cubicBezTo>
                        <a:pt x="721" y="1"/>
                        <a:pt x="442" y="130"/>
                        <a:pt x="254" y="360"/>
                      </a:cubicBezTo>
                      <a:cubicBezTo>
                        <a:pt x="55" y="603"/>
                        <a:pt x="1" y="911"/>
                        <a:pt x="102" y="1203"/>
                      </a:cubicBezTo>
                      <a:lnTo>
                        <a:pt x="887" y="3432"/>
                      </a:lnTo>
                      <a:cubicBezTo>
                        <a:pt x="989" y="3725"/>
                        <a:pt x="1241" y="3948"/>
                        <a:pt x="1557" y="4028"/>
                      </a:cubicBezTo>
                      <a:cubicBezTo>
                        <a:pt x="3231" y="4453"/>
                        <a:pt x="11651" y="6583"/>
                        <a:pt x="13072" y="6749"/>
                      </a:cubicBezTo>
                      <a:cubicBezTo>
                        <a:pt x="13081" y="6750"/>
                        <a:pt x="13088" y="6750"/>
                        <a:pt x="13096" y="6750"/>
                      </a:cubicBezTo>
                      <a:cubicBezTo>
                        <a:pt x="13169" y="6750"/>
                        <a:pt x="13227" y="6711"/>
                        <a:pt x="13260" y="6641"/>
                      </a:cubicBezTo>
                      <a:cubicBezTo>
                        <a:pt x="13514" y="6106"/>
                        <a:pt x="12105" y="2827"/>
                        <a:pt x="10764" y="1526"/>
                      </a:cubicBezTo>
                      <a:cubicBezTo>
                        <a:pt x="10615" y="1384"/>
                        <a:pt x="10424" y="1292"/>
                        <a:pt x="10209" y="1262"/>
                      </a:cubicBezTo>
                      <a:lnTo>
                        <a:pt x="1171" y="11"/>
                      </a:lnTo>
                      <a:cubicBezTo>
                        <a:pt x="1121" y="4"/>
                        <a:pt x="1071" y="1"/>
                        <a:pt x="102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8"/>
                <p:cNvSpPr/>
                <p:nvPr/>
              </p:nvSpPr>
              <p:spPr>
                <a:xfrm>
                  <a:off x="4529775" y="1796863"/>
                  <a:ext cx="294225" cy="136800"/>
                </a:xfrm>
                <a:custGeom>
                  <a:avLst/>
                  <a:gdLst/>
                  <a:ahLst/>
                  <a:cxnLst/>
                  <a:rect l="l" t="t" r="r" b="b"/>
                  <a:pathLst>
                    <a:path w="11769" h="5472" extrusionOk="0">
                      <a:moveTo>
                        <a:pt x="882" y="153"/>
                      </a:moveTo>
                      <a:cubicBezTo>
                        <a:pt x="919" y="153"/>
                        <a:pt x="957" y="156"/>
                        <a:pt x="995" y="161"/>
                      </a:cubicBezTo>
                      <a:lnTo>
                        <a:pt x="8883" y="1174"/>
                      </a:lnTo>
                      <a:cubicBezTo>
                        <a:pt x="9038" y="1193"/>
                        <a:pt x="9179" y="1256"/>
                        <a:pt x="9282" y="1350"/>
                      </a:cubicBezTo>
                      <a:cubicBezTo>
                        <a:pt x="10369" y="2327"/>
                        <a:pt x="11424" y="4605"/>
                        <a:pt x="11439" y="5221"/>
                      </a:cubicBezTo>
                      <a:cubicBezTo>
                        <a:pt x="11441" y="5305"/>
                        <a:pt x="11424" y="5317"/>
                        <a:pt x="11421" y="5318"/>
                      </a:cubicBezTo>
                      <a:cubicBezTo>
                        <a:pt x="10187" y="5185"/>
                        <a:pt x="2848" y="3462"/>
                        <a:pt x="1389" y="3117"/>
                      </a:cubicBezTo>
                      <a:cubicBezTo>
                        <a:pt x="1163" y="3064"/>
                        <a:pt x="986" y="2920"/>
                        <a:pt x="914" y="2730"/>
                      </a:cubicBezTo>
                      <a:lnTo>
                        <a:pt x="230" y="923"/>
                      </a:lnTo>
                      <a:cubicBezTo>
                        <a:pt x="164" y="752"/>
                        <a:pt x="195" y="566"/>
                        <a:pt x="313" y="416"/>
                      </a:cubicBezTo>
                      <a:cubicBezTo>
                        <a:pt x="444" y="250"/>
                        <a:pt x="654" y="153"/>
                        <a:pt x="882" y="153"/>
                      </a:cubicBezTo>
                      <a:close/>
                      <a:moveTo>
                        <a:pt x="894" y="1"/>
                      </a:moveTo>
                      <a:cubicBezTo>
                        <a:pt x="616" y="1"/>
                        <a:pt x="355" y="116"/>
                        <a:pt x="193" y="322"/>
                      </a:cubicBezTo>
                      <a:cubicBezTo>
                        <a:pt x="40" y="515"/>
                        <a:pt x="0" y="755"/>
                        <a:pt x="85" y="978"/>
                      </a:cubicBezTo>
                      <a:lnTo>
                        <a:pt x="770" y="2784"/>
                      </a:lnTo>
                      <a:cubicBezTo>
                        <a:pt x="861" y="3021"/>
                        <a:pt x="1078" y="3202"/>
                        <a:pt x="1355" y="3266"/>
                      </a:cubicBezTo>
                      <a:cubicBezTo>
                        <a:pt x="2815" y="3610"/>
                        <a:pt x="10163" y="5335"/>
                        <a:pt x="11405" y="5470"/>
                      </a:cubicBezTo>
                      <a:cubicBezTo>
                        <a:pt x="11412" y="5472"/>
                        <a:pt x="11418" y="5472"/>
                        <a:pt x="11426" y="5472"/>
                      </a:cubicBezTo>
                      <a:cubicBezTo>
                        <a:pt x="11490" y="5472"/>
                        <a:pt x="11541" y="5437"/>
                        <a:pt x="11569" y="5376"/>
                      </a:cubicBezTo>
                      <a:cubicBezTo>
                        <a:pt x="11769" y="4925"/>
                        <a:pt x="10529" y="2265"/>
                        <a:pt x="9384" y="1234"/>
                      </a:cubicBezTo>
                      <a:cubicBezTo>
                        <a:pt x="9258" y="1121"/>
                        <a:pt x="9086" y="1046"/>
                        <a:pt x="8903" y="1022"/>
                      </a:cubicBezTo>
                      <a:lnTo>
                        <a:pt x="1013" y="8"/>
                      </a:lnTo>
                      <a:cubicBezTo>
                        <a:pt x="973" y="3"/>
                        <a:pt x="933" y="1"/>
                        <a:pt x="89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8"/>
                <p:cNvSpPr/>
                <p:nvPr/>
              </p:nvSpPr>
              <p:spPr>
                <a:xfrm>
                  <a:off x="4559650" y="1810888"/>
                  <a:ext cx="233850" cy="105725"/>
                </a:xfrm>
                <a:custGeom>
                  <a:avLst/>
                  <a:gdLst/>
                  <a:ahLst/>
                  <a:cxnLst/>
                  <a:rect l="l" t="t" r="r" b="b"/>
                  <a:pathLst>
                    <a:path w="9354" h="4229" extrusionOk="0">
                      <a:moveTo>
                        <a:pt x="703" y="121"/>
                      </a:moveTo>
                      <a:cubicBezTo>
                        <a:pt x="730" y="121"/>
                        <a:pt x="759" y="122"/>
                        <a:pt x="788" y="127"/>
                      </a:cubicBezTo>
                      <a:lnTo>
                        <a:pt x="7061" y="910"/>
                      </a:lnTo>
                      <a:cubicBezTo>
                        <a:pt x="7182" y="925"/>
                        <a:pt x="7296" y="973"/>
                        <a:pt x="7378" y="1045"/>
                      </a:cubicBezTo>
                      <a:cubicBezTo>
                        <a:pt x="8244" y="1801"/>
                        <a:pt x="9080" y="3559"/>
                        <a:pt x="9094" y="4036"/>
                      </a:cubicBezTo>
                      <a:cubicBezTo>
                        <a:pt x="9095" y="4094"/>
                        <a:pt x="9083" y="4109"/>
                        <a:pt x="9079" y="4109"/>
                      </a:cubicBezTo>
                      <a:cubicBezTo>
                        <a:pt x="8133" y="4010"/>
                        <a:pt x="2734" y="2784"/>
                        <a:pt x="1102" y="2409"/>
                      </a:cubicBezTo>
                      <a:cubicBezTo>
                        <a:pt x="922" y="2368"/>
                        <a:pt x="780" y="2255"/>
                        <a:pt x="723" y="2110"/>
                      </a:cubicBezTo>
                      <a:lnTo>
                        <a:pt x="179" y="714"/>
                      </a:lnTo>
                      <a:cubicBezTo>
                        <a:pt x="128" y="584"/>
                        <a:pt x="149" y="447"/>
                        <a:pt x="238" y="332"/>
                      </a:cubicBezTo>
                      <a:cubicBezTo>
                        <a:pt x="343" y="198"/>
                        <a:pt x="516" y="121"/>
                        <a:pt x="703" y="121"/>
                      </a:cubicBezTo>
                      <a:close/>
                      <a:moveTo>
                        <a:pt x="704" y="1"/>
                      </a:moveTo>
                      <a:cubicBezTo>
                        <a:pt x="480" y="1"/>
                        <a:pt x="272" y="95"/>
                        <a:pt x="144" y="259"/>
                      </a:cubicBezTo>
                      <a:cubicBezTo>
                        <a:pt x="29" y="406"/>
                        <a:pt x="0" y="588"/>
                        <a:pt x="67" y="758"/>
                      </a:cubicBezTo>
                      <a:lnTo>
                        <a:pt x="610" y="2154"/>
                      </a:lnTo>
                      <a:cubicBezTo>
                        <a:pt x="683" y="2337"/>
                        <a:pt x="856" y="2475"/>
                        <a:pt x="1075" y="2527"/>
                      </a:cubicBezTo>
                      <a:cubicBezTo>
                        <a:pt x="2708" y="2901"/>
                        <a:pt x="8115" y="4129"/>
                        <a:pt x="9065" y="4229"/>
                      </a:cubicBezTo>
                      <a:lnTo>
                        <a:pt x="9082" y="4229"/>
                      </a:lnTo>
                      <a:cubicBezTo>
                        <a:pt x="9132" y="4229"/>
                        <a:pt x="9173" y="4202"/>
                        <a:pt x="9195" y="4153"/>
                      </a:cubicBezTo>
                      <a:cubicBezTo>
                        <a:pt x="9353" y="3792"/>
                        <a:pt x="8383" y="1765"/>
                        <a:pt x="7457" y="954"/>
                      </a:cubicBezTo>
                      <a:cubicBezTo>
                        <a:pt x="7355" y="866"/>
                        <a:pt x="7223" y="809"/>
                        <a:pt x="7075" y="790"/>
                      </a:cubicBezTo>
                      <a:lnTo>
                        <a:pt x="803" y="7"/>
                      </a:lnTo>
                      <a:cubicBezTo>
                        <a:pt x="770" y="3"/>
                        <a:pt x="737" y="1"/>
                        <a:pt x="70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8"/>
                <p:cNvSpPr/>
                <p:nvPr/>
              </p:nvSpPr>
              <p:spPr>
                <a:xfrm>
                  <a:off x="4593525" y="1826388"/>
                  <a:ext cx="165275" cy="74750"/>
                </a:xfrm>
                <a:custGeom>
                  <a:avLst/>
                  <a:gdLst/>
                  <a:ahLst/>
                  <a:cxnLst/>
                  <a:rect l="l" t="t" r="r" b="b"/>
                  <a:pathLst>
                    <a:path w="6611" h="2990" extrusionOk="0">
                      <a:moveTo>
                        <a:pt x="500" y="86"/>
                      </a:moveTo>
                      <a:cubicBezTo>
                        <a:pt x="519" y="86"/>
                        <a:pt x="539" y="88"/>
                        <a:pt x="558" y="90"/>
                      </a:cubicBezTo>
                      <a:lnTo>
                        <a:pt x="4991" y="644"/>
                      </a:lnTo>
                      <a:cubicBezTo>
                        <a:pt x="5077" y="655"/>
                        <a:pt x="5156" y="688"/>
                        <a:pt x="5216" y="740"/>
                      </a:cubicBezTo>
                      <a:cubicBezTo>
                        <a:pt x="5827" y="1274"/>
                        <a:pt x="6418" y="2516"/>
                        <a:pt x="6427" y="2853"/>
                      </a:cubicBezTo>
                      <a:cubicBezTo>
                        <a:pt x="6429" y="2894"/>
                        <a:pt x="6419" y="2904"/>
                        <a:pt x="6416" y="2904"/>
                      </a:cubicBezTo>
                      <a:cubicBezTo>
                        <a:pt x="5726" y="2832"/>
                        <a:pt x="1599" y="1890"/>
                        <a:pt x="780" y="1702"/>
                      </a:cubicBezTo>
                      <a:cubicBezTo>
                        <a:pt x="652" y="1673"/>
                        <a:pt x="552" y="1594"/>
                        <a:pt x="512" y="1491"/>
                      </a:cubicBezTo>
                      <a:lnTo>
                        <a:pt x="127" y="504"/>
                      </a:lnTo>
                      <a:lnTo>
                        <a:pt x="127" y="506"/>
                      </a:lnTo>
                      <a:cubicBezTo>
                        <a:pt x="90" y="413"/>
                        <a:pt x="106" y="318"/>
                        <a:pt x="169" y="236"/>
                      </a:cubicBezTo>
                      <a:cubicBezTo>
                        <a:pt x="244" y="140"/>
                        <a:pt x="369" y="86"/>
                        <a:pt x="500" y="86"/>
                      </a:cubicBezTo>
                      <a:close/>
                      <a:moveTo>
                        <a:pt x="499" y="1"/>
                      </a:moveTo>
                      <a:cubicBezTo>
                        <a:pt x="340" y="1"/>
                        <a:pt x="193" y="67"/>
                        <a:pt x="103" y="182"/>
                      </a:cubicBezTo>
                      <a:cubicBezTo>
                        <a:pt x="21" y="287"/>
                        <a:pt x="1" y="416"/>
                        <a:pt x="48" y="536"/>
                      </a:cubicBezTo>
                      <a:lnTo>
                        <a:pt x="432" y="1521"/>
                      </a:lnTo>
                      <a:cubicBezTo>
                        <a:pt x="482" y="1652"/>
                        <a:pt x="605" y="1751"/>
                        <a:pt x="760" y="1786"/>
                      </a:cubicBezTo>
                      <a:cubicBezTo>
                        <a:pt x="1581" y="1974"/>
                        <a:pt x="5712" y="2917"/>
                        <a:pt x="6407" y="2990"/>
                      </a:cubicBezTo>
                      <a:lnTo>
                        <a:pt x="6418" y="2990"/>
                      </a:lnTo>
                      <a:cubicBezTo>
                        <a:pt x="6454" y="2990"/>
                        <a:pt x="6485" y="2970"/>
                        <a:pt x="6498" y="2935"/>
                      </a:cubicBezTo>
                      <a:cubicBezTo>
                        <a:pt x="6611" y="2680"/>
                        <a:pt x="5926" y="1247"/>
                        <a:pt x="5272" y="674"/>
                      </a:cubicBezTo>
                      <a:cubicBezTo>
                        <a:pt x="5200" y="612"/>
                        <a:pt x="5103" y="571"/>
                        <a:pt x="5002" y="559"/>
                      </a:cubicBezTo>
                      <a:lnTo>
                        <a:pt x="569" y="5"/>
                      </a:lnTo>
                      <a:cubicBezTo>
                        <a:pt x="545" y="2"/>
                        <a:pt x="522" y="1"/>
                        <a:pt x="4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8"/>
                <p:cNvSpPr/>
                <p:nvPr/>
              </p:nvSpPr>
              <p:spPr>
                <a:xfrm>
                  <a:off x="4618950" y="1838013"/>
                  <a:ext cx="113850" cy="51500"/>
                </a:xfrm>
                <a:custGeom>
                  <a:avLst/>
                  <a:gdLst/>
                  <a:ahLst/>
                  <a:cxnLst/>
                  <a:rect l="l" t="t" r="r" b="b"/>
                  <a:pathLst>
                    <a:path w="4554" h="2060" extrusionOk="0">
                      <a:moveTo>
                        <a:pt x="341" y="59"/>
                      </a:moveTo>
                      <a:cubicBezTo>
                        <a:pt x="355" y="59"/>
                        <a:pt x="369" y="60"/>
                        <a:pt x="384" y="62"/>
                      </a:cubicBezTo>
                      <a:lnTo>
                        <a:pt x="3438" y="443"/>
                      </a:lnTo>
                      <a:cubicBezTo>
                        <a:pt x="3497" y="451"/>
                        <a:pt x="3552" y="474"/>
                        <a:pt x="3593" y="510"/>
                      </a:cubicBezTo>
                      <a:cubicBezTo>
                        <a:pt x="4013" y="877"/>
                        <a:pt x="4422" y="1734"/>
                        <a:pt x="4426" y="1966"/>
                      </a:cubicBezTo>
                      <a:cubicBezTo>
                        <a:pt x="4428" y="1993"/>
                        <a:pt x="4422" y="2001"/>
                        <a:pt x="4420" y="2001"/>
                      </a:cubicBezTo>
                      <a:lnTo>
                        <a:pt x="4419" y="2001"/>
                      </a:lnTo>
                      <a:cubicBezTo>
                        <a:pt x="3944" y="1951"/>
                        <a:pt x="1100" y="1302"/>
                        <a:pt x="535" y="1173"/>
                      </a:cubicBezTo>
                      <a:cubicBezTo>
                        <a:pt x="449" y="1154"/>
                        <a:pt x="381" y="1099"/>
                        <a:pt x="352" y="1028"/>
                      </a:cubicBezTo>
                      <a:lnTo>
                        <a:pt x="88" y="348"/>
                      </a:lnTo>
                      <a:cubicBezTo>
                        <a:pt x="62" y="284"/>
                        <a:pt x="72" y="218"/>
                        <a:pt x="116" y="162"/>
                      </a:cubicBezTo>
                      <a:cubicBezTo>
                        <a:pt x="168" y="97"/>
                        <a:pt x="251" y="59"/>
                        <a:pt x="341" y="59"/>
                      </a:cubicBezTo>
                      <a:close/>
                      <a:moveTo>
                        <a:pt x="344" y="0"/>
                      </a:moveTo>
                      <a:cubicBezTo>
                        <a:pt x="234" y="0"/>
                        <a:pt x="132" y="46"/>
                        <a:pt x="71" y="126"/>
                      </a:cubicBezTo>
                      <a:cubicBezTo>
                        <a:pt x="15" y="199"/>
                        <a:pt x="1" y="287"/>
                        <a:pt x="33" y="369"/>
                      </a:cubicBezTo>
                      <a:lnTo>
                        <a:pt x="297" y="1049"/>
                      </a:lnTo>
                      <a:cubicBezTo>
                        <a:pt x="332" y="1138"/>
                        <a:pt x="417" y="1205"/>
                        <a:pt x="523" y="1230"/>
                      </a:cubicBezTo>
                      <a:cubicBezTo>
                        <a:pt x="1088" y="1360"/>
                        <a:pt x="3934" y="2008"/>
                        <a:pt x="4414" y="2058"/>
                      </a:cubicBezTo>
                      <a:cubicBezTo>
                        <a:pt x="4416" y="2060"/>
                        <a:pt x="4419" y="2060"/>
                        <a:pt x="4422" y="2060"/>
                      </a:cubicBezTo>
                      <a:cubicBezTo>
                        <a:pt x="4446" y="2060"/>
                        <a:pt x="4466" y="2046"/>
                        <a:pt x="4476" y="2022"/>
                      </a:cubicBezTo>
                      <a:cubicBezTo>
                        <a:pt x="4554" y="1846"/>
                        <a:pt x="4082" y="859"/>
                        <a:pt x="3631" y="464"/>
                      </a:cubicBezTo>
                      <a:cubicBezTo>
                        <a:pt x="3582" y="422"/>
                        <a:pt x="3517" y="395"/>
                        <a:pt x="3444" y="385"/>
                      </a:cubicBezTo>
                      <a:lnTo>
                        <a:pt x="391" y="3"/>
                      </a:lnTo>
                      <a:cubicBezTo>
                        <a:pt x="375" y="1"/>
                        <a:pt x="360" y="0"/>
                        <a:pt x="34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8"/>
                <p:cNvSpPr/>
                <p:nvPr/>
              </p:nvSpPr>
              <p:spPr>
                <a:xfrm>
                  <a:off x="4640100" y="1847713"/>
                  <a:ext cx="71025" cy="32125"/>
                </a:xfrm>
                <a:custGeom>
                  <a:avLst/>
                  <a:gdLst/>
                  <a:ahLst/>
                  <a:cxnLst/>
                  <a:rect l="l" t="t" r="r" b="b"/>
                  <a:pathLst>
                    <a:path w="2841" h="1285" extrusionOk="0">
                      <a:moveTo>
                        <a:pt x="215" y="37"/>
                      </a:moveTo>
                      <a:cubicBezTo>
                        <a:pt x="222" y="37"/>
                        <a:pt x="231" y="37"/>
                        <a:pt x="240" y="38"/>
                      </a:cubicBezTo>
                      <a:lnTo>
                        <a:pt x="2144" y="277"/>
                      </a:lnTo>
                      <a:cubicBezTo>
                        <a:pt x="2182" y="281"/>
                        <a:pt x="2216" y="295"/>
                        <a:pt x="2241" y="318"/>
                      </a:cubicBezTo>
                      <a:cubicBezTo>
                        <a:pt x="2496" y="539"/>
                        <a:pt x="2759" y="1081"/>
                        <a:pt x="2762" y="1226"/>
                      </a:cubicBezTo>
                      <a:cubicBezTo>
                        <a:pt x="2762" y="1244"/>
                        <a:pt x="2759" y="1248"/>
                        <a:pt x="2758" y="1248"/>
                      </a:cubicBezTo>
                      <a:cubicBezTo>
                        <a:pt x="2469" y="1218"/>
                        <a:pt x="831" y="845"/>
                        <a:pt x="336" y="732"/>
                      </a:cubicBezTo>
                      <a:cubicBezTo>
                        <a:pt x="281" y="719"/>
                        <a:pt x="237" y="685"/>
                        <a:pt x="221" y="641"/>
                      </a:cubicBezTo>
                      <a:lnTo>
                        <a:pt x="55" y="218"/>
                      </a:lnTo>
                      <a:lnTo>
                        <a:pt x="55" y="216"/>
                      </a:lnTo>
                      <a:cubicBezTo>
                        <a:pt x="40" y="177"/>
                        <a:pt x="46" y="136"/>
                        <a:pt x="73" y="101"/>
                      </a:cubicBezTo>
                      <a:cubicBezTo>
                        <a:pt x="105" y="60"/>
                        <a:pt x="157" y="37"/>
                        <a:pt x="215" y="37"/>
                      </a:cubicBezTo>
                      <a:close/>
                      <a:moveTo>
                        <a:pt x="216" y="0"/>
                      </a:moveTo>
                      <a:cubicBezTo>
                        <a:pt x="146" y="0"/>
                        <a:pt x="83" y="29"/>
                        <a:pt x="45" y="78"/>
                      </a:cubicBezTo>
                      <a:cubicBezTo>
                        <a:pt x="10" y="123"/>
                        <a:pt x="1" y="178"/>
                        <a:pt x="22" y="230"/>
                      </a:cubicBezTo>
                      <a:lnTo>
                        <a:pt x="187" y="653"/>
                      </a:lnTo>
                      <a:cubicBezTo>
                        <a:pt x="209" y="709"/>
                        <a:pt x="262" y="752"/>
                        <a:pt x="327" y="767"/>
                      </a:cubicBezTo>
                      <a:cubicBezTo>
                        <a:pt x="823" y="881"/>
                        <a:pt x="2463" y="1253"/>
                        <a:pt x="2753" y="1283"/>
                      </a:cubicBezTo>
                      <a:cubicBezTo>
                        <a:pt x="2754" y="1283"/>
                        <a:pt x="2756" y="1285"/>
                        <a:pt x="2758" y="1285"/>
                      </a:cubicBezTo>
                      <a:cubicBezTo>
                        <a:pt x="2774" y="1285"/>
                        <a:pt x="2786" y="1276"/>
                        <a:pt x="2792" y="1261"/>
                      </a:cubicBezTo>
                      <a:cubicBezTo>
                        <a:pt x="2841" y="1151"/>
                        <a:pt x="2546" y="535"/>
                        <a:pt x="2266" y="290"/>
                      </a:cubicBezTo>
                      <a:cubicBezTo>
                        <a:pt x="2235" y="263"/>
                        <a:pt x="2193" y="245"/>
                        <a:pt x="2149" y="240"/>
                      </a:cubicBezTo>
                      <a:lnTo>
                        <a:pt x="245" y="2"/>
                      </a:lnTo>
                      <a:cubicBezTo>
                        <a:pt x="235" y="1"/>
                        <a:pt x="225" y="0"/>
                        <a:pt x="21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8"/>
                <p:cNvSpPr/>
                <p:nvPr/>
              </p:nvSpPr>
              <p:spPr>
                <a:xfrm>
                  <a:off x="4844975" y="1811313"/>
                  <a:ext cx="186100" cy="206975"/>
                </a:xfrm>
                <a:custGeom>
                  <a:avLst/>
                  <a:gdLst/>
                  <a:ahLst/>
                  <a:cxnLst/>
                  <a:rect l="l" t="t" r="r" b="b"/>
                  <a:pathLst>
                    <a:path w="7444" h="8279" extrusionOk="0">
                      <a:moveTo>
                        <a:pt x="3790" y="1"/>
                      </a:moveTo>
                      <a:cubicBezTo>
                        <a:pt x="3790" y="1"/>
                        <a:pt x="1980" y="353"/>
                        <a:pt x="708" y="353"/>
                      </a:cubicBezTo>
                      <a:cubicBezTo>
                        <a:pt x="664" y="353"/>
                        <a:pt x="621" y="352"/>
                        <a:pt x="579" y="351"/>
                      </a:cubicBezTo>
                      <a:cubicBezTo>
                        <a:pt x="575" y="351"/>
                        <a:pt x="572" y="351"/>
                        <a:pt x="568" y="351"/>
                      </a:cubicBezTo>
                      <a:cubicBezTo>
                        <a:pt x="231" y="351"/>
                        <a:pt x="0" y="696"/>
                        <a:pt x="139" y="1009"/>
                      </a:cubicBezTo>
                      <a:lnTo>
                        <a:pt x="2812" y="7077"/>
                      </a:lnTo>
                      <a:cubicBezTo>
                        <a:pt x="2855" y="7174"/>
                        <a:pt x="2929" y="7254"/>
                        <a:pt x="3023" y="7303"/>
                      </a:cubicBezTo>
                      <a:cubicBezTo>
                        <a:pt x="3492" y="7549"/>
                        <a:pt x="4991" y="8279"/>
                        <a:pt x="6264" y="8279"/>
                      </a:cubicBezTo>
                      <a:cubicBezTo>
                        <a:pt x="6701" y="8279"/>
                        <a:pt x="7111" y="8193"/>
                        <a:pt x="7444" y="7971"/>
                      </a:cubicBezTo>
                      <a:cubicBezTo>
                        <a:pt x="7444" y="7971"/>
                        <a:pt x="6032" y="1994"/>
                        <a:pt x="379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8"/>
                <p:cNvSpPr/>
                <p:nvPr/>
              </p:nvSpPr>
              <p:spPr>
                <a:xfrm>
                  <a:off x="4870375" y="1820338"/>
                  <a:ext cx="154025" cy="172150"/>
                </a:xfrm>
                <a:custGeom>
                  <a:avLst/>
                  <a:gdLst/>
                  <a:ahLst/>
                  <a:cxnLst/>
                  <a:rect l="l" t="t" r="r" b="b"/>
                  <a:pathLst>
                    <a:path w="6161" h="6886" extrusionOk="0">
                      <a:moveTo>
                        <a:pt x="3074" y="198"/>
                      </a:moveTo>
                      <a:cubicBezTo>
                        <a:pt x="4714" y="1700"/>
                        <a:pt x="5808" y="5931"/>
                        <a:pt x="5951" y="6502"/>
                      </a:cubicBezTo>
                      <a:cubicBezTo>
                        <a:pt x="5710" y="6643"/>
                        <a:pt x="5418" y="6699"/>
                        <a:pt x="5107" y="6699"/>
                      </a:cubicBezTo>
                      <a:cubicBezTo>
                        <a:pt x="4075" y="6699"/>
                        <a:pt x="2830" y="6082"/>
                        <a:pt x="2526" y="5923"/>
                      </a:cubicBezTo>
                      <a:cubicBezTo>
                        <a:pt x="2467" y="5893"/>
                        <a:pt x="2423" y="5844"/>
                        <a:pt x="2396" y="5783"/>
                      </a:cubicBezTo>
                      <a:lnTo>
                        <a:pt x="234" y="878"/>
                      </a:lnTo>
                      <a:cubicBezTo>
                        <a:pt x="194" y="786"/>
                        <a:pt x="202" y="687"/>
                        <a:pt x="258" y="604"/>
                      </a:cubicBezTo>
                      <a:cubicBezTo>
                        <a:pt x="311" y="523"/>
                        <a:pt x="401" y="475"/>
                        <a:pt x="498" y="475"/>
                      </a:cubicBezTo>
                      <a:lnTo>
                        <a:pt x="504" y="475"/>
                      </a:lnTo>
                      <a:cubicBezTo>
                        <a:pt x="535" y="475"/>
                        <a:pt x="567" y="475"/>
                        <a:pt x="600" y="475"/>
                      </a:cubicBezTo>
                      <a:cubicBezTo>
                        <a:pt x="1536" y="475"/>
                        <a:pt x="2815" y="248"/>
                        <a:pt x="3074" y="198"/>
                      </a:cubicBezTo>
                      <a:close/>
                      <a:moveTo>
                        <a:pt x="3130" y="1"/>
                      </a:moveTo>
                      <a:lnTo>
                        <a:pt x="3085" y="10"/>
                      </a:lnTo>
                      <a:cubicBezTo>
                        <a:pt x="3070" y="12"/>
                        <a:pt x="1598" y="292"/>
                        <a:pt x="593" y="292"/>
                      </a:cubicBezTo>
                      <a:cubicBezTo>
                        <a:pt x="564" y="292"/>
                        <a:pt x="536" y="291"/>
                        <a:pt x="509" y="291"/>
                      </a:cubicBezTo>
                      <a:cubicBezTo>
                        <a:pt x="343" y="291"/>
                        <a:pt x="194" y="365"/>
                        <a:pt x="105" y="502"/>
                      </a:cubicBezTo>
                      <a:cubicBezTo>
                        <a:pt x="15" y="636"/>
                        <a:pt x="0" y="804"/>
                        <a:pt x="65" y="953"/>
                      </a:cubicBezTo>
                      <a:lnTo>
                        <a:pt x="2227" y="5858"/>
                      </a:lnTo>
                      <a:cubicBezTo>
                        <a:pt x="2271" y="5958"/>
                        <a:pt x="2344" y="6035"/>
                        <a:pt x="2440" y="6087"/>
                      </a:cubicBezTo>
                      <a:cubicBezTo>
                        <a:pt x="2872" y="6313"/>
                        <a:pt x="4069" y="6886"/>
                        <a:pt x="5101" y="6886"/>
                      </a:cubicBezTo>
                      <a:cubicBezTo>
                        <a:pt x="5473" y="6886"/>
                        <a:pt x="5822" y="6811"/>
                        <a:pt x="6108" y="6621"/>
                      </a:cubicBezTo>
                      <a:lnTo>
                        <a:pt x="6161" y="6587"/>
                      </a:lnTo>
                      <a:lnTo>
                        <a:pt x="6147" y="6524"/>
                      </a:lnTo>
                      <a:cubicBezTo>
                        <a:pt x="6100" y="6325"/>
                        <a:pt x="4978" y="1644"/>
                        <a:pt x="3164" y="31"/>
                      </a:cubicBezTo>
                      <a:lnTo>
                        <a:pt x="3130"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8"/>
                <p:cNvSpPr/>
                <p:nvPr/>
              </p:nvSpPr>
              <p:spPr>
                <a:xfrm>
                  <a:off x="4887625" y="1839638"/>
                  <a:ext cx="119575" cy="133600"/>
                </a:xfrm>
                <a:custGeom>
                  <a:avLst/>
                  <a:gdLst/>
                  <a:ahLst/>
                  <a:cxnLst/>
                  <a:rect l="l" t="t" r="r" b="b"/>
                  <a:pathLst>
                    <a:path w="4783" h="5344" extrusionOk="0">
                      <a:moveTo>
                        <a:pt x="2387" y="152"/>
                      </a:moveTo>
                      <a:cubicBezTo>
                        <a:pt x="3661" y="1318"/>
                        <a:pt x="4511" y="4603"/>
                        <a:pt x="4620" y="5046"/>
                      </a:cubicBezTo>
                      <a:cubicBezTo>
                        <a:pt x="4434" y="5156"/>
                        <a:pt x="4207" y="5200"/>
                        <a:pt x="3966" y="5200"/>
                      </a:cubicBezTo>
                      <a:cubicBezTo>
                        <a:pt x="3164" y="5200"/>
                        <a:pt x="2197" y="4721"/>
                        <a:pt x="1962" y="4597"/>
                      </a:cubicBezTo>
                      <a:cubicBezTo>
                        <a:pt x="1917" y="4573"/>
                        <a:pt x="1880" y="4535"/>
                        <a:pt x="1861" y="4489"/>
                      </a:cubicBezTo>
                      <a:lnTo>
                        <a:pt x="181" y="680"/>
                      </a:lnTo>
                      <a:cubicBezTo>
                        <a:pt x="151" y="609"/>
                        <a:pt x="157" y="531"/>
                        <a:pt x="200" y="466"/>
                      </a:cubicBezTo>
                      <a:cubicBezTo>
                        <a:pt x="242" y="404"/>
                        <a:pt x="312" y="368"/>
                        <a:pt x="386" y="368"/>
                      </a:cubicBezTo>
                      <a:lnTo>
                        <a:pt x="392" y="368"/>
                      </a:lnTo>
                      <a:cubicBezTo>
                        <a:pt x="410" y="368"/>
                        <a:pt x="428" y="368"/>
                        <a:pt x="446" y="368"/>
                      </a:cubicBezTo>
                      <a:cubicBezTo>
                        <a:pt x="1173" y="368"/>
                        <a:pt x="2184" y="192"/>
                        <a:pt x="2387" y="152"/>
                      </a:cubicBezTo>
                      <a:close/>
                      <a:moveTo>
                        <a:pt x="2430" y="0"/>
                      </a:moveTo>
                      <a:lnTo>
                        <a:pt x="2395" y="6"/>
                      </a:lnTo>
                      <a:cubicBezTo>
                        <a:pt x="2383" y="8"/>
                        <a:pt x="1273" y="226"/>
                        <a:pt x="491" y="226"/>
                      </a:cubicBezTo>
                      <a:cubicBezTo>
                        <a:pt x="459" y="226"/>
                        <a:pt x="427" y="226"/>
                        <a:pt x="396" y="225"/>
                      </a:cubicBezTo>
                      <a:cubicBezTo>
                        <a:pt x="262" y="225"/>
                        <a:pt x="151" y="283"/>
                        <a:pt x="81" y="387"/>
                      </a:cubicBezTo>
                      <a:cubicBezTo>
                        <a:pt x="11" y="492"/>
                        <a:pt x="1" y="623"/>
                        <a:pt x="51" y="738"/>
                      </a:cubicBezTo>
                      <a:lnTo>
                        <a:pt x="1730" y="4547"/>
                      </a:lnTo>
                      <a:cubicBezTo>
                        <a:pt x="1763" y="4623"/>
                        <a:pt x="1821" y="4685"/>
                        <a:pt x="1895" y="4723"/>
                      </a:cubicBezTo>
                      <a:cubicBezTo>
                        <a:pt x="2229" y="4899"/>
                        <a:pt x="3158" y="5344"/>
                        <a:pt x="3961" y="5344"/>
                      </a:cubicBezTo>
                      <a:lnTo>
                        <a:pt x="3961" y="5344"/>
                      </a:lnTo>
                      <a:cubicBezTo>
                        <a:pt x="4249" y="5344"/>
                        <a:pt x="4520" y="5288"/>
                        <a:pt x="4742" y="5139"/>
                      </a:cubicBezTo>
                      <a:lnTo>
                        <a:pt x="4783" y="5112"/>
                      </a:lnTo>
                      <a:lnTo>
                        <a:pt x="4772" y="5063"/>
                      </a:lnTo>
                      <a:cubicBezTo>
                        <a:pt x="4736" y="4910"/>
                        <a:pt x="3864" y="1274"/>
                        <a:pt x="2457" y="23"/>
                      </a:cubicBezTo>
                      <a:lnTo>
                        <a:pt x="2430" y="0"/>
                      </a:lnTo>
                      <a:close/>
                      <a:moveTo>
                        <a:pt x="3961" y="5344"/>
                      </a:moveTo>
                      <a:cubicBezTo>
                        <a:pt x="3961" y="5344"/>
                        <a:pt x="3960" y="5344"/>
                        <a:pt x="3960" y="5344"/>
                      </a:cubicBezTo>
                      <a:lnTo>
                        <a:pt x="3962" y="5344"/>
                      </a:lnTo>
                      <a:cubicBezTo>
                        <a:pt x="3961" y="5344"/>
                        <a:pt x="3961" y="5344"/>
                        <a:pt x="3961" y="5344"/>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8"/>
                <p:cNvSpPr/>
                <p:nvPr/>
              </p:nvSpPr>
              <p:spPr>
                <a:xfrm>
                  <a:off x="4910900" y="1852863"/>
                  <a:ext cx="95925" cy="107175"/>
                </a:xfrm>
                <a:custGeom>
                  <a:avLst/>
                  <a:gdLst/>
                  <a:ahLst/>
                  <a:cxnLst/>
                  <a:rect l="l" t="t" r="r" b="b"/>
                  <a:pathLst>
                    <a:path w="3837" h="4287" extrusionOk="0">
                      <a:moveTo>
                        <a:pt x="1915" y="124"/>
                      </a:moveTo>
                      <a:cubicBezTo>
                        <a:pt x="2935" y="1059"/>
                        <a:pt x="3617" y="3692"/>
                        <a:pt x="3706" y="4048"/>
                      </a:cubicBezTo>
                      <a:cubicBezTo>
                        <a:pt x="3556" y="4137"/>
                        <a:pt x="3374" y="4172"/>
                        <a:pt x="3180" y="4172"/>
                      </a:cubicBezTo>
                      <a:cubicBezTo>
                        <a:pt x="2537" y="4172"/>
                        <a:pt x="1762" y="3786"/>
                        <a:pt x="1573" y="3687"/>
                      </a:cubicBezTo>
                      <a:cubicBezTo>
                        <a:pt x="1537" y="3669"/>
                        <a:pt x="1508" y="3638"/>
                        <a:pt x="1493" y="3600"/>
                      </a:cubicBezTo>
                      <a:lnTo>
                        <a:pt x="146" y="546"/>
                      </a:lnTo>
                      <a:cubicBezTo>
                        <a:pt x="122" y="490"/>
                        <a:pt x="126" y="428"/>
                        <a:pt x="161" y="376"/>
                      </a:cubicBezTo>
                      <a:cubicBezTo>
                        <a:pt x="195" y="326"/>
                        <a:pt x="251" y="295"/>
                        <a:pt x="312" y="295"/>
                      </a:cubicBezTo>
                      <a:cubicBezTo>
                        <a:pt x="330" y="295"/>
                        <a:pt x="357" y="297"/>
                        <a:pt x="381" y="297"/>
                      </a:cubicBezTo>
                      <a:cubicBezTo>
                        <a:pt x="964" y="297"/>
                        <a:pt x="1754" y="154"/>
                        <a:pt x="1915" y="124"/>
                      </a:cubicBezTo>
                      <a:close/>
                      <a:moveTo>
                        <a:pt x="1950" y="1"/>
                      </a:moveTo>
                      <a:lnTo>
                        <a:pt x="1921" y="6"/>
                      </a:lnTo>
                      <a:cubicBezTo>
                        <a:pt x="1912" y="7"/>
                        <a:pt x="1002" y="182"/>
                        <a:pt x="378" y="182"/>
                      </a:cubicBezTo>
                      <a:cubicBezTo>
                        <a:pt x="357" y="182"/>
                        <a:pt x="337" y="182"/>
                        <a:pt x="318" y="182"/>
                      </a:cubicBezTo>
                      <a:cubicBezTo>
                        <a:pt x="314" y="181"/>
                        <a:pt x="310" y="181"/>
                        <a:pt x="305" y="181"/>
                      </a:cubicBezTo>
                      <a:cubicBezTo>
                        <a:pt x="212" y="181"/>
                        <a:pt x="120" y="231"/>
                        <a:pt x="66" y="312"/>
                      </a:cubicBezTo>
                      <a:cubicBezTo>
                        <a:pt x="10" y="396"/>
                        <a:pt x="0" y="500"/>
                        <a:pt x="41" y="593"/>
                      </a:cubicBezTo>
                      <a:lnTo>
                        <a:pt x="1386" y="3648"/>
                      </a:lnTo>
                      <a:cubicBezTo>
                        <a:pt x="1414" y="3708"/>
                        <a:pt x="1461" y="3758"/>
                        <a:pt x="1520" y="3789"/>
                      </a:cubicBezTo>
                      <a:cubicBezTo>
                        <a:pt x="1789" y="3930"/>
                        <a:pt x="2533" y="4287"/>
                        <a:pt x="3176" y="4287"/>
                      </a:cubicBezTo>
                      <a:cubicBezTo>
                        <a:pt x="3407" y="4287"/>
                        <a:pt x="3626" y="4241"/>
                        <a:pt x="3803" y="4123"/>
                      </a:cubicBezTo>
                      <a:lnTo>
                        <a:pt x="3837" y="4100"/>
                      </a:lnTo>
                      <a:lnTo>
                        <a:pt x="3828" y="4062"/>
                      </a:lnTo>
                      <a:cubicBezTo>
                        <a:pt x="3797" y="3937"/>
                        <a:pt x="3099" y="1023"/>
                        <a:pt x="1971" y="19"/>
                      </a:cubicBezTo>
                      <a:lnTo>
                        <a:pt x="1950"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8"/>
                <p:cNvSpPr/>
                <p:nvPr/>
              </p:nvSpPr>
              <p:spPr>
                <a:xfrm>
                  <a:off x="4923850" y="1867288"/>
                  <a:ext cx="70075" cy="78325"/>
                </a:xfrm>
                <a:custGeom>
                  <a:avLst/>
                  <a:gdLst/>
                  <a:ahLst/>
                  <a:cxnLst/>
                  <a:rect l="l" t="t" r="r" b="b"/>
                  <a:pathLst>
                    <a:path w="2803" h="3133" extrusionOk="0">
                      <a:moveTo>
                        <a:pt x="1398" y="92"/>
                      </a:moveTo>
                      <a:cubicBezTo>
                        <a:pt x="2145" y="774"/>
                        <a:pt x="2643" y="2699"/>
                        <a:pt x="2707" y="2958"/>
                      </a:cubicBezTo>
                      <a:cubicBezTo>
                        <a:pt x="2598" y="3023"/>
                        <a:pt x="2465" y="3049"/>
                        <a:pt x="2323" y="3049"/>
                      </a:cubicBezTo>
                      <a:cubicBezTo>
                        <a:pt x="1854" y="3049"/>
                        <a:pt x="1287" y="2768"/>
                        <a:pt x="1149" y="2696"/>
                      </a:cubicBezTo>
                      <a:cubicBezTo>
                        <a:pt x="1122" y="2682"/>
                        <a:pt x="1102" y="2659"/>
                        <a:pt x="1090" y="2632"/>
                      </a:cubicBezTo>
                      <a:lnTo>
                        <a:pt x="106" y="400"/>
                      </a:lnTo>
                      <a:cubicBezTo>
                        <a:pt x="88" y="359"/>
                        <a:pt x="93" y="314"/>
                        <a:pt x="117" y="276"/>
                      </a:cubicBezTo>
                      <a:cubicBezTo>
                        <a:pt x="141" y="239"/>
                        <a:pt x="182" y="216"/>
                        <a:pt x="228" y="216"/>
                      </a:cubicBezTo>
                      <a:lnTo>
                        <a:pt x="229" y="216"/>
                      </a:lnTo>
                      <a:cubicBezTo>
                        <a:pt x="251" y="217"/>
                        <a:pt x="273" y="217"/>
                        <a:pt x="296" y="217"/>
                      </a:cubicBezTo>
                      <a:cubicBezTo>
                        <a:pt x="723" y="217"/>
                        <a:pt x="1283" y="114"/>
                        <a:pt x="1398" y="92"/>
                      </a:cubicBezTo>
                      <a:close/>
                      <a:moveTo>
                        <a:pt x="1424" y="1"/>
                      </a:moveTo>
                      <a:lnTo>
                        <a:pt x="1404" y="5"/>
                      </a:lnTo>
                      <a:cubicBezTo>
                        <a:pt x="1397" y="7"/>
                        <a:pt x="736" y="133"/>
                        <a:pt x="278" y="133"/>
                      </a:cubicBezTo>
                      <a:lnTo>
                        <a:pt x="228" y="133"/>
                      </a:lnTo>
                      <a:cubicBezTo>
                        <a:pt x="155" y="133"/>
                        <a:pt x="88" y="168"/>
                        <a:pt x="47" y="229"/>
                      </a:cubicBezTo>
                      <a:cubicBezTo>
                        <a:pt x="8" y="289"/>
                        <a:pt x="0" y="367"/>
                        <a:pt x="30" y="434"/>
                      </a:cubicBezTo>
                      <a:lnTo>
                        <a:pt x="1013" y="2665"/>
                      </a:lnTo>
                      <a:cubicBezTo>
                        <a:pt x="1032" y="2711"/>
                        <a:pt x="1067" y="2747"/>
                        <a:pt x="1110" y="2768"/>
                      </a:cubicBezTo>
                      <a:cubicBezTo>
                        <a:pt x="1307" y="2872"/>
                        <a:pt x="1851" y="3133"/>
                        <a:pt x="2320" y="3133"/>
                      </a:cubicBezTo>
                      <a:lnTo>
                        <a:pt x="2321" y="3133"/>
                      </a:lnTo>
                      <a:cubicBezTo>
                        <a:pt x="2488" y="3133"/>
                        <a:pt x="2648" y="3099"/>
                        <a:pt x="2778" y="3013"/>
                      </a:cubicBezTo>
                      <a:lnTo>
                        <a:pt x="2803" y="2996"/>
                      </a:lnTo>
                      <a:lnTo>
                        <a:pt x="2797" y="2967"/>
                      </a:lnTo>
                      <a:cubicBezTo>
                        <a:pt x="2775" y="2878"/>
                        <a:pt x="2264" y="748"/>
                        <a:pt x="1439" y="15"/>
                      </a:cubicBezTo>
                      <a:lnTo>
                        <a:pt x="1424"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8"/>
                <p:cNvSpPr/>
                <p:nvPr/>
              </p:nvSpPr>
              <p:spPr>
                <a:xfrm>
                  <a:off x="4938950" y="1884138"/>
                  <a:ext cx="39950" cy="44675"/>
                </a:xfrm>
                <a:custGeom>
                  <a:avLst/>
                  <a:gdLst/>
                  <a:ahLst/>
                  <a:cxnLst/>
                  <a:rect l="l" t="t" r="r" b="b"/>
                  <a:pathLst>
                    <a:path w="1598" h="1787" extrusionOk="0">
                      <a:moveTo>
                        <a:pt x="797" y="53"/>
                      </a:moveTo>
                      <a:cubicBezTo>
                        <a:pt x="1222" y="441"/>
                        <a:pt x="1506" y="1537"/>
                        <a:pt x="1543" y="1686"/>
                      </a:cubicBezTo>
                      <a:cubicBezTo>
                        <a:pt x="1481" y="1723"/>
                        <a:pt x="1405" y="1738"/>
                        <a:pt x="1325" y="1738"/>
                      </a:cubicBezTo>
                      <a:cubicBezTo>
                        <a:pt x="1057" y="1738"/>
                        <a:pt x="734" y="1577"/>
                        <a:pt x="655" y="1536"/>
                      </a:cubicBezTo>
                      <a:cubicBezTo>
                        <a:pt x="641" y="1528"/>
                        <a:pt x="629" y="1516"/>
                        <a:pt x="621" y="1499"/>
                      </a:cubicBezTo>
                      <a:lnTo>
                        <a:pt x="61" y="229"/>
                      </a:lnTo>
                      <a:cubicBezTo>
                        <a:pt x="50" y="204"/>
                        <a:pt x="53" y="179"/>
                        <a:pt x="67" y="157"/>
                      </a:cubicBezTo>
                      <a:cubicBezTo>
                        <a:pt x="81" y="138"/>
                        <a:pt x="105" y="124"/>
                        <a:pt x="129" y="124"/>
                      </a:cubicBezTo>
                      <a:lnTo>
                        <a:pt x="132" y="124"/>
                      </a:lnTo>
                      <a:cubicBezTo>
                        <a:pt x="141" y="124"/>
                        <a:pt x="149" y="124"/>
                        <a:pt x="158" y="124"/>
                      </a:cubicBezTo>
                      <a:cubicBezTo>
                        <a:pt x="401" y="124"/>
                        <a:pt x="730" y="64"/>
                        <a:pt x="797" y="53"/>
                      </a:cubicBezTo>
                      <a:close/>
                      <a:moveTo>
                        <a:pt x="811" y="1"/>
                      </a:moveTo>
                      <a:lnTo>
                        <a:pt x="800" y="4"/>
                      </a:lnTo>
                      <a:cubicBezTo>
                        <a:pt x="796" y="4"/>
                        <a:pt x="419" y="77"/>
                        <a:pt x="158" y="77"/>
                      </a:cubicBezTo>
                      <a:lnTo>
                        <a:pt x="129" y="77"/>
                      </a:lnTo>
                      <a:cubicBezTo>
                        <a:pt x="88" y="77"/>
                        <a:pt x="50" y="97"/>
                        <a:pt x="28" y="131"/>
                      </a:cubicBezTo>
                      <a:cubicBezTo>
                        <a:pt x="5" y="166"/>
                        <a:pt x="0" y="210"/>
                        <a:pt x="17" y="248"/>
                      </a:cubicBezTo>
                      <a:lnTo>
                        <a:pt x="577" y="1519"/>
                      </a:lnTo>
                      <a:cubicBezTo>
                        <a:pt x="589" y="1545"/>
                        <a:pt x="608" y="1566"/>
                        <a:pt x="633" y="1578"/>
                      </a:cubicBezTo>
                      <a:cubicBezTo>
                        <a:pt x="744" y="1637"/>
                        <a:pt x="1055" y="1786"/>
                        <a:pt x="1323" y="1786"/>
                      </a:cubicBezTo>
                      <a:cubicBezTo>
                        <a:pt x="1418" y="1786"/>
                        <a:pt x="1509" y="1766"/>
                        <a:pt x="1584" y="1718"/>
                      </a:cubicBezTo>
                      <a:lnTo>
                        <a:pt x="1597" y="1709"/>
                      </a:lnTo>
                      <a:lnTo>
                        <a:pt x="1593" y="1692"/>
                      </a:lnTo>
                      <a:cubicBezTo>
                        <a:pt x="1581" y="1640"/>
                        <a:pt x="1291" y="427"/>
                        <a:pt x="820" y="10"/>
                      </a:cubicBezTo>
                      <a:lnTo>
                        <a:pt x="811"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8"/>
                <p:cNvSpPr/>
                <p:nvPr/>
              </p:nvSpPr>
              <p:spPr>
                <a:xfrm>
                  <a:off x="3938825" y="1810888"/>
                  <a:ext cx="110475" cy="171725"/>
                </a:xfrm>
                <a:custGeom>
                  <a:avLst/>
                  <a:gdLst/>
                  <a:ahLst/>
                  <a:cxnLst/>
                  <a:rect l="l" t="t" r="r" b="b"/>
                  <a:pathLst>
                    <a:path w="4419" h="6869" extrusionOk="0">
                      <a:moveTo>
                        <a:pt x="2910" y="1"/>
                      </a:moveTo>
                      <a:cubicBezTo>
                        <a:pt x="2793" y="1"/>
                        <a:pt x="2682" y="62"/>
                        <a:pt x="2623" y="168"/>
                      </a:cubicBezTo>
                      <a:cubicBezTo>
                        <a:pt x="1506" y="2164"/>
                        <a:pt x="573" y="4857"/>
                        <a:pt x="75" y="6435"/>
                      </a:cubicBezTo>
                      <a:cubicBezTo>
                        <a:pt x="1" y="6671"/>
                        <a:pt x="188" y="6869"/>
                        <a:pt x="394" y="6869"/>
                      </a:cubicBezTo>
                      <a:cubicBezTo>
                        <a:pt x="467" y="6869"/>
                        <a:pt x="543" y="6843"/>
                        <a:pt x="610" y="6785"/>
                      </a:cubicBezTo>
                      <a:cubicBezTo>
                        <a:pt x="1547" y="5975"/>
                        <a:pt x="2876" y="5002"/>
                        <a:pt x="3242" y="4736"/>
                      </a:cubicBezTo>
                      <a:cubicBezTo>
                        <a:pt x="3305" y="4690"/>
                        <a:pt x="3349" y="4625"/>
                        <a:pt x="3367" y="4549"/>
                      </a:cubicBezTo>
                      <a:lnTo>
                        <a:pt x="4367" y="552"/>
                      </a:lnTo>
                      <a:cubicBezTo>
                        <a:pt x="4418" y="346"/>
                        <a:pt x="4265" y="138"/>
                        <a:pt x="4056" y="138"/>
                      </a:cubicBezTo>
                      <a:cubicBezTo>
                        <a:pt x="4048" y="138"/>
                        <a:pt x="4039" y="138"/>
                        <a:pt x="4030" y="139"/>
                      </a:cubicBezTo>
                      <a:cubicBezTo>
                        <a:pt x="3975" y="144"/>
                        <a:pt x="3919" y="146"/>
                        <a:pt x="3863" y="146"/>
                      </a:cubicBezTo>
                      <a:cubicBezTo>
                        <a:pt x="3537" y="146"/>
                        <a:pt x="3213" y="74"/>
                        <a:pt x="3001" y="13"/>
                      </a:cubicBezTo>
                      <a:cubicBezTo>
                        <a:pt x="2971" y="5"/>
                        <a:pt x="2940" y="1"/>
                        <a:pt x="29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8"/>
                <p:cNvSpPr/>
                <p:nvPr/>
              </p:nvSpPr>
              <p:spPr>
                <a:xfrm>
                  <a:off x="3948600" y="1818013"/>
                  <a:ext cx="88875" cy="141925"/>
                </a:xfrm>
                <a:custGeom>
                  <a:avLst/>
                  <a:gdLst/>
                  <a:ahLst/>
                  <a:cxnLst/>
                  <a:rect l="l" t="t" r="r" b="b"/>
                  <a:pathLst>
                    <a:path w="3555" h="5677" extrusionOk="0">
                      <a:moveTo>
                        <a:pt x="2317" y="185"/>
                      </a:moveTo>
                      <a:cubicBezTo>
                        <a:pt x="2331" y="185"/>
                        <a:pt x="2346" y="187"/>
                        <a:pt x="2359" y="191"/>
                      </a:cubicBezTo>
                      <a:cubicBezTo>
                        <a:pt x="2539" y="244"/>
                        <a:pt x="2793" y="301"/>
                        <a:pt x="3051" y="301"/>
                      </a:cubicBezTo>
                      <a:cubicBezTo>
                        <a:pt x="3097" y="301"/>
                        <a:pt x="3142" y="300"/>
                        <a:pt x="3187" y="296"/>
                      </a:cubicBezTo>
                      <a:cubicBezTo>
                        <a:pt x="3191" y="296"/>
                        <a:pt x="3194" y="295"/>
                        <a:pt x="3198" y="295"/>
                      </a:cubicBezTo>
                      <a:cubicBezTo>
                        <a:pt x="3253" y="295"/>
                        <a:pt x="3290" y="326"/>
                        <a:pt x="3308" y="347"/>
                      </a:cubicBezTo>
                      <a:cubicBezTo>
                        <a:pt x="3346" y="391"/>
                        <a:pt x="3361" y="454"/>
                        <a:pt x="3348" y="511"/>
                      </a:cubicBezTo>
                      <a:lnTo>
                        <a:pt x="2578" y="3707"/>
                      </a:lnTo>
                      <a:cubicBezTo>
                        <a:pt x="2569" y="3748"/>
                        <a:pt x="2546" y="3781"/>
                        <a:pt x="2516" y="3804"/>
                      </a:cubicBezTo>
                      <a:cubicBezTo>
                        <a:pt x="2220" y="4027"/>
                        <a:pt x="1201" y="4806"/>
                        <a:pt x="486" y="5448"/>
                      </a:cubicBezTo>
                      <a:cubicBezTo>
                        <a:pt x="450" y="5481"/>
                        <a:pt x="413" y="5491"/>
                        <a:pt x="382" y="5491"/>
                      </a:cubicBezTo>
                      <a:cubicBezTo>
                        <a:pt x="341" y="5491"/>
                        <a:pt x="308" y="5474"/>
                        <a:pt x="295" y="5465"/>
                      </a:cubicBezTo>
                      <a:cubicBezTo>
                        <a:pt x="245" y="5433"/>
                        <a:pt x="195" y="5360"/>
                        <a:pt x="225" y="5263"/>
                      </a:cubicBezTo>
                      <a:cubicBezTo>
                        <a:pt x="580" y="4091"/>
                        <a:pt x="1307" y="1885"/>
                        <a:pt x="2176" y="270"/>
                      </a:cubicBezTo>
                      <a:cubicBezTo>
                        <a:pt x="2206" y="215"/>
                        <a:pt x="2259" y="185"/>
                        <a:pt x="2317" y="185"/>
                      </a:cubicBezTo>
                      <a:close/>
                      <a:moveTo>
                        <a:pt x="2317" y="0"/>
                      </a:moveTo>
                      <a:cubicBezTo>
                        <a:pt x="2193" y="0"/>
                        <a:pt x="2077" y="67"/>
                        <a:pt x="2015" y="182"/>
                      </a:cubicBezTo>
                      <a:cubicBezTo>
                        <a:pt x="1137" y="1811"/>
                        <a:pt x="406" y="4032"/>
                        <a:pt x="49" y="5210"/>
                      </a:cubicBezTo>
                      <a:cubicBezTo>
                        <a:pt x="0" y="5368"/>
                        <a:pt x="59" y="5533"/>
                        <a:pt x="196" y="5621"/>
                      </a:cubicBezTo>
                      <a:cubicBezTo>
                        <a:pt x="254" y="5658"/>
                        <a:pt x="318" y="5676"/>
                        <a:pt x="380" y="5676"/>
                      </a:cubicBezTo>
                      <a:cubicBezTo>
                        <a:pt x="462" y="5676"/>
                        <a:pt x="542" y="5644"/>
                        <a:pt x="609" y="5585"/>
                      </a:cubicBezTo>
                      <a:cubicBezTo>
                        <a:pt x="1318" y="4947"/>
                        <a:pt x="2334" y="4173"/>
                        <a:pt x="2627" y="3951"/>
                      </a:cubicBezTo>
                      <a:cubicBezTo>
                        <a:pt x="2692" y="3903"/>
                        <a:pt x="2737" y="3832"/>
                        <a:pt x="2757" y="3750"/>
                      </a:cubicBezTo>
                      <a:lnTo>
                        <a:pt x="3527" y="555"/>
                      </a:lnTo>
                      <a:cubicBezTo>
                        <a:pt x="3554" y="439"/>
                        <a:pt x="3525" y="316"/>
                        <a:pt x="3448" y="226"/>
                      </a:cubicBezTo>
                      <a:cubicBezTo>
                        <a:pt x="3383" y="151"/>
                        <a:pt x="3295" y="109"/>
                        <a:pt x="3199" y="109"/>
                      </a:cubicBezTo>
                      <a:cubicBezTo>
                        <a:pt x="3189" y="109"/>
                        <a:pt x="3180" y="110"/>
                        <a:pt x="3170" y="111"/>
                      </a:cubicBezTo>
                      <a:cubicBezTo>
                        <a:pt x="3130" y="114"/>
                        <a:pt x="3089" y="116"/>
                        <a:pt x="3048" y="116"/>
                      </a:cubicBezTo>
                      <a:cubicBezTo>
                        <a:pt x="2815" y="116"/>
                        <a:pt x="2579" y="63"/>
                        <a:pt x="2413" y="13"/>
                      </a:cubicBezTo>
                      <a:cubicBezTo>
                        <a:pt x="2381" y="5"/>
                        <a:pt x="2349" y="0"/>
                        <a:pt x="231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8"/>
                <p:cNvSpPr/>
                <p:nvPr/>
              </p:nvSpPr>
              <p:spPr>
                <a:xfrm>
                  <a:off x="3961950" y="1839288"/>
                  <a:ext cx="62225" cy="99350"/>
                </a:xfrm>
                <a:custGeom>
                  <a:avLst/>
                  <a:gdLst/>
                  <a:ahLst/>
                  <a:cxnLst/>
                  <a:rect l="l" t="t" r="r" b="b"/>
                  <a:pathLst>
                    <a:path w="2489" h="3974" extrusionOk="0">
                      <a:moveTo>
                        <a:pt x="1622" y="130"/>
                      </a:moveTo>
                      <a:cubicBezTo>
                        <a:pt x="1633" y="130"/>
                        <a:pt x="1643" y="131"/>
                        <a:pt x="1654" y="134"/>
                      </a:cubicBezTo>
                      <a:cubicBezTo>
                        <a:pt x="1778" y="170"/>
                        <a:pt x="1954" y="211"/>
                        <a:pt x="2133" y="211"/>
                      </a:cubicBezTo>
                      <a:cubicBezTo>
                        <a:pt x="2165" y="211"/>
                        <a:pt x="2198" y="210"/>
                        <a:pt x="2231" y="207"/>
                      </a:cubicBezTo>
                      <a:cubicBezTo>
                        <a:pt x="2236" y="206"/>
                        <a:pt x="2241" y="206"/>
                        <a:pt x="2245" y="206"/>
                      </a:cubicBezTo>
                      <a:cubicBezTo>
                        <a:pt x="2286" y="206"/>
                        <a:pt x="2305" y="230"/>
                        <a:pt x="2317" y="243"/>
                      </a:cubicBezTo>
                      <a:cubicBezTo>
                        <a:pt x="2345" y="275"/>
                        <a:pt x="2354" y="318"/>
                        <a:pt x="2345" y="359"/>
                      </a:cubicBezTo>
                      <a:lnTo>
                        <a:pt x="1806" y="2595"/>
                      </a:lnTo>
                      <a:cubicBezTo>
                        <a:pt x="1800" y="2624"/>
                        <a:pt x="1784" y="2648"/>
                        <a:pt x="1763" y="2663"/>
                      </a:cubicBezTo>
                      <a:cubicBezTo>
                        <a:pt x="1617" y="2773"/>
                        <a:pt x="866" y="3342"/>
                        <a:pt x="342" y="3814"/>
                      </a:cubicBezTo>
                      <a:cubicBezTo>
                        <a:pt x="316" y="3837"/>
                        <a:pt x="290" y="3844"/>
                        <a:pt x="268" y="3844"/>
                      </a:cubicBezTo>
                      <a:cubicBezTo>
                        <a:pt x="239" y="3844"/>
                        <a:pt x="217" y="3832"/>
                        <a:pt x="209" y="3826"/>
                      </a:cubicBezTo>
                      <a:cubicBezTo>
                        <a:pt x="172" y="3803"/>
                        <a:pt x="137" y="3752"/>
                        <a:pt x="159" y="3685"/>
                      </a:cubicBezTo>
                      <a:cubicBezTo>
                        <a:pt x="407" y="2865"/>
                        <a:pt x="916" y="1321"/>
                        <a:pt x="1525" y="189"/>
                      </a:cubicBezTo>
                      <a:cubicBezTo>
                        <a:pt x="1545" y="151"/>
                        <a:pt x="1583" y="130"/>
                        <a:pt x="1622" y="130"/>
                      </a:cubicBezTo>
                      <a:close/>
                      <a:moveTo>
                        <a:pt x="1624" y="0"/>
                      </a:moveTo>
                      <a:cubicBezTo>
                        <a:pt x="1537" y="0"/>
                        <a:pt x="1455" y="47"/>
                        <a:pt x="1411" y="128"/>
                      </a:cubicBezTo>
                      <a:cubicBezTo>
                        <a:pt x="798" y="1270"/>
                        <a:pt x="286" y="2823"/>
                        <a:pt x="36" y="3647"/>
                      </a:cubicBezTo>
                      <a:cubicBezTo>
                        <a:pt x="1" y="3758"/>
                        <a:pt x="43" y="3873"/>
                        <a:pt x="139" y="3935"/>
                      </a:cubicBezTo>
                      <a:cubicBezTo>
                        <a:pt x="180" y="3961"/>
                        <a:pt x="224" y="3973"/>
                        <a:pt x="268" y="3973"/>
                      </a:cubicBezTo>
                      <a:cubicBezTo>
                        <a:pt x="324" y="3973"/>
                        <a:pt x="382" y="3952"/>
                        <a:pt x="429" y="3910"/>
                      </a:cubicBezTo>
                      <a:cubicBezTo>
                        <a:pt x="948" y="3442"/>
                        <a:pt x="1696" y="2876"/>
                        <a:pt x="1841" y="2767"/>
                      </a:cubicBezTo>
                      <a:cubicBezTo>
                        <a:pt x="1885" y="2733"/>
                        <a:pt x="1918" y="2683"/>
                        <a:pt x="1932" y="2625"/>
                      </a:cubicBezTo>
                      <a:lnTo>
                        <a:pt x="2469" y="389"/>
                      </a:lnTo>
                      <a:cubicBezTo>
                        <a:pt x="2489" y="309"/>
                        <a:pt x="2469" y="222"/>
                        <a:pt x="2414" y="160"/>
                      </a:cubicBezTo>
                      <a:cubicBezTo>
                        <a:pt x="2371" y="108"/>
                        <a:pt x="2307" y="77"/>
                        <a:pt x="2241" y="77"/>
                      </a:cubicBezTo>
                      <a:cubicBezTo>
                        <a:pt x="2234" y="77"/>
                        <a:pt x="2227" y="77"/>
                        <a:pt x="2220" y="78"/>
                      </a:cubicBezTo>
                      <a:cubicBezTo>
                        <a:pt x="2193" y="80"/>
                        <a:pt x="2166" y="81"/>
                        <a:pt x="2139" y="81"/>
                      </a:cubicBezTo>
                      <a:cubicBezTo>
                        <a:pt x="1962" y="81"/>
                        <a:pt x="1786" y="39"/>
                        <a:pt x="1690" y="10"/>
                      </a:cubicBezTo>
                      <a:cubicBezTo>
                        <a:pt x="1668" y="3"/>
                        <a:pt x="1646" y="0"/>
                        <a:pt x="162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8"/>
                <p:cNvSpPr/>
                <p:nvPr/>
              </p:nvSpPr>
              <p:spPr>
                <a:xfrm>
                  <a:off x="3975350" y="1860538"/>
                  <a:ext cx="35600" cy="56800"/>
                </a:xfrm>
                <a:custGeom>
                  <a:avLst/>
                  <a:gdLst/>
                  <a:ahLst/>
                  <a:cxnLst/>
                  <a:rect l="l" t="t" r="r" b="b"/>
                  <a:pathLst>
                    <a:path w="1424" h="2272" extrusionOk="0">
                      <a:moveTo>
                        <a:pt x="927" y="75"/>
                      </a:moveTo>
                      <a:cubicBezTo>
                        <a:pt x="933" y="75"/>
                        <a:pt x="939" y="77"/>
                        <a:pt x="945" y="78"/>
                      </a:cubicBezTo>
                      <a:cubicBezTo>
                        <a:pt x="1017" y="99"/>
                        <a:pt x="1117" y="121"/>
                        <a:pt x="1220" y="121"/>
                      </a:cubicBezTo>
                      <a:cubicBezTo>
                        <a:pt x="1239" y="121"/>
                        <a:pt x="1257" y="121"/>
                        <a:pt x="1276" y="119"/>
                      </a:cubicBezTo>
                      <a:cubicBezTo>
                        <a:pt x="1299" y="121"/>
                        <a:pt x="1317" y="133"/>
                        <a:pt x="1324" y="140"/>
                      </a:cubicBezTo>
                      <a:cubicBezTo>
                        <a:pt x="1340" y="159"/>
                        <a:pt x="1346" y="183"/>
                        <a:pt x="1340" y="206"/>
                      </a:cubicBezTo>
                      <a:lnTo>
                        <a:pt x="1031" y="1484"/>
                      </a:lnTo>
                      <a:cubicBezTo>
                        <a:pt x="1028" y="1501"/>
                        <a:pt x="1019" y="1514"/>
                        <a:pt x="1007" y="1523"/>
                      </a:cubicBezTo>
                      <a:cubicBezTo>
                        <a:pt x="816" y="1668"/>
                        <a:pt x="457" y="1945"/>
                        <a:pt x="195" y="2181"/>
                      </a:cubicBezTo>
                      <a:cubicBezTo>
                        <a:pt x="180" y="2194"/>
                        <a:pt x="165" y="2198"/>
                        <a:pt x="153" y="2198"/>
                      </a:cubicBezTo>
                      <a:cubicBezTo>
                        <a:pt x="137" y="2198"/>
                        <a:pt x="124" y="2192"/>
                        <a:pt x="119" y="2188"/>
                      </a:cubicBezTo>
                      <a:cubicBezTo>
                        <a:pt x="98" y="2175"/>
                        <a:pt x="78" y="2146"/>
                        <a:pt x="90" y="2108"/>
                      </a:cubicBezTo>
                      <a:cubicBezTo>
                        <a:pt x="233" y="1639"/>
                        <a:pt x="524" y="755"/>
                        <a:pt x="870" y="110"/>
                      </a:cubicBezTo>
                      <a:cubicBezTo>
                        <a:pt x="883" y="89"/>
                        <a:pt x="904" y="75"/>
                        <a:pt x="927" y="75"/>
                      </a:cubicBezTo>
                      <a:close/>
                      <a:moveTo>
                        <a:pt x="927" y="1"/>
                      </a:moveTo>
                      <a:cubicBezTo>
                        <a:pt x="877" y="1"/>
                        <a:pt x="832" y="29"/>
                        <a:pt x="807" y="75"/>
                      </a:cubicBezTo>
                      <a:cubicBezTo>
                        <a:pt x="456" y="726"/>
                        <a:pt x="163" y="1614"/>
                        <a:pt x="20" y="2085"/>
                      </a:cubicBezTo>
                      <a:cubicBezTo>
                        <a:pt x="1" y="2149"/>
                        <a:pt x="25" y="2216"/>
                        <a:pt x="79" y="2250"/>
                      </a:cubicBezTo>
                      <a:cubicBezTo>
                        <a:pt x="102" y="2264"/>
                        <a:pt x="128" y="2272"/>
                        <a:pt x="152" y="2272"/>
                      </a:cubicBezTo>
                      <a:cubicBezTo>
                        <a:pt x="186" y="2272"/>
                        <a:pt x="218" y="2260"/>
                        <a:pt x="245" y="2235"/>
                      </a:cubicBezTo>
                      <a:cubicBezTo>
                        <a:pt x="505" y="2002"/>
                        <a:pt x="861" y="1727"/>
                        <a:pt x="1051" y="1583"/>
                      </a:cubicBezTo>
                      <a:cubicBezTo>
                        <a:pt x="1077" y="1563"/>
                        <a:pt x="1095" y="1534"/>
                        <a:pt x="1104" y="1502"/>
                      </a:cubicBezTo>
                      <a:lnTo>
                        <a:pt x="1411" y="224"/>
                      </a:lnTo>
                      <a:cubicBezTo>
                        <a:pt x="1423" y="177"/>
                        <a:pt x="1411" y="128"/>
                        <a:pt x="1381" y="92"/>
                      </a:cubicBezTo>
                      <a:cubicBezTo>
                        <a:pt x="1355" y="63"/>
                        <a:pt x="1318" y="45"/>
                        <a:pt x="1282" y="45"/>
                      </a:cubicBezTo>
                      <a:cubicBezTo>
                        <a:pt x="1278" y="45"/>
                        <a:pt x="1274" y="46"/>
                        <a:pt x="1270" y="46"/>
                      </a:cubicBezTo>
                      <a:cubicBezTo>
                        <a:pt x="1254" y="47"/>
                        <a:pt x="1238" y="48"/>
                        <a:pt x="1223" y="48"/>
                      </a:cubicBezTo>
                      <a:cubicBezTo>
                        <a:pt x="1127" y="48"/>
                        <a:pt x="1034" y="26"/>
                        <a:pt x="966" y="7"/>
                      </a:cubicBezTo>
                      <a:cubicBezTo>
                        <a:pt x="953" y="3"/>
                        <a:pt x="940" y="1"/>
                        <a:pt x="92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8"/>
                <p:cNvSpPr/>
                <p:nvPr/>
              </p:nvSpPr>
              <p:spPr>
                <a:xfrm>
                  <a:off x="4156625" y="1541963"/>
                  <a:ext cx="661775" cy="153175"/>
                </a:xfrm>
                <a:custGeom>
                  <a:avLst/>
                  <a:gdLst/>
                  <a:ahLst/>
                  <a:cxnLst/>
                  <a:rect l="l" t="t" r="r" b="b"/>
                  <a:pathLst>
                    <a:path w="26471" h="6127" extrusionOk="0">
                      <a:moveTo>
                        <a:pt x="11741" y="0"/>
                      </a:moveTo>
                      <a:cubicBezTo>
                        <a:pt x="7205" y="0"/>
                        <a:pt x="2094" y="2779"/>
                        <a:pt x="199" y="3911"/>
                      </a:cubicBezTo>
                      <a:cubicBezTo>
                        <a:pt x="0" y="4030"/>
                        <a:pt x="34" y="4327"/>
                        <a:pt x="254" y="4398"/>
                      </a:cubicBezTo>
                      <a:cubicBezTo>
                        <a:pt x="739" y="4559"/>
                        <a:pt x="1016" y="4977"/>
                        <a:pt x="1154" y="5261"/>
                      </a:cubicBezTo>
                      <a:cubicBezTo>
                        <a:pt x="1202" y="5358"/>
                        <a:pt x="1297" y="5412"/>
                        <a:pt x="1397" y="5412"/>
                      </a:cubicBezTo>
                      <a:cubicBezTo>
                        <a:pt x="1446" y="5412"/>
                        <a:pt x="1496" y="5399"/>
                        <a:pt x="1543" y="5372"/>
                      </a:cubicBezTo>
                      <a:cubicBezTo>
                        <a:pt x="2965" y="4512"/>
                        <a:pt x="4399" y="4205"/>
                        <a:pt x="5729" y="4205"/>
                      </a:cubicBezTo>
                      <a:cubicBezTo>
                        <a:pt x="9054" y="4205"/>
                        <a:pt x="11720" y="6126"/>
                        <a:pt x="11895" y="6126"/>
                      </a:cubicBezTo>
                      <a:cubicBezTo>
                        <a:pt x="14143" y="6126"/>
                        <a:pt x="23416" y="6065"/>
                        <a:pt x="26106" y="6047"/>
                      </a:cubicBezTo>
                      <a:cubicBezTo>
                        <a:pt x="26361" y="6046"/>
                        <a:pt x="26470" y="5725"/>
                        <a:pt x="26273" y="5563"/>
                      </a:cubicBezTo>
                      <a:cubicBezTo>
                        <a:pt x="19567" y="64"/>
                        <a:pt x="12892" y="64"/>
                        <a:pt x="12892" y="64"/>
                      </a:cubicBezTo>
                      <a:cubicBezTo>
                        <a:pt x="12514" y="21"/>
                        <a:pt x="12129" y="0"/>
                        <a:pt x="1174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8"/>
                <p:cNvSpPr/>
                <p:nvPr/>
              </p:nvSpPr>
              <p:spPr>
                <a:xfrm>
                  <a:off x="4189875" y="1547213"/>
                  <a:ext cx="593875" cy="119875"/>
                </a:xfrm>
                <a:custGeom>
                  <a:avLst/>
                  <a:gdLst/>
                  <a:ahLst/>
                  <a:cxnLst/>
                  <a:rect l="l" t="t" r="r" b="b"/>
                  <a:pathLst>
                    <a:path w="23755" h="4795" extrusionOk="0">
                      <a:moveTo>
                        <a:pt x="4996" y="2991"/>
                      </a:moveTo>
                      <a:cubicBezTo>
                        <a:pt x="4996" y="2991"/>
                        <a:pt x="4997" y="2991"/>
                        <a:pt x="4997" y="2991"/>
                      </a:cubicBezTo>
                      <a:lnTo>
                        <a:pt x="4997" y="2991"/>
                      </a:lnTo>
                      <a:cubicBezTo>
                        <a:pt x="4997" y="2991"/>
                        <a:pt x="4997" y="2991"/>
                        <a:pt x="4998" y="2991"/>
                      </a:cubicBezTo>
                      <a:close/>
                      <a:moveTo>
                        <a:pt x="10402" y="171"/>
                      </a:moveTo>
                      <a:cubicBezTo>
                        <a:pt x="10817" y="171"/>
                        <a:pt x="11227" y="191"/>
                        <a:pt x="11629" y="235"/>
                      </a:cubicBezTo>
                      <a:cubicBezTo>
                        <a:pt x="11688" y="237"/>
                        <a:pt x="17654" y="378"/>
                        <a:pt x="23508" y="4428"/>
                      </a:cubicBezTo>
                      <a:cubicBezTo>
                        <a:pt x="23552" y="4459"/>
                        <a:pt x="23569" y="4497"/>
                        <a:pt x="23555" y="4536"/>
                      </a:cubicBezTo>
                      <a:cubicBezTo>
                        <a:pt x="23542" y="4580"/>
                        <a:pt x="23490" y="4624"/>
                        <a:pt x="23405" y="4624"/>
                      </a:cubicBezTo>
                      <a:lnTo>
                        <a:pt x="23402" y="4624"/>
                      </a:lnTo>
                      <a:cubicBezTo>
                        <a:pt x="16528" y="4554"/>
                        <a:pt x="12005" y="4504"/>
                        <a:pt x="10675" y="4483"/>
                      </a:cubicBezTo>
                      <a:cubicBezTo>
                        <a:pt x="10647" y="4477"/>
                        <a:pt x="10525" y="4419"/>
                        <a:pt x="10395" y="4357"/>
                      </a:cubicBezTo>
                      <a:cubicBezTo>
                        <a:pt x="8481" y="3446"/>
                        <a:pt x="6676" y="2991"/>
                        <a:pt x="4997" y="2991"/>
                      </a:cubicBezTo>
                      <a:lnTo>
                        <a:pt x="4997" y="2991"/>
                      </a:lnTo>
                      <a:cubicBezTo>
                        <a:pt x="3710" y="2991"/>
                        <a:pt x="2496" y="3258"/>
                        <a:pt x="1363" y="3795"/>
                      </a:cubicBezTo>
                      <a:cubicBezTo>
                        <a:pt x="1335" y="3808"/>
                        <a:pt x="1305" y="3814"/>
                        <a:pt x="1275" y="3814"/>
                      </a:cubicBezTo>
                      <a:cubicBezTo>
                        <a:pt x="1213" y="3814"/>
                        <a:pt x="1153" y="3789"/>
                        <a:pt x="1128" y="3744"/>
                      </a:cubicBezTo>
                      <a:cubicBezTo>
                        <a:pt x="990" y="3502"/>
                        <a:pt x="732" y="3190"/>
                        <a:pt x="281" y="3061"/>
                      </a:cubicBezTo>
                      <a:cubicBezTo>
                        <a:pt x="220" y="3044"/>
                        <a:pt x="182" y="3006"/>
                        <a:pt x="178" y="2960"/>
                      </a:cubicBezTo>
                      <a:cubicBezTo>
                        <a:pt x="175" y="2921"/>
                        <a:pt x="202" y="2884"/>
                        <a:pt x="249" y="2862"/>
                      </a:cubicBezTo>
                      <a:cubicBezTo>
                        <a:pt x="2073" y="2007"/>
                        <a:pt x="6458" y="171"/>
                        <a:pt x="10402" y="171"/>
                      </a:cubicBezTo>
                      <a:close/>
                      <a:moveTo>
                        <a:pt x="10399" y="0"/>
                      </a:moveTo>
                      <a:cubicBezTo>
                        <a:pt x="6425" y="0"/>
                        <a:pt x="2012" y="1847"/>
                        <a:pt x="178" y="2707"/>
                      </a:cubicBezTo>
                      <a:cubicBezTo>
                        <a:pt x="64" y="2760"/>
                        <a:pt x="0" y="2863"/>
                        <a:pt x="9" y="2974"/>
                      </a:cubicBezTo>
                      <a:cubicBezTo>
                        <a:pt x="18" y="3091"/>
                        <a:pt x="105" y="3187"/>
                        <a:pt x="234" y="3224"/>
                      </a:cubicBezTo>
                      <a:cubicBezTo>
                        <a:pt x="630" y="3337"/>
                        <a:pt x="858" y="3615"/>
                        <a:pt x="979" y="3827"/>
                      </a:cubicBezTo>
                      <a:cubicBezTo>
                        <a:pt x="1038" y="3928"/>
                        <a:pt x="1153" y="3985"/>
                        <a:pt x="1274" y="3985"/>
                      </a:cubicBezTo>
                      <a:cubicBezTo>
                        <a:pt x="1329" y="3985"/>
                        <a:pt x="1384" y="3973"/>
                        <a:pt x="1436" y="3949"/>
                      </a:cubicBezTo>
                      <a:cubicBezTo>
                        <a:pt x="2545" y="3423"/>
                        <a:pt x="3734" y="3161"/>
                        <a:pt x="4997" y="3161"/>
                      </a:cubicBezTo>
                      <a:cubicBezTo>
                        <a:pt x="6651" y="3161"/>
                        <a:pt x="8431" y="3611"/>
                        <a:pt x="10322" y="4512"/>
                      </a:cubicBezTo>
                      <a:cubicBezTo>
                        <a:pt x="10557" y="4623"/>
                        <a:pt x="10621" y="4652"/>
                        <a:pt x="10666" y="4653"/>
                      </a:cubicBezTo>
                      <a:cubicBezTo>
                        <a:pt x="12002" y="4674"/>
                        <a:pt x="16525" y="4724"/>
                        <a:pt x="23400" y="4794"/>
                      </a:cubicBezTo>
                      <a:lnTo>
                        <a:pt x="23405" y="4794"/>
                      </a:lnTo>
                      <a:cubicBezTo>
                        <a:pt x="23552" y="4794"/>
                        <a:pt x="23678" y="4712"/>
                        <a:pt x="23718" y="4588"/>
                      </a:cubicBezTo>
                      <a:cubicBezTo>
                        <a:pt x="23754" y="4475"/>
                        <a:pt x="23710" y="4362"/>
                        <a:pt x="23605" y="4289"/>
                      </a:cubicBezTo>
                      <a:cubicBezTo>
                        <a:pt x="17706" y="208"/>
                        <a:pt x="11691" y="67"/>
                        <a:pt x="11640" y="65"/>
                      </a:cubicBezTo>
                      <a:cubicBezTo>
                        <a:pt x="11233" y="21"/>
                        <a:pt x="10819" y="0"/>
                        <a:pt x="1039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8"/>
                <p:cNvSpPr/>
                <p:nvPr/>
              </p:nvSpPr>
              <p:spPr>
                <a:xfrm>
                  <a:off x="4225125" y="1555663"/>
                  <a:ext cx="507275" cy="91500"/>
                </a:xfrm>
                <a:custGeom>
                  <a:avLst/>
                  <a:gdLst/>
                  <a:ahLst/>
                  <a:cxnLst/>
                  <a:rect l="l" t="t" r="r" b="b"/>
                  <a:pathLst>
                    <a:path w="20291" h="3660" extrusionOk="0">
                      <a:moveTo>
                        <a:pt x="8785" y="136"/>
                      </a:moveTo>
                      <a:cubicBezTo>
                        <a:pt x="9177" y="136"/>
                        <a:pt x="9564" y="154"/>
                        <a:pt x="9943" y="193"/>
                      </a:cubicBezTo>
                      <a:cubicBezTo>
                        <a:pt x="9994" y="193"/>
                        <a:pt x="15095" y="339"/>
                        <a:pt x="20094" y="3389"/>
                      </a:cubicBezTo>
                      <a:cubicBezTo>
                        <a:pt x="20113" y="3401"/>
                        <a:pt x="20144" y="3425"/>
                        <a:pt x="20135" y="3457"/>
                      </a:cubicBezTo>
                      <a:cubicBezTo>
                        <a:pt x="20126" y="3491"/>
                        <a:pt x="20076" y="3524"/>
                        <a:pt x="20002" y="3524"/>
                      </a:cubicBezTo>
                      <a:lnTo>
                        <a:pt x="19997" y="3524"/>
                      </a:lnTo>
                      <a:cubicBezTo>
                        <a:pt x="19080" y="3507"/>
                        <a:pt x="10990" y="3371"/>
                        <a:pt x="9115" y="3331"/>
                      </a:cubicBezTo>
                      <a:cubicBezTo>
                        <a:pt x="9091" y="3328"/>
                        <a:pt x="8986" y="3283"/>
                        <a:pt x="8874" y="3236"/>
                      </a:cubicBezTo>
                      <a:cubicBezTo>
                        <a:pt x="7213" y="2534"/>
                        <a:pt x="5649" y="2184"/>
                        <a:pt x="4193" y="2184"/>
                      </a:cubicBezTo>
                      <a:cubicBezTo>
                        <a:pt x="3123" y="2184"/>
                        <a:pt x="2111" y="2373"/>
                        <a:pt x="1163" y="2754"/>
                      </a:cubicBezTo>
                      <a:cubicBezTo>
                        <a:pt x="1137" y="2765"/>
                        <a:pt x="1109" y="2770"/>
                        <a:pt x="1083" y="2770"/>
                      </a:cubicBezTo>
                      <a:cubicBezTo>
                        <a:pt x="1024" y="2770"/>
                        <a:pt x="972" y="2747"/>
                        <a:pt x="951" y="2715"/>
                      </a:cubicBezTo>
                      <a:cubicBezTo>
                        <a:pt x="832" y="2534"/>
                        <a:pt x="614" y="2300"/>
                        <a:pt x="231" y="2202"/>
                      </a:cubicBezTo>
                      <a:cubicBezTo>
                        <a:pt x="172" y="2188"/>
                        <a:pt x="143" y="2155"/>
                        <a:pt x="142" y="2130"/>
                      </a:cubicBezTo>
                      <a:cubicBezTo>
                        <a:pt x="140" y="2106"/>
                        <a:pt x="163" y="2082"/>
                        <a:pt x="202" y="2065"/>
                      </a:cubicBezTo>
                      <a:cubicBezTo>
                        <a:pt x="1749" y="1450"/>
                        <a:pt x="5440" y="136"/>
                        <a:pt x="8785" y="136"/>
                      </a:cubicBezTo>
                      <a:close/>
                      <a:moveTo>
                        <a:pt x="8786" y="1"/>
                      </a:moveTo>
                      <a:cubicBezTo>
                        <a:pt x="5418" y="1"/>
                        <a:pt x="1707" y="1321"/>
                        <a:pt x="152" y="1939"/>
                      </a:cubicBezTo>
                      <a:cubicBezTo>
                        <a:pt x="57" y="1977"/>
                        <a:pt x="0" y="2055"/>
                        <a:pt x="6" y="2140"/>
                      </a:cubicBezTo>
                      <a:cubicBezTo>
                        <a:pt x="12" y="2229"/>
                        <a:pt x="87" y="2307"/>
                        <a:pt x="196" y="2334"/>
                      </a:cubicBezTo>
                      <a:cubicBezTo>
                        <a:pt x="536" y="2422"/>
                        <a:pt x="732" y="2630"/>
                        <a:pt x="837" y="2789"/>
                      </a:cubicBezTo>
                      <a:cubicBezTo>
                        <a:pt x="886" y="2862"/>
                        <a:pt x="983" y="2905"/>
                        <a:pt x="1084" y="2905"/>
                      </a:cubicBezTo>
                      <a:cubicBezTo>
                        <a:pt x="1127" y="2905"/>
                        <a:pt x="1172" y="2897"/>
                        <a:pt x="1213" y="2880"/>
                      </a:cubicBezTo>
                      <a:cubicBezTo>
                        <a:pt x="2144" y="2506"/>
                        <a:pt x="3139" y="2319"/>
                        <a:pt x="4193" y="2319"/>
                      </a:cubicBezTo>
                      <a:cubicBezTo>
                        <a:pt x="5630" y="2319"/>
                        <a:pt x="7177" y="2666"/>
                        <a:pt x="8821" y="3360"/>
                      </a:cubicBezTo>
                      <a:cubicBezTo>
                        <a:pt x="9015" y="3442"/>
                        <a:pt x="9071" y="3466"/>
                        <a:pt x="9108" y="3466"/>
                      </a:cubicBezTo>
                      <a:cubicBezTo>
                        <a:pt x="10987" y="3507"/>
                        <a:pt x="19079" y="3644"/>
                        <a:pt x="19994" y="3659"/>
                      </a:cubicBezTo>
                      <a:lnTo>
                        <a:pt x="20002" y="3659"/>
                      </a:lnTo>
                      <a:cubicBezTo>
                        <a:pt x="20131" y="3659"/>
                        <a:pt x="20237" y="3594"/>
                        <a:pt x="20266" y="3495"/>
                      </a:cubicBezTo>
                      <a:cubicBezTo>
                        <a:pt x="20290" y="3412"/>
                        <a:pt x="20251" y="3327"/>
                        <a:pt x="20164" y="3274"/>
                      </a:cubicBezTo>
                      <a:cubicBezTo>
                        <a:pt x="15135" y="204"/>
                        <a:pt x="9997" y="58"/>
                        <a:pt x="9952" y="58"/>
                      </a:cubicBezTo>
                      <a:cubicBezTo>
                        <a:pt x="9571" y="19"/>
                        <a:pt x="9181" y="1"/>
                        <a:pt x="878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8"/>
                <p:cNvSpPr/>
                <p:nvPr/>
              </p:nvSpPr>
              <p:spPr>
                <a:xfrm>
                  <a:off x="4279500" y="1564688"/>
                  <a:ext cx="398925" cy="61375"/>
                </a:xfrm>
                <a:custGeom>
                  <a:avLst/>
                  <a:gdLst/>
                  <a:ahLst/>
                  <a:cxnLst/>
                  <a:rect l="l" t="t" r="r" b="b"/>
                  <a:pathLst>
                    <a:path w="15957" h="2455" extrusionOk="0">
                      <a:moveTo>
                        <a:pt x="6674" y="95"/>
                      </a:moveTo>
                      <a:cubicBezTo>
                        <a:pt x="7067" y="95"/>
                        <a:pt x="7456" y="112"/>
                        <a:pt x="7833" y="150"/>
                      </a:cubicBezTo>
                      <a:cubicBezTo>
                        <a:pt x="7874" y="151"/>
                        <a:pt x="11894" y="318"/>
                        <a:pt x="15818" y="2290"/>
                      </a:cubicBezTo>
                      <a:cubicBezTo>
                        <a:pt x="15843" y="2302"/>
                        <a:pt x="15852" y="2314"/>
                        <a:pt x="15850" y="2321"/>
                      </a:cubicBezTo>
                      <a:cubicBezTo>
                        <a:pt x="15846" y="2334"/>
                        <a:pt x="15807" y="2360"/>
                        <a:pt x="15739" y="2360"/>
                      </a:cubicBezTo>
                      <a:cubicBezTo>
                        <a:pt x="15737" y="2360"/>
                        <a:pt x="15735" y="2360"/>
                        <a:pt x="15733" y="2360"/>
                      </a:cubicBezTo>
                      <a:cubicBezTo>
                        <a:pt x="14549" y="2322"/>
                        <a:pt x="8571" y="2128"/>
                        <a:pt x="7162" y="2076"/>
                      </a:cubicBezTo>
                      <a:cubicBezTo>
                        <a:pt x="7145" y="2075"/>
                        <a:pt x="7063" y="2046"/>
                        <a:pt x="6969" y="2012"/>
                      </a:cubicBezTo>
                      <a:cubicBezTo>
                        <a:pt x="5601" y="1530"/>
                        <a:pt x="4315" y="1288"/>
                        <a:pt x="3124" y="1288"/>
                      </a:cubicBezTo>
                      <a:cubicBezTo>
                        <a:pt x="2345" y="1288"/>
                        <a:pt x="1605" y="1391"/>
                        <a:pt x="910" y="1598"/>
                      </a:cubicBezTo>
                      <a:cubicBezTo>
                        <a:pt x="889" y="1605"/>
                        <a:pt x="868" y="1607"/>
                        <a:pt x="846" y="1607"/>
                      </a:cubicBezTo>
                      <a:cubicBezTo>
                        <a:pt x="794" y="1607"/>
                        <a:pt x="746" y="1590"/>
                        <a:pt x="728" y="1568"/>
                      </a:cubicBezTo>
                      <a:cubicBezTo>
                        <a:pt x="638" y="1455"/>
                        <a:pt x="467" y="1306"/>
                        <a:pt x="169" y="1241"/>
                      </a:cubicBezTo>
                      <a:cubicBezTo>
                        <a:pt x="119" y="1231"/>
                        <a:pt x="98" y="1208"/>
                        <a:pt x="96" y="1199"/>
                      </a:cubicBezTo>
                      <a:cubicBezTo>
                        <a:pt x="96" y="1194"/>
                        <a:pt x="109" y="1177"/>
                        <a:pt x="145" y="1167"/>
                      </a:cubicBezTo>
                      <a:cubicBezTo>
                        <a:pt x="1329" y="819"/>
                        <a:pt x="4104" y="95"/>
                        <a:pt x="6674" y="95"/>
                      </a:cubicBezTo>
                      <a:close/>
                      <a:moveTo>
                        <a:pt x="6672" y="0"/>
                      </a:moveTo>
                      <a:cubicBezTo>
                        <a:pt x="4091" y="0"/>
                        <a:pt x="1307" y="727"/>
                        <a:pt x="119" y="1077"/>
                      </a:cubicBezTo>
                      <a:cubicBezTo>
                        <a:pt x="43" y="1098"/>
                        <a:pt x="1" y="1145"/>
                        <a:pt x="2" y="1202"/>
                      </a:cubicBezTo>
                      <a:cubicBezTo>
                        <a:pt x="4" y="1264"/>
                        <a:pt x="60" y="1314"/>
                        <a:pt x="148" y="1334"/>
                      </a:cubicBezTo>
                      <a:cubicBezTo>
                        <a:pt x="420" y="1394"/>
                        <a:pt x="573" y="1527"/>
                        <a:pt x="655" y="1628"/>
                      </a:cubicBezTo>
                      <a:cubicBezTo>
                        <a:pt x="693" y="1675"/>
                        <a:pt x="768" y="1702"/>
                        <a:pt x="846" y="1702"/>
                      </a:cubicBezTo>
                      <a:cubicBezTo>
                        <a:pt x="876" y="1702"/>
                        <a:pt x="908" y="1698"/>
                        <a:pt x="938" y="1689"/>
                      </a:cubicBezTo>
                      <a:cubicBezTo>
                        <a:pt x="1624" y="1485"/>
                        <a:pt x="2355" y="1382"/>
                        <a:pt x="3125" y="1382"/>
                      </a:cubicBezTo>
                      <a:cubicBezTo>
                        <a:pt x="4306" y="1382"/>
                        <a:pt x="5580" y="1622"/>
                        <a:pt x="6937" y="2102"/>
                      </a:cubicBezTo>
                      <a:cubicBezTo>
                        <a:pt x="7084" y="2154"/>
                        <a:pt x="7131" y="2170"/>
                        <a:pt x="7157" y="2170"/>
                      </a:cubicBezTo>
                      <a:cubicBezTo>
                        <a:pt x="8568" y="2222"/>
                        <a:pt x="14546" y="2416"/>
                        <a:pt x="15730" y="2454"/>
                      </a:cubicBezTo>
                      <a:lnTo>
                        <a:pt x="15742" y="2454"/>
                      </a:lnTo>
                      <a:cubicBezTo>
                        <a:pt x="15846" y="2454"/>
                        <a:pt x="15924" y="2410"/>
                        <a:pt x="15941" y="2343"/>
                      </a:cubicBezTo>
                      <a:cubicBezTo>
                        <a:pt x="15947" y="2324"/>
                        <a:pt x="15956" y="2254"/>
                        <a:pt x="15861" y="2205"/>
                      </a:cubicBezTo>
                      <a:cubicBezTo>
                        <a:pt x="11918" y="224"/>
                        <a:pt x="7877" y="55"/>
                        <a:pt x="7839" y="55"/>
                      </a:cubicBezTo>
                      <a:cubicBezTo>
                        <a:pt x="7459" y="17"/>
                        <a:pt x="7068" y="0"/>
                        <a:pt x="667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8"/>
                <p:cNvSpPr/>
                <p:nvPr/>
              </p:nvSpPr>
              <p:spPr>
                <a:xfrm>
                  <a:off x="4328175" y="1571488"/>
                  <a:ext cx="302125" cy="40100"/>
                </a:xfrm>
                <a:custGeom>
                  <a:avLst/>
                  <a:gdLst/>
                  <a:ahLst/>
                  <a:cxnLst/>
                  <a:rect l="l" t="t" r="r" b="b"/>
                  <a:pathLst>
                    <a:path w="12085" h="1604" extrusionOk="0">
                      <a:moveTo>
                        <a:pt x="4975" y="67"/>
                      </a:moveTo>
                      <a:cubicBezTo>
                        <a:pt x="5298" y="67"/>
                        <a:pt x="5616" y="79"/>
                        <a:pt x="5925" y="107"/>
                      </a:cubicBezTo>
                      <a:cubicBezTo>
                        <a:pt x="5956" y="108"/>
                        <a:pt x="9007" y="231"/>
                        <a:pt x="11989" y="1500"/>
                      </a:cubicBezTo>
                      <a:cubicBezTo>
                        <a:pt x="12007" y="1508"/>
                        <a:pt x="12013" y="1514"/>
                        <a:pt x="12013" y="1514"/>
                      </a:cubicBezTo>
                      <a:cubicBezTo>
                        <a:pt x="12010" y="1522"/>
                        <a:pt x="11984" y="1537"/>
                        <a:pt x="11931" y="1537"/>
                      </a:cubicBezTo>
                      <a:lnTo>
                        <a:pt x="11922" y="1537"/>
                      </a:lnTo>
                      <a:cubicBezTo>
                        <a:pt x="11374" y="1519"/>
                        <a:pt x="6531" y="1359"/>
                        <a:pt x="5426" y="1320"/>
                      </a:cubicBezTo>
                      <a:cubicBezTo>
                        <a:pt x="5414" y="1318"/>
                        <a:pt x="5350" y="1299"/>
                        <a:pt x="5276" y="1277"/>
                      </a:cubicBezTo>
                      <a:cubicBezTo>
                        <a:pt x="4220" y="960"/>
                        <a:pt x="3231" y="801"/>
                        <a:pt x="2317" y="801"/>
                      </a:cubicBezTo>
                      <a:cubicBezTo>
                        <a:pt x="1744" y="801"/>
                        <a:pt x="1201" y="863"/>
                        <a:pt x="689" y="987"/>
                      </a:cubicBezTo>
                      <a:cubicBezTo>
                        <a:pt x="673" y="991"/>
                        <a:pt x="656" y="993"/>
                        <a:pt x="639" y="993"/>
                      </a:cubicBezTo>
                      <a:cubicBezTo>
                        <a:pt x="598" y="993"/>
                        <a:pt x="559" y="982"/>
                        <a:pt x="545" y="966"/>
                      </a:cubicBezTo>
                      <a:cubicBezTo>
                        <a:pt x="475" y="895"/>
                        <a:pt x="346" y="801"/>
                        <a:pt x="122" y="758"/>
                      </a:cubicBezTo>
                      <a:cubicBezTo>
                        <a:pt x="81" y="751"/>
                        <a:pt x="67" y="735"/>
                        <a:pt x="65" y="735"/>
                      </a:cubicBezTo>
                      <a:cubicBezTo>
                        <a:pt x="67" y="732"/>
                        <a:pt x="76" y="723"/>
                        <a:pt x="102" y="717"/>
                      </a:cubicBezTo>
                      <a:cubicBezTo>
                        <a:pt x="987" y="505"/>
                        <a:pt x="3048" y="67"/>
                        <a:pt x="4975" y="67"/>
                      </a:cubicBezTo>
                      <a:close/>
                      <a:moveTo>
                        <a:pt x="4968" y="1"/>
                      </a:moveTo>
                      <a:cubicBezTo>
                        <a:pt x="3036" y="1"/>
                        <a:pt x="974" y="440"/>
                        <a:pt x="88" y="653"/>
                      </a:cubicBezTo>
                      <a:cubicBezTo>
                        <a:pt x="5" y="673"/>
                        <a:pt x="0" y="722"/>
                        <a:pt x="0" y="735"/>
                      </a:cubicBezTo>
                      <a:cubicBezTo>
                        <a:pt x="2" y="778"/>
                        <a:pt x="43" y="811"/>
                        <a:pt x="109" y="823"/>
                      </a:cubicBezTo>
                      <a:cubicBezTo>
                        <a:pt x="317" y="863"/>
                        <a:pt x="434" y="948"/>
                        <a:pt x="498" y="1013"/>
                      </a:cubicBezTo>
                      <a:cubicBezTo>
                        <a:pt x="528" y="1044"/>
                        <a:pt x="584" y="1059"/>
                        <a:pt x="639" y="1059"/>
                      </a:cubicBezTo>
                      <a:cubicBezTo>
                        <a:pt x="662" y="1059"/>
                        <a:pt x="685" y="1056"/>
                        <a:pt x="706" y="1051"/>
                      </a:cubicBezTo>
                      <a:cubicBezTo>
                        <a:pt x="1212" y="928"/>
                        <a:pt x="1749" y="867"/>
                        <a:pt x="2316" y="867"/>
                      </a:cubicBezTo>
                      <a:cubicBezTo>
                        <a:pt x="3224" y="867"/>
                        <a:pt x="4208" y="1024"/>
                        <a:pt x="5257" y="1340"/>
                      </a:cubicBezTo>
                      <a:cubicBezTo>
                        <a:pt x="5367" y="1373"/>
                        <a:pt x="5405" y="1384"/>
                        <a:pt x="5423" y="1385"/>
                      </a:cubicBezTo>
                      <a:cubicBezTo>
                        <a:pt x="6530" y="1425"/>
                        <a:pt x="11372" y="1585"/>
                        <a:pt x="11920" y="1602"/>
                      </a:cubicBezTo>
                      <a:cubicBezTo>
                        <a:pt x="11923" y="1604"/>
                        <a:pt x="11928" y="1604"/>
                        <a:pt x="11931" y="1604"/>
                      </a:cubicBezTo>
                      <a:cubicBezTo>
                        <a:pt x="12010" y="1604"/>
                        <a:pt x="12068" y="1573"/>
                        <a:pt x="12078" y="1528"/>
                      </a:cubicBezTo>
                      <a:cubicBezTo>
                        <a:pt x="12081" y="1516"/>
                        <a:pt x="12084" y="1469"/>
                        <a:pt x="12015" y="1440"/>
                      </a:cubicBezTo>
                      <a:cubicBezTo>
                        <a:pt x="9021" y="166"/>
                        <a:pt x="5959" y="42"/>
                        <a:pt x="5930" y="42"/>
                      </a:cubicBezTo>
                      <a:cubicBezTo>
                        <a:pt x="5617" y="13"/>
                        <a:pt x="5295" y="1"/>
                        <a:pt x="496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8"/>
                <p:cNvSpPr/>
                <p:nvPr/>
              </p:nvSpPr>
              <p:spPr>
                <a:xfrm>
                  <a:off x="4368425" y="1574513"/>
                  <a:ext cx="222350" cy="26075"/>
                </a:xfrm>
                <a:custGeom>
                  <a:avLst/>
                  <a:gdLst/>
                  <a:ahLst/>
                  <a:cxnLst/>
                  <a:rect l="l" t="t" r="r" b="b"/>
                  <a:pathLst>
                    <a:path w="8894" h="1043" extrusionOk="0">
                      <a:moveTo>
                        <a:pt x="3232" y="41"/>
                      </a:moveTo>
                      <a:cubicBezTo>
                        <a:pt x="3617" y="41"/>
                        <a:pt x="4002" y="56"/>
                        <a:pt x="4367" y="92"/>
                      </a:cubicBezTo>
                      <a:cubicBezTo>
                        <a:pt x="4390" y="92"/>
                        <a:pt x="6638" y="230"/>
                        <a:pt x="8832" y="988"/>
                      </a:cubicBezTo>
                      <a:cubicBezTo>
                        <a:pt x="8838" y="989"/>
                        <a:pt x="8842" y="992"/>
                        <a:pt x="8845" y="994"/>
                      </a:cubicBezTo>
                      <a:cubicBezTo>
                        <a:pt x="8836" y="996"/>
                        <a:pt x="8819" y="1000"/>
                        <a:pt x="8793" y="1000"/>
                      </a:cubicBezTo>
                      <a:cubicBezTo>
                        <a:pt x="8789" y="1000"/>
                        <a:pt x="8785" y="1000"/>
                        <a:pt x="8780" y="1000"/>
                      </a:cubicBezTo>
                      <a:cubicBezTo>
                        <a:pt x="8741" y="998"/>
                        <a:pt x="4859" y="784"/>
                        <a:pt x="3993" y="734"/>
                      </a:cubicBezTo>
                      <a:cubicBezTo>
                        <a:pt x="3984" y="733"/>
                        <a:pt x="3939" y="722"/>
                        <a:pt x="3881" y="707"/>
                      </a:cubicBezTo>
                      <a:cubicBezTo>
                        <a:pt x="3014" y="488"/>
                        <a:pt x="2207" y="378"/>
                        <a:pt x="1469" y="378"/>
                      </a:cubicBezTo>
                      <a:cubicBezTo>
                        <a:pt x="1135" y="378"/>
                        <a:pt x="813" y="400"/>
                        <a:pt x="508" y="446"/>
                      </a:cubicBezTo>
                      <a:cubicBezTo>
                        <a:pt x="497" y="447"/>
                        <a:pt x="486" y="448"/>
                        <a:pt x="475" y="448"/>
                      </a:cubicBezTo>
                      <a:cubicBezTo>
                        <a:pt x="441" y="448"/>
                        <a:pt x="407" y="441"/>
                        <a:pt x="394" y="431"/>
                      </a:cubicBezTo>
                      <a:cubicBezTo>
                        <a:pt x="344" y="390"/>
                        <a:pt x="250" y="337"/>
                        <a:pt x="87" y="309"/>
                      </a:cubicBezTo>
                      <a:cubicBezTo>
                        <a:pt x="68" y="305"/>
                        <a:pt x="55" y="300"/>
                        <a:pt x="49" y="297"/>
                      </a:cubicBezTo>
                      <a:cubicBezTo>
                        <a:pt x="54" y="296"/>
                        <a:pt x="62" y="292"/>
                        <a:pt x="71" y="292"/>
                      </a:cubicBezTo>
                      <a:cubicBezTo>
                        <a:pt x="658" y="206"/>
                        <a:pt x="1947" y="41"/>
                        <a:pt x="3232" y="41"/>
                      </a:cubicBezTo>
                      <a:close/>
                      <a:moveTo>
                        <a:pt x="3232" y="0"/>
                      </a:moveTo>
                      <a:cubicBezTo>
                        <a:pt x="1943" y="0"/>
                        <a:pt x="652" y="165"/>
                        <a:pt x="65" y="252"/>
                      </a:cubicBezTo>
                      <a:cubicBezTo>
                        <a:pt x="10" y="259"/>
                        <a:pt x="1" y="283"/>
                        <a:pt x="1" y="296"/>
                      </a:cubicBezTo>
                      <a:cubicBezTo>
                        <a:pt x="1" y="311"/>
                        <a:pt x="10" y="338"/>
                        <a:pt x="80" y="350"/>
                      </a:cubicBezTo>
                      <a:cubicBezTo>
                        <a:pt x="233" y="376"/>
                        <a:pt x="321" y="426"/>
                        <a:pt x="367" y="463"/>
                      </a:cubicBezTo>
                      <a:cubicBezTo>
                        <a:pt x="391" y="482"/>
                        <a:pt x="437" y="491"/>
                        <a:pt x="478" y="491"/>
                      </a:cubicBezTo>
                      <a:cubicBezTo>
                        <a:pt x="491" y="491"/>
                        <a:pt x="503" y="490"/>
                        <a:pt x="514" y="488"/>
                      </a:cubicBezTo>
                      <a:cubicBezTo>
                        <a:pt x="818" y="443"/>
                        <a:pt x="1138" y="420"/>
                        <a:pt x="1472" y="420"/>
                      </a:cubicBezTo>
                      <a:cubicBezTo>
                        <a:pt x="2205" y="420"/>
                        <a:pt x="3009" y="530"/>
                        <a:pt x="3871" y="748"/>
                      </a:cubicBezTo>
                      <a:cubicBezTo>
                        <a:pt x="3946" y="768"/>
                        <a:pt x="3978" y="775"/>
                        <a:pt x="3990" y="775"/>
                      </a:cubicBezTo>
                      <a:cubicBezTo>
                        <a:pt x="4856" y="825"/>
                        <a:pt x="8739" y="1039"/>
                        <a:pt x="8777" y="1042"/>
                      </a:cubicBezTo>
                      <a:lnTo>
                        <a:pt x="8794" y="1042"/>
                      </a:lnTo>
                      <a:cubicBezTo>
                        <a:pt x="8841" y="1042"/>
                        <a:pt x="8886" y="1032"/>
                        <a:pt x="8891" y="1000"/>
                      </a:cubicBezTo>
                      <a:cubicBezTo>
                        <a:pt x="8894" y="988"/>
                        <a:pt x="8891" y="965"/>
                        <a:pt x="8845" y="948"/>
                      </a:cubicBezTo>
                      <a:cubicBezTo>
                        <a:pt x="6646" y="189"/>
                        <a:pt x="4393" y="51"/>
                        <a:pt x="4370" y="51"/>
                      </a:cubicBezTo>
                      <a:cubicBezTo>
                        <a:pt x="4003" y="15"/>
                        <a:pt x="3618" y="0"/>
                        <a:pt x="323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8"/>
                <p:cNvSpPr/>
                <p:nvPr/>
              </p:nvSpPr>
              <p:spPr>
                <a:xfrm>
                  <a:off x="4069100" y="1730788"/>
                  <a:ext cx="395000" cy="152625"/>
                </a:xfrm>
                <a:custGeom>
                  <a:avLst/>
                  <a:gdLst/>
                  <a:ahLst/>
                  <a:cxnLst/>
                  <a:rect l="l" t="t" r="r" b="b"/>
                  <a:pathLst>
                    <a:path w="15800" h="6105" extrusionOk="0">
                      <a:moveTo>
                        <a:pt x="7901" y="170"/>
                      </a:moveTo>
                      <a:cubicBezTo>
                        <a:pt x="9423" y="170"/>
                        <a:pt x="11304" y="500"/>
                        <a:pt x="13527" y="1479"/>
                      </a:cubicBezTo>
                      <a:cubicBezTo>
                        <a:pt x="13621" y="1520"/>
                        <a:pt x="13703" y="1594"/>
                        <a:pt x="13753" y="1685"/>
                      </a:cubicBezTo>
                      <a:lnTo>
                        <a:pt x="15517" y="4813"/>
                      </a:lnTo>
                      <a:cubicBezTo>
                        <a:pt x="15636" y="5021"/>
                        <a:pt x="15573" y="5227"/>
                        <a:pt x="15476" y="5350"/>
                      </a:cubicBezTo>
                      <a:cubicBezTo>
                        <a:pt x="15400" y="5446"/>
                        <a:pt x="15268" y="5533"/>
                        <a:pt x="15103" y="5533"/>
                      </a:cubicBezTo>
                      <a:cubicBezTo>
                        <a:pt x="15060" y="5533"/>
                        <a:pt x="15015" y="5527"/>
                        <a:pt x="14968" y="5514"/>
                      </a:cubicBezTo>
                      <a:lnTo>
                        <a:pt x="14968" y="5512"/>
                      </a:lnTo>
                      <a:cubicBezTo>
                        <a:pt x="13418" y="5069"/>
                        <a:pt x="11037" y="4560"/>
                        <a:pt x="8261" y="4560"/>
                      </a:cubicBezTo>
                      <a:cubicBezTo>
                        <a:pt x="5988" y="4560"/>
                        <a:pt x="3450" y="4902"/>
                        <a:pt x="890" y="5900"/>
                      </a:cubicBezTo>
                      <a:cubicBezTo>
                        <a:pt x="825" y="5925"/>
                        <a:pt x="763" y="5936"/>
                        <a:pt x="705" y="5936"/>
                      </a:cubicBezTo>
                      <a:cubicBezTo>
                        <a:pt x="549" y="5936"/>
                        <a:pt x="422" y="5858"/>
                        <a:pt x="343" y="5768"/>
                      </a:cubicBezTo>
                      <a:cubicBezTo>
                        <a:pt x="237" y="5646"/>
                        <a:pt x="166" y="5438"/>
                        <a:pt x="287" y="5221"/>
                      </a:cubicBezTo>
                      <a:cubicBezTo>
                        <a:pt x="1429" y="3168"/>
                        <a:pt x="2443" y="1866"/>
                        <a:pt x="3143" y="1556"/>
                      </a:cubicBezTo>
                      <a:cubicBezTo>
                        <a:pt x="3150" y="1552"/>
                        <a:pt x="3158" y="1547"/>
                        <a:pt x="3164" y="1543"/>
                      </a:cubicBezTo>
                      <a:cubicBezTo>
                        <a:pt x="3187" y="1521"/>
                        <a:pt x="4810" y="170"/>
                        <a:pt x="7901" y="170"/>
                      </a:cubicBezTo>
                      <a:close/>
                      <a:moveTo>
                        <a:pt x="7902" y="0"/>
                      </a:moveTo>
                      <a:cubicBezTo>
                        <a:pt x="4865" y="0"/>
                        <a:pt x="3208" y="1286"/>
                        <a:pt x="3062" y="1404"/>
                      </a:cubicBezTo>
                      <a:cubicBezTo>
                        <a:pt x="2126" y="1831"/>
                        <a:pt x="955" y="3669"/>
                        <a:pt x="138" y="5137"/>
                      </a:cubicBezTo>
                      <a:cubicBezTo>
                        <a:pt x="0" y="5383"/>
                        <a:pt x="31" y="5667"/>
                        <a:pt x="214" y="5880"/>
                      </a:cubicBezTo>
                      <a:cubicBezTo>
                        <a:pt x="343" y="6026"/>
                        <a:pt x="521" y="6105"/>
                        <a:pt x="706" y="6105"/>
                      </a:cubicBezTo>
                      <a:cubicBezTo>
                        <a:pt x="788" y="6105"/>
                        <a:pt x="872" y="6089"/>
                        <a:pt x="952" y="6057"/>
                      </a:cubicBezTo>
                      <a:cubicBezTo>
                        <a:pt x="3489" y="5069"/>
                        <a:pt x="6004" y="4730"/>
                        <a:pt x="8259" y="4730"/>
                      </a:cubicBezTo>
                      <a:cubicBezTo>
                        <a:pt x="11016" y="4730"/>
                        <a:pt x="13382" y="5236"/>
                        <a:pt x="14920" y="5676"/>
                      </a:cubicBezTo>
                      <a:cubicBezTo>
                        <a:pt x="14982" y="5694"/>
                        <a:pt x="15044" y="5702"/>
                        <a:pt x="15105" y="5702"/>
                      </a:cubicBezTo>
                      <a:cubicBezTo>
                        <a:pt x="15300" y="5702"/>
                        <a:pt x="15484" y="5616"/>
                        <a:pt x="15611" y="5455"/>
                      </a:cubicBezTo>
                      <a:cubicBezTo>
                        <a:pt x="15778" y="5242"/>
                        <a:pt x="15799" y="4964"/>
                        <a:pt x="15666" y="4729"/>
                      </a:cubicBezTo>
                      <a:lnTo>
                        <a:pt x="13903" y="1600"/>
                      </a:lnTo>
                      <a:cubicBezTo>
                        <a:pt x="13834" y="1477"/>
                        <a:pt x="13724" y="1379"/>
                        <a:pt x="13595" y="1322"/>
                      </a:cubicBezTo>
                      <a:cubicBezTo>
                        <a:pt x="11351" y="333"/>
                        <a:pt x="9448" y="0"/>
                        <a:pt x="790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8"/>
                <p:cNvSpPr/>
                <p:nvPr/>
              </p:nvSpPr>
              <p:spPr>
                <a:xfrm>
                  <a:off x="4484575" y="1765113"/>
                  <a:ext cx="386425" cy="206125"/>
                </a:xfrm>
                <a:custGeom>
                  <a:avLst/>
                  <a:gdLst/>
                  <a:ahLst/>
                  <a:cxnLst/>
                  <a:rect l="l" t="t" r="r" b="b"/>
                  <a:pathLst>
                    <a:path w="15457" h="8245" extrusionOk="0">
                      <a:moveTo>
                        <a:pt x="1159" y="171"/>
                      </a:moveTo>
                      <a:cubicBezTo>
                        <a:pt x="1204" y="171"/>
                        <a:pt x="1251" y="174"/>
                        <a:pt x="1297" y="182"/>
                      </a:cubicBezTo>
                      <a:lnTo>
                        <a:pt x="11649" y="1720"/>
                      </a:lnTo>
                      <a:cubicBezTo>
                        <a:pt x="11851" y="1750"/>
                        <a:pt x="12039" y="1846"/>
                        <a:pt x="12177" y="1990"/>
                      </a:cubicBezTo>
                      <a:cubicBezTo>
                        <a:pt x="13648" y="3523"/>
                        <a:pt x="15124" y="7256"/>
                        <a:pt x="15013" y="8003"/>
                      </a:cubicBezTo>
                      <a:cubicBezTo>
                        <a:pt x="15004" y="8055"/>
                        <a:pt x="14990" y="8073"/>
                        <a:pt x="14978" y="8074"/>
                      </a:cubicBezTo>
                      <a:cubicBezTo>
                        <a:pt x="13367" y="7873"/>
                        <a:pt x="3730" y="5255"/>
                        <a:pt x="1814" y="4733"/>
                      </a:cubicBezTo>
                      <a:cubicBezTo>
                        <a:pt x="1514" y="4651"/>
                        <a:pt x="1276" y="4425"/>
                        <a:pt x="1178" y="4127"/>
                      </a:cubicBezTo>
                      <a:lnTo>
                        <a:pt x="281" y="1386"/>
                      </a:lnTo>
                      <a:cubicBezTo>
                        <a:pt x="179" y="1077"/>
                        <a:pt x="245" y="746"/>
                        <a:pt x="453" y="501"/>
                      </a:cubicBezTo>
                      <a:cubicBezTo>
                        <a:pt x="632" y="288"/>
                        <a:pt x="888" y="171"/>
                        <a:pt x="1159" y="171"/>
                      </a:cubicBezTo>
                      <a:close/>
                      <a:moveTo>
                        <a:pt x="1161" y="0"/>
                      </a:moveTo>
                      <a:cubicBezTo>
                        <a:pt x="839" y="0"/>
                        <a:pt x="534" y="139"/>
                        <a:pt x="322" y="390"/>
                      </a:cubicBezTo>
                      <a:cubicBezTo>
                        <a:pt x="76" y="683"/>
                        <a:pt x="0" y="1074"/>
                        <a:pt x="119" y="1439"/>
                      </a:cubicBezTo>
                      <a:lnTo>
                        <a:pt x="1017" y="4180"/>
                      </a:lnTo>
                      <a:cubicBezTo>
                        <a:pt x="1131" y="4533"/>
                        <a:pt x="1414" y="4800"/>
                        <a:pt x="1770" y="4897"/>
                      </a:cubicBezTo>
                      <a:cubicBezTo>
                        <a:pt x="4464" y="5632"/>
                        <a:pt x="13377" y="8046"/>
                        <a:pt x="14957" y="8243"/>
                      </a:cubicBezTo>
                      <a:cubicBezTo>
                        <a:pt x="14966" y="8244"/>
                        <a:pt x="14975" y="8244"/>
                        <a:pt x="14984" y="8244"/>
                      </a:cubicBezTo>
                      <a:cubicBezTo>
                        <a:pt x="15056" y="8244"/>
                        <a:pt x="15115" y="8207"/>
                        <a:pt x="15148" y="8138"/>
                      </a:cubicBezTo>
                      <a:cubicBezTo>
                        <a:pt x="15456" y="7526"/>
                        <a:pt x="13821" y="3456"/>
                        <a:pt x="12300" y="1871"/>
                      </a:cubicBezTo>
                      <a:cubicBezTo>
                        <a:pt x="12136" y="1700"/>
                        <a:pt x="11915" y="1586"/>
                        <a:pt x="11675" y="1551"/>
                      </a:cubicBezTo>
                      <a:lnTo>
                        <a:pt x="1323" y="12"/>
                      </a:lnTo>
                      <a:cubicBezTo>
                        <a:pt x="1268" y="4"/>
                        <a:pt x="1214" y="0"/>
                        <a:pt x="116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8"/>
                <p:cNvSpPr/>
                <p:nvPr/>
              </p:nvSpPr>
              <p:spPr>
                <a:xfrm>
                  <a:off x="4844550" y="1800888"/>
                  <a:ext cx="188800" cy="211275"/>
                </a:xfrm>
                <a:custGeom>
                  <a:avLst/>
                  <a:gdLst/>
                  <a:ahLst/>
                  <a:cxnLst/>
                  <a:rect l="l" t="t" r="r" b="b"/>
                  <a:pathLst>
                    <a:path w="7552" h="8451" extrusionOk="0">
                      <a:moveTo>
                        <a:pt x="3781" y="176"/>
                      </a:moveTo>
                      <a:cubicBezTo>
                        <a:pt x="5843" y="2050"/>
                        <a:pt x="7210" y="7396"/>
                        <a:pt x="7362" y="8017"/>
                      </a:cubicBezTo>
                      <a:cubicBezTo>
                        <a:pt x="7057" y="8203"/>
                        <a:pt x="6685" y="8276"/>
                        <a:pt x="6288" y="8276"/>
                      </a:cubicBezTo>
                      <a:cubicBezTo>
                        <a:pt x="5003" y="8276"/>
                        <a:pt x="3456" y="7510"/>
                        <a:pt x="3080" y="7313"/>
                      </a:cubicBezTo>
                      <a:cubicBezTo>
                        <a:pt x="3002" y="7272"/>
                        <a:pt x="2941" y="7208"/>
                        <a:pt x="2906" y="7128"/>
                      </a:cubicBezTo>
                      <a:lnTo>
                        <a:pt x="233" y="1060"/>
                      </a:lnTo>
                      <a:cubicBezTo>
                        <a:pt x="180" y="937"/>
                        <a:pt x="191" y="803"/>
                        <a:pt x="265" y="692"/>
                      </a:cubicBezTo>
                      <a:cubicBezTo>
                        <a:pt x="336" y="585"/>
                        <a:pt x="456" y="521"/>
                        <a:pt x="587" y="521"/>
                      </a:cubicBezTo>
                      <a:lnTo>
                        <a:pt x="594" y="521"/>
                      </a:lnTo>
                      <a:cubicBezTo>
                        <a:pt x="628" y="521"/>
                        <a:pt x="661" y="522"/>
                        <a:pt x="696" y="522"/>
                      </a:cubicBezTo>
                      <a:cubicBezTo>
                        <a:pt x="1855" y="522"/>
                        <a:pt x="3499" y="229"/>
                        <a:pt x="3781" y="176"/>
                      </a:cubicBezTo>
                      <a:close/>
                      <a:moveTo>
                        <a:pt x="3806" y="0"/>
                      </a:moveTo>
                      <a:cubicBezTo>
                        <a:pt x="3801" y="0"/>
                        <a:pt x="3796" y="1"/>
                        <a:pt x="3792" y="2"/>
                      </a:cubicBezTo>
                      <a:cubicBezTo>
                        <a:pt x="3773" y="6"/>
                        <a:pt x="2002" y="353"/>
                        <a:pt x="748" y="353"/>
                      </a:cubicBezTo>
                      <a:cubicBezTo>
                        <a:pt x="698" y="353"/>
                        <a:pt x="648" y="352"/>
                        <a:pt x="599" y="351"/>
                      </a:cubicBezTo>
                      <a:cubicBezTo>
                        <a:pt x="406" y="351"/>
                        <a:pt x="228" y="439"/>
                        <a:pt x="124" y="598"/>
                      </a:cubicBezTo>
                      <a:cubicBezTo>
                        <a:pt x="19" y="755"/>
                        <a:pt x="1" y="954"/>
                        <a:pt x="78" y="1128"/>
                      </a:cubicBezTo>
                      <a:lnTo>
                        <a:pt x="2752" y="7196"/>
                      </a:lnTo>
                      <a:cubicBezTo>
                        <a:pt x="2802" y="7310"/>
                        <a:pt x="2890" y="7406"/>
                        <a:pt x="3001" y="7463"/>
                      </a:cubicBezTo>
                      <a:cubicBezTo>
                        <a:pt x="3533" y="7743"/>
                        <a:pt x="5009" y="8450"/>
                        <a:pt x="6278" y="8450"/>
                      </a:cubicBezTo>
                      <a:cubicBezTo>
                        <a:pt x="6732" y="8450"/>
                        <a:pt x="7160" y="8359"/>
                        <a:pt x="7508" y="8127"/>
                      </a:cubicBezTo>
                      <a:cubicBezTo>
                        <a:pt x="7538" y="8107"/>
                        <a:pt x="7552" y="8070"/>
                        <a:pt x="7543" y="8037"/>
                      </a:cubicBezTo>
                      <a:cubicBezTo>
                        <a:pt x="7485" y="7791"/>
                        <a:pt x="6101" y="2009"/>
                        <a:pt x="3864" y="21"/>
                      </a:cubicBezTo>
                      <a:cubicBezTo>
                        <a:pt x="3848" y="8"/>
                        <a:pt x="3828" y="0"/>
                        <a:pt x="380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8"/>
                <p:cNvSpPr/>
                <p:nvPr/>
              </p:nvSpPr>
              <p:spPr>
                <a:xfrm>
                  <a:off x="3937250" y="1800463"/>
                  <a:ext cx="113650" cy="176000"/>
                </a:xfrm>
                <a:custGeom>
                  <a:avLst/>
                  <a:gdLst/>
                  <a:ahLst/>
                  <a:cxnLst/>
                  <a:rect l="l" t="t" r="r" b="b"/>
                  <a:pathLst>
                    <a:path w="4546" h="7040" extrusionOk="0">
                      <a:moveTo>
                        <a:pt x="2973" y="170"/>
                      </a:moveTo>
                      <a:cubicBezTo>
                        <a:pt x="2996" y="170"/>
                        <a:pt x="3018" y="173"/>
                        <a:pt x="3041" y="180"/>
                      </a:cubicBezTo>
                      <a:cubicBezTo>
                        <a:pt x="3271" y="246"/>
                        <a:pt x="3600" y="317"/>
                        <a:pt x="3929" y="317"/>
                      </a:cubicBezTo>
                      <a:cubicBezTo>
                        <a:pt x="3987" y="317"/>
                        <a:pt x="4044" y="315"/>
                        <a:pt x="4101" y="310"/>
                      </a:cubicBezTo>
                      <a:cubicBezTo>
                        <a:pt x="4108" y="309"/>
                        <a:pt x="4116" y="309"/>
                        <a:pt x="4124" y="309"/>
                      </a:cubicBezTo>
                      <a:cubicBezTo>
                        <a:pt x="4190" y="309"/>
                        <a:pt x="4250" y="339"/>
                        <a:pt x="4294" y="391"/>
                      </a:cubicBezTo>
                      <a:cubicBezTo>
                        <a:pt x="4347" y="453"/>
                        <a:pt x="4366" y="538"/>
                        <a:pt x="4347" y="617"/>
                      </a:cubicBezTo>
                      <a:lnTo>
                        <a:pt x="3348" y="4614"/>
                      </a:lnTo>
                      <a:cubicBezTo>
                        <a:pt x="3334" y="4670"/>
                        <a:pt x="3301" y="4719"/>
                        <a:pt x="3255" y="4752"/>
                      </a:cubicBezTo>
                      <a:cubicBezTo>
                        <a:pt x="2871" y="5032"/>
                        <a:pt x="1546" y="6003"/>
                        <a:pt x="618" y="6806"/>
                      </a:cubicBezTo>
                      <a:cubicBezTo>
                        <a:pt x="566" y="6852"/>
                        <a:pt x="510" y="6869"/>
                        <a:pt x="458" y="6869"/>
                      </a:cubicBezTo>
                      <a:cubicBezTo>
                        <a:pt x="406" y="6869"/>
                        <a:pt x="357" y="6852"/>
                        <a:pt x="319" y="6827"/>
                      </a:cubicBezTo>
                      <a:cubicBezTo>
                        <a:pt x="243" y="6777"/>
                        <a:pt x="178" y="6677"/>
                        <a:pt x="220" y="6545"/>
                      </a:cubicBezTo>
                      <a:cubicBezTo>
                        <a:pt x="683" y="5079"/>
                        <a:pt x="1631" y="2314"/>
                        <a:pt x="2760" y="295"/>
                      </a:cubicBezTo>
                      <a:cubicBezTo>
                        <a:pt x="2804" y="216"/>
                        <a:pt x="2886" y="170"/>
                        <a:pt x="2973" y="170"/>
                      </a:cubicBezTo>
                      <a:close/>
                      <a:moveTo>
                        <a:pt x="2975" y="0"/>
                      </a:moveTo>
                      <a:cubicBezTo>
                        <a:pt x="2826" y="0"/>
                        <a:pt x="2687" y="78"/>
                        <a:pt x="2612" y="211"/>
                      </a:cubicBezTo>
                      <a:cubicBezTo>
                        <a:pt x="1474" y="2244"/>
                        <a:pt x="524" y="5021"/>
                        <a:pt x="58" y="6493"/>
                      </a:cubicBezTo>
                      <a:cubicBezTo>
                        <a:pt x="0" y="6677"/>
                        <a:pt x="66" y="6864"/>
                        <a:pt x="227" y="6969"/>
                      </a:cubicBezTo>
                      <a:cubicBezTo>
                        <a:pt x="298" y="7016"/>
                        <a:pt x="377" y="7040"/>
                        <a:pt x="456" y="7040"/>
                      </a:cubicBezTo>
                      <a:cubicBezTo>
                        <a:pt x="553" y="7040"/>
                        <a:pt x="649" y="7005"/>
                        <a:pt x="729" y="6935"/>
                      </a:cubicBezTo>
                      <a:cubicBezTo>
                        <a:pt x="1654" y="6137"/>
                        <a:pt x="2973" y="5168"/>
                        <a:pt x="3355" y="4890"/>
                      </a:cubicBezTo>
                      <a:cubicBezTo>
                        <a:pt x="3434" y="4833"/>
                        <a:pt x="3489" y="4751"/>
                        <a:pt x="3513" y="4655"/>
                      </a:cubicBezTo>
                      <a:lnTo>
                        <a:pt x="4512" y="658"/>
                      </a:lnTo>
                      <a:cubicBezTo>
                        <a:pt x="4546" y="526"/>
                        <a:pt x="4512" y="385"/>
                        <a:pt x="4424" y="280"/>
                      </a:cubicBezTo>
                      <a:cubicBezTo>
                        <a:pt x="4345" y="188"/>
                        <a:pt x="4235" y="139"/>
                        <a:pt x="4120" y="139"/>
                      </a:cubicBezTo>
                      <a:cubicBezTo>
                        <a:pt x="4109" y="139"/>
                        <a:pt x="4098" y="139"/>
                        <a:pt x="4087" y="140"/>
                      </a:cubicBezTo>
                      <a:cubicBezTo>
                        <a:pt x="4034" y="145"/>
                        <a:pt x="3980" y="147"/>
                        <a:pt x="3926" y="147"/>
                      </a:cubicBezTo>
                      <a:cubicBezTo>
                        <a:pt x="3616" y="147"/>
                        <a:pt x="3307" y="79"/>
                        <a:pt x="3088" y="16"/>
                      </a:cubicBezTo>
                      <a:cubicBezTo>
                        <a:pt x="3050" y="5"/>
                        <a:pt x="3012" y="0"/>
                        <a:pt x="297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8"/>
                <p:cNvSpPr/>
                <p:nvPr/>
              </p:nvSpPr>
              <p:spPr>
                <a:xfrm>
                  <a:off x="4155825" y="1531488"/>
                  <a:ext cx="663050" cy="157450"/>
                </a:xfrm>
                <a:custGeom>
                  <a:avLst/>
                  <a:gdLst/>
                  <a:ahLst/>
                  <a:cxnLst/>
                  <a:rect l="l" t="t" r="r" b="b"/>
                  <a:pathLst>
                    <a:path w="26522" h="6298" extrusionOk="0">
                      <a:moveTo>
                        <a:pt x="5734" y="4206"/>
                      </a:moveTo>
                      <a:cubicBezTo>
                        <a:pt x="5734" y="4206"/>
                        <a:pt x="5735" y="4206"/>
                        <a:pt x="5735" y="4206"/>
                      </a:cubicBezTo>
                      <a:lnTo>
                        <a:pt x="5735" y="4206"/>
                      </a:lnTo>
                      <a:cubicBezTo>
                        <a:pt x="5735" y="4206"/>
                        <a:pt x="5735" y="4206"/>
                        <a:pt x="5736" y="4206"/>
                      </a:cubicBezTo>
                      <a:close/>
                      <a:moveTo>
                        <a:pt x="11768" y="171"/>
                      </a:moveTo>
                      <a:cubicBezTo>
                        <a:pt x="12158" y="171"/>
                        <a:pt x="12544" y="192"/>
                        <a:pt x="12924" y="236"/>
                      </a:cubicBezTo>
                      <a:cubicBezTo>
                        <a:pt x="12991" y="236"/>
                        <a:pt x="19648" y="301"/>
                        <a:pt x="26250" y="5716"/>
                      </a:cubicBezTo>
                      <a:cubicBezTo>
                        <a:pt x="26326" y="5778"/>
                        <a:pt x="26331" y="5865"/>
                        <a:pt x="26309" y="5926"/>
                      </a:cubicBezTo>
                      <a:cubicBezTo>
                        <a:pt x="26288" y="5985"/>
                        <a:pt x="26232" y="6049"/>
                        <a:pt x="26136" y="6049"/>
                      </a:cubicBezTo>
                      <a:cubicBezTo>
                        <a:pt x="21699" y="6078"/>
                        <a:pt x="13950" y="6128"/>
                        <a:pt x="11936" y="6128"/>
                      </a:cubicBezTo>
                      <a:cubicBezTo>
                        <a:pt x="11904" y="6120"/>
                        <a:pt x="11767" y="6044"/>
                        <a:pt x="11622" y="5962"/>
                      </a:cubicBezTo>
                      <a:cubicBezTo>
                        <a:pt x="9531" y="4792"/>
                        <a:pt x="7564" y="4206"/>
                        <a:pt x="5735" y="4206"/>
                      </a:cubicBezTo>
                      <a:lnTo>
                        <a:pt x="5735" y="4206"/>
                      </a:lnTo>
                      <a:cubicBezTo>
                        <a:pt x="4237" y="4206"/>
                        <a:pt x="2833" y="4599"/>
                        <a:pt x="1531" y="5387"/>
                      </a:cubicBezTo>
                      <a:cubicBezTo>
                        <a:pt x="1500" y="5405"/>
                        <a:pt x="1464" y="5414"/>
                        <a:pt x="1429" y="5414"/>
                      </a:cubicBezTo>
                      <a:cubicBezTo>
                        <a:pt x="1411" y="5414"/>
                        <a:pt x="1393" y="5412"/>
                        <a:pt x="1376" y="5407"/>
                      </a:cubicBezTo>
                      <a:cubicBezTo>
                        <a:pt x="1326" y="5393"/>
                        <a:pt x="1286" y="5358"/>
                        <a:pt x="1263" y="5311"/>
                      </a:cubicBezTo>
                      <a:cubicBezTo>
                        <a:pt x="1107" y="4989"/>
                        <a:pt x="814" y="4570"/>
                        <a:pt x="313" y="4405"/>
                      </a:cubicBezTo>
                      <a:cubicBezTo>
                        <a:pt x="242" y="4382"/>
                        <a:pt x="195" y="4324"/>
                        <a:pt x="185" y="4250"/>
                      </a:cubicBezTo>
                      <a:cubicBezTo>
                        <a:pt x="178" y="4175"/>
                        <a:pt x="211" y="4109"/>
                        <a:pt x="275" y="4071"/>
                      </a:cubicBezTo>
                      <a:cubicBezTo>
                        <a:pt x="2328" y="2844"/>
                        <a:pt x="7314" y="171"/>
                        <a:pt x="11768" y="171"/>
                      </a:cubicBezTo>
                      <a:close/>
                      <a:moveTo>
                        <a:pt x="11766" y="1"/>
                      </a:moveTo>
                      <a:cubicBezTo>
                        <a:pt x="7276" y="1"/>
                        <a:pt x="2254" y="2690"/>
                        <a:pt x="187" y="3925"/>
                      </a:cubicBezTo>
                      <a:cubicBezTo>
                        <a:pt x="67" y="3996"/>
                        <a:pt x="0" y="4128"/>
                        <a:pt x="17" y="4268"/>
                      </a:cubicBezTo>
                      <a:cubicBezTo>
                        <a:pt x="32" y="4408"/>
                        <a:pt x="125" y="4523"/>
                        <a:pt x="258" y="4567"/>
                      </a:cubicBezTo>
                      <a:cubicBezTo>
                        <a:pt x="705" y="4713"/>
                        <a:pt x="967" y="5092"/>
                        <a:pt x="1110" y="5385"/>
                      </a:cubicBezTo>
                      <a:cubicBezTo>
                        <a:pt x="1154" y="5475"/>
                        <a:pt x="1231" y="5542"/>
                        <a:pt x="1327" y="5570"/>
                      </a:cubicBezTo>
                      <a:cubicBezTo>
                        <a:pt x="1360" y="5580"/>
                        <a:pt x="1393" y="5584"/>
                        <a:pt x="1427" y="5584"/>
                      </a:cubicBezTo>
                      <a:cubicBezTo>
                        <a:pt x="1493" y="5584"/>
                        <a:pt x="1559" y="5566"/>
                        <a:pt x="1619" y="5531"/>
                      </a:cubicBezTo>
                      <a:cubicBezTo>
                        <a:pt x="2892" y="4761"/>
                        <a:pt x="4267" y="4377"/>
                        <a:pt x="5735" y="4377"/>
                      </a:cubicBezTo>
                      <a:cubicBezTo>
                        <a:pt x="7536" y="4377"/>
                        <a:pt x="9476" y="4955"/>
                        <a:pt x="11540" y="6111"/>
                      </a:cubicBezTo>
                      <a:cubicBezTo>
                        <a:pt x="11802" y="6260"/>
                        <a:pt x="11874" y="6298"/>
                        <a:pt x="11927" y="6298"/>
                      </a:cubicBezTo>
                      <a:cubicBezTo>
                        <a:pt x="13950" y="6298"/>
                        <a:pt x="21699" y="6249"/>
                        <a:pt x="26138" y="6219"/>
                      </a:cubicBezTo>
                      <a:cubicBezTo>
                        <a:pt x="26290" y="6217"/>
                        <a:pt x="26420" y="6125"/>
                        <a:pt x="26470" y="5983"/>
                      </a:cubicBezTo>
                      <a:cubicBezTo>
                        <a:pt x="26522" y="5838"/>
                        <a:pt x="26478" y="5681"/>
                        <a:pt x="26360" y="5584"/>
                      </a:cubicBezTo>
                      <a:cubicBezTo>
                        <a:pt x="19731" y="149"/>
                        <a:pt x="13041" y="66"/>
                        <a:pt x="12935" y="66"/>
                      </a:cubicBezTo>
                      <a:lnTo>
                        <a:pt x="12933" y="66"/>
                      </a:lnTo>
                      <a:cubicBezTo>
                        <a:pt x="12550" y="22"/>
                        <a:pt x="12160" y="1"/>
                        <a:pt x="117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8"/>
                <p:cNvSpPr/>
                <p:nvPr/>
              </p:nvSpPr>
              <p:spPr>
                <a:xfrm>
                  <a:off x="4094600" y="1688538"/>
                  <a:ext cx="781150" cy="81350"/>
                </a:xfrm>
                <a:custGeom>
                  <a:avLst/>
                  <a:gdLst/>
                  <a:ahLst/>
                  <a:cxnLst/>
                  <a:rect l="l" t="t" r="r" b="b"/>
                  <a:pathLst>
                    <a:path w="31246" h="3254" extrusionOk="0">
                      <a:moveTo>
                        <a:pt x="7079" y="1"/>
                      </a:moveTo>
                      <a:cubicBezTo>
                        <a:pt x="5191" y="1"/>
                        <a:pt x="3212" y="352"/>
                        <a:pt x="1516" y="1402"/>
                      </a:cubicBezTo>
                      <a:lnTo>
                        <a:pt x="152" y="198"/>
                      </a:lnTo>
                      <a:cubicBezTo>
                        <a:pt x="136" y="184"/>
                        <a:pt x="115" y="177"/>
                        <a:pt x="95" y="177"/>
                      </a:cubicBezTo>
                      <a:cubicBezTo>
                        <a:pt x="72" y="177"/>
                        <a:pt x="48" y="187"/>
                        <a:pt x="31" y="205"/>
                      </a:cubicBezTo>
                      <a:cubicBezTo>
                        <a:pt x="0" y="242"/>
                        <a:pt x="4" y="295"/>
                        <a:pt x="38" y="327"/>
                      </a:cubicBezTo>
                      <a:lnTo>
                        <a:pt x="1450" y="1572"/>
                      </a:lnTo>
                      <a:cubicBezTo>
                        <a:pt x="1467" y="1585"/>
                        <a:pt x="1487" y="1593"/>
                        <a:pt x="1507" y="1593"/>
                      </a:cubicBezTo>
                      <a:cubicBezTo>
                        <a:pt x="1523" y="1593"/>
                        <a:pt x="1538" y="1589"/>
                        <a:pt x="1552" y="1579"/>
                      </a:cubicBezTo>
                      <a:cubicBezTo>
                        <a:pt x="3231" y="522"/>
                        <a:pt x="5201" y="169"/>
                        <a:pt x="7081" y="169"/>
                      </a:cubicBezTo>
                      <a:cubicBezTo>
                        <a:pt x="10822" y="169"/>
                        <a:pt x="14210" y="1565"/>
                        <a:pt x="14260" y="1587"/>
                      </a:cubicBezTo>
                      <a:cubicBezTo>
                        <a:pt x="14271" y="1591"/>
                        <a:pt x="14280" y="1591"/>
                        <a:pt x="14295" y="1593"/>
                      </a:cubicBezTo>
                      <a:cubicBezTo>
                        <a:pt x="14417" y="1591"/>
                        <a:pt x="14541" y="1590"/>
                        <a:pt x="14666" y="1590"/>
                      </a:cubicBezTo>
                      <a:cubicBezTo>
                        <a:pt x="19941" y="1590"/>
                        <a:pt x="28307" y="3235"/>
                        <a:pt x="28391" y="3252"/>
                      </a:cubicBezTo>
                      <a:cubicBezTo>
                        <a:pt x="28397" y="3254"/>
                        <a:pt x="28403" y="3254"/>
                        <a:pt x="28408" y="3254"/>
                      </a:cubicBezTo>
                      <a:cubicBezTo>
                        <a:pt x="28418" y="3254"/>
                        <a:pt x="28429" y="3252"/>
                        <a:pt x="28440" y="3248"/>
                      </a:cubicBezTo>
                      <a:lnTo>
                        <a:pt x="31178" y="2168"/>
                      </a:lnTo>
                      <a:cubicBezTo>
                        <a:pt x="31222" y="2150"/>
                        <a:pt x="31245" y="2102"/>
                        <a:pt x="31227" y="2058"/>
                      </a:cubicBezTo>
                      <a:cubicBezTo>
                        <a:pt x="31214" y="2024"/>
                        <a:pt x="31181" y="2003"/>
                        <a:pt x="31148" y="2003"/>
                      </a:cubicBezTo>
                      <a:cubicBezTo>
                        <a:pt x="31138" y="2003"/>
                        <a:pt x="31127" y="2005"/>
                        <a:pt x="31118" y="2009"/>
                      </a:cubicBezTo>
                      <a:lnTo>
                        <a:pt x="28400" y="3079"/>
                      </a:lnTo>
                      <a:cubicBezTo>
                        <a:pt x="27892" y="2981"/>
                        <a:pt x="19815" y="1420"/>
                        <a:pt x="14664" y="1420"/>
                      </a:cubicBezTo>
                      <a:cubicBezTo>
                        <a:pt x="14544" y="1420"/>
                        <a:pt x="14426" y="1420"/>
                        <a:pt x="14310" y="1423"/>
                      </a:cubicBezTo>
                      <a:cubicBezTo>
                        <a:pt x="14042" y="1314"/>
                        <a:pt x="10731" y="1"/>
                        <a:pt x="707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8"/>
                <p:cNvSpPr/>
                <p:nvPr/>
              </p:nvSpPr>
              <p:spPr>
                <a:xfrm>
                  <a:off x="4802350" y="1765588"/>
                  <a:ext cx="233200" cy="290100"/>
                </a:xfrm>
                <a:custGeom>
                  <a:avLst/>
                  <a:gdLst/>
                  <a:ahLst/>
                  <a:cxnLst/>
                  <a:rect l="l" t="t" r="r" b="b"/>
                  <a:pathLst>
                    <a:path w="9328" h="11604" extrusionOk="0">
                      <a:moveTo>
                        <a:pt x="98" y="1"/>
                      </a:moveTo>
                      <a:cubicBezTo>
                        <a:pt x="85" y="1"/>
                        <a:pt x="73" y="4"/>
                        <a:pt x="61" y="9"/>
                      </a:cubicBezTo>
                      <a:cubicBezTo>
                        <a:pt x="19" y="29"/>
                        <a:pt x="1" y="81"/>
                        <a:pt x="22" y="123"/>
                      </a:cubicBezTo>
                      <a:cubicBezTo>
                        <a:pt x="3214" y="6836"/>
                        <a:pt x="3662" y="10275"/>
                        <a:pt x="3667" y="10310"/>
                      </a:cubicBezTo>
                      <a:cubicBezTo>
                        <a:pt x="3668" y="10327"/>
                        <a:pt x="3676" y="10342"/>
                        <a:pt x="3687" y="10355"/>
                      </a:cubicBezTo>
                      <a:cubicBezTo>
                        <a:pt x="4511" y="11306"/>
                        <a:pt x="5507" y="11603"/>
                        <a:pt x="6427" y="11603"/>
                      </a:cubicBezTo>
                      <a:cubicBezTo>
                        <a:pt x="7942" y="11603"/>
                        <a:pt x="9255" y="10799"/>
                        <a:pt x="9276" y="10787"/>
                      </a:cubicBezTo>
                      <a:cubicBezTo>
                        <a:pt x="9316" y="10761"/>
                        <a:pt x="9328" y="10709"/>
                        <a:pt x="9304" y="10670"/>
                      </a:cubicBezTo>
                      <a:cubicBezTo>
                        <a:pt x="9287" y="10643"/>
                        <a:pt x="9259" y="10629"/>
                        <a:pt x="9231" y="10629"/>
                      </a:cubicBezTo>
                      <a:cubicBezTo>
                        <a:pt x="9216" y="10629"/>
                        <a:pt x="9200" y="10633"/>
                        <a:pt x="9187" y="10642"/>
                      </a:cubicBezTo>
                      <a:cubicBezTo>
                        <a:pt x="9166" y="10655"/>
                        <a:pt x="7894" y="11432"/>
                        <a:pt x="6433" y="11432"/>
                      </a:cubicBezTo>
                      <a:cubicBezTo>
                        <a:pt x="5558" y="11432"/>
                        <a:pt x="4614" y="11152"/>
                        <a:pt x="3832" y="10261"/>
                      </a:cubicBezTo>
                      <a:cubicBezTo>
                        <a:pt x="3785" y="9929"/>
                        <a:pt x="3234" y="6483"/>
                        <a:pt x="175" y="50"/>
                      </a:cubicBezTo>
                      <a:cubicBezTo>
                        <a:pt x="161" y="20"/>
                        <a:pt x="130" y="1"/>
                        <a:pt x="9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8"/>
                <p:cNvSpPr/>
                <p:nvPr/>
              </p:nvSpPr>
              <p:spPr>
                <a:xfrm>
                  <a:off x="3922375" y="1881913"/>
                  <a:ext cx="976175" cy="159300"/>
                </a:xfrm>
                <a:custGeom>
                  <a:avLst/>
                  <a:gdLst/>
                  <a:ahLst/>
                  <a:cxnLst/>
                  <a:rect l="l" t="t" r="r" b="b"/>
                  <a:pathLst>
                    <a:path w="39047" h="6372" extrusionOk="0">
                      <a:moveTo>
                        <a:pt x="14773" y="0"/>
                      </a:moveTo>
                      <a:cubicBezTo>
                        <a:pt x="11981" y="0"/>
                        <a:pt x="7863" y="591"/>
                        <a:pt x="3843" y="3348"/>
                      </a:cubicBezTo>
                      <a:cubicBezTo>
                        <a:pt x="3018" y="3914"/>
                        <a:pt x="2224" y="4637"/>
                        <a:pt x="1415" y="5560"/>
                      </a:cubicBezTo>
                      <a:cubicBezTo>
                        <a:pt x="1047" y="5980"/>
                        <a:pt x="735" y="6202"/>
                        <a:pt x="527" y="6202"/>
                      </a:cubicBezTo>
                      <a:cubicBezTo>
                        <a:pt x="505" y="6202"/>
                        <a:pt x="484" y="6199"/>
                        <a:pt x="465" y="6194"/>
                      </a:cubicBezTo>
                      <a:cubicBezTo>
                        <a:pt x="330" y="6158"/>
                        <a:pt x="232" y="5995"/>
                        <a:pt x="176" y="5713"/>
                      </a:cubicBezTo>
                      <a:cubicBezTo>
                        <a:pt x="168" y="5672"/>
                        <a:pt x="132" y="5643"/>
                        <a:pt x="92" y="5643"/>
                      </a:cubicBezTo>
                      <a:cubicBezTo>
                        <a:pt x="87" y="5643"/>
                        <a:pt x="82" y="5644"/>
                        <a:pt x="76" y="5645"/>
                      </a:cubicBezTo>
                      <a:cubicBezTo>
                        <a:pt x="31" y="5655"/>
                        <a:pt x="0" y="5699"/>
                        <a:pt x="9" y="5745"/>
                      </a:cubicBezTo>
                      <a:cubicBezTo>
                        <a:pt x="81" y="6099"/>
                        <a:pt x="219" y="6304"/>
                        <a:pt x="421" y="6358"/>
                      </a:cubicBezTo>
                      <a:cubicBezTo>
                        <a:pt x="454" y="6367"/>
                        <a:pt x="491" y="6372"/>
                        <a:pt x="529" y="6372"/>
                      </a:cubicBezTo>
                      <a:cubicBezTo>
                        <a:pt x="794" y="6372"/>
                        <a:pt x="1136" y="6137"/>
                        <a:pt x="1544" y="5671"/>
                      </a:cubicBezTo>
                      <a:cubicBezTo>
                        <a:pt x="2343" y="4760"/>
                        <a:pt x="3126" y="4046"/>
                        <a:pt x="3940" y="3489"/>
                      </a:cubicBezTo>
                      <a:cubicBezTo>
                        <a:pt x="7924" y="756"/>
                        <a:pt x="12005" y="170"/>
                        <a:pt x="14772" y="170"/>
                      </a:cubicBezTo>
                      <a:cubicBezTo>
                        <a:pt x="16820" y="170"/>
                        <a:pt x="18149" y="491"/>
                        <a:pt x="18184" y="500"/>
                      </a:cubicBezTo>
                      <a:cubicBezTo>
                        <a:pt x="24743" y="1156"/>
                        <a:pt x="38782" y="5681"/>
                        <a:pt x="38924" y="5727"/>
                      </a:cubicBezTo>
                      <a:cubicBezTo>
                        <a:pt x="38933" y="5730"/>
                        <a:pt x="38942" y="5731"/>
                        <a:pt x="38951" y="5731"/>
                      </a:cubicBezTo>
                      <a:cubicBezTo>
                        <a:pt x="38987" y="5731"/>
                        <a:pt x="39019" y="5708"/>
                        <a:pt x="39031" y="5672"/>
                      </a:cubicBezTo>
                      <a:cubicBezTo>
                        <a:pt x="39047" y="5628"/>
                        <a:pt x="39021" y="5579"/>
                        <a:pt x="38977" y="5564"/>
                      </a:cubicBezTo>
                      <a:cubicBezTo>
                        <a:pt x="38836" y="5519"/>
                        <a:pt x="24778" y="989"/>
                        <a:pt x="18215" y="333"/>
                      </a:cubicBezTo>
                      <a:cubicBezTo>
                        <a:pt x="18184" y="325"/>
                        <a:pt x="16843" y="0"/>
                        <a:pt x="147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8"/>
                <p:cNvSpPr/>
                <p:nvPr/>
              </p:nvSpPr>
              <p:spPr>
                <a:xfrm>
                  <a:off x="4449575" y="1724113"/>
                  <a:ext cx="52475" cy="191075"/>
                </a:xfrm>
                <a:custGeom>
                  <a:avLst/>
                  <a:gdLst/>
                  <a:ahLst/>
                  <a:cxnLst/>
                  <a:rect l="l" t="t" r="r" b="b"/>
                  <a:pathLst>
                    <a:path w="2099" h="7643" extrusionOk="0">
                      <a:moveTo>
                        <a:pt x="96" y="0"/>
                      </a:moveTo>
                      <a:cubicBezTo>
                        <a:pt x="89" y="0"/>
                        <a:pt x="81" y="1"/>
                        <a:pt x="73" y="3"/>
                      </a:cubicBezTo>
                      <a:cubicBezTo>
                        <a:pt x="28" y="14"/>
                        <a:pt x="1" y="61"/>
                        <a:pt x="13" y="106"/>
                      </a:cubicBezTo>
                      <a:lnTo>
                        <a:pt x="1923" y="7578"/>
                      </a:lnTo>
                      <a:cubicBezTo>
                        <a:pt x="1932" y="7616"/>
                        <a:pt x="1967" y="7642"/>
                        <a:pt x="2004" y="7642"/>
                      </a:cubicBezTo>
                      <a:cubicBezTo>
                        <a:pt x="2011" y="7642"/>
                        <a:pt x="2018" y="7642"/>
                        <a:pt x="2026" y="7639"/>
                      </a:cubicBezTo>
                      <a:cubicBezTo>
                        <a:pt x="2071" y="7629"/>
                        <a:pt x="2099" y="7581"/>
                        <a:pt x="2086" y="7536"/>
                      </a:cubicBezTo>
                      <a:lnTo>
                        <a:pt x="177" y="64"/>
                      </a:lnTo>
                      <a:cubicBezTo>
                        <a:pt x="168" y="25"/>
                        <a:pt x="134" y="0"/>
                        <a:pt x="9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8"/>
                <p:cNvSpPr/>
                <p:nvPr/>
              </p:nvSpPr>
              <p:spPr>
                <a:xfrm>
                  <a:off x="4024000" y="1724088"/>
                  <a:ext cx="110675" cy="72800"/>
                </a:xfrm>
                <a:custGeom>
                  <a:avLst/>
                  <a:gdLst/>
                  <a:ahLst/>
                  <a:cxnLst/>
                  <a:rect l="l" t="t" r="r" b="b"/>
                  <a:pathLst>
                    <a:path w="4427" h="2912" extrusionOk="0">
                      <a:moveTo>
                        <a:pt x="4330" y="0"/>
                      </a:moveTo>
                      <a:cubicBezTo>
                        <a:pt x="4306" y="0"/>
                        <a:pt x="4283" y="10"/>
                        <a:pt x="4267" y="30"/>
                      </a:cubicBezTo>
                      <a:lnTo>
                        <a:pt x="1895" y="2728"/>
                      </a:lnTo>
                      <a:lnTo>
                        <a:pt x="122" y="2163"/>
                      </a:lnTo>
                      <a:cubicBezTo>
                        <a:pt x="113" y="2160"/>
                        <a:pt x="104" y="2158"/>
                        <a:pt x="96" y="2158"/>
                      </a:cubicBezTo>
                      <a:cubicBezTo>
                        <a:pt x="60" y="2158"/>
                        <a:pt x="27" y="2182"/>
                        <a:pt x="14" y="2219"/>
                      </a:cubicBezTo>
                      <a:cubicBezTo>
                        <a:pt x="1" y="2263"/>
                        <a:pt x="25" y="2312"/>
                        <a:pt x="71" y="2325"/>
                      </a:cubicBezTo>
                      <a:lnTo>
                        <a:pt x="1897" y="2907"/>
                      </a:lnTo>
                      <a:cubicBezTo>
                        <a:pt x="1906" y="2910"/>
                        <a:pt x="1915" y="2911"/>
                        <a:pt x="1923" y="2911"/>
                      </a:cubicBezTo>
                      <a:cubicBezTo>
                        <a:pt x="1947" y="2911"/>
                        <a:pt x="1971" y="2901"/>
                        <a:pt x="1986" y="2881"/>
                      </a:cubicBezTo>
                      <a:lnTo>
                        <a:pt x="4394" y="142"/>
                      </a:lnTo>
                      <a:cubicBezTo>
                        <a:pt x="4426" y="106"/>
                        <a:pt x="4422" y="53"/>
                        <a:pt x="4387" y="22"/>
                      </a:cubicBezTo>
                      <a:cubicBezTo>
                        <a:pt x="4371" y="8"/>
                        <a:pt x="4350" y="0"/>
                        <a:pt x="433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8"/>
                <p:cNvSpPr/>
                <p:nvPr/>
              </p:nvSpPr>
              <p:spPr>
                <a:xfrm>
                  <a:off x="4034625" y="1792613"/>
                  <a:ext cx="39850" cy="164100"/>
                </a:xfrm>
                <a:custGeom>
                  <a:avLst/>
                  <a:gdLst/>
                  <a:ahLst/>
                  <a:cxnLst/>
                  <a:rect l="l" t="t" r="r" b="b"/>
                  <a:pathLst>
                    <a:path w="1594" h="6564" extrusionOk="0">
                      <a:moveTo>
                        <a:pt x="1499" y="0"/>
                      </a:moveTo>
                      <a:cubicBezTo>
                        <a:pt x="1462" y="0"/>
                        <a:pt x="1427" y="24"/>
                        <a:pt x="1417" y="61"/>
                      </a:cubicBezTo>
                      <a:cubicBezTo>
                        <a:pt x="1358" y="261"/>
                        <a:pt x="1" y="4989"/>
                        <a:pt x="1" y="6478"/>
                      </a:cubicBezTo>
                      <a:cubicBezTo>
                        <a:pt x="1" y="6525"/>
                        <a:pt x="40" y="6563"/>
                        <a:pt x="87" y="6563"/>
                      </a:cubicBezTo>
                      <a:cubicBezTo>
                        <a:pt x="133" y="6563"/>
                        <a:pt x="172" y="6525"/>
                        <a:pt x="172" y="6478"/>
                      </a:cubicBezTo>
                      <a:cubicBezTo>
                        <a:pt x="172" y="5013"/>
                        <a:pt x="1566" y="157"/>
                        <a:pt x="1580" y="108"/>
                      </a:cubicBezTo>
                      <a:cubicBezTo>
                        <a:pt x="1593" y="62"/>
                        <a:pt x="1568" y="17"/>
                        <a:pt x="1522" y="3"/>
                      </a:cubicBezTo>
                      <a:cubicBezTo>
                        <a:pt x="1514" y="1"/>
                        <a:pt x="1507" y="0"/>
                        <a:pt x="149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2" name="Google Shape;3132;p38"/>
              <p:cNvGrpSpPr/>
              <p:nvPr/>
            </p:nvGrpSpPr>
            <p:grpSpPr>
              <a:xfrm>
                <a:off x="3913825" y="1531488"/>
                <a:ext cx="1137875" cy="917775"/>
                <a:chOff x="3913825" y="1531488"/>
                <a:chExt cx="1137875" cy="917775"/>
              </a:xfrm>
            </p:grpSpPr>
            <p:sp>
              <p:nvSpPr>
                <p:cNvPr id="3133" name="Google Shape;3133;p38"/>
                <p:cNvSpPr/>
                <p:nvPr/>
              </p:nvSpPr>
              <p:spPr>
                <a:xfrm>
                  <a:off x="3952925" y="1616688"/>
                  <a:ext cx="1057900" cy="832575"/>
                </a:xfrm>
                <a:custGeom>
                  <a:avLst/>
                  <a:gdLst/>
                  <a:ahLst/>
                  <a:cxnLst/>
                  <a:rect l="l" t="t" r="r" b="b"/>
                  <a:pathLst>
                    <a:path w="42316" h="33303" extrusionOk="0">
                      <a:moveTo>
                        <a:pt x="20763" y="0"/>
                      </a:moveTo>
                      <a:cubicBezTo>
                        <a:pt x="11265" y="0"/>
                        <a:pt x="1269" y="7984"/>
                        <a:pt x="515" y="20183"/>
                      </a:cubicBezTo>
                      <a:cubicBezTo>
                        <a:pt x="1" y="28484"/>
                        <a:pt x="5916" y="33303"/>
                        <a:pt x="19951" y="33303"/>
                      </a:cubicBezTo>
                      <a:cubicBezTo>
                        <a:pt x="20215" y="33303"/>
                        <a:pt x="20482" y="33301"/>
                        <a:pt x="20752" y="33298"/>
                      </a:cubicBezTo>
                      <a:cubicBezTo>
                        <a:pt x="35648" y="33108"/>
                        <a:pt x="41769" y="28613"/>
                        <a:pt x="41975" y="21022"/>
                      </a:cubicBezTo>
                      <a:cubicBezTo>
                        <a:pt x="42315" y="8608"/>
                        <a:pt x="29980" y="245"/>
                        <a:pt x="21222" y="7"/>
                      </a:cubicBezTo>
                      <a:cubicBezTo>
                        <a:pt x="21069" y="3"/>
                        <a:pt x="20916" y="0"/>
                        <a:pt x="207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8"/>
                <p:cNvSpPr/>
                <p:nvPr/>
              </p:nvSpPr>
              <p:spPr>
                <a:xfrm>
                  <a:off x="3958300" y="1602888"/>
                  <a:ext cx="1049975" cy="836800"/>
                </a:xfrm>
                <a:custGeom>
                  <a:avLst/>
                  <a:gdLst/>
                  <a:ahLst/>
                  <a:cxnLst/>
                  <a:rect l="l" t="t" r="r" b="b"/>
                  <a:pathLst>
                    <a:path w="41999" h="33472" extrusionOk="0">
                      <a:moveTo>
                        <a:pt x="20552" y="170"/>
                      </a:moveTo>
                      <a:cubicBezTo>
                        <a:pt x="20704" y="170"/>
                        <a:pt x="20855" y="172"/>
                        <a:pt x="21006" y="176"/>
                      </a:cubicBezTo>
                      <a:cubicBezTo>
                        <a:pt x="25501" y="299"/>
                        <a:pt x="30764" y="2567"/>
                        <a:pt x="34739" y="6097"/>
                      </a:cubicBezTo>
                      <a:cubicBezTo>
                        <a:pt x="39364" y="10203"/>
                        <a:pt x="41827" y="15534"/>
                        <a:pt x="41675" y="21105"/>
                      </a:cubicBezTo>
                      <a:cubicBezTo>
                        <a:pt x="41456" y="29130"/>
                        <a:pt x="34541" y="33118"/>
                        <a:pt x="20537" y="33296"/>
                      </a:cubicBezTo>
                      <a:cubicBezTo>
                        <a:pt x="20253" y="33299"/>
                        <a:pt x="19973" y="33301"/>
                        <a:pt x="19696" y="33301"/>
                      </a:cubicBezTo>
                      <a:cubicBezTo>
                        <a:pt x="11655" y="33301"/>
                        <a:pt x="6054" y="31686"/>
                        <a:pt x="3039" y="28520"/>
                      </a:cubicBezTo>
                      <a:cubicBezTo>
                        <a:pt x="1068" y="26449"/>
                        <a:pt x="174" y="23674"/>
                        <a:pt x="385" y="20272"/>
                      </a:cubicBezTo>
                      <a:cubicBezTo>
                        <a:pt x="1159" y="7739"/>
                        <a:pt x="11363" y="170"/>
                        <a:pt x="20552" y="170"/>
                      </a:cubicBezTo>
                      <a:close/>
                      <a:moveTo>
                        <a:pt x="20549" y="0"/>
                      </a:moveTo>
                      <a:cubicBezTo>
                        <a:pt x="15853" y="0"/>
                        <a:pt x="11039" y="1942"/>
                        <a:pt x="7271" y="5370"/>
                      </a:cubicBezTo>
                      <a:cubicBezTo>
                        <a:pt x="3078" y="9183"/>
                        <a:pt x="573" y="14472"/>
                        <a:pt x="215" y="20263"/>
                      </a:cubicBezTo>
                      <a:cubicBezTo>
                        <a:pt x="1" y="23712"/>
                        <a:pt x="910" y="26529"/>
                        <a:pt x="2916" y="28637"/>
                      </a:cubicBezTo>
                      <a:cubicBezTo>
                        <a:pt x="5972" y="31846"/>
                        <a:pt x="11631" y="33472"/>
                        <a:pt x="19746" y="33472"/>
                      </a:cubicBezTo>
                      <a:cubicBezTo>
                        <a:pt x="20007" y="33472"/>
                        <a:pt x="20272" y="33470"/>
                        <a:pt x="20538" y="33466"/>
                      </a:cubicBezTo>
                      <a:cubicBezTo>
                        <a:pt x="34654" y="33288"/>
                        <a:pt x="41623" y="29245"/>
                        <a:pt x="41845" y="21110"/>
                      </a:cubicBezTo>
                      <a:cubicBezTo>
                        <a:pt x="41998" y="15488"/>
                        <a:pt x="39515" y="10111"/>
                        <a:pt x="34853" y="5969"/>
                      </a:cubicBezTo>
                      <a:cubicBezTo>
                        <a:pt x="30848" y="2414"/>
                        <a:pt x="25545" y="129"/>
                        <a:pt x="21010" y="5"/>
                      </a:cubicBezTo>
                      <a:cubicBezTo>
                        <a:pt x="20857" y="2"/>
                        <a:pt x="20702"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8"/>
                <p:cNvSpPr/>
                <p:nvPr/>
              </p:nvSpPr>
              <p:spPr>
                <a:xfrm>
                  <a:off x="4063400" y="2069563"/>
                  <a:ext cx="400275" cy="329150"/>
                </a:xfrm>
                <a:custGeom>
                  <a:avLst/>
                  <a:gdLst/>
                  <a:ahLst/>
                  <a:cxnLst/>
                  <a:rect l="l" t="t" r="r" b="b"/>
                  <a:pathLst>
                    <a:path w="16011" h="13166" extrusionOk="0">
                      <a:moveTo>
                        <a:pt x="7969" y="1"/>
                      </a:moveTo>
                      <a:cubicBezTo>
                        <a:pt x="4713" y="1"/>
                        <a:pt x="1219" y="2687"/>
                        <a:pt x="518" y="7147"/>
                      </a:cubicBezTo>
                      <a:cubicBezTo>
                        <a:pt x="1" y="10437"/>
                        <a:pt x="2026" y="12573"/>
                        <a:pt x="7291" y="13070"/>
                      </a:cubicBezTo>
                      <a:cubicBezTo>
                        <a:pt x="7974" y="13134"/>
                        <a:pt x="8608" y="13166"/>
                        <a:pt x="9197" y="13166"/>
                      </a:cubicBezTo>
                      <a:cubicBezTo>
                        <a:pt x="13231" y="13166"/>
                        <a:pt x="15083" y="11677"/>
                        <a:pt x="15407" y="9091"/>
                      </a:cubicBezTo>
                      <a:cubicBezTo>
                        <a:pt x="16011" y="4243"/>
                        <a:pt x="11897" y="489"/>
                        <a:pt x="8756" y="55"/>
                      </a:cubicBezTo>
                      <a:cubicBezTo>
                        <a:pt x="8496" y="19"/>
                        <a:pt x="8233" y="1"/>
                        <a:pt x="7969"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8"/>
                <p:cNvSpPr/>
                <p:nvPr/>
              </p:nvSpPr>
              <p:spPr>
                <a:xfrm>
                  <a:off x="4066675" y="2129063"/>
                  <a:ext cx="390325" cy="269650"/>
                </a:xfrm>
                <a:custGeom>
                  <a:avLst/>
                  <a:gdLst/>
                  <a:ahLst/>
                  <a:cxnLst/>
                  <a:rect l="l" t="t" r="r" b="b"/>
                  <a:pathLst>
                    <a:path w="15613" h="10786" extrusionOk="0">
                      <a:moveTo>
                        <a:pt x="12863" y="0"/>
                      </a:moveTo>
                      <a:lnTo>
                        <a:pt x="12863" y="0"/>
                      </a:lnTo>
                      <a:cubicBezTo>
                        <a:pt x="12983" y="708"/>
                        <a:pt x="13007" y="1452"/>
                        <a:pt x="12912" y="2223"/>
                      </a:cubicBezTo>
                      <a:cubicBezTo>
                        <a:pt x="12589" y="4809"/>
                        <a:pt x="10737" y="6298"/>
                        <a:pt x="6702" y="6298"/>
                      </a:cubicBezTo>
                      <a:cubicBezTo>
                        <a:pt x="6114" y="6298"/>
                        <a:pt x="5479" y="6266"/>
                        <a:pt x="4796" y="6202"/>
                      </a:cubicBezTo>
                      <a:cubicBezTo>
                        <a:pt x="2907" y="6024"/>
                        <a:pt x="1442" y="5631"/>
                        <a:pt x="355" y="5054"/>
                      </a:cubicBezTo>
                      <a:lnTo>
                        <a:pt x="355" y="5054"/>
                      </a:lnTo>
                      <a:cubicBezTo>
                        <a:pt x="0" y="8180"/>
                        <a:pt x="2051" y="10208"/>
                        <a:pt x="7160" y="10690"/>
                      </a:cubicBezTo>
                      <a:cubicBezTo>
                        <a:pt x="7843" y="10754"/>
                        <a:pt x="8477" y="10786"/>
                        <a:pt x="9066" y="10786"/>
                      </a:cubicBezTo>
                      <a:cubicBezTo>
                        <a:pt x="13100" y="10786"/>
                        <a:pt x="14952" y="9297"/>
                        <a:pt x="15276" y="6711"/>
                      </a:cubicBezTo>
                      <a:cubicBezTo>
                        <a:pt x="15613" y="4004"/>
                        <a:pt x="14479" y="1638"/>
                        <a:pt x="12863"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8"/>
                <p:cNvSpPr/>
                <p:nvPr/>
              </p:nvSpPr>
              <p:spPr>
                <a:xfrm>
                  <a:off x="4037750" y="2034488"/>
                  <a:ext cx="450900" cy="399225"/>
                </a:xfrm>
                <a:custGeom>
                  <a:avLst/>
                  <a:gdLst/>
                  <a:ahLst/>
                  <a:cxnLst/>
                  <a:rect l="l" t="t" r="r" b="b"/>
                  <a:pathLst>
                    <a:path w="18036" h="15969" extrusionOk="0">
                      <a:moveTo>
                        <a:pt x="8920" y="2801"/>
                      </a:moveTo>
                      <a:cubicBezTo>
                        <a:pt x="9098" y="2801"/>
                        <a:pt x="9277" y="2810"/>
                        <a:pt x="9458" y="2830"/>
                      </a:cubicBezTo>
                      <a:cubicBezTo>
                        <a:pt x="9507" y="2835"/>
                        <a:pt x="9557" y="2841"/>
                        <a:pt x="9607" y="2848"/>
                      </a:cubicBezTo>
                      <a:cubicBezTo>
                        <a:pt x="12142" y="3199"/>
                        <a:pt x="15648" y="6357"/>
                        <a:pt x="15153" y="10317"/>
                      </a:cubicBezTo>
                      <a:cubicBezTo>
                        <a:pt x="15051" y="11137"/>
                        <a:pt x="14798" y="13168"/>
                        <a:pt x="10254" y="13168"/>
                      </a:cubicBezTo>
                      <a:cubicBezTo>
                        <a:pt x="9713" y="13168"/>
                        <a:pt x="9110" y="13139"/>
                        <a:pt x="8440" y="13076"/>
                      </a:cubicBezTo>
                      <a:cubicBezTo>
                        <a:pt x="5774" y="12827"/>
                        <a:pt x="3972" y="12122"/>
                        <a:pt x="3210" y="11046"/>
                      </a:cubicBezTo>
                      <a:cubicBezTo>
                        <a:pt x="2795" y="10463"/>
                        <a:pt x="2668" y="9721"/>
                        <a:pt x="2815" y="8775"/>
                      </a:cubicBezTo>
                      <a:cubicBezTo>
                        <a:pt x="3290" y="5749"/>
                        <a:pt x="5800" y="2801"/>
                        <a:pt x="8920" y="2801"/>
                      </a:cubicBezTo>
                      <a:close/>
                      <a:moveTo>
                        <a:pt x="9014" y="1"/>
                      </a:moveTo>
                      <a:cubicBezTo>
                        <a:pt x="5274" y="1"/>
                        <a:pt x="1112" y="2976"/>
                        <a:pt x="272" y="8326"/>
                      </a:cubicBezTo>
                      <a:cubicBezTo>
                        <a:pt x="0" y="10059"/>
                        <a:pt x="298" y="11555"/>
                        <a:pt x="1160" y="12769"/>
                      </a:cubicBezTo>
                      <a:cubicBezTo>
                        <a:pt x="2367" y="14474"/>
                        <a:pt x="4570" y="15481"/>
                        <a:pt x="7886" y="15839"/>
                      </a:cubicBezTo>
                      <a:cubicBezTo>
                        <a:pt x="7989" y="15849"/>
                        <a:pt x="8090" y="15860"/>
                        <a:pt x="8195" y="15871"/>
                      </a:cubicBezTo>
                      <a:cubicBezTo>
                        <a:pt x="8890" y="15936"/>
                        <a:pt x="9547" y="15969"/>
                        <a:pt x="10167" y="15969"/>
                      </a:cubicBezTo>
                      <a:cubicBezTo>
                        <a:pt x="14737" y="15969"/>
                        <a:pt x="17272" y="14192"/>
                        <a:pt x="17711" y="10671"/>
                      </a:cubicBezTo>
                      <a:cubicBezTo>
                        <a:pt x="18036" y="8068"/>
                        <a:pt x="17239" y="5475"/>
                        <a:pt x="15467" y="3369"/>
                      </a:cubicBezTo>
                      <a:cubicBezTo>
                        <a:pt x="13952" y="1568"/>
                        <a:pt x="11890" y="334"/>
                        <a:pt x="9955" y="65"/>
                      </a:cubicBezTo>
                      <a:cubicBezTo>
                        <a:pt x="9646" y="22"/>
                        <a:pt x="9331" y="1"/>
                        <a:pt x="90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8"/>
                <p:cNvSpPr/>
                <p:nvPr/>
              </p:nvSpPr>
              <p:spPr>
                <a:xfrm>
                  <a:off x="4036750" y="2020813"/>
                  <a:ext cx="455175" cy="403325"/>
                </a:xfrm>
                <a:custGeom>
                  <a:avLst/>
                  <a:gdLst/>
                  <a:ahLst/>
                  <a:cxnLst/>
                  <a:rect l="l" t="t" r="r" b="b"/>
                  <a:pathLst>
                    <a:path w="18207" h="16133" extrusionOk="0">
                      <a:moveTo>
                        <a:pt x="9012" y="2964"/>
                      </a:moveTo>
                      <a:cubicBezTo>
                        <a:pt x="9184" y="2964"/>
                        <a:pt x="9359" y="2973"/>
                        <a:pt x="9535" y="2991"/>
                      </a:cubicBezTo>
                      <a:cubicBezTo>
                        <a:pt x="9583" y="2997"/>
                        <a:pt x="9633" y="3004"/>
                        <a:pt x="9682" y="3010"/>
                      </a:cubicBezTo>
                      <a:cubicBezTo>
                        <a:pt x="12185" y="3357"/>
                        <a:pt x="15647" y="6477"/>
                        <a:pt x="15159" y="10388"/>
                      </a:cubicBezTo>
                      <a:cubicBezTo>
                        <a:pt x="15059" y="11187"/>
                        <a:pt x="14811" y="13167"/>
                        <a:pt x="10343" y="13167"/>
                      </a:cubicBezTo>
                      <a:cubicBezTo>
                        <a:pt x="9804" y="13167"/>
                        <a:pt x="9202" y="13138"/>
                        <a:pt x="8533" y="13075"/>
                      </a:cubicBezTo>
                      <a:cubicBezTo>
                        <a:pt x="5902" y="12830"/>
                        <a:pt x="4113" y="12140"/>
                        <a:pt x="3362" y="11080"/>
                      </a:cubicBezTo>
                      <a:cubicBezTo>
                        <a:pt x="2961" y="10515"/>
                        <a:pt x="2837" y="9793"/>
                        <a:pt x="2982" y="8868"/>
                      </a:cubicBezTo>
                      <a:cubicBezTo>
                        <a:pt x="3447" y="5908"/>
                        <a:pt x="5938" y="2964"/>
                        <a:pt x="9012" y="2964"/>
                      </a:cubicBezTo>
                      <a:close/>
                      <a:moveTo>
                        <a:pt x="9009" y="2801"/>
                      </a:moveTo>
                      <a:cubicBezTo>
                        <a:pt x="5851" y="2801"/>
                        <a:pt x="3297" y="5814"/>
                        <a:pt x="2822" y="8844"/>
                      </a:cubicBezTo>
                      <a:cubicBezTo>
                        <a:pt x="2670" y="9811"/>
                        <a:pt x="2802" y="10574"/>
                        <a:pt x="3228" y="11176"/>
                      </a:cubicBezTo>
                      <a:cubicBezTo>
                        <a:pt x="4009" y="12275"/>
                        <a:pt x="5837" y="12988"/>
                        <a:pt x="8518" y="13239"/>
                      </a:cubicBezTo>
                      <a:cubicBezTo>
                        <a:pt x="9192" y="13303"/>
                        <a:pt x="9796" y="13331"/>
                        <a:pt x="10341" y="13331"/>
                      </a:cubicBezTo>
                      <a:cubicBezTo>
                        <a:pt x="14956" y="13331"/>
                        <a:pt x="15216" y="11247"/>
                        <a:pt x="15320" y="10409"/>
                      </a:cubicBezTo>
                      <a:cubicBezTo>
                        <a:pt x="15821" y="6400"/>
                        <a:pt x="12272" y="3204"/>
                        <a:pt x="9705" y="2849"/>
                      </a:cubicBezTo>
                      <a:cubicBezTo>
                        <a:pt x="9653" y="2843"/>
                        <a:pt x="9603" y="2835"/>
                        <a:pt x="9553" y="2830"/>
                      </a:cubicBezTo>
                      <a:cubicBezTo>
                        <a:pt x="9370" y="2810"/>
                        <a:pt x="9189" y="2801"/>
                        <a:pt x="9009" y="2801"/>
                      </a:cubicBezTo>
                      <a:close/>
                      <a:moveTo>
                        <a:pt x="9098" y="164"/>
                      </a:moveTo>
                      <a:cubicBezTo>
                        <a:pt x="9412" y="164"/>
                        <a:pt x="9724" y="185"/>
                        <a:pt x="10030" y="228"/>
                      </a:cubicBezTo>
                      <a:cubicBezTo>
                        <a:pt x="11947" y="493"/>
                        <a:pt x="13989" y="1718"/>
                        <a:pt x="15490" y="3503"/>
                      </a:cubicBezTo>
                      <a:cubicBezTo>
                        <a:pt x="17248" y="5590"/>
                        <a:pt x="18038" y="8162"/>
                        <a:pt x="17716" y="10743"/>
                      </a:cubicBezTo>
                      <a:cubicBezTo>
                        <a:pt x="17283" y="14215"/>
                        <a:pt x="14775" y="15967"/>
                        <a:pt x="10251" y="15967"/>
                      </a:cubicBezTo>
                      <a:cubicBezTo>
                        <a:pt x="9634" y="15967"/>
                        <a:pt x="8980" y="15935"/>
                        <a:pt x="8288" y="15870"/>
                      </a:cubicBezTo>
                      <a:cubicBezTo>
                        <a:pt x="8185" y="15861"/>
                        <a:pt x="8083" y="15850"/>
                        <a:pt x="7980" y="15839"/>
                      </a:cubicBezTo>
                      <a:lnTo>
                        <a:pt x="7982" y="15839"/>
                      </a:lnTo>
                      <a:cubicBezTo>
                        <a:pt x="4689" y="15483"/>
                        <a:pt x="2507" y="14490"/>
                        <a:pt x="1313" y="12803"/>
                      </a:cubicBezTo>
                      <a:cubicBezTo>
                        <a:pt x="464" y="11607"/>
                        <a:pt x="169" y="10131"/>
                        <a:pt x="440" y="8419"/>
                      </a:cubicBezTo>
                      <a:cubicBezTo>
                        <a:pt x="1273" y="3109"/>
                        <a:pt x="5399" y="164"/>
                        <a:pt x="9098" y="164"/>
                      </a:cubicBezTo>
                      <a:close/>
                      <a:moveTo>
                        <a:pt x="9103" y="1"/>
                      </a:moveTo>
                      <a:cubicBezTo>
                        <a:pt x="5331" y="1"/>
                        <a:pt x="1127" y="2993"/>
                        <a:pt x="277" y="8394"/>
                      </a:cubicBezTo>
                      <a:cubicBezTo>
                        <a:pt x="1" y="10149"/>
                        <a:pt x="304" y="11664"/>
                        <a:pt x="1179" y="12899"/>
                      </a:cubicBezTo>
                      <a:cubicBezTo>
                        <a:pt x="2403" y="14625"/>
                        <a:pt x="4622" y="15640"/>
                        <a:pt x="7963" y="16002"/>
                      </a:cubicBezTo>
                      <a:cubicBezTo>
                        <a:pt x="8065" y="16012"/>
                        <a:pt x="8168" y="16023"/>
                        <a:pt x="8273" y="16034"/>
                      </a:cubicBezTo>
                      <a:cubicBezTo>
                        <a:pt x="8971" y="16099"/>
                        <a:pt x="9633" y="16132"/>
                        <a:pt x="10256" y="16132"/>
                      </a:cubicBezTo>
                      <a:cubicBezTo>
                        <a:pt x="14871" y="16132"/>
                        <a:pt x="17432" y="14330"/>
                        <a:pt x="17878" y="10763"/>
                      </a:cubicBezTo>
                      <a:cubicBezTo>
                        <a:pt x="18206" y="8136"/>
                        <a:pt x="17402" y="5521"/>
                        <a:pt x="15616" y="3398"/>
                      </a:cubicBezTo>
                      <a:cubicBezTo>
                        <a:pt x="14088" y="1583"/>
                        <a:pt x="12008" y="336"/>
                        <a:pt x="10052" y="66"/>
                      </a:cubicBezTo>
                      <a:cubicBezTo>
                        <a:pt x="9741" y="22"/>
                        <a:pt x="9424" y="1"/>
                        <a:pt x="9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8"/>
                <p:cNvSpPr/>
                <p:nvPr/>
              </p:nvSpPr>
              <p:spPr>
                <a:xfrm>
                  <a:off x="3915900" y="1547063"/>
                  <a:ext cx="1135800" cy="636500"/>
                </a:xfrm>
                <a:custGeom>
                  <a:avLst/>
                  <a:gdLst/>
                  <a:ahLst/>
                  <a:cxnLst/>
                  <a:rect l="l" t="t" r="r" b="b"/>
                  <a:pathLst>
                    <a:path w="45432" h="25460" extrusionOk="0">
                      <a:moveTo>
                        <a:pt x="21762" y="1"/>
                      </a:moveTo>
                      <a:cubicBezTo>
                        <a:pt x="11623" y="1"/>
                        <a:pt x="952" y="8523"/>
                        <a:pt x="147" y="21545"/>
                      </a:cubicBezTo>
                      <a:cubicBezTo>
                        <a:pt x="1" y="23908"/>
                        <a:pt x="66" y="24779"/>
                        <a:pt x="464" y="24779"/>
                      </a:cubicBezTo>
                      <a:cubicBezTo>
                        <a:pt x="1577" y="24779"/>
                        <a:pt x="5296" y="17931"/>
                        <a:pt x="14254" y="17931"/>
                      </a:cubicBezTo>
                      <a:cubicBezTo>
                        <a:pt x="14306" y="17931"/>
                        <a:pt x="14359" y="17932"/>
                        <a:pt x="14411" y="17932"/>
                      </a:cubicBezTo>
                      <a:cubicBezTo>
                        <a:pt x="26494" y="18042"/>
                        <a:pt x="37790" y="25459"/>
                        <a:pt x="42614" y="25459"/>
                      </a:cubicBezTo>
                      <a:cubicBezTo>
                        <a:pt x="44138" y="25459"/>
                        <a:pt x="45017" y="24719"/>
                        <a:pt x="45070" y="22773"/>
                      </a:cubicBezTo>
                      <a:cubicBezTo>
                        <a:pt x="45431" y="9522"/>
                        <a:pt x="31601" y="263"/>
                        <a:pt x="22252" y="7"/>
                      </a:cubicBezTo>
                      <a:cubicBezTo>
                        <a:pt x="22089" y="3"/>
                        <a:pt x="21925" y="1"/>
                        <a:pt x="21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8"/>
                <p:cNvSpPr/>
                <p:nvPr/>
              </p:nvSpPr>
              <p:spPr>
                <a:xfrm>
                  <a:off x="3913825" y="1544963"/>
                  <a:ext cx="1135050" cy="640825"/>
                </a:xfrm>
                <a:custGeom>
                  <a:avLst/>
                  <a:gdLst/>
                  <a:ahLst/>
                  <a:cxnLst/>
                  <a:rect l="l" t="t" r="r" b="b"/>
                  <a:pathLst>
                    <a:path w="45402" h="25633" extrusionOk="0">
                      <a:moveTo>
                        <a:pt x="21850" y="170"/>
                      </a:moveTo>
                      <a:cubicBezTo>
                        <a:pt x="22012" y="170"/>
                        <a:pt x="22173" y="172"/>
                        <a:pt x="22334" y="176"/>
                      </a:cubicBezTo>
                      <a:cubicBezTo>
                        <a:pt x="27154" y="309"/>
                        <a:pt x="32900" y="2795"/>
                        <a:pt x="37330" y="6665"/>
                      </a:cubicBezTo>
                      <a:cubicBezTo>
                        <a:pt x="42482" y="11168"/>
                        <a:pt x="45230" y="16917"/>
                        <a:pt x="45068" y="22856"/>
                      </a:cubicBezTo>
                      <a:cubicBezTo>
                        <a:pt x="45037" y="23973"/>
                        <a:pt x="44734" y="24706"/>
                        <a:pt x="44137" y="25101"/>
                      </a:cubicBezTo>
                      <a:cubicBezTo>
                        <a:pt x="43766" y="25347"/>
                        <a:pt x="43283" y="25456"/>
                        <a:pt x="42703" y="25456"/>
                      </a:cubicBezTo>
                      <a:cubicBezTo>
                        <a:pt x="40825" y="25456"/>
                        <a:pt x="37925" y="24313"/>
                        <a:pt x="34470" y="22953"/>
                      </a:cubicBezTo>
                      <a:cubicBezTo>
                        <a:pt x="28862" y="20746"/>
                        <a:pt x="21883" y="17998"/>
                        <a:pt x="14496" y="17931"/>
                      </a:cubicBezTo>
                      <a:lnTo>
                        <a:pt x="14333" y="17931"/>
                      </a:lnTo>
                      <a:cubicBezTo>
                        <a:pt x="7679" y="17931"/>
                        <a:pt x="3948" y="21646"/>
                        <a:pt x="1936" y="23648"/>
                      </a:cubicBezTo>
                      <a:cubicBezTo>
                        <a:pt x="1308" y="24274"/>
                        <a:pt x="802" y="24778"/>
                        <a:pt x="550" y="24778"/>
                      </a:cubicBezTo>
                      <a:cubicBezTo>
                        <a:pt x="527" y="24778"/>
                        <a:pt x="506" y="24774"/>
                        <a:pt x="488" y="24766"/>
                      </a:cubicBezTo>
                      <a:cubicBezTo>
                        <a:pt x="175" y="24624"/>
                        <a:pt x="221" y="23176"/>
                        <a:pt x="316" y="21634"/>
                      </a:cubicBezTo>
                      <a:cubicBezTo>
                        <a:pt x="1144" y="8251"/>
                        <a:pt x="12038" y="170"/>
                        <a:pt x="21850" y="170"/>
                      </a:cubicBezTo>
                      <a:close/>
                      <a:moveTo>
                        <a:pt x="21845" y="0"/>
                      </a:moveTo>
                      <a:cubicBezTo>
                        <a:pt x="16835" y="0"/>
                        <a:pt x="11698" y="2071"/>
                        <a:pt x="7676" y="5730"/>
                      </a:cubicBezTo>
                      <a:cubicBezTo>
                        <a:pt x="3202" y="9801"/>
                        <a:pt x="527" y="15446"/>
                        <a:pt x="145" y="21623"/>
                      </a:cubicBezTo>
                      <a:cubicBezTo>
                        <a:pt x="1" y="23961"/>
                        <a:pt x="66" y="24763"/>
                        <a:pt x="417" y="24920"/>
                      </a:cubicBezTo>
                      <a:cubicBezTo>
                        <a:pt x="458" y="24939"/>
                        <a:pt x="502" y="24949"/>
                        <a:pt x="549" y="24949"/>
                      </a:cubicBezTo>
                      <a:cubicBezTo>
                        <a:pt x="872" y="24949"/>
                        <a:pt x="1318" y="24504"/>
                        <a:pt x="2055" y="23770"/>
                      </a:cubicBezTo>
                      <a:cubicBezTo>
                        <a:pt x="4049" y="21784"/>
                        <a:pt x="7748" y="18101"/>
                        <a:pt x="14333" y="18101"/>
                      </a:cubicBezTo>
                      <a:cubicBezTo>
                        <a:pt x="14386" y="18101"/>
                        <a:pt x="14441" y="18101"/>
                        <a:pt x="14494" y="18103"/>
                      </a:cubicBezTo>
                      <a:cubicBezTo>
                        <a:pt x="21850" y="18168"/>
                        <a:pt x="28812" y="20910"/>
                        <a:pt x="34408" y="23112"/>
                      </a:cubicBezTo>
                      <a:cubicBezTo>
                        <a:pt x="37981" y="24520"/>
                        <a:pt x="40809" y="25632"/>
                        <a:pt x="42690" y="25632"/>
                      </a:cubicBezTo>
                      <a:cubicBezTo>
                        <a:pt x="43308" y="25632"/>
                        <a:pt x="43824" y="25513"/>
                        <a:pt x="44231" y="25242"/>
                      </a:cubicBezTo>
                      <a:cubicBezTo>
                        <a:pt x="44877" y="24816"/>
                        <a:pt x="45206" y="24037"/>
                        <a:pt x="45238" y="22860"/>
                      </a:cubicBezTo>
                      <a:cubicBezTo>
                        <a:pt x="45402" y="16870"/>
                        <a:pt x="42633" y="11074"/>
                        <a:pt x="37442" y="6537"/>
                      </a:cubicBezTo>
                      <a:cubicBezTo>
                        <a:pt x="32984" y="2642"/>
                        <a:pt x="27196" y="139"/>
                        <a:pt x="22338" y="6"/>
                      </a:cubicBezTo>
                      <a:cubicBezTo>
                        <a:pt x="22174" y="2"/>
                        <a:pt x="22009" y="0"/>
                        <a:pt x="21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8"/>
                <p:cNvSpPr/>
                <p:nvPr/>
              </p:nvSpPr>
              <p:spPr>
                <a:xfrm>
                  <a:off x="3915900" y="1918563"/>
                  <a:ext cx="1127300" cy="265000"/>
                </a:xfrm>
                <a:custGeom>
                  <a:avLst/>
                  <a:gdLst/>
                  <a:ahLst/>
                  <a:cxnLst/>
                  <a:rect l="l" t="t" r="r" b="b"/>
                  <a:pathLst>
                    <a:path w="45092" h="10600" extrusionOk="0">
                      <a:moveTo>
                        <a:pt x="14251" y="0"/>
                      </a:moveTo>
                      <a:cubicBezTo>
                        <a:pt x="5296" y="0"/>
                        <a:pt x="1579" y="6846"/>
                        <a:pt x="465" y="6846"/>
                      </a:cubicBezTo>
                      <a:cubicBezTo>
                        <a:pt x="325" y="6846"/>
                        <a:pt x="227" y="6738"/>
                        <a:pt x="164" y="6497"/>
                      </a:cubicBezTo>
                      <a:cubicBezTo>
                        <a:pt x="159" y="6561"/>
                        <a:pt x="151" y="6621"/>
                        <a:pt x="147" y="6685"/>
                      </a:cubicBezTo>
                      <a:cubicBezTo>
                        <a:pt x="1" y="9048"/>
                        <a:pt x="66" y="9919"/>
                        <a:pt x="463" y="9919"/>
                      </a:cubicBezTo>
                      <a:cubicBezTo>
                        <a:pt x="1577" y="9919"/>
                        <a:pt x="5296" y="3071"/>
                        <a:pt x="14252" y="3071"/>
                      </a:cubicBezTo>
                      <a:cubicBezTo>
                        <a:pt x="14305" y="3071"/>
                        <a:pt x="14358" y="3072"/>
                        <a:pt x="14411" y="3072"/>
                      </a:cubicBezTo>
                      <a:cubicBezTo>
                        <a:pt x="26494" y="3182"/>
                        <a:pt x="37790" y="10599"/>
                        <a:pt x="42614" y="10599"/>
                      </a:cubicBezTo>
                      <a:cubicBezTo>
                        <a:pt x="44138" y="10599"/>
                        <a:pt x="45017" y="9859"/>
                        <a:pt x="45070" y="7913"/>
                      </a:cubicBezTo>
                      <a:cubicBezTo>
                        <a:pt x="45091" y="7139"/>
                        <a:pt x="45062" y="6377"/>
                        <a:pt x="44989" y="5630"/>
                      </a:cubicBezTo>
                      <a:cubicBezTo>
                        <a:pt x="44738" y="6988"/>
                        <a:pt x="43909" y="7524"/>
                        <a:pt x="42612" y="7524"/>
                      </a:cubicBezTo>
                      <a:cubicBezTo>
                        <a:pt x="37788" y="7524"/>
                        <a:pt x="26494" y="110"/>
                        <a:pt x="14411" y="1"/>
                      </a:cubicBezTo>
                      <a:cubicBezTo>
                        <a:pt x="14358" y="0"/>
                        <a:pt x="14304" y="0"/>
                        <a:pt x="14251" y="0"/>
                      </a:cubicBezTo>
                      <a:close/>
                    </a:path>
                  </a:pathLst>
                </a:custGeom>
                <a:solidFill>
                  <a:srgbClr val="678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8"/>
                <p:cNvSpPr/>
                <p:nvPr/>
              </p:nvSpPr>
              <p:spPr>
                <a:xfrm>
                  <a:off x="3915900" y="1901938"/>
                  <a:ext cx="1127300" cy="265000"/>
                </a:xfrm>
                <a:custGeom>
                  <a:avLst/>
                  <a:gdLst/>
                  <a:ahLst/>
                  <a:cxnLst/>
                  <a:rect l="l" t="t" r="r" b="b"/>
                  <a:pathLst>
                    <a:path w="45092" h="10600" extrusionOk="0">
                      <a:moveTo>
                        <a:pt x="14254" y="0"/>
                      </a:moveTo>
                      <a:cubicBezTo>
                        <a:pt x="5296" y="0"/>
                        <a:pt x="1579" y="6846"/>
                        <a:pt x="465" y="6846"/>
                      </a:cubicBezTo>
                      <a:cubicBezTo>
                        <a:pt x="325" y="6846"/>
                        <a:pt x="227" y="6738"/>
                        <a:pt x="164" y="6497"/>
                      </a:cubicBezTo>
                      <a:cubicBezTo>
                        <a:pt x="159" y="6561"/>
                        <a:pt x="151" y="6621"/>
                        <a:pt x="147" y="6685"/>
                      </a:cubicBezTo>
                      <a:cubicBezTo>
                        <a:pt x="1" y="9048"/>
                        <a:pt x="66" y="9919"/>
                        <a:pt x="464" y="9919"/>
                      </a:cubicBezTo>
                      <a:cubicBezTo>
                        <a:pt x="1577" y="9919"/>
                        <a:pt x="5296" y="3073"/>
                        <a:pt x="14252" y="3073"/>
                      </a:cubicBezTo>
                      <a:cubicBezTo>
                        <a:pt x="14305" y="3073"/>
                        <a:pt x="14358" y="3073"/>
                        <a:pt x="14411" y="3074"/>
                      </a:cubicBezTo>
                      <a:cubicBezTo>
                        <a:pt x="26495" y="3182"/>
                        <a:pt x="37790" y="10600"/>
                        <a:pt x="42615" y="10600"/>
                      </a:cubicBezTo>
                      <a:cubicBezTo>
                        <a:pt x="44139" y="10600"/>
                        <a:pt x="45017" y="9860"/>
                        <a:pt x="45070" y="7915"/>
                      </a:cubicBezTo>
                      <a:cubicBezTo>
                        <a:pt x="45091" y="7139"/>
                        <a:pt x="45062" y="6377"/>
                        <a:pt x="44989" y="5630"/>
                      </a:cubicBezTo>
                      <a:cubicBezTo>
                        <a:pt x="44738" y="6989"/>
                        <a:pt x="43909" y="7525"/>
                        <a:pt x="42611" y="7525"/>
                      </a:cubicBezTo>
                      <a:cubicBezTo>
                        <a:pt x="37787" y="7525"/>
                        <a:pt x="26494" y="110"/>
                        <a:pt x="14411" y="1"/>
                      </a:cubicBezTo>
                      <a:cubicBezTo>
                        <a:pt x="14358" y="0"/>
                        <a:pt x="14306" y="0"/>
                        <a:pt x="14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8"/>
                <p:cNvSpPr/>
                <p:nvPr/>
              </p:nvSpPr>
              <p:spPr>
                <a:xfrm>
                  <a:off x="3916950" y="1970438"/>
                  <a:ext cx="1125925" cy="213125"/>
                </a:xfrm>
                <a:custGeom>
                  <a:avLst/>
                  <a:gdLst/>
                  <a:ahLst/>
                  <a:cxnLst/>
                  <a:rect l="l" t="t" r="r" b="b"/>
                  <a:pathLst>
                    <a:path w="45037" h="8525" extrusionOk="0">
                      <a:moveTo>
                        <a:pt x="14210" y="0"/>
                      </a:moveTo>
                      <a:cubicBezTo>
                        <a:pt x="5254" y="0"/>
                        <a:pt x="1535" y="6846"/>
                        <a:pt x="422" y="6846"/>
                      </a:cubicBezTo>
                      <a:cubicBezTo>
                        <a:pt x="195" y="6846"/>
                        <a:pt x="77" y="6561"/>
                        <a:pt x="44" y="5875"/>
                      </a:cubicBezTo>
                      <a:lnTo>
                        <a:pt x="44" y="5875"/>
                      </a:lnTo>
                      <a:cubicBezTo>
                        <a:pt x="1" y="7290"/>
                        <a:pt x="107" y="7842"/>
                        <a:pt x="423" y="7842"/>
                      </a:cubicBezTo>
                      <a:cubicBezTo>
                        <a:pt x="1536" y="7842"/>
                        <a:pt x="5254" y="998"/>
                        <a:pt x="14210" y="998"/>
                      </a:cubicBezTo>
                      <a:cubicBezTo>
                        <a:pt x="14263" y="998"/>
                        <a:pt x="14316" y="998"/>
                        <a:pt x="14369" y="999"/>
                      </a:cubicBezTo>
                      <a:cubicBezTo>
                        <a:pt x="26452" y="1107"/>
                        <a:pt x="37747" y="8524"/>
                        <a:pt x="42572" y="8524"/>
                      </a:cubicBezTo>
                      <a:cubicBezTo>
                        <a:pt x="44096" y="8524"/>
                        <a:pt x="44975" y="7784"/>
                        <a:pt x="45028" y="5838"/>
                      </a:cubicBezTo>
                      <a:cubicBezTo>
                        <a:pt x="45037" y="5512"/>
                        <a:pt x="45035" y="5189"/>
                        <a:pt x="45026" y="4867"/>
                      </a:cubicBezTo>
                      <a:cubicBezTo>
                        <a:pt x="44966" y="6793"/>
                        <a:pt x="44089" y="7527"/>
                        <a:pt x="42571" y="7527"/>
                      </a:cubicBezTo>
                      <a:cubicBezTo>
                        <a:pt x="37747" y="7527"/>
                        <a:pt x="26453" y="110"/>
                        <a:pt x="14369" y="1"/>
                      </a:cubicBezTo>
                      <a:cubicBezTo>
                        <a:pt x="14316" y="1"/>
                        <a:pt x="14263" y="0"/>
                        <a:pt x="142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8"/>
                <p:cNvSpPr/>
                <p:nvPr/>
              </p:nvSpPr>
              <p:spPr>
                <a:xfrm>
                  <a:off x="3913825" y="1916413"/>
                  <a:ext cx="1131500" cy="269375"/>
                </a:xfrm>
                <a:custGeom>
                  <a:avLst/>
                  <a:gdLst/>
                  <a:ahLst/>
                  <a:cxnLst/>
                  <a:rect l="l" t="t" r="r" b="b"/>
                  <a:pathLst>
                    <a:path w="45260" h="10775" extrusionOk="0">
                      <a:moveTo>
                        <a:pt x="14317" y="171"/>
                      </a:moveTo>
                      <a:cubicBezTo>
                        <a:pt x="14376" y="171"/>
                        <a:pt x="14435" y="171"/>
                        <a:pt x="14494" y="172"/>
                      </a:cubicBezTo>
                      <a:cubicBezTo>
                        <a:pt x="21850" y="239"/>
                        <a:pt x="28812" y="2979"/>
                        <a:pt x="34406" y="5180"/>
                      </a:cubicBezTo>
                      <a:cubicBezTo>
                        <a:pt x="37990" y="6591"/>
                        <a:pt x="40807" y="7699"/>
                        <a:pt x="42685" y="7699"/>
                      </a:cubicBezTo>
                      <a:cubicBezTo>
                        <a:pt x="43241" y="7699"/>
                        <a:pt x="43714" y="7602"/>
                        <a:pt x="44101" y="7388"/>
                      </a:cubicBezTo>
                      <a:cubicBezTo>
                        <a:pt x="44540" y="7145"/>
                        <a:pt x="44845" y="6762"/>
                        <a:pt x="45030" y="6225"/>
                      </a:cubicBezTo>
                      <a:cubicBezTo>
                        <a:pt x="45071" y="6818"/>
                        <a:pt x="45085" y="7413"/>
                        <a:pt x="45068" y="7998"/>
                      </a:cubicBezTo>
                      <a:cubicBezTo>
                        <a:pt x="45037" y="9115"/>
                        <a:pt x="44734" y="9850"/>
                        <a:pt x="44137" y="10243"/>
                      </a:cubicBezTo>
                      <a:cubicBezTo>
                        <a:pt x="43766" y="10489"/>
                        <a:pt x="43283" y="10598"/>
                        <a:pt x="42703" y="10598"/>
                      </a:cubicBezTo>
                      <a:cubicBezTo>
                        <a:pt x="40825" y="10598"/>
                        <a:pt x="37925" y="9455"/>
                        <a:pt x="34470" y="8095"/>
                      </a:cubicBezTo>
                      <a:cubicBezTo>
                        <a:pt x="28862" y="5888"/>
                        <a:pt x="21883" y="3140"/>
                        <a:pt x="14496" y="3073"/>
                      </a:cubicBezTo>
                      <a:lnTo>
                        <a:pt x="14333" y="3073"/>
                      </a:lnTo>
                      <a:cubicBezTo>
                        <a:pt x="7679" y="3073"/>
                        <a:pt x="3948" y="6788"/>
                        <a:pt x="1936" y="8792"/>
                      </a:cubicBezTo>
                      <a:cubicBezTo>
                        <a:pt x="1308" y="9416"/>
                        <a:pt x="802" y="9920"/>
                        <a:pt x="550" y="9920"/>
                      </a:cubicBezTo>
                      <a:cubicBezTo>
                        <a:pt x="527" y="9920"/>
                        <a:pt x="506" y="9916"/>
                        <a:pt x="488" y="9908"/>
                      </a:cubicBezTo>
                      <a:cubicBezTo>
                        <a:pt x="184" y="9769"/>
                        <a:pt x="218" y="8400"/>
                        <a:pt x="307" y="6908"/>
                      </a:cubicBezTo>
                      <a:lnTo>
                        <a:pt x="307" y="6908"/>
                      </a:lnTo>
                      <a:cubicBezTo>
                        <a:pt x="351" y="6956"/>
                        <a:pt x="403" y="6990"/>
                        <a:pt x="462" y="7006"/>
                      </a:cubicBezTo>
                      <a:cubicBezTo>
                        <a:pt x="489" y="7014"/>
                        <a:pt x="517" y="7018"/>
                        <a:pt x="547" y="7018"/>
                      </a:cubicBezTo>
                      <a:cubicBezTo>
                        <a:pt x="873" y="7018"/>
                        <a:pt x="1333" y="6558"/>
                        <a:pt x="2056" y="5839"/>
                      </a:cubicBezTo>
                      <a:cubicBezTo>
                        <a:pt x="4048" y="3854"/>
                        <a:pt x="7742" y="171"/>
                        <a:pt x="14317" y="171"/>
                      </a:cubicBezTo>
                      <a:close/>
                      <a:moveTo>
                        <a:pt x="14333" y="0"/>
                      </a:moveTo>
                      <a:cubicBezTo>
                        <a:pt x="7679" y="0"/>
                        <a:pt x="3948" y="3715"/>
                        <a:pt x="1936" y="5719"/>
                      </a:cubicBezTo>
                      <a:cubicBezTo>
                        <a:pt x="1307" y="6346"/>
                        <a:pt x="805" y="6846"/>
                        <a:pt x="549" y="6846"/>
                      </a:cubicBezTo>
                      <a:cubicBezTo>
                        <a:pt x="534" y="6846"/>
                        <a:pt x="520" y="6845"/>
                        <a:pt x="506" y="6841"/>
                      </a:cubicBezTo>
                      <a:cubicBezTo>
                        <a:pt x="432" y="6821"/>
                        <a:pt x="373" y="6727"/>
                        <a:pt x="329" y="6562"/>
                      </a:cubicBezTo>
                      <a:cubicBezTo>
                        <a:pt x="318" y="6521"/>
                        <a:pt x="281" y="6498"/>
                        <a:pt x="239" y="6498"/>
                      </a:cubicBezTo>
                      <a:cubicBezTo>
                        <a:pt x="196" y="6502"/>
                        <a:pt x="165" y="6536"/>
                        <a:pt x="162" y="6577"/>
                      </a:cubicBezTo>
                      <a:lnTo>
                        <a:pt x="154" y="6660"/>
                      </a:lnTo>
                      <a:cubicBezTo>
                        <a:pt x="151" y="6695"/>
                        <a:pt x="148" y="6730"/>
                        <a:pt x="145" y="6765"/>
                      </a:cubicBezTo>
                      <a:cubicBezTo>
                        <a:pt x="1" y="9103"/>
                        <a:pt x="66" y="9905"/>
                        <a:pt x="417" y="10062"/>
                      </a:cubicBezTo>
                      <a:cubicBezTo>
                        <a:pt x="458" y="10081"/>
                        <a:pt x="502" y="10091"/>
                        <a:pt x="549" y="10091"/>
                      </a:cubicBezTo>
                      <a:cubicBezTo>
                        <a:pt x="872" y="10091"/>
                        <a:pt x="1318" y="9646"/>
                        <a:pt x="2055" y="8912"/>
                      </a:cubicBezTo>
                      <a:cubicBezTo>
                        <a:pt x="4049" y="6926"/>
                        <a:pt x="7748" y="3243"/>
                        <a:pt x="14333" y="3243"/>
                      </a:cubicBezTo>
                      <a:cubicBezTo>
                        <a:pt x="14386" y="3243"/>
                        <a:pt x="14441" y="3243"/>
                        <a:pt x="14494" y="3245"/>
                      </a:cubicBezTo>
                      <a:cubicBezTo>
                        <a:pt x="21850" y="3310"/>
                        <a:pt x="28812" y="6052"/>
                        <a:pt x="34408" y="8254"/>
                      </a:cubicBezTo>
                      <a:cubicBezTo>
                        <a:pt x="37981" y="9662"/>
                        <a:pt x="40809" y="10774"/>
                        <a:pt x="42690" y="10774"/>
                      </a:cubicBezTo>
                      <a:cubicBezTo>
                        <a:pt x="43308" y="10774"/>
                        <a:pt x="43824" y="10655"/>
                        <a:pt x="44231" y="10386"/>
                      </a:cubicBezTo>
                      <a:cubicBezTo>
                        <a:pt x="44877" y="9958"/>
                        <a:pt x="45206" y="9179"/>
                        <a:pt x="45238" y="8002"/>
                      </a:cubicBezTo>
                      <a:cubicBezTo>
                        <a:pt x="45259" y="7246"/>
                        <a:pt x="45232" y="6475"/>
                        <a:pt x="45157" y="5708"/>
                      </a:cubicBezTo>
                      <a:cubicBezTo>
                        <a:pt x="45153" y="5666"/>
                        <a:pt x="45118" y="5633"/>
                        <a:pt x="45075" y="5631"/>
                      </a:cubicBezTo>
                      <a:lnTo>
                        <a:pt x="45072" y="5631"/>
                      </a:lnTo>
                      <a:cubicBezTo>
                        <a:pt x="45031" y="5631"/>
                        <a:pt x="44996" y="5660"/>
                        <a:pt x="44989" y="5701"/>
                      </a:cubicBezTo>
                      <a:cubicBezTo>
                        <a:pt x="44849" y="6451"/>
                        <a:pt x="44532" y="6953"/>
                        <a:pt x="44017" y="7239"/>
                      </a:cubicBezTo>
                      <a:cubicBezTo>
                        <a:pt x="43663" y="7435"/>
                        <a:pt x="43220" y="7523"/>
                        <a:pt x="42699" y="7523"/>
                      </a:cubicBezTo>
                      <a:cubicBezTo>
                        <a:pt x="40824" y="7523"/>
                        <a:pt x="37931" y="6384"/>
                        <a:pt x="34468" y="5021"/>
                      </a:cubicBezTo>
                      <a:cubicBezTo>
                        <a:pt x="28860" y="2815"/>
                        <a:pt x="21881" y="69"/>
                        <a:pt x="14494" y="2"/>
                      </a:cubicBezTo>
                      <a:cubicBezTo>
                        <a:pt x="14441" y="2"/>
                        <a:pt x="14388" y="0"/>
                        <a:pt x="14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8"/>
                <p:cNvSpPr/>
                <p:nvPr/>
              </p:nvSpPr>
              <p:spPr>
                <a:xfrm>
                  <a:off x="3952125" y="2023663"/>
                  <a:ext cx="444800" cy="364500"/>
                </a:xfrm>
                <a:custGeom>
                  <a:avLst/>
                  <a:gdLst/>
                  <a:ahLst/>
                  <a:cxnLst/>
                  <a:rect l="l" t="t" r="r" b="b"/>
                  <a:pathLst>
                    <a:path w="17792" h="14580" extrusionOk="0">
                      <a:moveTo>
                        <a:pt x="8895" y="1"/>
                      </a:moveTo>
                      <a:cubicBezTo>
                        <a:pt x="3982" y="1"/>
                        <a:pt x="0" y="3983"/>
                        <a:pt x="0" y="8895"/>
                      </a:cubicBezTo>
                      <a:cubicBezTo>
                        <a:pt x="0" y="13808"/>
                        <a:pt x="3993" y="14198"/>
                        <a:pt x="8895" y="14515"/>
                      </a:cubicBezTo>
                      <a:cubicBezTo>
                        <a:pt x="9535" y="14557"/>
                        <a:pt x="10145" y="14580"/>
                        <a:pt x="10724" y="14580"/>
                      </a:cubicBezTo>
                      <a:cubicBezTo>
                        <a:pt x="15174" y="14580"/>
                        <a:pt x="17791" y="13242"/>
                        <a:pt x="17791" y="8895"/>
                      </a:cubicBezTo>
                      <a:cubicBezTo>
                        <a:pt x="17791" y="3983"/>
                        <a:pt x="13808" y="1"/>
                        <a:pt x="8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8"/>
                <p:cNvSpPr/>
                <p:nvPr/>
              </p:nvSpPr>
              <p:spPr>
                <a:xfrm>
                  <a:off x="4168950" y="2069513"/>
                  <a:ext cx="196250" cy="196250"/>
                </a:xfrm>
                <a:custGeom>
                  <a:avLst/>
                  <a:gdLst/>
                  <a:ahLst/>
                  <a:cxnLst/>
                  <a:rect l="l" t="t" r="r" b="b"/>
                  <a:pathLst>
                    <a:path w="7850" h="7850" extrusionOk="0">
                      <a:moveTo>
                        <a:pt x="3925" y="0"/>
                      </a:moveTo>
                      <a:cubicBezTo>
                        <a:pt x="1759" y="0"/>
                        <a:pt x="1" y="1757"/>
                        <a:pt x="1" y="3925"/>
                      </a:cubicBezTo>
                      <a:cubicBezTo>
                        <a:pt x="1" y="6093"/>
                        <a:pt x="1759" y="7849"/>
                        <a:pt x="3925" y="7849"/>
                      </a:cubicBezTo>
                      <a:cubicBezTo>
                        <a:pt x="6093" y="7849"/>
                        <a:pt x="7849" y="6093"/>
                        <a:pt x="7849" y="3925"/>
                      </a:cubicBezTo>
                      <a:cubicBezTo>
                        <a:pt x="7849" y="1757"/>
                        <a:pt x="6093" y="0"/>
                        <a:pt x="3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8"/>
                <p:cNvSpPr/>
                <p:nvPr/>
              </p:nvSpPr>
              <p:spPr>
                <a:xfrm>
                  <a:off x="4188300" y="2068513"/>
                  <a:ext cx="176900" cy="115900"/>
                </a:xfrm>
                <a:custGeom>
                  <a:avLst/>
                  <a:gdLst/>
                  <a:ahLst/>
                  <a:cxnLst/>
                  <a:rect l="l" t="t" r="r" b="b"/>
                  <a:pathLst>
                    <a:path w="7076" h="4636" extrusionOk="0">
                      <a:moveTo>
                        <a:pt x="2621" y="0"/>
                      </a:moveTo>
                      <a:cubicBezTo>
                        <a:pt x="1082" y="0"/>
                        <a:pt x="346" y="1058"/>
                        <a:pt x="1" y="1171"/>
                      </a:cubicBezTo>
                      <a:cubicBezTo>
                        <a:pt x="2492" y="1502"/>
                        <a:pt x="5821" y="2649"/>
                        <a:pt x="7015" y="4636"/>
                      </a:cubicBezTo>
                      <a:cubicBezTo>
                        <a:pt x="7052" y="4417"/>
                        <a:pt x="7075" y="4194"/>
                        <a:pt x="7075" y="3965"/>
                      </a:cubicBezTo>
                      <a:cubicBezTo>
                        <a:pt x="7075" y="1797"/>
                        <a:pt x="5296" y="356"/>
                        <a:pt x="3151" y="40"/>
                      </a:cubicBezTo>
                      <a:cubicBezTo>
                        <a:pt x="2964" y="13"/>
                        <a:pt x="2788" y="0"/>
                        <a:pt x="2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8"/>
                <p:cNvSpPr/>
                <p:nvPr/>
              </p:nvSpPr>
              <p:spPr>
                <a:xfrm>
                  <a:off x="4157825" y="2067388"/>
                  <a:ext cx="200500" cy="200500"/>
                </a:xfrm>
                <a:custGeom>
                  <a:avLst/>
                  <a:gdLst/>
                  <a:ahLst/>
                  <a:cxnLst/>
                  <a:rect l="l" t="t" r="r" b="b"/>
                  <a:pathLst>
                    <a:path w="8020" h="8020" extrusionOk="0">
                      <a:moveTo>
                        <a:pt x="4010" y="170"/>
                      </a:moveTo>
                      <a:cubicBezTo>
                        <a:pt x="6126" y="170"/>
                        <a:pt x="7849" y="1892"/>
                        <a:pt x="7849" y="4010"/>
                      </a:cubicBezTo>
                      <a:cubicBezTo>
                        <a:pt x="7849" y="6128"/>
                        <a:pt x="6126" y="7849"/>
                        <a:pt x="4010" y="7849"/>
                      </a:cubicBezTo>
                      <a:cubicBezTo>
                        <a:pt x="1892" y="7849"/>
                        <a:pt x="171" y="6126"/>
                        <a:pt x="171" y="4010"/>
                      </a:cubicBezTo>
                      <a:cubicBezTo>
                        <a:pt x="171" y="1892"/>
                        <a:pt x="1894" y="170"/>
                        <a:pt x="4010" y="170"/>
                      </a:cubicBezTo>
                      <a:close/>
                      <a:moveTo>
                        <a:pt x="4010" y="0"/>
                      </a:moveTo>
                      <a:cubicBezTo>
                        <a:pt x="1800" y="0"/>
                        <a:pt x="1" y="1799"/>
                        <a:pt x="1" y="4010"/>
                      </a:cubicBezTo>
                      <a:cubicBezTo>
                        <a:pt x="1" y="6220"/>
                        <a:pt x="1798" y="8019"/>
                        <a:pt x="4010" y="8019"/>
                      </a:cubicBezTo>
                      <a:cubicBezTo>
                        <a:pt x="6220" y="8019"/>
                        <a:pt x="8019" y="6220"/>
                        <a:pt x="8019" y="4010"/>
                      </a:cubicBezTo>
                      <a:cubicBezTo>
                        <a:pt x="8019" y="1799"/>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8"/>
                <p:cNvSpPr/>
                <p:nvPr/>
              </p:nvSpPr>
              <p:spPr>
                <a:xfrm>
                  <a:off x="4186975" y="2132063"/>
                  <a:ext cx="107125" cy="107125"/>
                </a:xfrm>
                <a:custGeom>
                  <a:avLst/>
                  <a:gdLst/>
                  <a:ahLst/>
                  <a:cxnLst/>
                  <a:rect l="l" t="t" r="r" b="b"/>
                  <a:pathLst>
                    <a:path w="4285" h="4285" extrusionOk="0">
                      <a:moveTo>
                        <a:pt x="2143" y="0"/>
                      </a:moveTo>
                      <a:cubicBezTo>
                        <a:pt x="959" y="0"/>
                        <a:pt x="1" y="960"/>
                        <a:pt x="1" y="2142"/>
                      </a:cubicBezTo>
                      <a:cubicBezTo>
                        <a:pt x="1" y="3327"/>
                        <a:pt x="959" y="4284"/>
                        <a:pt x="2143" y="4284"/>
                      </a:cubicBezTo>
                      <a:cubicBezTo>
                        <a:pt x="3325" y="4284"/>
                        <a:pt x="4285" y="3327"/>
                        <a:pt x="4285" y="2142"/>
                      </a:cubicBezTo>
                      <a:cubicBezTo>
                        <a:pt x="4285" y="960"/>
                        <a:pt x="3325" y="0"/>
                        <a:pt x="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8"/>
                <p:cNvSpPr/>
                <p:nvPr/>
              </p:nvSpPr>
              <p:spPr>
                <a:xfrm>
                  <a:off x="4193800" y="2129938"/>
                  <a:ext cx="111425" cy="111400"/>
                </a:xfrm>
                <a:custGeom>
                  <a:avLst/>
                  <a:gdLst/>
                  <a:ahLst/>
                  <a:cxnLst/>
                  <a:rect l="l" t="t" r="r" b="b"/>
                  <a:pathLst>
                    <a:path w="4457" h="4456" extrusionOk="0">
                      <a:moveTo>
                        <a:pt x="2230" y="170"/>
                      </a:moveTo>
                      <a:cubicBezTo>
                        <a:pt x="3364" y="170"/>
                        <a:pt x="4287" y="1093"/>
                        <a:pt x="4287" y="2227"/>
                      </a:cubicBezTo>
                      <a:cubicBezTo>
                        <a:pt x="4287" y="3363"/>
                        <a:pt x="3364" y="4284"/>
                        <a:pt x="2230" y="4284"/>
                      </a:cubicBezTo>
                      <a:cubicBezTo>
                        <a:pt x="1095" y="4284"/>
                        <a:pt x="172" y="3363"/>
                        <a:pt x="172" y="2227"/>
                      </a:cubicBezTo>
                      <a:cubicBezTo>
                        <a:pt x="172" y="1093"/>
                        <a:pt x="1095" y="170"/>
                        <a:pt x="2230" y="170"/>
                      </a:cubicBezTo>
                      <a:close/>
                      <a:moveTo>
                        <a:pt x="2230" y="0"/>
                      </a:moveTo>
                      <a:cubicBezTo>
                        <a:pt x="1001" y="0"/>
                        <a:pt x="1" y="999"/>
                        <a:pt x="1" y="2227"/>
                      </a:cubicBezTo>
                      <a:cubicBezTo>
                        <a:pt x="1" y="3456"/>
                        <a:pt x="1001" y="4456"/>
                        <a:pt x="2230" y="4456"/>
                      </a:cubicBezTo>
                      <a:cubicBezTo>
                        <a:pt x="3458" y="4456"/>
                        <a:pt x="4457" y="3457"/>
                        <a:pt x="4457" y="2227"/>
                      </a:cubicBezTo>
                      <a:cubicBezTo>
                        <a:pt x="4457" y="999"/>
                        <a:pt x="3458" y="0"/>
                        <a:pt x="2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8"/>
                <p:cNvSpPr/>
                <p:nvPr/>
              </p:nvSpPr>
              <p:spPr>
                <a:xfrm>
                  <a:off x="4228225" y="2164363"/>
                  <a:ext cx="59250" cy="59175"/>
                </a:xfrm>
                <a:custGeom>
                  <a:avLst/>
                  <a:gdLst/>
                  <a:ahLst/>
                  <a:cxnLst/>
                  <a:rect l="l" t="t" r="r" b="b"/>
                  <a:pathLst>
                    <a:path w="2370" h="2367" extrusionOk="0">
                      <a:moveTo>
                        <a:pt x="1185" y="0"/>
                      </a:moveTo>
                      <a:cubicBezTo>
                        <a:pt x="531" y="0"/>
                        <a:pt x="1" y="530"/>
                        <a:pt x="1" y="1183"/>
                      </a:cubicBezTo>
                      <a:cubicBezTo>
                        <a:pt x="1" y="1837"/>
                        <a:pt x="531" y="2367"/>
                        <a:pt x="1185" y="2367"/>
                      </a:cubicBezTo>
                      <a:cubicBezTo>
                        <a:pt x="1839" y="2367"/>
                        <a:pt x="2369" y="1837"/>
                        <a:pt x="2369" y="1183"/>
                      </a:cubicBezTo>
                      <a:cubicBezTo>
                        <a:pt x="2369" y="530"/>
                        <a:pt x="1839" y="0"/>
                        <a:pt x="1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8"/>
                <p:cNvSpPr/>
                <p:nvPr/>
              </p:nvSpPr>
              <p:spPr>
                <a:xfrm>
                  <a:off x="3943900" y="2069513"/>
                  <a:ext cx="201475" cy="183525"/>
                </a:xfrm>
                <a:custGeom>
                  <a:avLst/>
                  <a:gdLst/>
                  <a:ahLst/>
                  <a:cxnLst/>
                  <a:rect l="l" t="t" r="r" b="b"/>
                  <a:pathLst>
                    <a:path w="8059" h="7341" extrusionOk="0">
                      <a:moveTo>
                        <a:pt x="4028" y="0"/>
                      </a:moveTo>
                      <a:cubicBezTo>
                        <a:pt x="3089" y="0"/>
                        <a:pt x="2150" y="359"/>
                        <a:pt x="1433" y="1075"/>
                      </a:cubicBezTo>
                      <a:cubicBezTo>
                        <a:pt x="0" y="2508"/>
                        <a:pt x="0" y="4833"/>
                        <a:pt x="1433" y="6266"/>
                      </a:cubicBezTo>
                      <a:cubicBezTo>
                        <a:pt x="2150" y="6982"/>
                        <a:pt x="3089" y="7341"/>
                        <a:pt x="4028" y="7341"/>
                      </a:cubicBezTo>
                      <a:cubicBezTo>
                        <a:pt x="4968" y="7341"/>
                        <a:pt x="5907" y="6982"/>
                        <a:pt x="6624" y="6266"/>
                      </a:cubicBezTo>
                      <a:cubicBezTo>
                        <a:pt x="8058" y="4833"/>
                        <a:pt x="8058" y="2508"/>
                        <a:pt x="6624" y="1075"/>
                      </a:cubicBezTo>
                      <a:cubicBezTo>
                        <a:pt x="5907" y="359"/>
                        <a:pt x="4968" y="0"/>
                        <a:pt x="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8"/>
                <p:cNvSpPr/>
                <p:nvPr/>
              </p:nvSpPr>
              <p:spPr>
                <a:xfrm>
                  <a:off x="3954250" y="2069513"/>
                  <a:ext cx="140675" cy="76200"/>
                </a:xfrm>
                <a:custGeom>
                  <a:avLst/>
                  <a:gdLst/>
                  <a:ahLst/>
                  <a:cxnLst/>
                  <a:rect l="l" t="t" r="r" b="b"/>
                  <a:pathLst>
                    <a:path w="5627" h="3048" extrusionOk="0">
                      <a:moveTo>
                        <a:pt x="3615" y="0"/>
                      </a:moveTo>
                      <a:cubicBezTo>
                        <a:pt x="1801" y="0"/>
                        <a:pt x="298" y="1318"/>
                        <a:pt x="0" y="3047"/>
                      </a:cubicBezTo>
                      <a:cubicBezTo>
                        <a:pt x="78" y="2929"/>
                        <a:pt x="565" y="2824"/>
                        <a:pt x="646" y="2709"/>
                      </a:cubicBezTo>
                      <a:cubicBezTo>
                        <a:pt x="1238" y="1854"/>
                        <a:pt x="2103" y="2009"/>
                        <a:pt x="3053" y="1546"/>
                      </a:cubicBezTo>
                      <a:cubicBezTo>
                        <a:pt x="3677" y="1241"/>
                        <a:pt x="4957" y="898"/>
                        <a:pt x="5627" y="881"/>
                      </a:cubicBezTo>
                      <a:cubicBezTo>
                        <a:pt x="5347" y="814"/>
                        <a:pt x="3916" y="0"/>
                        <a:pt x="36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8"/>
                <p:cNvSpPr/>
                <p:nvPr/>
              </p:nvSpPr>
              <p:spPr>
                <a:xfrm>
                  <a:off x="3942400" y="2067488"/>
                  <a:ext cx="187550" cy="187575"/>
                </a:xfrm>
                <a:custGeom>
                  <a:avLst/>
                  <a:gdLst/>
                  <a:ahLst/>
                  <a:cxnLst/>
                  <a:rect l="l" t="t" r="r" b="b"/>
                  <a:pathLst>
                    <a:path w="7502" h="7503" extrusionOk="0">
                      <a:moveTo>
                        <a:pt x="3752" y="160"/>
                      </a:moveTo>
                      <a:cubicBezTo>
                        <a:pt x="5732" y="160"/>
                        <a:pt x="7342" y="1771"/>
                        <a:pt x="7342" y="3752"/>
                      </a:cubicBezTo>
                      <a:cubicBezTo>
                        <a:pt x="7342" y="5732"/>
                        <a:pt x="5732" y="7343"/>
                        <a:pt x="3752" y="7343"/>
                      </a:cubicBezTo>
                      <a:cubicBezTo>
                        <a:pt x="1772" y="7343"/>
                        <a:pt x="162" y="5732"/>
                        <a:pt x="162" y="3752"/>
                      </a:cubicBezTo>
                      <a:cubicBezTo>
                        <a:pt x="162" y="1771"/>
                        <a:pt x="1772" y="160"/>
                        <a:pt x="3752" y="160"/>
                      </a:cubicBezTo>
                      <a:close/>
                      <a:moveTo>
                        <a:pt x="3752" y="1"/>
                      </a:moveTo>
                      <a:cubicBezTo>
                        <a:pt x="1684" y="1"/>
                        <a:pt x="1" y="1683"/>
                        <a:pt x="1" y="3752"/>
                      </a:cubicBezTo>
                      <a:cubicBezTo>
                        <a:pt x="1" y="5820"/>
                        <a:pt x="1684" y="7502"/>
                        <a:pt x="3752" y="7502"/>
                      </a:cubicBezTo>
                      <a:cubicBezTo>
                        <a:pt x="5820" y="7502"/>
                        <a:pt x="7502" y="5820"/>
                        <a:pt x="7502" y="3752"/>
                      </a:cubicBezTo>
                      <a:cubicBezTo>
                        <a:pt x="7502" y="1683"/>
                        <a:pt x="5820" y="1"/>
                        <a:pt x="3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8"/>
                <p:cNvSpPr/>
                <p:nvPr/>
              </p:nvSpPr>
              <p:spPr>
                <a:xfrm>
                  <a:off x="3969700" y="2128038"/>
                  <a:ext cx="100175" cy="100175"/>
                </a:xfrm>
                <a:custGeom>
                  <a:avLst/>
                  <a:gdLst/>
                  <a:ahLst/>
                  <a:cxnLst/>
                  <a:rect l="l" t="t" r="r" b="b"/>
                  <a:pathLst>
                    <a:path w="4007" h="4007" extrusionOk="0">
                      <a:moveTo>
                        <a:pt x="2003" y="0"/>
                      </a:moveTo>
                      <a:cubicBezTo>
                        <a:pt x="896" y="0"/>
                        <a:pt x="0" y="896"/>
                        <a:pt x="0" y="2003"/>
                      </a:cubicBezTo>
                      <a:cubicBezTo>
                        <a:pt x="0" y="3110"/>
                        <a:pt x="896" y="4007"/>
                        <a:pt x="2003" y="4007"/>
                      </a:cubicBezTo>
                      <a:cubicBezTo>
                        <a:pt x="3109" y="4007"/>
                        <a:pt x="4007" y="3110"/>
                        <a:pt x="4007" y="2003"/>
                      </a:cubicBezTo>
                      <a:cubicBezTo>
                        <a:pt x="4007" y="896"/>
                        <a:pt x="3109" y="0"/>
                        <a:pt x="2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8"/>
                <p:cNvSpPr/>
                <p:nvPr/>
              </p:nvSpPr>
              <p:spPr>
                <a:xfrm>
                  <a:off x="3976100" y="2126013"/>
                  <a:ext cx="104225" cy="104225"/>
                </a:xfrm>
                <a:custGeom>
                  <a:avLst/>
                  <a:gdLst/>
                  <a:ahLst/>
                  <a:cxnLst/>
                  <a:rect l="l" t="t" r="r" b="b"/>
                  <a:pathLst>
                    <a:path w="4169" h="4169" extrusionOk="0">
                      <a:moveTo>
                        <a:pt x="2084" y="160"/>
                      </a:moveTo>
                      <a:cubicBezTo>
                        <a:pt x="3145" y="160"/>
                        <a:pt x="4009" y="1023"/>
                        <a:pt x="4009" y="2084"/>
                      </a:cubicBezTo>
                      <a:cubicBezTo>
                        <a:pt x="4009" y="3145"/>
                        <a:pt x="3145" y="4009"/>
                        <a:pt x="2084" y="4009"/>
                      </a:cubicBezTo>
                      <a:cubicBezTo>
                        <a:pt x="1024" y="4009"/>
                        <a:pt x="160" y="3145"/>
                        <a:pt x="160" y="2084"/>
                      </a:cubicBezTo>
                      <a:cubicBezTo>
                        <a:pt x="160" y="1023"/>
                        <a:pt x="1024" y="160"/>
                        <a:pt x="2084" y="160"/>
                      </a:cubicBezTo>
                      <a:close/>
                      <a:moveTo>
                        <a:pt x="2084" y="1"/>
                      </a:moveTo>
                      <a:cubicBezTo>
                        <a:pt x="936" y="1"/>
                        <a:pt x="1" y="936"/>
                        <a:pt x="1" y="2084"/>
                      </a:cubicBezTo>
                      <a:cubicBezTo>
                        <a:pt x="1" y="3233"/>
                        <a:pt x="936" y="4168"/>
                        <a:pt x="2084" y="4168"/>
                      </a:cubicBezTo>
                      <a:cubicBezTo>
                        <a:pt x="3233" y="4168"/>
                        <a:pt x="4168" y="3233"/>
                        <a:pt x="4168" y="2084"/>
                      </a:cubicBezTo>
                      <a:cubicBezTo>
                        <a:pt x="4168" y="936"/>
                        <a:pt x="3233"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8"/>
                <p:cNvSpPr/>
                <p:nvPr/>
              </p:nvSpPr>
              <p:spPr>
                <a:xfrm>
                  <a:off x="4008825" y="2153438"/>
                  <a:ext cx="55350" cy="55375"/>
                </a:xfrm>
                <a:custGeom>
                  <a:avLst/>
                  <a:gdLst/>
                  <a:ahLst/>
                  <a:cxnLst/>
                  <a:rect l="l" t="t" r="r" b="b"/>
                  <a:pathLst>
                    <a:path w="2214" h="2215" extrusionOk="0">
                      <a:moveTo>
                        <a:pt x="1107" y="0"/>
                      </a:moveTo>
                      <a:cubicBezTo>
                        <a:pt x="495" y="0"/>
                        <a:pt x="1" y="495"/>
                        <a:pt x="1" y="1107"/>
                      </a:cubicBezTo>
                      <a:cubicBezTo>
                        <a:pt x="1" y="1719"/>
                        <a:pt x="495" y="2215"/>
                        <a:pt x="1107" y="2215"/>
                      </a:cubicBezTo>
                      <a:cubicBezTo>
                        <a:pt x="1719" y="2215"/>
                        <a:pt x="2214" y="1719"/>
                        <a:pt x="2214" y="1107"/>
                      </a:cubicBezTo>
                      <a:cubicBezTo>
                        <a:pt x="2214" y="495"/>
                        <a:pt x="1719"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8"/>
                <p:cNvSpPr/>
                <p:nvPr/>
              </p:nvSpPr>
              <p:spPr>
                <a:xfrm>
                  <a:off x="3952125" y="2209588"/>
                  <a:ext cx="222400" cy="174000"/>
                </a:xfrm>
                <a:custGeom>
                  <a:avLst/>
                  <a:gdLst/>
                  <a:ahLst/>
                  <a:cxnLst/>
                  <a:rect l="l" t="t" r="r" b="b"/>
                  <a:pathLst>
                    <a:path w="8896" h="6960" extrusionOk="0">
                      <a:moveTo>
                        <a:pt x="4449" y="1"/>
                      </a:moveTo>
                      <a:cubicBezTo>
                        <a:pt x="1992" y="1"/>
                        <a:pt x="0" y="1993"/>
                        <a:pt x="0" y="4449"/>
                      </a:cubicBezTo>
                      <a:cubicBezTo>
                        <a:pt x="0" y="6905"/>
                        <a:pt x="2874" y="6960"/>
                        <a:pt x="5331" y="6960"/>
                      </a:cubicBezTo>
                      <a:cubicBezTo>
                        <a:pt x="7787" y="6960"/>
                        <a:pt x="8895" y="6905"/>
                        <a:pt x="8895" y="4449"/>
                      </a:cubicBezTo>
                      <a:cubicBezTo>
                        <a:pt x="8895" y="1993"/>
                        <a:pt x="6905" y="1"/>
                        <a:pt x="4449" y="1"/>
                      </a:cubicBezTo>
                      <a:close/>
                    </a:path>
                  </a:pathLst>
                </a:custGeom>
                <a:solidFill>
                  <a:srgbClr val="8D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8"/>
                <p:cNvSpPr/>
                <p:nvPr/>
              </p:nvSpPr>
              <p:spPr>
                <a:xfrm>
                  <a:off x="3951950" y="2209588"/>
                  <a:ext cx="207150" cy="112625"/>
                </a:xfrm>
                <a:custGeom>
                  <a:avLst/>
                  <a:gdLst/>
                  <a:ahLst/>
                  <a:cxnLst/>
                  <a:rect l="l" t="t" r="r" b="b"/>
                  <a:pathLst>
                    <a:path w="8286" h="4505" extrusionOk="0">
                      <a:moveTo>
                        <a:pt x="4455" y="1"/>
                      </a:moveTo>
                      <a:cubicBezTo>
                        <a:pt x="4414" y="1"/>
                        <a:pt x="4373" y="1"/>
                        <a:pt x="4331" y="2"/>
                      </a:cubicBezTo>
                      <a:cubicBezTo>
                        <a:pt x="2107" y="63"/>
                        <a:pt x="290" y="1842"/>
                        <a:pt x="32" y="4051"/>
                      </a:cubicBezTo>
                      <a:cubicBezTo>
                        <a:pt x="30" y="4066"/>
                        <a:pt x="29" y="4080"/>
                        <a:pt x="27" y="4095"/>
                      </a:cubicBezTo>
                      <a:cubicBezTo>
                        <a:pt x="1" y="4348"/>
                        <a:pt x="200" y="4504"/>
                        <a:pt x="397" y="4504"/>
                      </a:cubicBezTo>
                      <a:cubicBezTo>
                        <a:pt x="530" y="4504"/>
                        <a:pt x="662" y="4434"/>
                        <a:pt x="724" y="4274"/>
                      </a:cubicBezTo>
                      <a:cubicBezTo>
                        <a:pt x="1371" y="2618"/>
                        <a:pt x="2978" y="1443"/>
                        <a:pt x="4864" y="1443"/>
                      </a:cubicBezTo>
                      <a:cubicBezTo>
                        <a:pt x="5893" y="1443"/>
                        <a:pt x="6839" y="1794"/>
                        <a:pt x="7592" y="2381"/>
                      </a:cubicBezTo>
                      <a:cubicBezTo>
                        <a:pt x="7664" y="2437"/>
                        <a:pt x="7740" y="2461"/>
                        <a:pt x="7813" y="2461"/>
                      </a:cubicBezTo>
                      <a:cubicBezTo>
                        <a:pt x="8070" y="2461"/>
                        <a:pt x="8285" y="2164"/>
                        <a:pt x="8102" y="1903"/>
                      </a:cubicBezTo>
                      <a:cubicBezTo>
                        <a:pt x="7298" y="753"/>
                        <a:pt x="5965" y="1"/>
                        <a:pt x="445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8"/>
                <p:cNvSpPr/>
                <p:nvPr/>
              </p:nvSpPr>
              <p:spPr>
                <a:xfrm>
                  <a:off x="3950000" y="2027513"/>
                  <a:ext cx="459625" cy="363525"/>
                </a:xfrm>
                <a:custGeom>
                  <a:avLst/>
                  <a:gdLst/>
                  <a:ahLst/>
                  <a:cxnLst/>
                  <a:rect l="l" t="t" r="r" b="b"/>
                  <a:pathLst>
                    <a:path w="18385" h="14541" extrusionOk="0">
                      <a:moveTo>
                        <a:pt x="10574" y="1"/>
                      </a:moveTo>
                      <a:cubicBezTo>
                        <a:pt x="10534" y="1"/>
                        <a:pt x="10500" y="29"/>
                        <a:pt x="10491" y="68"/>
                      </a:cubicBezTo>
                      <a:cubicBezTo>
                        <a:pt x="10482" y="114"/>
                        <a:pt x="10510" y="159"/>
                        <a:pt x="10556" y="170"/>
                      </a:cubicBezTo>
                      <a:cubicBezTo>
                        <a:pt x="18207" y="1809"/>
                        <a:pt x="18147" y="7853"/>
                        <a:pt x="17766" y="10375"/>
                      </a:cubicBezTo>
                      <a:cubicBezTo>
                        <a:pt x="17529" y="11951"/>
                        <a:pt x="16780" y="12896"/>
                        <a:pt x="15343" y="13443"/>
                      </a:cubicBezTo>
                      <a:cubicBezTo>
                        <a:pt x="13331" y="14206"/>
                        <a:pt x="11172" y="14371"/>
                        <a:pt x="9684" y="14371"/>
                      </a:cubicBezTo>
                      <a:cubicBezTo>
                        <a:pt x="8573" y="14371"/>
                        <a:pt x="7836" y="14279"/>
                        <a:pt x="7814" y="14276"/>
                      </a:cubicBezTo>
                      <a:cubicBezTo>
                        <a:pt x="1497" y="14276"/>
                        <a:pt x="170" y="12893"/>
                        <a:pt x="170" y="11732"/>
                      </a:cubicBezTo>
                      <a:cubicBezTo>
                        <a:pt x="170" y="9326"/>
                        <a:pt x="2127" y="7369"/>
                        <a:pt x="4540" y="7369"/>
                      </a:cubicBezTo>
                      <a:cubicBezTo>
                        <a:pt x="4543" y="7369"/>
                        <a:pt x="4586" y="7365"/>
                        <a:pt x="4663" y="7365"/>
                      </a:cubicBezTo>
                      <a:cubicBezTo>
                        <a:pt x="5125" y="7365"/>
                        <a:pt x="6793" y="7482"/>
                        <a:pt x="7987" y="9075"/>
                      </a:cubicBezTo>
                      <a:cubicBezTo>
                        <a:pt x="8004" y="9098"/>
                        <a:pt x="8030" y="9109"/>
                        <a:pt x="8056" y="9109"/>
                      </a:cubicBezTo>
                      <a:cubicBezTo>
                        <a:pt x="8074" y="9109"/>
                        <a:pt x="8092" y="9104"/>
                        <a:pt x="8107" y="9092"/>
                      </a:cubicBezTo>
                      <a:cubicBezTo>
                        <a:pt x="8145" y="9065"/>
                        <a:pt x="8153" y="9010"/>
                        <a:pt x="8124" y="8974"/>
                      </a:cubicBezTo>
                      <a:cubicBezTo>
                        <a:pt x="6880" y="7314"/>
                        <a:pt x="5140" y="7196"/>
                        <a:pt x="4660" y="7196"/>
                      </a:cubicBezTo>
                      <a:cubicBezTo>
                        <a:pt x="4580" y="7196"/>
                        <a:pt x="4536" y="7199"/>
                        <a:pt x="4534" y="7199"/>
                      </a:cubicBezTo>
                      <a:cubicBezTo>
                        <a:pt x="2033" y="7199"/>
                        <a:pt x="0" y="9232"/>
                        <a:pt x="0" y="11732"/>
                      </a:cubicBezTo>
                      <a:cubicBezTo>
                        <a:pt x="0" y="13531"/>
                        <a:pt x="2622" y="14446"/>
                        <a:pt x="7785" y="14446"/>
                      </a:cubicBezTo>
                      <a:cubicBezTo>
                        <a:pt x="7789" y="14446"/>
                        <a:pt x="7793" y="14446"/>
                        <a:pt x="7798" y="14446"/>
                      </a:cubicBezTo>
                      <a:lnTo>
                        <a:pt x="7804" y="14446"/>
                      </a:lnTo>
                      <a:cubicBezTo>
                        <a:pt x="7822" y="14449"/>
                        <a:pt x="8560" y="14541"/>
                        <a:pt x="9678" y="14541"/>
                      </a:cubicBezTo>
                      <a:cubicBezTo>
                        <a:pt x="11180" y="14541"/>
                        <a:pt x="13366" y="14375"/>
                        <a:pt x="15403" y="13602"/>
                      </a:cubicBezTo>
                      <a:cubicBezTo>
                        <a:pt x="16906" y="13031"/>
                        <a:pt x="17687" y="12045"/>
                        <a:pt x="17936" y="10401"/>
                      </a:cubicBezTo>
                      <a:cubicBezTo>
                        <a:pt x="18323" y="7830"/>
                        <a:pt x="18385" y="1673"/>
                        <a:pt x="10592" y="3"/>
                      </a:cubicBezTo>
                      <a:cubicBezTo>
                        <a:pt x="10586" y="1"/>
                        <a:pt x="10580" y="1"/>
                        <a:pt x="10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8"/>
                <p:cNvSpPr/>
                <p:nvPr/>
              </p:nvSpPr>
              <p:spPr>
                <a:xfrm>
                  <a:off x="4060900" y="2291463"/>
                  <a:ext cx="29925" cy="17775"/>
                </a:xfrm>
                <a:custGeom>
                  <a:avLst/>
                  <a:gdLst/>
                  <a:ahLst/>
                  <a:cxnLst/>
                  <a:rect l="l" t="t" r="r" b="b"/>
                  <a:pathLst>
                    <a:path w="1197" h="711" extrusionOk="0">
                      <a:moveTo>
                        <a:pt x="1100" y="0"/>
                      </a:moveTo>
                      <a:cubicBezTo>
                        <a:pt x="1086" y="0"/>
                        <a:pt x="1072" y="4"/>
                        <a:pt x="1059" y="11"/>
                      </a:cubicBezTo>
                      <a:lnTo>
                        <a:pt x="57" y="550"/>
                      </a:lnTo>
                      <a:cubicBezTo>
                        <a:pt x="16" y="573"/>
                        <a:pt x="0" y="624"/>
                        <a:pt x="22" y="665"/>
                      </a:cubicBezTo>
                      <a:cubicBezTo>
                        <a:pt x="38" y="694"/>
                        <a:pt x="67" y="711"/>
                        <a:pt x="98" y="711"/>
                      </a:cubicBezTo>
                      <a:cubicBezTo>
                        <a:pt x="111" y="711"/>
                        <a:pt x="125" y="708"/>
                        <a:pt x="137" y="700"/>
                      </a:cubicBezTo>
                      <a:lnTo>
                        <a:pt x="1139" y="160"/>
                      </a:lnTo>
                      <a:cubicBezTo>
                        <a:pt x="1182" y="139"/>
                        <a:pt x="1197" y="87"/>
                        <a:pt x="1174" y="44"/>
                      </a:cubicBezTo>
                      <a:cubicBezTo>
                        <a:pt x="1159" y="16"/>
                        <a:pt x="1131"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8"/>
                <p:cNvSpPr/>
                <p:nvPr/>
              </p:nvSpPr>
              <p:spPr>
                <a:xfrm>
                  <a:off x="3977250" y="2276388"/>
                  <a:ext cx="17300" cy="29900"/>
                </a:xfrm>
                <a:custGeom>
                  <a:avLst/>
                  <a:gdLst/>
                  <a:ahLst/>
                  <a:cxnLst/>
                  <a:rect l="l" t="t" r="r" b="b"/>
                  <a:pathLst>
                    <a:path w="692" h="1196" extrusionOk="0">
                      <a:moveTo>
                        <a:pt x="99" y="1"/>
                      </a:moveTo>
                      <a:cubicBezTo>
                        <a:pt x="86" y="1"/>
                        <a:pt x="73" y="4"/>
                        <a:pt x="61" y="10"/>
                      </a:cubicBezTo>
                      <a:cubicBezTo>
                        <a:pt x="19" y="30"/>
                        <a:pt x="0" y="81"/>
                        <a:pt x="22" y="122"/>
                      </a:cubicBezTo>
                      <a:lnTo>
                        <a:pt x="517" y="1147"/>
                      </a:lnTo>
                      <a:cubicBezTo>
                        <a:pt x="532" y="1177"/>
                        <a:pt x="562" y="1196"/>
                        <a:pt x="594" y="1196"/>
                      </a:cubicBezTo>
                      <a:cubicBezTo>
                        <a:pt x="606" y="1196"/>
                        <a:pt x="618" y="1192"/>
                        <a:pt x="630" y="1186"/>
                      </a:cubicBezTo>
                      <a:cubicBezTo>
                        <a:pt x="673" y="1167"/>
                        <a:pt x="691" y="1115"/>
                        <a:pt x="670" y="1074"/>
                      </a:cubicBezTo>
                      <a:lnTo>
                        <a:pt x="175" y="49"/>
                      </a:lnTo>
                      <a:cubicBezTo>
                        <a:pt x="160" y="18"/>
                        <a:pt x="130"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8"/>
                <p:cNvSpPr/>
                <p:nvPr/>
              </p:nvSpPr>
              <p:spPr>
                <a:xfrm>
                  <a:off x="4033750" y="2021513"/>
                  <a:ext cx="143075" cy="50150"/>
                </a:xfrm>
                <a:custGeom>
                  <a:avLst/>
                  <a:gdLst/>
                  <a:ahLst/>
                  <a:cxnLst/>
                  <a:rect l="l" t="t" r="r" b="b"/>
                  <a:pathLst>
                    <a:path w="5723" h="2006" extrusionOk="0">
                      <a:moveTo>
                        <a:pt x="5630" y="0"/>
                      </a:moveTo>
                      <a:cubicBezTo>
                        <a:pt x="5626" y="0"/>
                        <a:pt x="5621" y="1"/>
                        <a:pt x="5616" y="2"/>
                      </a:cubicBezTo>
                      <a:cubicBezTo>
                        <a:pt x="5422" y="35"/>
                        <a:pt x="833" y="809"/>
                        <a:pt x="30" y="1869"/>
                      </a:cubicBezTo>
                      <a:cubicBezTo>
                        <a:pt x="1" y="1907"/>
                        <a:pt x="9" y="1960"/>
                        <a:pt x="46" y="1989"/>
                      </a:cubicBezTo>
                      <a:cubicBezTo>
                        <a:pt x="62" y="1999"/>
                        <a:pt x="80" y="2005"/>
                        <a:pt x="98" y="2005"/>
                      </a:cubicBezTo>
                      <a:cubicBezTo>
                        <a:pt x="124" y="2005"/>
                        <a:pt x="150" y="1993"/>
                        <a:pt x="166" y="1972"/>
                      </a:cubicBezTo>
                      <a:cubicBezTo>
                        <a:pt x="929" y="966"/>
                        <a:pt x="5598" y="178"/>
                        <a:pt x="5645" y="170"/>
                      </a:cubicBezTo>
                      <a:cubicBezTo>
                        <a:pt x="5691" y="162"/>
                        <a:pt x="5723" y="118"/>
                        <a:pt x="5715" y="73"/>
                      </a:cubicBezTo>
                      <a:cubicBezTo>
                        <a:pt x="5708" y="30"/>
                        <a:pt x="5672" y="0"/>
                        <a:pt x="5630"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8"/>
                <p:cNvSpPr/>
                <p:nvPr/>
              </p:nvSpPr>
              <p:spPr>
                <a:xfrm>
                  <a:off x="4068150" y="1919538"/>
                  <a:ext cx="70550" cy="88275"/>
                </a:xfrm>
                <a:custGeom>
                  <a:avLst/>
                  <a:gdLst/>
                  <a:ahLst/>
                  <a:cxnLst/>
                  <a:rect l="l" t="t" r="r" b="b"/>
                  <a:pathLst>
                    <a:path w="2822" h="3531" extrusionOk="0">
                      <a:moveTo>
                        <a:pt x="88" y="1"/>
                      </a:moveTo>
                      <a:cubicBezTo>
                        <a:pt x="43" y="1"/>
                        <a:pt x="11" y="34"/>
                        <a:pt x="5" y="77"/>
                      </a:cubicBezTo>
                      <a:cubicBezTo>
                        <a:pt x="0" y="124"/>
                        <a:pt x="34" y="167"/>
                        <a:pt x="81" y="171"/>
                      </a:cubicBezTo>
                      <a:cubicBezTo>
                        <a:pt x="2150" y="401"/>
                        <a:pt x="2640" y="3428"/>
                        <a:pt x="2645" y="3458"/>
                      </a:cubicBezTo>
                      <a:cubicBezTo>
                        <a:pt x="2651" y="3501"/>
                        <a:pt x="2687" y="3531"/>
                        <a:pt x="2730" y="3531"/>
                      </a:cubicBezTo>
                      <a:cubicBezTo>
                        <a:pt x="2733" y="3531"/>
                        <a:pt x="2738" y="3531"/>
                        <a:pt x="2742" y="3529"/>
                      </a:cubicBezTo>
                      <a:cubicBezTo>
                        <a:pt x="2789" y="3522"/>
                        <a:pt x="2821" y="3479"/>
                        <a:pt x="2813" y="3432"/>
                      </a:cubicBezTo>
                      <a:cubicBezTo>
                        <a:pt x="2809" y="3400"/>
                        <a:pt x="2299" y="246"/>
                        <a:pt x="99" y="1"/>
                      </a:cubicBezTo>
                      <a:cubicBezTo>
                        <a:pt x="95" y="1"/>
                        <a:pt x="9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8"/>
                <p:cNvSpPr/>
                <p:nvPr/>
              </p:nvSpPr>
              <p:spPr>
                <a:xfrm>
                  <a:off x="4173175" y="1901563"/>
                  <a:ext cx="46625" cy="106250"/>
                </a:xfrm>
                <a:custGeom>
                  <a:avLst/>
                  <a:gdLst/>
                  <a:ahLst/>
                  <a:cxnLst/>
                  <a:rect l="l" t="t" r="r" b="b"/>
                  <a:pathLst>
                    <a:path w="1865" h="4250" extrusionOk="0">
                      <a:moveTo>
                        <a:pt x="1767" y="1"/>
                      </a:moveTo>
                      <a:cubicBezTo>
                        <a:pt x="1754" y="1"/>
                        <a:pt x="1741" y="4"/>
                        <a:pt x="1729" y="10"/>
                      </a:cubicBezTo>
                      <a:cubicBezTo>
                        <a:pt x="263" y="743"/>
                        <a:pt x="14" y="4019"/>
                        <a:pt x="3" y="4159"/>
                      </a:cubicBezTo>
                      <a:cubicBezTo>
                        <a:pt x="0" y="4206"/>
                        <a:pt x="35" y="4247"/>
                        <a:pt x="82" y="4250"/>
                      </a:cubicBezTo>
                      <a:lnTo>
                        <a:pt x="88" y="4250"/>
                      </a:lnTo>
                      <a:cubicBezTo>
                        <a:pt x="132" y="4250"/>
                        <a:pt x="170" y="4215"/>
                        <a:pt x="173" y="4171"/>
                      </a:cubicBezTo>
                      <a:cubicBezTo>
                        <a:pt x="175" y="4138"/>
                        <a:pt x="425" y="852"/>
                        <a:pt x="1805" y="162"/>
                      </a:cubicBezTo>
                      <a:cubicBezTo>
                        <a:pt x="1848" y="142"/>
                        <a:pt x="1864" y="90"/>
                        <a:pt x="1843" y="48"/>
                      </a:cubicBezTo>
                      <a:cubicBezTo>
                        <a:pt x="1828" y="18"/>
                        <a:pt x="1798" y="1"/>
                        <a:pt x="1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8"/>
                <p:cNvSpPr/>
                <p:nvPr/>
              </p:nvSpPr>
              <p:spPr>
                <a:xfrm>
                  <a:off x="4217950" y="1952563"/>
                  <a:ext cx="70800" cy="52275"/>
                </a:xfrm>
                <a:custGeom>
                  <a:avLst/>
                  <a:gdLst/>
                  <a:ahLst/>
                  <a:cxnLst/>
                  <a:rect l="l" t="t" r="r" b="b"/>
                  <a:pathLst>
                    <a:path w="2832" h="2091" extrusionOk="0">
                      <a:moveTo>
                        <a:pt x="2735" y="0"/>
                      </a:moveTo>
                      <a:cubicBezTo>
                        <a:pt x="2726" y="0"/>
                        <a:pt x="2717" y="1"/>
                        <a:pt x="2709" y="4"/>
                      </a:cubicBezTo>
                      <a:cubicBezTo>
                        <a:pt x="1262" y="487"/>
                        <a:pt x="81" y="1891"/>
                        <a:pt x="31" y="1950"/>
                      </a:cubicBezTo>
                      <a:cubicBezTo>
                        <a:pt x="0" y="1987"/>
                        <a:pt x="5" y="2040"/>
                        <a:pt x="41" y="2070"/>
                      </a:cubicBezTo>
                      <a:cubicBezTo>
                        <a:pt x="58" y="2084"/>
                        <a:pt x="78" y="2090"/>
                        <a:pt x="96" y="2090"/>
                      </a:cubicBezTo>
                      <a:cubicBezTo>
                        <a:pt x="120" y="2090"/>
                        <a:pt x="145" y="2079"/>
                        <a:pt x="161" y="2060"/>
                      </a:cubicBezTo>
                      <a:cubicBezTo>
                        <a:pt x="173" y="2044"/>
                        <a:pt x="1364" y="633"/>
                        <a:pt x="2762" y="167"/>
                      </a:cubicBezTo>
                      <a:cubicBezTo>
                        <a:pt x="2807" y="151"/>
                        <a:pt x="2832" y="103"/>
                        <a:pt x="2817" y="59"/>
                      </a:cubicBezTo>
                      <a:cubicBezTo>
                        <a:pt x="2804" y="22"/>
                        <a:pt x="2770" y="0"/>
                        <a:pt x="2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8"/>
                <p:cNvSpPr/>
                <p:nvPr/>
              </p:nvSpPr>
              <p:spPr>
                <a:xfrm>
                  <a:off x="4240150" y="2281588"/>
                  <a:ext cx="50425" cy="50425"/>
                </a:xfrm>
                <a:custGeom>
                  <a:avLst/>
                  <a:gdLst/>
                  <a:ahLst/>
                  <a:cxnLst/>
                  <a:rect l="l" t="t" r="r" b="b"/>
                  <a:pathLst>
                    <a:path w="2017" h="2017" extrusionOk="0">
                      <a:moveTo>
                        <a:pt x="1009" y="1"/>
                      </a:moveTo>
                      <a:cubicBezTo>
                        <a:pt x="451" y="1"/>
                        <a:pt x="1" y="452"/>
                        <a:pt x="1" y="1009"/>
                      </a:cubicBezTo>
                      <a:cubicBezTo>
                        <a:pt x="1" y="1564"/>
                        <a:pt x="451" y="2017"/>
                        <a:pt x="1009" y="2017"/>
                      </a:cubicBezTo>
                      <a:cubicBezTo>
                        <a:pt x="1564" y="2017"/>
                        <a:pt x="2017" y="1564"/>
                        <a:pt x="2017" y="1009"/>
                      </a:cubicBezTo>
                      <a:cubicBezTo>
                        <a:pt x="2017" y="452"/>
                        <a:pt x="1564" y="1"/>
                        <a:pt x="1009"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8"/>
                <p:cNvSpPr/>
                <p:nvPr/>
              </p:nvSpPr>
              <p:spPr>
                <a:xfrm>
                  <a:off x="3945325" y="2207463"/>
                  <a:ext cx="16475" cy="76275"/>
                </a:xfrm>
                <a:custGeom>
                  <a:avLst/>
                  <a:gdLst/>
                  <a:ahLst/>
                  <a:cxnLst/>
                  <a:rect l="l" t="t" r="r" b="b"/>
                  <a:pathLst>
                    <a:path w="659" h="3051" extrusionOk="0">
                      <a:moveTo>
                        <a:pt x="444" y="1"/>
                      </a:moveTo>
                      <a:cubicBezTo>
                        <a:pt x="408" y="1"/>
                        <a:pt x="376" y="24"/>
                        <a:pt x="364" y="60"/>
                      </a:cubicBezTo>
                      <a:cubicBezTo>
                        <a:pt x="348" y="104"/>
                        <a:pt x="1" y="1183"/>
                        <a:pt x="482" y="2987"/>
                      </a:cubicBezTo>
                      <a:cubicBezTo>
                        <a:pt x="493" y="3025"/>
                        <a:pt x="527" y="3051"/>
                        <a:pt x="564" y="3051"/>
                      </a:cubicBezTo>
                      <a:cubicBezTo>
                        <a:pt x="572" y="3051"/>
                        <a:pt x="579" y="3049"/>
                        <a:pt x="587" y="3048"/>
                      </a:cubicBezTo>
                      <a:cubicBezTo>
                        <a:pt x="632" y="3036"/>
                        <a:pt x="658" y="2989"/>
                        <a:pt x="647" y="2943"/>
                      </a:cubicBezTo>
                      <a:cubicBezTo>
                        <a:pt x="180" y="1194"/>
                        <a:pt x="521" y="124"/>
                        <a:pt x="524" y="113"/>
                      </a:cubicBezTo>
                      <a:cubicBezTo>
                        <a:pt x="540" y="69"/>
                        <a:pt x="515" y="21"/>
                        <a:pt x="471" y="5"/>
                      </a:cubicBezTo>
                      <a:cubicBezTo>
                        <a:pt x="462" y="2"/>
                        <a:pt x="453"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8"/>
                <p:cNvSpPr/>
                <p:nvPr/>
              </p:nvSpPr>
              <p:spPr>
                <a:xfrm>
                  <a:off x="4161200" y="2095613"/>
                  <a:ext cx="204875" cy="90975"/>
                </a:xfrm>
                <a:custGeom>
                  <a:avLst/>
                  <a:gdLst/>
                  <a:ahLst/>
                  <a:cxnLst/>
                  <a:rect l="l" t="t" r="r" b="b"/>
                  <a:pathLst>
                    <a:path w="8195" h="3639" extrusionOk="0">
                      <a:moveTo>
                        <a:pt x="87" y="1"/>
                      </a:moveTo>
                      <a:cubicBezTo>
                        <a:pt x="36" y="1"/>
                        <a:pt x="4" y="38"/>
                        <a:pt x="2" y="84"/>
                      </a:cubicBezTo>
                      <a:cubicBezTo>
                        <a:pt x="1" y="131"/>
                        <a:pt x="39" y="171"/>
                        <a:pt x="86" y="172"/>
                      </a:cubicBezTo>
                      <a:cubicBezTo>
                        <a:pt x="5621" y="335"/>
                        <a:pt x="8006" y="3569"/>
                        <a:pt x="8029" y="3602"/>
                      </a:cubicBezTo>
                      <a:cubicBezTo>
                        <a:pt x="8045" y="3625"/>
                        <a:pt x="8071" y="3638"/>
                        <a:pt x="8099" y="3638"/>
                      </a:cubicBezTo>
                      <a:cubicBezTo>
                        <a:pt x="8115" y="3638"/>
                        <a:pt x="8132" y="3632"/>
                        <a:pt x="8147" y="3622"/>
                      </a:cubicBezTo>
                      <a:cubicBezTo>
                        <a:pt x="8185" y="3594"/>
                        <a:pt x="8194" y="3541"/>
                        <a:pt x="8167" y="3503"/>
                      </a:cubicBezTo>
                      <a:cubicBezTo>
                        <a:pt x="8144" y="3470"/>
                        <a:pt x="5714" y="166"/>
                        <a:pt x="90" y="1"/>
                      </a:cubicBezTo>
                      <a:cubicBezTo>
                        <a:pt x="89" y="1"/>
                        <a:pt x="8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8"/>
                <p:cNvSpPr/>
                <p:nvPr/>
              </p:nvSpPr>
              <p:spPr>
                <a:xfrm>
                  <a:off x="3942000" y="2089388"/>
                  <a:ext cx="177975" cy="74050"/>
                </a:xfrm>
                <a:custGeom>
                  <a:avLst/>
                  <a:gdLst/>
                  <a:ahLst/>
                  <a:cxnLst/>
                  <a:rect l="l" t="t" r="r" b="b"/>
                  <a:pathLst>
                    <a:path w="7119" h="2962" extrusionOk="0">
                      <a:moveTo>
                        <a:pt x="7024" y="1"/>
                      </a:moveTo>
                      <a:cubicBezTo>
                        <a:pt x="1813" y="332"/>
                        <a:pt x="44" y="2802"/>
                        <a:pt x="27" y="2826"/>
                      </a:cubicBezTo>
                      <a:cubicBezTo>
                        <a:pt x="0" y="2866"/>
                        <a:pt x="11" y="2919"/>
                        <a:pt x="49" y="2946"/>
                      </a:cubicBezTo>
                      <a:cubicBezTo>
                        <a:pt x="64" y="2955"/>
                        <a:pt x="81" y="2961"/>
                        <a:pt x="97" y="2961"/>
                      </a:cubicBezTo>
                      <a:cubicBezTo>
                        <a:pt x="125" y="2961"/>
                        <a:pt x="150" y="2948"/>
                        <a:pt x="167" y="2925"/>
                      </a:cubicBezTo>
                      <a:cubicBezTo>
                        <a:pt x="184" y="2901"/>
                        <a:pt x="1913" y="497"/>
                        <a:pt x="7035" y="171"/>
                      </a:cubicBezTo>
                      <a:cubicBezTo>
                        <a:pt x="7082" y="168"/>
                        <a:pt x="7119" y="128"/>
                        <a:pt x="7116" y="81"/>
                      </a:cubicBezTo>
                      <a:cubicBezTo>
                        <a:pt x="7113" y="34"/>
                        <a:pt x="7078" y="2"/>
                        <a:pt x="7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8"/>
                <p:cNvSpPr/>
                <p:nvPr/>
              </p:nvSpPr>
              <p:spPr>
                <a:xfrm>
                  <a:off x="4151350" y="2048388"/>
                  <a:ext cx="26975" cy="11875"/>
                </a:xfrm>
                <a:custGeom>
                  <a:avLst/>
                  <a:gdLst/>
                  <a:ahLst/>
                  <a:cxnLst/>
                  <a:rect l="l" t="t" r="r" b="b"/>
                  <a:pathLst>
                    <a:path w="1079" h="475" extrusionOk="0">
                      <a:moveTo>
                        <a:pt x="532" y="1"/>
                      </a:moveTo>
                      <a:cubicBezTo>
                        <a:pt x="500" y="1"/>
                        <a:pt x="465" y="2"/>
                        <a:pt x="428" y="6"/>
                      </a:cubicBezTo>
                      <a:cubicBezTo>
                        <a:pt x="135" y="33"/>
                        <a:pt x="0" y="158"/>
                        <a:pt x="29" y="272"/>
                      </a:cubicBezTo>
                      <a:cubicBezTo>
                        <a:pt x="50" y="354"/>
                        <a:pt x="156" y="429"/>
                        <a:pt x="351" y="463"/>
                      </a:cubicBezTo>
                      <a:cubicBezTo>
                        <a:pt x="399" y="471"/>
                        <a:pt x="444" y="475"/>
                        <a:pt x="486" y="475"/>
                      </a:cubicBezTo>
                      <a:cubicBezTo>
                        <a:pt x="964" y="475"/>
                        <a:pt x="1079" y="1"/>
                        <a:pt x="532"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8"/>
                <p:cNvSpPr/>
                <p:nvPr/>
              </p:nvSpPr>
              <p:spPr>
                <a:xfrm>
                  <a:off x="4114525" y="2062488"/>
                  <a:ext cx="22025" cy="9675"/>
                </a:xfrm>
                <a:custGeom>
                  <a:avLst/>
                  <a:gdLst/>
                  <a:ahLst/>
                  <a:cxnLst/>
                  <a:rect l="l" t="t" r="r" b="b"/>
                  <a:pathLst>
                    <a:path w="881" h="387" extrusionOk="0">
                      <a:moveTo>
                        <a:pt x="435" y="1"/>
                      </a:moveTo>
                      <a:cubicBezTo>
                        <a:pt x="409" y="1"/>
                        <a:pt x="380" y="2"/>
                        <a:pt x="350" y="5"/>
                      </a:cubicBezTo>
                      <a:cubicBezTo>
                        <a:pt x="111" y="28"/>
                        <a:pt x="1" y="128"/>
                        <a:pt x="25" y="221"/>
                      </a:cubicBezTo>
                      <a:cubicBezTo>
                        <a:pt x="43" y="288"/>
                        <a:pt x="130" y="350"/>
                        <a:pt x="287" y="377"/>
                      </a:cubicBezTo>
                      <a:cubicBezTo>
                        <a:pt x="327" y="384"/>
                        <a:pt x="364" y="387"/>
                        <a:pt x="399" y="387"/>
                      </a:cubicBezTo>
                      <a:cubicBezTo>
                        <a:pt x="788" y="387"/>
                        <a:pt x="880" y="1"/>
                        <a:pt x="43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8"/>
                <p:cNvSpPr/>
                <p:nvPr/>
              </p:nvSpPr>
              <p:spPr>
                <a:xfrm>
                  <a:off x="4136350" y="2084288"/>
                  <a:ext cx="22025" cy="9700"/>
                </a:xfrm>
                <a:custGeom>
                  <a:avLst/>
                  <a:gdLst/>
                  <a:ahLst/>
                  <a:cxnLst/>
                  <a:rect l="l" t="t" r="r" b="b"/>
                  <a:pathLst>
                    <a:path w="881" h="388" extrusionOk="0">
                      <a:moveTo>
                        <a:pt x="433" y="0"/>
                      </a:moveTo>
                      <a:cubicBezTo>
                        <a:pt x="407" y="0"/>
                        <a:pt x="379" y="2"/>
                        <a:pt x="350" y="5"/>
                      </a:cubicBezTo>
                      <a:cubicBezTo>
                        <a:pt x="111" y="27"/>
                        <a:pt x="0" y="129"/>
                        <a:pt x="25" y="222"/>
                      </a:cubicBezTo>
                      <a:cubicBezTo>
                        <a:pt x="43" y="288"/>
                        <a:pt x="129" y="351"/>
                        <a:pt x="287" y="378"/>
                      </a:cubicBezTo>
                      <a:cubicBezTo>
                        <a:pt x="326" y="385"/>
                        <a:pt x="363" y="388"/>
                        <a:pt x="397" y="388"/>
                      </a:cubicBezTo>
                      <a:cubicBezTo>
                        <a:pt x="788" y="388"/>
                        <a:pt x="881" y="0"/>
                        <a:pt x="433"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8"/>
                <p:cNvSpPr/>
                <p:nvPr/>
              </p:nvSpPr>
              <p:spPr>
                <a:xfrm>
                  <a:off x="4083325" y="2057288"/>
                  <a:ext cx="22050" cy="9675"/>
                </a:xfrm>
                <a:custGeom>
                  <a:avLst/>
                  <a:gdLst/>
                  <a:ahLst/>
                  <a:cxnLst/>
                  <a:rect l="l" t="t" r="r" b="b"/>
                  <a:pathLst>
                    <a:path w="882" h="387" extrusionOk="0">
                      <a:moveTo>
                        <a:pt x="437" y="1"/>
                      </a:moveTo>
                      <a:cubicBezTo>
                        <a:pt x="410" y="1"/>
                        <a:pt x="382" y="2"/>
                        <a:pt x="351" y="5"/>
                      </a:cubicBezTo>
                      <a:cubicBezTo>
                        <a:pt x="111" y="28"/>
                        <a:pt x="1" y="128"/>
                        <a:pt x="26" y="222"/>
                      </a:cubicBezTo>
                      <a:cubicBezTo>
                        <a:pt x="43" y="288"/>
                        <a:pt x="130" y="350"/>
                        <a:pt x="289" y="377"/>
                      </a:cubicBezTo>
                      <a:cubicBezTo>
                        <a:pt x="328" y="384"/>
                        <a:pt x="365" y="387"/>
                        <a:pt x="400" y="387"/>
                      </a:cubicBezTo>
                      <a:cubicBezTo>
                        <a:pt x="788" y="387"/>
                        <a:pt x="882" y="1"/>
                        <a:pt x="43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8"/>
                <p:cNvSpPr/>
                <p:nvPr/>
              </p:nvSpPr>
              <p:spPr>
                <a:xfrm>
                  <a:off x="4158600" y="2306188"/>
                  <a:ext cx="59475" cy="41025"/>
                </a:xfrm>
                <a:custGeom>
                  <a:avLst/>
                  <a:gdLst/>
                  <a:ahLst/>
                  <a:cxnLst/>
                  <a:rect l="l" t="t" r="r" b="b"/>
                  <a:pathLst>
                    <a:path w="2379" h="1641" extrusionOk="0">
                      <a:moveTo>
                        <a:pt x="1962" y="1"/>
                      </a:moveTo>
                      <a:cubicBezTo>
                        <a:pt x="1765" y="1"/>
                        <a:pt x="1486" y="236"/>
                        <a:pt x="1122" y="345"/>
                      </a:cubicBezTo>
                      <a:cubicBezTo>
                        <a:pt x="557" y="512"/>
                        <a:pt x="0" y="313"/>
                        <a:pt x="167" y="878"/>
                      </a:cubicBezTo>
                      <a:cubicBezTo>
                        <a:pt x="305" y="1341"/>
                        <a:pt x="729" y="1641"/>
                        <a:pt x="1189" y="1641"/>
                      </a:cubicBezTo>
                      <a:cubicBezTo>
                        <a:pt x="1290" y="1641"/>
                        <a:pt x="1392" y="1626"/>
                        <a:pt x="1494" y="1596"/>
                      </a:cubicBezTo>
                      <a:cubicBezTo>
                        <a:pt x="2057" y="1429"/>
                        <a:pt x="2379" y="835"/>
                        <a:pt x="2212" y="271"/>
                      </a:cubicBezTo>
                      <a:cubicBezTo>
                        <a:pt x="2152" y="71"/>
                        <a:pt x="2069" y="1"/>
                        <a:pt x="19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8"/>
                <p:cNvSpPr/>
                <p:nvPr/>
              </p:nvSpPr>
              <p:spPr>
                <a:xfrm>
                  <a:off x="4534600" y="1956588"/>
                  <a:ext cx="33875" cy="79025"/>
                </a:xfrm>
                <a:custGeom>
                  <a:avLst/>
                  <a:gdLst/>
                  <a:ahLst/>
                  <a:cxnLst/>
                  <a:rect l="l" t="t" r="r" b="b"/>
                  <a:pathLst>
                    <a:path w="1355" h="3161" extrusionOk="0">
                      <a:moveTo>
                        <a:pt x="99" y="0"/>
                      </a:moveTo>
                      <a:cubicBezTo>
                        <a:pt x="82" y="0"/>
                        <a:pt x="65" y="5"/>
                        <a:pt x="50" y="15"/>
                      </a:cubicBezTo>
                      <a:cubicBezTo>
                        <a:pt x="11" y="40"/>
                        <a:pt x="0" y="94"/>
                        <a:pt x="26" y="133"/>
                      </a:cubicBezTo>
                      <a:cubicBezTo>
                        <a:pt x="38" y="150"/>
                        <a:pt x="1139" y="1833"/>
                        <a:pt x="35" y="3016"/>
                      </a:cubicBezTo>
                      <a:cubicBezTo>
                        <a:pt x="3" y="3051"/>
                        <a:pt x="5" y="3104"/>
                        <a:pt x="40" y="3136"/>
                      </a:cubicBezTo>
                      <a:cubicBezTo>
                        <a:pt x="56" y="3151"/>
                        <a:pt x="78" y="3159"/>
                        <a:pt x="97" y="3159"/>
                      </a:cubicBezTo>
                      <a:lnTo>
                        <a:pt x="97" y="3160"/>
                      </a:lnTo>
                      <a:cubicBezTo>
                        <a:pt x="120" y="3160"/>
                        <a:pt x="143" y="3151"/>
                        <a:pt x="160" y="3133"/>
                      </a:cubicBezTo>
                      <a:cubicBezTo>
                        <a:pt x="1354" y="1852"/>
                        <a:pt x="181" y="56"/>
                        <a:pt x="169" y="37"/>
                      </a:cubicBezTo>
                      <a:cubicBezTo>
                        <a:pt x="153" y="13"/>
                        <a:pt x="126"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8"/>
                <p:cNvSpPr/>
                <p:nvPr/>
              </p:nvSpPr>
              <p:spPr>
                <a:xfrm>
                  <a:off x="4663300" y="2008463"/>
                  <a:ext cx="29650" cy="70725"/>
                </a:xfrm>
                <a:custGeom>
                  <a:avLst/>
                  <a:gdLst/>
                  <a:ahLst/>
                  <a:cxnLst/>
                  <a:rect l="l" t="t" r="r" b="b"/>
                  <a:pathLst>
                    <a:path w="1186" h="2829" extrusionOk="0">
                      <a:moveTo>
                        <a:pt x="430" y="1"/>
                      </a:moveTo>
                      <a:cubicBezTo>
                        <a:pt x="409" y="1"/>
                        <a:pt x="387" y="9"/>
                        <a:pt x="369" y="26"/>
                      </a:cubicBezTo>
                      <a:cubicBezTo>
                        <a:pt x="336" y="57"/>
                        <a:pt x="336" y="112"/>
                        <a:pt x="368" y="146"/>
                      </a:cubicBezTo>
                      <a:cubicBezTo>
                        <a:pt x="374" y="152"/>
                        <a:pt x="970" y="806"/>
                        <a:pt x="21" y="2705"/>
                      </a:cubicBezTo>
                      <a:cubicBezTo>
                        <a:pt x="0" y="2746"/>
                        <a:pt x="17" y="2798"/>
                        <a:pt x="59" y="2819"/>
                      </a:cubicBezTo>
                      <a:cubicBezTo>
                        <a:pt x="72" y="2825"/>
                        <a:pt x="84" y="2828"/>
                        <a:pt x="97" y="2828"/>
                      </a:cubicBezTo>
                      <a:cubicBezTo>
                        <a:pt x="128" y="2828"/>
                        <a:pt x="158" y="2811"/>
                        <a:pt x="173" y="2781"/>
                      </a:cubicBezTo>
                      <a:cubicBezTo>
                        <a:pt x="1186" y="756"/>
                        <a:pt x="518" y="54"/>
                        <a:pt x="489" y="26"/>
                      </a:cubicBezTo>
                      <a:cubicBezTo>
                        <a:pt x="473" y="9"/>
                        <a:pt x="452"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8"/>
                <p:cNvSpPr/>
                <p:nvPr/>
              </p:nvSpPr>
              <p:spPr>
                <a:xfrm>
                  <a:off x="4781675" y="2049988"/>
                  <a:ext cx="29800" cy="70700"/>
                </a:xfrm>
                <a:custGeom>
                  <a:avLst/>
                  <a:gdLst/>
                  <a:ahLst/>
                  <a:cxnLst/>
                  <a:rect l="l" t="t" r="r" b="b"/>
                  <a:pathLst>
                    <a:path w="1192" h="2828" extrusionOk="0">
                      <a:moveTo>
                        <a:pt x="510" y="1"/>
                      </a:moveTo>
                      <a:cubicBezTo>
                        <a:pt x="480" y="1"/>
                        <a:pt x="450" y="17"/>
                        <a:pt x="434" y="45"/>
                      </a:cubicBezTo>
                      <a:cubicBezTo>
                        <a:pt x="413" y="88"/>
                        <a:pt x="428" y="139"/>
                        <a:pt x="471" y="161"/>
                      </a:cubicBezTo>
                      <a:cubicBezTo>
                        <a:pt x="474" y="162"/>
                        <a:pt x="856" y="370"/>
                        <a:pt x="932" y="838"/>
                      </a:cubicBezTo>
                      <a:cubicBezTo>
                        <a:pt x="1014" y="1345"/>
                        <a:pt x="703" y="1982"/>
                        <a:pt x="34" y="2682"/>
                      </a:cubicBezTo>
                      <a:cubicBezTo>
                        <a:pt x="0" y="2717"/>
                        <a:pt x="2" y="2772"/>
                        <a:pt x="35" y="2804"/>
                      </a:cubicBezTo>
                      <a:cubicBezTo>
                        <a:pt x="52" y="2819"/>
                        <a:pt x="73" y="2828"/>
                        <a:pt x="94" y="2828"/>
                      </a:cubicBezTo>
                      <a:cubicBezTo>
                        <a:pt x="117" y="2828"/>
                        <a:pt x="140" y="2819"/>
                        <a:pt x="157" y="2801"/>
                      </a:cubicBezTo>
                      <a:cubicBezTo>
                        <a:pt x="875" y="2051"/>
                        <a:pt x="1192" y="1381"/>
                        <a:pt x="1101" y="810"/>
                      </a:cubicBezTo>
                      <a:cubicBezTo>
                        <a:pt x="1011" y="259"/>
                        <a:pt x="568" y="19"/>
                        <a:pt x="550" y="10"/>
                      </a:cubicBezTo>
                      <a:cubicBezTo>
                        <a:pt x="537" y="4"/>
                        <a:pt x="524"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8"/>
                <p:cNvSpPr/>
                <p:nvPr/>
              </p:nvSpPr>
              <p:spPr>
                <a:xfrm>
                  <a:off x="4920875" y="2103938"/>
                  <a:ext cx="46075" cy="72775"/>
                </a:xfrm>
                <a:custGeom>
                  <a:avLst/>
                  <a:gdLst/>
                  <a:ahLst/>
                  <a:cxnLst/>
                  <a:rect l="l" t="t" r="r" b="b"/>
                  <a:pathLst>
                    <a:path w="1843" h="2911" extrusionOk="0">
                      <a:moveTo>
                        <a:pt x="1086" y="1"/>
                      </a:moveTo>
                      <a:cubicBezTo>
                        <a:pt x="1073" y="1"/>
                        <a:pt x="1059" y="4"/>
                        <a:pt x="1047" y="11"/>
                      </a:cubicBezTo>
                      <a:cubicBezTo>
                        <a:pt x="1004" y="32"/>
                        <a:pt x="989" y="84"/>
                        <a:pt x="1010" y="126"/>
                      </a:cubicBezTo>
                      <a:cubicBezTo>
                        <a:pt x="1018" y="139"/>
                        <a:pt x="1649" y="1342"/>
                        <a:pt x="1243" y="2109"/>
                      </a:cubicBezTo>
                      <a:cubicBezTo>
                        <a:pt x="1053" y="2466"/>
                        <a:pt x="663" y="2678"/>
                        <a:pt x="81" y="2741"/>
                      </a:cubicBezTo>
                      <a:cubicBezTo>
                        <a:pt x="34" y="2747"/>
                        <a:pt x="1" y="2788"/>
                        <a:pt x="5" y="2835"/>
                      </a:cubicBezTo>
                      <a:cubicBezTo>
                        <a:pt x="10" y="2879"/>
                        <a:pt x="46" y="2911"/>
                        <a:pt x="90" y="2911"/>
                      </a:cubicBezTo>
                      <a:lnTo>
                        <a:pt x="99" y="2911"/>
                      </a:lnTo>
                      <a:cubicBezTo>
                        <a:pt x="740" y="2842"/>
                        <a:pt x="1176" y="2599"/>
                        <a:pt x="1393" y="2190"/>
                      </a:cubicBezTo>
                      <a:cubicBezTo>
                        <a:pt x="1842" y="1341"/>
                        <a:pt x="1189" y="99"/>
                        <a:pt x="1162" y="46"/>
                      </a:cubicBezTo>
                      <a:cubicBezTo>
                        <a:pt x="1146" y="17"/>
                        <a:pt x="1117" y="1"/>
                        <a:pt x="1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8"/>
                <p:cNvSpPr/>
                <p:nvPr/>
              </p:nvSpPr>
              <p:spPr>
                <a:xfrm>
                  <a:off x="4341550" y="1921288"/>
                  <a:ext cx="31775" cy="79025"/>
                </a:xfrm>
                <a:custGeom>
                  <a:avLst/>
                  <a:gdLst/>
                  <a:ahLst/>
                  <a:cxnLst/>
                  <a:rect l="l" t="t" r="r" b="b"/>
                  <a:pathLst>
                    <a:path w="1271" h="3161" extrusionOk="0">
                      <a:moveTo>
                        <a:pt x="97" y="0"/>
                      </a:moveTo>
                      <a:cubicBezTo>
                        <a:pt x="80" y="0"/>
                        <a:pt x="62" y="6"/>
                        <a:pt x="47" y="18"/>
                      </a:cubicBezTo>
                      <a:cubicBezTo>
                        <a:pt x="9" y="47"/>
                        <a:pt x="1" y="100"/>
                        <a:pt x="30" y="138"/>
                      </a:cubicBezTo>
                      <a:cubicBezTo>
                        <a:pt x="40" y="151"/>
                        <a:pt x="1061" y="1518"/>
                        <a:pt x="27" y="3027"/>
                      </a:cubicBezTo>
                      <a:cubicBezTo>
                        <a:pt x="1" y="3065"/>
                        <a:pt x="12" y="3118"/>
                        <a:pt x="50" y="3145"/>
                      </a:cubicBezTo>
                      <a:cubicBezTo>
                        <a:pt x="65" y="3154"/>
                        <a:pt x="81" y="3160"/>
                        <a:pt x="98" y="3160"/>
                      </a:cubicBezTo>
                      <a:cubicBezTo>
                        <a:pt x="125" y="3160"/>
                        <a:pt x="151" y="3147"/>
                        <a:pt x="168" y="3122"/>
                      </a:cubicBezTo>
                      <a:cubicBezTo>
                        <a:pt x="1270" y="1513"/>
                        <a:pt x="177" y="48"/>
                        <a:pt x="165" y="33"/>
                      </a:cubicBezTo>
                      <a:cubicBezTo>
                        <a:pt x="148" y="12"/>
                        <a:pt x="123"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8"/>
                <p:cNvSpPr/>
                <p:nvPr/>
              </p:nvSpPr>
              <p:spPr>
                <a:xfrm>
                  <a:off x="4063775" y="1975238"/>
                  <a:ext cx="23100" cy="62425"/>
                </a:xfrm>
                <a:custGeom>
                  <a:avLst/>
                  <a:gdLst/>
                  <a:ahLst/>
                  <a:cxnLst/>
                  <a:rect l="l" t="t" r="r" b="b"/>
                  <a:pathLst>
                    <a:path w="924" h="2497" extrusionOk="0">
                      <a:moveTo>
                        <a:pt x="327" y="0"/>
                      </a:moveTo>
                      <a:cubicBezTo>
                        <a:pt x="286" y="0"/>
                        <a:pt x="254" y="32"/>
                        <a:pt x="248" y="73"/>
                      </a:cubicBezTo>
                      <a:cubicBezTo>
                        <a:pt x="238" y="139"/>
                        <a:pt x="1" y="1702"/>
                        <a:pt x="770" y="2472"/>
                      </a:cubicBezTo>
                      <a:cubicBezTo>
                        <a:pt x="787" y="2489"/>
                        <a:pt x="808" y="2496"/>
                        <a:pt x="830" y="2496"/>
                      </a:cubicBezTo>
                      <a:cubicBezTo>
                        <a:pt x="852" y="2496"/>
                        <a:pt x="874" y="2487"/>
                        <a:pt x="890" y="2472"/>
                      </a:cubicBezTo>
                      <a:cubicBezTo>
                        <a:pt x="924" y="2439"/>
                        <a:pt x="924" y="2384"/>
                        <a:pt x="890" y="2350"/>
                      </a:cubicBezTo>
                      <a:cubicBezTo>
                        <a:pt x="183" y="1643"/>
                        <a:pt x="414" y="114"/>
                        <a:pt x="417" y="99"/>
                      </a:cubicBezTo>
                      <a:cubicBezTo>
                        <a:pt x="424" y="54"/>
                        <a:pt x="391" y="10"/>
                        <a:pt x="345" y="2"/>
                      </a:cubicBezTo>
                      <a:cubicBezTo>
                        <a:pt x="339" y="1"/>
                        <a:pt x="333"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8"/>
                <p:cNvSpPr/>
                <p:nvPr/>
              </p:nvSpPr>
              <p:spPr>
                <a:xfrm>
                  <a:off x="3957850" y="2062413"/>
                  <a:ext cx="10800" cy="35425"/>
                </a:xfrm>
                <a:custGeom>
                  <a:avLst/>
                  <a:gdLst/>
                  <a:ahLst/>
                  <a:cxnLst/>
                  <a:rect l="l" t="t" r="r" b="b"/>
                  <a:pathLst>
                    <a:path w="432" h="1417" extrusionOk="0">
                      <a:moveTo>
                        <a:pt x="166" y="1"/>
                      </a:moveTo>
                      <a:cubicBezTo>
                        <a:pt x="123" y="1"/>
                        <a:pt x="91" y="33"/>
                        <a:pt x="84" y="75"/>
                      </a:cubicBezTo>
                      <a:cubicBezTo>
                        <a:pt x="81" y="99"/>
                        <a:pt x="1" y="685"/>
                        <a:pt x="256" y="1362"/>
                      </a:cubicBezTo>
                      <a:cubicBezTo>
                        <a:pt x="268" y="1396"/>
                        <a:pt x="300" y="1417"/>
                        <a:pt x="335" y="1417"/>
                      </a:cubicBezTo>
                      <a:cubicBezTo>
                        <a:pt x="345" y="1417"/>
                        <a:pt x="354" y="1415"/>
                        <a:pt x="365" y="1412"/>
                      </a:cubicBezTo>
                      <a:cubicBezTo>
                        <a:pt x="409" y="1396"/>
                        <a:pt x="432" y="1346"/>
                        <a:pt x="415" y="1302"/>
                      </a:cubicBezTo>
                      <a:cubicBezTo>
                        <a:pt x="177" y="667"/>
                        <a:pt x="253" y="104"/>
                        <a:pt x="253" y="99"/>
                      </a:cubicBezTo>
                      <a:cubicBezTo>
                        <a:pt x="260" y="52"/>
                        <a:pt x="227" y="8"/>
                        <a:pt x="181" y="2"/>
                      </a:cubicBezTo>
                      <a:cubicBezTo>
                        <a:pt x="176" y="1"/>
                        <a:pt x="171"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8"/>
                <p:cNvSpPr/>
                <p:nvPr/>
              </p:nvSpPr>
              <p:spPr>
                <a:xfrm>
                  <a:off x="4068875" y="1740963"/>
                  <a:ext cx="395550" cy="148650"/>
                </a:xfrm>
                <a:custGeom>
                  <a:avLst/>
                  <a:gdLst/>
                  <a:ahLst/>
                  <a:cxnLst/>
                  <a:rect l="l" t="t" r="r" b="b"/>
                  <a:pathLst>
                    <a:path w="15822" h="5946" extrusionOk="0">
                      <a:moveTo>
                        <a:pt x="7889" y="0"/>
                      </a:moveTo>
                      <a:cubicBezTo>
                        <a:pt x="4740" y="0"/>
                        <a:pt x="3117" y="1403"/>
                        <a:pt x="3117" y="1403"/>
                      </a:cubicBezTo>
                      <a:cubicBezTo>
                        <a:pt x="2182" y="1819"/>
                        <a:pt x="985" y="3732"/>
                        <a:pt x="222" y="5104"/>
                      </a:cubicBezTo>
                      <a:cubicBezTo>
                        <a:pt x="0" y="5503"/>
                        <a:pt x="310" y="5945"/>
                        <a:pt x="715" y="5945"/>
                      </a:cubicBezTo>
                      <a:cubicBezTo>
                        <a:pt x="784" y="5945"/>
                        <a:pt x="856" y="5932"/>
                        <a:pt x="929" y="5904"/>
                      </a:cubicBezTo>
                      <a:cubicBezTo>
                        <a:pt x="3475" y="4912"/>
                        <a:pt x="6009" y="4579"/>
                        <a:pt x="8265" y="4579"/>
                      </a:cubicBezTo>
                      <a:cubicBezTo>
                        <a:pt x="11123" y="4579"/>
                        <a:pt x="13534" y="5113"/>
                        <a:pt x="14952" y="5520"/>
                      </a:cubicBezTo>
                      <a:cubicBezTo>
                        <a:pt x="15007" y="5536"/>
                        <a:pt x="15061" y="5543"/>
                        <a:pt x="15114" y="5543"/>
                      </a:cubicBezTo>
                      <a:cubicBezTo>
                        <a:pt x="15525" y="5543"/>
                        <a:pt x="15821" y="5088"/>
                        <a:pt x="15601" y="4696"/>
                      </a:cubicBezTo>
                      <a:lnTo>
                        <a:pt x="13838" y="1568"/>
                      </a:lnTo>
                      <a:cubicBezTo>
                        <a:pt x="13777" y="1460"/>
                        <a:pt x="13683" y="1374"/>
                        <a:pt x="13569" y="1325"/>
                      </a:cubicBezTo>
                      <a:cubicBezTo>
                        <a:pt x="11321" y="334"/>
                        <a:pt x="9423" y="0"/>
                        <a:pt x="7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8"/>
                <p:cNvSpPr/>
                <p:nvPr/>
              </p:nvSpPr>
              <p:spPr>
                <a:xfrm>
                  <a:off x="4082300" y="1743863"/>
                  <a:ext cx="368625" cy="125850"/>
                </a:xfrm>
                <a:custGeom>
                  <a:avLst/>
                  <a:gdLst/>
                  <a:ahLst/>
                  <a:cxnLst/>
                  <a:rect l="l" t="t" r="r" b="b"/>
                  <a:pathLst>
                    <a:path w="14745" h="5034" extrusionOk="0">
                      <a:moveTo>
                        <a:pt x="7373" y="183"/>
                      </a:moveTo>
                      <a:cubicBezTo>
                        <a:pt x="8794" y="183"/>
                        <a:pt x="10549" y="452"/>
                        <a:pt x="12621" y="1252"/>
                      </a:cubicBezTo>
                      <a:cubicBezTo>
                        <a:pt x="12707" y="1285"/>
                        <a:pt x="12780" y="1343"/>
                        <a:pt x="12826" y="1414"/>
                      </a:cubicBezTo>
                      <a:lnTo>
                        <a:pt x="14471" y="3969"/>
                      </a:lnTo>
                      <a:cubicBezTo>
                        <a:pt x="14549" y="4089"/>
                        <a:pt x="14546" y="4224"/>
                        <a:pt x="14462" y="4340"/>
                      </a:cubicBezTo>
                      <a:cubicBezTo>
                        <a:pt x="14393" y="4437"/>
                        <a:pt x="14258" y="4520"/>
                        <a:pt x="14093" y="4520"/>
                      </a:cubicBezTo>
                      <a:cubicBezTo>
                        <a:pt x="14052" y="4520"/>
                        <a:pt x="14010" y="4515"/>
                        <a:pt x="13966" y="4504"/>
                      </a:cubicBezTo>
                      <a:cubicBezTo>
                        <a:pt x="12521" y="4141"/>
                        <a:pt x="10298" y="3725"/>
                        <a:pt x="7707" y="3725"/>
                      </a:cubicBezTo>
                      <a:cubicBezTo>
                        <a:pt x="5586" y="3725"/>
                        <a:pt x="3219" y="4004"/>
                        <a:pt x="830" y="4819"/>
                      </a:cubicBezTo>
                      <a:cubicBezTo>
                        <a:pt x="771" y="4840"/>
                        <a:pt x="713" y="4849"/>
                        <a:pt x="659" y="4849"/>
                      </a:cubicBezTo>
                      <a:cubicBezTo>
                        <a:pt x="502" y="4849"/>
                        <a:pt x="370" y="4773"/>
                        <a:pt x="295" y="4680"/>
                      </a:cubicBezTo>
                      <a:cubicBezTo>
                        <a:pt x="206" y="4564"/>
                        <a:pt x="198" y="4428"/>
                        <a:pt x="277" y="4303"/>
                      </a:cubicBezTo>
                      <a:cubicBezTo>
                        <a:pt x="1341" y="2630"/>
                        <a:pt x="2284" y="1569"/>
                        <a:pt x="2935" y="1316"/>
                      </a:cubicBezTo>
                      <a:lnTo>
                        <a:pt x="2956" y="1303"/>
                      </a:lnTo>
                      <a:cubicBezTo>
                        <a:pt x="2979" y="1287"/>
                        <a:pt x="4491" y="183"/>
                        <a:pt x="7373" y="183"/>
                      </a:cubicBezTo>
                      <a:close/>
                      <a:moveTo>
                        <a:pt x="7376" y="0"/>
                      </a:moveTo>
                      <a:cubicBezTo>
                        <a:pt x="4549" y="0"/>
                        <a:pt x="3002" y="1045"/>
                        <a:pt x="2856" y="1149"/>
                      </a:cubicBezTo>
                      <a:cubicBezTo>
                        <a:pt x="1979" y="1499"/>
                        <a:pt x="886" y="3002"/>
                        <a:pt x="122" y="4205"/>
                      </a:cubicBezTo>
                      <a:cubicBezTo>
                        <a:pt x="1" y="4396"/>
                        <a:pt x="11" y="4616"/>
                        <a:pt x="151" y="4794"/>
                      </a:cubicBezTo>
                      <a:cubicBezTo>
                        <a:pt x="256" y="4927"/>
                        <a:pt x="441" y="5033"/>
                        <a:pt x="659" y="5033"/>
                      </a:cubicBezTo>
                      <a:cubicBezTo>
                        <a:pt x="732" y="5033"/>
                        <a:pt x="810" y="5021"/>
                        <a:pt x="890" y="4994"/>
                      </a:cubicBezTo>
                      <a:cubicBezTo>
                        <a:pt x="3258" y="4186"/>
                        <a:pt x="5605" y="3910"/>
                        <a:pt x="7708" y="3910"/>
                      </a:cubicBezTo>
                      <a:cubicBezTo>
                        <a:pt x="10280" y="3910"/>
                        <a:pt x="12487" y="4323"/>
                        <a:pt x="13922" y="4683"/>
                      </a:cubicBezTo>
                      <a:cubicBezTo>
                        <a:pt x="13980" y="4697"/>
                        <a:pt x="14038" y="4704"/>
                        <a:pt x="14096" y="4704"/>
                      </a:cubicBezTo>
                      <a:cubicBezTo>
                        <a:pt x="14303" y="4704"/>
                        <a:pt x="14495" y="4612"/>
                        <a:pt x="14613" y="4447"/>
                      </a:cubicBezTo>
                      <a:cubicBezTo>
                        <a:pt x="14740" y="4270"/>
                        <a:pt x="14745" y="4054"/>
                        <a:pt x="14626" y="3869"/>
                      </a:cubicBezTo>
                      <a:lnTo>
                        <a:pt x="12981" y="1314"/>
                      </a:lnTo>
                      <a:cubicBezTo>
                        <a:pt x="12914" y="1211"/>
                        <a:pt x="12809" y="1127"/>
                        <a:pt x="12686" y="1080"/>
                      </a:cubicBezTo>
                      <a:cubicBezTo>
                        <a:pt x="10594" y="272"/>
                        <a:pt x="8818" y="0"/>
                        <a:pt x="7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8"/>
                <p:cNvSpPr/>
                <p:nvPr/>
              </p:nvSpPr>
              <p:spPr>
                <a:xfrm>
                  <a:off x="4106850" y="1752188"/>
                  <a:ext cx="319600" cy="100525"/>
                </a:xfrm>
                <a:custGeom>
                  <a:avLst/>
                  <a:gdLst/>
                  <a:ahLst/>
                  <a:cxnLst/>
                  <a:rect l="l" t="t" r="r" b="b"/>
                  <a:pathLst>
                    <a:path w="12784" h="4021" extrusionOk="0">
                      <a:moveTo>
                        <a:pt x="6391" y="154"/>
                      </a:moveTo>
                      <a:cubicBezTo>
                        <a:pt x="7626" y="154"/>
                        <a:pt x="9151" y="368"/>
                        <a:pt x="10950" y="1005"/>
                      </a:cubicBezTo>
                      <a:cubicBezTo>
                        <a:pt x="11026" y="1033"/>
                        <a:pt x="11089" y="1078"/>
                        <a:pt x="11130" y="1136"/>
                      </a:cubicBezTo>
                      <a:lnTo>
                        <a:pt x="12559" y="3173"/>
                      </a:lnTo>
                      <a:cubicBezTo>
                        <a:pt x="12641" y="3292"/>
                        <a:pt x="12597" y="3393"/>
                        <a:pt x="12563" y="3443"/>
                      </a:cubicBezTo>
                      <a:cubicBezTo>
                        <a:pt x="12505" y="3529"/>
                        <a:pt x="12382" y="3605"/>
                        <a:pt x="12226" y="3605"/>
                      </a:cubicBezTo>
                      <a:cubicBezTo>
                        <a:pt x="12190" y="3605"/>
                        <a:pt x="12153" y="3601"/>
                        <a:pt x="12114" y="3592"/>
                      </a:cubicBezTo>
                      <a:cubicBezTo>
                        <a:pt x="10860" y="3303"/>
                        <a:pt x="8930" y="2971"/>
                        <a:pt x="6683" y="2971"/>
                      </a:cubicBezTo>
                      <a:cubicBezTo>
                        <a:pt x="4842" y="2971"/>
                        <a:pt x="2787" y="3193"/>
                        <a:pt x="714" y="3843"/>
                      </a:cubicBezTo>
                      <a:cubicBezTo>
                        <a:pt x="663" y="3859"/>
                        <a:pt x="612" y="3867"/>
                        <a:pt x="563" y="3867"/>
                      </a:cubicBezTo>
                      <a:cubicBezTo>
                        <a:pt x="417" y="3867"/>
                        <a:pt x="291" y="3799"/>
                        <a:pt x="229" y="3714"/>
                      </a:cubicBezTo>
                      <a:cubicBezTo>
                        <a:pt x="192" y="3664"/>
                        <a:pt x="142" y="3562"/>
                        <a:pt x="227" y="3439"/>
                      </a:cubicBezTo>
                      <a:cubicBezTo>
                        <a:pt x="1150" y="2104"/>
                        <a:pt x="1970" y="1259"/>
                        <a:pt x="2535" y="1057"/>
                      </a:cubicBezTo>
                      <a:lnTo>
                        <a:pt x="2553" y="1048"/>
                      </a:lnTo>
                      <a:cubicBezTo>
                        <a:pt x="2573" y="1034"/>
                        <a:pt x="3887" y="154"/>
                        <a:pt x="6391" y="154"/>
                      </a:cubicBezTo>
                      <a:close/>
                      <a:moveTo>
                        <a:pt x="6395" y="1"/>
                      </a:moveTo>
                      <a:cubicBezTo>
                        <a:pt x="3939" y="1"/>
                        <a:pt x="2597" y="835"/>
                        <a:pt x="2474" y="916"/>
                      </a:cubicBezTo>
                      <a:cubicBezTo>
                        <a:pt x="1713" y="1195"/>
                        <a:pt x="763" y="2393"/>
                        <a:pt x="101" y="3352"/>
                      </a:cubicBezTo>
                      <a:cubicBezTo>
                        <a:pt x="1" y="3497"/>
                        <a:pt x="2" y="3665"/>
                        <a:pt x="106" y="3805"/>
                      </a:cubicBezTo>
                      <a:cubicBezTo>
                        <a:pt x="206" y="3943"/>
                        <a:pt x="380" y="4020"/>
                        <a:pt x="564" y="4020"/>
                      </a:cubicBezTo>
                      <a:cubicBezTo>
                        <a:pt x="629" y="4020"/>
                        <a:pt x="695" y="4010"/>
                        <a:pt x="760" y="3990"/>
                      </a:cubicBezTo>
                      <a:cubicBezTo>
                        <a:pt x="2816" y="3345"/>
                        <a:pt x="4856" y="3124"/>
                        <a:pt x="6683" y="3124"/>
                      </a:cubicBezTo>
                      <a:cubicBezTo>
                        <a:pt x="8917" y="3124"/>
                        <a:pt x="10833" y="3454"/>
                        <a:pt x="12079" y="3741"/>
                      </a:cubicBezTo>
                      <a:cubicBezTo>
                        <a:pt x="12129" y="3753"/>
                        <a:pt x="12178" y="3758"/>
                        <a:pt x="12227" y="3758"/>
                      </a:cubicBezTo>
                      <a:cubicBezTo>
                        <a:pt x="12416" y="3758"/>
                        <a:pt x="12592" y="3674"/>
                        <a:pt x="12691" y="3528"/>
                      </a:cubicBezTo>
                      <a:cubicBezTo>
                        <a:pt x="12784" y="3390"/>
                        <a:pt x="12782" y="3225"/>
                        <a:pt x="12685" y="3085"/>
                      </a:cubicBezTo>
                      <a:lnTo>
                        <a:pt x="11255" y="1048"/>
                      </a:lnTo>
                      <a:cubicBezTo>
                        <a:pt x="11197" y="964"/>
                        <a:pt x="11107" y="899"/>
                        <a:pt x="11001" y="861"/>
                      </a:cubicBezTo>
                      <a:cubicBezTo>
                        <a:pt x="9186" y="217"/>
                        <a:pt x="7646" y="1"/>
                        <a:pt x="6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8"/>
                <p:cNvSpPr/>
                <p:nvPr/>
              </p:nvSpPr>
              <p:spPr>
                <a:xfrm>
                  <a:off x="4144975" y="1764213"/>
                  <a:ext cx="243400" cy="65075"/>
                </a:xfrm>
                <a:custGeom>
                  <a:avLst/>
                  <a:gdLst/>
                  <a:ahLst/>
                  <a:cxnLst/>
                  <a:rect l="l" t="t" r="r" b="b"/>
                  <a:pathLst>
                    <a:path w="9736" h="2603" extrusionOk="0">
                      <a:moveTo>
                        <a:pt x="4866" y="108"/>
                      </a:moveTo>
                      <a:cubicBezTo>
                        <a:pt x="5808" y="108"/>
                        <a:pt x="6973" y="247"/>
                        <a:pt x="8347" y="659"/>
                      </a:cubicBezTo>
                      <a:cubicBezTo>
                        <a:pt x="8406" y="676"/>
                        <a:pt x="8455" y="707"/>
                        <a:pt x="8486" y="743"/>
                      </a:cubicBezTo>
                      <a:lnTo>
                        <a:pt x="9575" y="2058"/>
                      </a:lnTo>
                      <a:cubicBezTo>
                        <a:pt x="9614" y="2106"/>
                        <a:pt x="9620" y="2153"/>
                        <a:pt x="9592" y="2202"/>
                      </a:cubicBezTo>
                      <a:cubicBezTo>
                        <a:pt x="9552" y="2268"/>
                        <a:pt x="9449" y="2327"/>
                        <a:pt x="9318" y="2327"/>
                      </a:cubicBezTo>
                      <a:cubicBezTo>
                        <a:pt x="9289" y="2327"/>
                        <a:pt x="9259" y="2324"/>
                        <a:pt x="9227" y="2317"/>
                      </a:cubicBezTo>
                      <a:cubicBezTo>
                        <a:pt x="8271" y="2131"/>
                        <a:pt x="6801" y="1917"/>
                        <a:pt x="5088" y="1917"/>
                      </a:cubicBezTo>
                      <a:cubicBezTo>
                        <a:pt x="3686" y="1917"/>
                        <a:pt x="2121" y="2061"/>
                        <a:pt x="542" y="2480"/>
                      </a:cubicBezTo>
                      <a:cubicBezTo>
                        <a:pt x="502" y="2490"/>
                        <a:pt x="462" y="2495"/>
                        <a:pt x="424" y="2495"/>
                      </a:cubicBezTo>
                      <a:cubicBezTo>
                        <a:pt x="297" y="2495"/>
                        <a:pt x="190" y="2443"/>
                        <a:pt x="147" y="2375"/>
                      </a:cubicBezTo>
                      <a:cubicBezTo>
                        <a:pt x="117" y="2328"/>
                        <a:pt x="120" y="2278"/>
                        <a:pt x="161" y="2229"/>
                      </a:cubicBezTo>
                      <a:cubicBezTo>
                        <a:pt x="865" y="1368"/>
                        <a:pt x="1491" y="822"/>
                        <a:pt x="1934" y="685"/>
                      </a:cubicBezTo>
                      <a:cubicBezTo>
                        <a:pt x="1949" y="678"/>
                        <a:pt x="2953" y="108"/>
                        <a:pt x="4866" y="108"/>
                      </a:cubicBezTo>
                      <a:close/>
                      <a:moveTo>
                        <a:pt x="4866" y="1"/>
                      </a:moveTo>
                      <a:cubicBezTo>
                        <a:pt x="2921" y="1"/>
                        <a:pt x="1899" y="583"/>
                        <a:pt x="1892" y="588"/>
                      </a:cubicBezTo>
                      <a:cubicBezTo>
                        <a:pt x="1312" y="764"/>
                        <a:pt x="585" y="1540"/>
                        <a:pt x="77" y="2162"/>
                      </a:cubicBezTo>
                      <a:cubicBezTo>
                        <a:pt x="8" y="2247"/>
                        <a:pt x="0" y="2346"/>
                        <a:pt x="56" y="2434"/>
                      </a:cubicBezTo>
                      <a:cubicBezTo>
                        <a:pt x="126" y="2540"/>
                        <a:pt x="270" y="2603"/>
                        <a:pt x="425" y="2603"/>
                      </a:cubicBezTo>
                      <a:cubicBezTo>
                        <a:pt x="472" y="2603"/>
                        <a:pt x="522" y="2597"/>
                        <a:pt x="569" y="2583"/>
                      </a:cubicBezTo>
                      <a:cubicBezTo>
                        <a:pt x="2138" y="2168"/>
                        <a:pt x="3693" y="2026"/>
                        <a:pt x="5087" y="2026"/>
                      </a:cubicBezTo>
                      <a:cubicBezTo>
                        <a:pt x="6792" y="2026"/>
                        <a:pt x="8255" y="2238"/>
                        <a:pt x="9206" y="2424"/>
                      </a:cubicBezTo>
                      <a:cubicBezTo>
                        <a:pt x="9243" y="2431"/>
                        <a:pt x="9280" y="2434"/>
                        <a:pt x="9316" y="2434"/>
                      </a:cubicBezTo>
                      <a:cubicBezTo>
                        <a:pt x="9475" y="2434"/>
                        <a:pt x="9619" y="2367"/>
                        <a:pt x="9684" y="2257"/>
                      </a:cubicBezTo>
                      <a:cubicBezTo>
                        <a:pt x="9736" y="2170"/>
                        <a:pt x="9727" y="2073"/>
                        <a:pt x="9658" y="1989"/>
                      </a:cubicBezTo>
                      <a:lnTo>
                        <a:pt x="8568" y="675"/>
                      </a:lnTo>
                      <a:cubicBezTo>
                        <a:pt x="8524" y="622"/>
                        <a:pt x="8456" y="579"/>
                        <a:pt x="8377" y="556"/>
                      </a:cubicBezTo>
                      <a:cubicBezTo>
                        <a:pt x="6992" y="140"/>
                        <a:pt x="5818" y="1"/>
                        <a:pt x="4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8"/>
                <p:cNvSpPr/>
                <p:nvPr/>
              </p:nvSpPr>
              <p:spPr>
                <a:xfrm>
                  <a:off x="4174525" y="1772113"/>
                  <a:ext cx="184300" cy="46450"/>
                </a:xfrm>
                <a:custGeom>
                  <a:avLst/>
                  <a:gdLst/>
                  <a:ahLst/>
                  <a:cxnLst/>
                  <a:rect l="l" t="t" r="r" b="b"/>
                  <a:pathLst>
                    <a:path w="7372" h="1858" extrusionOk="0">
                      <a:moveTo>
                        <a:pt x="3685" y="79"/>
                      </a:moveTo>
                      <a:cubicBezTo>
                        <a:pt x="4400" y="79"/>
                        <a:pt x="5281" y="178"/>
                        <a:pt x="6322" y="473"/>
                      </a:cubicBezTo>
                      <a:cubicBezTo>
                        <a:pt x="6368" y="485"/>
                        <a:pt x="6406" y="506"/>
                        <a:pt x="6428" y="533"/>
                      </a:cubicBezTo>
                      <a:lnTo>
                        <a:pt x="7254" y="1470"/>
                      </a:lnTo>
                      <a:cubicBezTo>
                        <a:pt x="7282" y="1502"/>
                        <a:pt x="7286" y="1534"/>
                        <a:pt x="7268" y="1566"/>
                      </a:cubicBezTo>
                      <a:cubicBezTo>
                        <a:pt x="7239" y="1616"/>
                        <a:pt x="7156" y="1658"/>
                        <a:pt x="7055" y="1658"/>
                      </a:cubicBezTo>
                      <a:cubicBezTo>
                        <a:pt x="7033" y="1658"/>
                        <a:pt x="7010" y="1656"/>
                        <a:pt x="6987" y="1652"/>
                      </a:cubicBezTo>
                      <a:cubicBezTo>
                        <a:pt x="6263" y="1519"/>
                        <a:pt x="5150" y="1367"/>
                        <a:pt x="3852" y="1367"/>
                      </a:cubicBezTo>
                      <a:cubicBezTo>
                        <a:pt x="2791" y="1367"/>
                        <a:pt x="1606" y="1469"/>
                        <a:pt x="411" y="1767"/>
                      </a:cubicBezTo>
                      <a:cubicBezTo>
                        <a:pt x="380" y="1775"/>
                        <a:pt x="349" y="1778"/>
                        <a:pt x="320" y="1778"/>
                      </a:cubicBezTo>
                      <a:cubicBezTo>
                        <a:pt x="220" y="1778"/>
                        <a:pt x="136" y="1738"/>
                        <a:pt x="105" y="1689"/>
                      </a:cubicBezTo>
                      <a:cubicBezTo>
                        <a:pt x="86" y="1657"/>
                        <a:pt x="90" y="1625"/>
                        <a:pt x="118" y="1591"/>
                      </a:cubicBezTo>
                      <a:cubicBezTo>
                        <a:pt x="427" y="1236"/>
                        <a:pt x="1010" y="621"/>
                        <a:pt x="1463" y="492"/>
                      </a:cubicBezTo>
                      <a:cubicBezTo>
                        <a:pt x="1473" y="486"/>
                        <a:pt x="2235" y="79"/>
                        <a:pt x="3685" y="79"/>
                      </a:cubicBezTo>
                      <a:close/>
                      <a:moveTo>
                        <a:pt x="3684" y="0"/>
                      </a:moveTo>
                      <a:cubicBezTo>
                        <a:pt x="2212" y="0"/>
                        <a:pt x="1437" y="415"/>
                        <a:pt x="1432" y="419"/>
                      </a:cubicBezTo>
                      <a:cubicBezTo>
                        <a:pt x="992" y="544"/>
                        <a:pt x="442" y="1098"/>
                        <a:pt x="58" y="1540"/>
                      </a:cubicBezTo>
                      <a:cubicBezTo>
                        <a:pt x="8" y="1599"/>
                        <a:pt x="1" y="1667"/>
                        <a:pt x="37" y="1730"/>
                      </a:cubicBezTo>
                      <a:cubicBezTo>
                        <a:pt x="81" y="1801"/>
                        <a:pt x="190" y="1857"/>
                        <a:pt x="319" y="1857"/>
                      </a:cubicBezTo>
                      <a:cubicBezTo>
                        <a:pt x="354" y="1857"/>
                        <a:pt x="392" y="1853"/>
                        <a:pt x="429" y="1843"/>
                      </a:cubicBezTo>
                      <a:cubicBezTo>
                        <a:pt x="1618" y="1547"/>
                        <a:pt x="2797" y="1445"/>
                        <a:pt x="3854" y="1445"/>
                      </a:cubicBezTo>
                      <a:cubicBezTo>
                        <a:pt x="5145" y="1445"/>
                        <a:pt x="6253" y="1597"/>
                        <a:pt x="6973" y="1730"/>
                      </a:cubicBezTo>
                      <a:cubicBezTo>
                        <a:pt x="7001" y="1735"/>
                        <a:pt x="7029" y="1737"/>
                        <a:pt x="7057" y="1737"/>
                      </a:cubicBezTo>
                      <a:cubicBezTo>
                        <a:pt x="7180" y="1737"/>
                        <a:pt x="7291" y="1687"/>
                        <a:pt x="7338" y="1604"/>
                      </a:cubicBezTo>
                      <a:cubicBezTo>
                        <a:pt x="7371" y="1543"/>
                        <a:pt x="7364" y="1474"/>
                        <a:pt x="7312" y="1417"/>
                      </a:cubicBezTo>
                      <a:lnTo>
                        <a:pt x="6488" y="480"/>
                      </a:lnTo>
                      <a:cubicBezTo>
                        <a:pt x="6454" y="442"/>
                        <a:pt x="6403" y="413"/>
                        <a:pt x="6343" y="397"/>
                      </a:cubicBezTo>
                      <a:cubicBezTo>
                        <a:pt x="5295" y="100"/>
                        <a:pt x="4406" y="0"/>
                        <a:pt x="3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8"/>
                <p:cNvSpPr/>
                <p:nvPr/>
              </p:nvSpPr>
              <p:spPr>
                <a:xfrm>
                  <a:off x="4197800" y="1778013"/>
                  <a:ext cx="137750" cy="27750"/>
                </a:xfrm>
                <a:custGeom>
                  <a:avLst/>
                  <a:gdLst/>
                  <a:ahLst/>
                  <a:cxnLst/>
                  <a:rect l="l" t="t" r="r" b="b"/>
                  <a:pathLst>
                    <a:path w="5510" h="1110" extrusionOk="0">
                      <a:moveTo>
                        <a:pt x="2754" y="53"/>
                      </a:moveTo>
                      <a:cubicBezTo>
                        <a:pt x="3290" y="53"/>
                        <a:pt x="3950" y="111"/>
                        <a:pt x="4731" y="287"/>
                      </a:cubicBezTo>
                      <a:cubicBezTo>
                        <a:pt x="4766" y="294"/>
                        <a:pt x="4795" y="308"/>
                        <a:pt x="4813" y="323"/>
                      </a:cubicBezTo>
                      <a:lnTo>
                        <a:pt x="5431" y="880"/>
                      </a:lnTo>
                      <a:cubicBezTo>
                        <a:pt x="5455" y="903"/>
                        <a:pt x="5447" y="917"/>
                        <a:pt x="5444" y="923"/>
                      </a:cubicBezTo>
                      <a:cubicBezTo>
                        <a:pt x="5432" y="952"/>
                        <a:pt x="5367" y="986"/>
                        <a:pt x="5278" y="986"/>
                      </a:cubicBezTo>
                      <a:cubicBezTo>
                        <a:pt x="5262" y="986"/>
                        <a:pt x="5244" y="985"/>
                        <a:pt x="5226" y="982"/>
                      </a:cubicBezTo>
                      <a:cubicBezTo>
                        <a:pt x="4683" y="903"/>
                        <a:pt x="3851" y="812"/>
                        <a:pt x="2881" y="812"/>
                      </a:cubicBezTo>
                      <a:cubicBezTo>
                        <a:pt x="2086" y="812"/>
                        <a:pt x="1199" y="873"/>
                        <a:pt x="304" y="1050"/>
                      </a:cubicBezTo>
                      <a:cubicBezTo>
                        <a:pt x="279" y="1055"/>
                        <a:pt x="256" y="1058"/>
                        <a:pt x="233" y="1058"/>
                      </a:cubicBezTo>
                      <a:cubicBezTo>
                        <a:pt x="148" y="1058"/>
                        <a:pt x="81" y="1026"/>
                        <a:pt x="66" y="996"/>
                      </a:cubicBezTo>
                      <a:cubicBezTo>
                        <a:pt x="63" y="990"/>
                        <a:pt x="55" y="976"/>
                        <a:pt x="79" y="953"/>
                      </a:cubicBezTo>
                      <a:cubicBezTo>
                        <a:pt x="310" y="742"/>
                        <a:pt x="749" y="376"/>
                        <a:pt x="1086" y="299"/>
                      </a:cubicBezTo>
                      <a:cubicBezTo>
                        <a:pt x="1095" y="296"/>
                        <a:pt x="1666" y="53"/>
                        <a:pt x="2754" y="53"/>
                      </a:cubicBezTo>
                      <a:close/>
                      <a:moveTo>
                        <a:pt x="2754" y="0"/>
                      </a:moveTo>
                      <a:cubicBezTo>
                        <a:pt x="1654" y="0"/>
                        <a:pt x="1076" y="246"/>
                        <a:pt x="1071" y="249"/>
                      </a:cubicBezTo>
                      <a:cubicBezTo>
                        <a:pt x="743" y="323"/>
                        <a:pt x="331" y="652"/>
                        <a:pt x="44" y="915"/>
                      </a:cubicBezTo>
                      <a:cubicBezTo>
                        <a:pt x="9" y="945"/>
                        <a:pt x="0" y="983"/>
                        <a:pt x="19" y="1018"/>
                      </a:cubicBezTo>
                      <a:cubicBezTo>
                        <a:pt x="46" y="1075"/>
                        <a:pt x="137" y="1109"/>
                        <a:pt x="236" y="1109"/>
                      </a:cubicBezTo>
                      <a:cubicBezTo>
                        <a:pt x="261" y="1109"/>
                        <a:pt x="289" y="1108"/>
                        <a:pt x="315" y="1102"/>
                      </a:cubicBezTo>
                      <a:cubicBezTo>
                        <a:pt x="1205" y="925"/>
                        <a:pt x="2089" y="865"/>
                        <a:pt x="2881" y="865"/>
                      </a:cubicBezTo>
                      <a:cubicBezTo>
                        <a:pt x="3847" y="865"/>
                        <a:pt x="4677" y="955"/>
                        <a:pt x="5217" y="1034"/>
                      </a:cubicBezTo>
                      <a:cubicBezTo>
                        <a:pt x="5237" y="1037"/>
                        <a:pt x="5258" y="1039"/>
                        <a:pt x="5279" y="1039"/>
                      </a:cubicBezTo>
                      <a:cubicBezTo>
                        <a:pt x="5377" y="1039"/>
                        <a:pt x="5466" y="1001"/>
                        <a:pt x="5493" y="945"/>
                      </a:cubicBezTo>
                      <a:cubicBezTo>
                        <a:pt x="5510" y="911"/>
                        <a:pt x="5499" y="873"/>
                        <a:pt x="5466" y="842"/>
                      </a:cubicBezTo>
                      <a:lnTo>
                        <a:pt x="4848" y="285"/>
                      </a:lnTo>
                      <a:cubicBezTo>
                        <a:pt x="4823" y="262"/>
                        <a:pt x="4787" y="246"/>
                        <a:pt x="4743" y="235"/>
                      </a:cubicBezTo>
                      <a:cubicBezTo>
                        <a:pt x="3958" y="59"/>
                        <a:pt x="3293" y="0"/>
                        <a:pt x="27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8"/>
                <p:cNvSpPr/>
                <p:nvPr/>
              </p:nvSpPr>
              <p:spPr>
                <a:xfrm>
                  <a:off x="4484100" y="1775538"/>
                  <a:ext cx="389750" cy="201875"/>
                </a:xfrm>
                <a:custGeom>
                  <a:avLst/>
                  <a:gdLst/>
                  <a:ahLst/>
                  <a:cxnLst/>
                  <a:rect l="l" t="t" r="r" b="b"/>
                  <a:pathLst>
                    <a:path w="15590" h="8075" extrusionOk="0">
                      <a:moveTo>
                        <a:pt x="1174" y="1"/>
                      </a:moveTo>
                      <a:cubicBezTo>
                        <a:pt x="504" y="1"/>
                        <a:pt x="1" y="662"/>
                        <a:pt x="218" y="1327"/>
                      </a:cubicBezTo>
                      <a:lnTo>
                        <a:pt x="1117" y="4069"/>
                      </a:lnTo>
                      <a:cubicBezTo>
                        <a:pt x="1223" y="4392"/>
                        <a:pt x="1483" y="4641"/>
                        <a:pt x="1811" y="4731"/>
                      </a:cubicBezTo>
                      <a:cubicBezTo>
                        <a:pt x="4129" y="5362"/>
                        <a:pt x="13394" y="7875"/>
                        <a:pt x="14987" y="8073"/>
                      </a:cubicBezTo>
                      <a:cubicBezTo>
                        <a:pt x="14992" y="8074"/>
                        <a:pt x="14997" y="8074"/>
                        <a:pt x="15002" y="8074"/>
                      </a:cubicBezTo>
                      <a:cubicBezTo>
                        <a:pt x="15589" y="8074"/>
                        <a:pt x="13910" y="3566"/>
                        <a:pt x="12258" y="1845"/>
                      </a:cubicBezTo>
                      <a:cubicBezTo>
                        <a:pt x="12104" y="1685"/>
                        <a:pt x="11900" y="1583"/>
                        <a:pt x="11680" y="1550"/>
                      </a:cubicBezTo>
                      <a:lnTo>
                        <a:pt x="1328" y="12"/>
                      </a:lnTo>
                      <a:cubicBezTo>
                        <a:pt x="1276" y="4"/>
                        <a:pt x="1225" y="1"/>
                        <a:pt x="1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8"/>
                <p:cNvSpPr/>
                <p:nvPr/>
              </p:nvSpPr>
              <p:spPr>
                <a:xfrm>
                  <a:off x="4508400" y="1786038"/>
                  <a:ext cx="337850" cy="168775"/>
                </a:xfrm>
                <a:custGeom>
                  <a:avLst/>
                  <a:gdLst/>
                  <a:ahLst/>
                  <a:cxnLst/>
                  <a:rect l="l" t="t" r="r" b="b"/>
                  <a:pathLst>
                    <a:path w="13514" h="6751" extrusionOk="0">
                      <a:moveTo>
                        <a:pt x="1024" y="186"/>
                      </a:moveTo>
                      <a:cubicBezTo>
                        <a:pt x="1065" y="186"/>
                        <a:pt x="1106" y="189"/>
                        <a:pt x="1147" y="193"/>
                      </a:cubicBezTo>
                      <a:lnTo>
                        <a:pt x="10183" y="1446"/>
                      </a:lnTo>
                      <a:cubicBezTo>
                        <a:pt x="10357" y="1469"/>
                        <a:pt x="10518" y="1546"/>
                        <a:pt x="10635" y="1660"/>
                      </a:cubicBezTo>
                      <a:cubicBezTo>
                        <a:pt x="12047" y="3029"/>
                        <a:pt x="13309" y="6330"/>
                        <a:pt x="13093" y="6565"/>
                      </a:cubicBezTo>
                      <a:cubicBezTo>
                        <a:pt x="11683" y="6401"/>
                        <a:pt x="3274" y="4274"/>
                        <a:pt x="1602" y="3849"/>
                      </a:cubicBezTo>
                      <a:cubicBezTo>
                        <a:pt x="1346" y="3784"/>
                        <a:pt x="1142" y="3605"/>
                        <a:pt x="1060" y="3371"/>
                      </a:cubicBezTo>
                      <a:lnTo>
                        <a:pt x="277" y="1142"/>
                      </a:lnTo>
                      <a:cubicBezTo>
                        <a:pt x="197" y="911"/>
                        <a:pt x="239" y="670"/>
                        <a:pt x="397" y="477"/>
                      </a:cubicBezTo>
                      <a:cubicBezTo>
                        <a:pt x="550" y="291"/>
                        <a:pt x="778" y="186"/>
                        <a:pt x="1024" y="186"/>
                      </a:cubicBezTo>
                      <a:close/>
                      <a:moveTo>
                        <a:pt x="1021" y="1"/>
                      </a:moveTo>
                      <a:cubicBezTo>
                        <a:pt x="721" y="1"/>
                        <a:pt x="442" y="130"/>
                        <a:pt x="254" y="360"/>
                      </a:cubicBezTo>
                      <a:cubicBezTo>
                        <a:pt x="55" y="603"/>
                        <a:pt x="1" y="911"/>
                        <a:pt x="102" y="1203"/>
                      </a:cubicBezTo>
                      <a:lnTo>
                        <a:pt x="887" y="3432"/>
                      </a:lnTo>
                      <a:cubicBezTo>
                        <a:pt x="989" y="3725"/>
                        <a:pt x="1241" y="3948"/>
                        <a:pt x="1557" y="4028"/>
                      </a:cubicBezTo>
                      <a:cubicBezTo>
                        <a:pt x="3231" y="4453"/>
                        <a:pt x="11651" y="6583"/>
                        <a:pt x="13072" y="6749"/>
                      </a:cubicBezTo>
                      <a:cubicBezTo>
                        <a:pt x="13081" y="6750"/>
                        <a:pt x="13088" y="6750"/>
                        <a:pt x="13096" y="6750"/>
                      </a:cubicBezTo>
                      <a:cubicBezTo>
                        <a:pt x="13169" y="6750"/>
                        <a:pt x="13227" y="6711"/>
                        <a:pt x="13260" y="6641"/>
                      </a:cubicBezTo>
                      <a:cubicBezTo>
                        <a:pt x="13514" y="6106"/>
                        <a:pt x="12105" y="2827"/>
                        <a:pt x="10764" y="1526"/>
                      </a:cubicBezTo>
                      <a:cubicBezTo>
                        <a:pt x="10615" y="1384"/>
                        <a:pt x="10424" y="1292"/>
                        <a:pt x="10209" y="1262"/>
                      </a:cubicBezTo>
                      <a:lnTo>
                        <a:pt x="1171" y="11"/>
                      </a:lnTo>
                      <a:cubicBezTo>
                        <a:pt x="1121" y="4"/>
                        <a:pt x="1071" y="1"/>
                        <a:pt x="10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8"/>
                <p:cNvSpPr/>
                <p:nvPr/>
              </p:nvSpPr>
              <p:spPr>
                <a:xfrm>
                  <a:off x="4529775" y="1796863"/>
                  <a:ext cx="294225" cy="136800"/>
                </a:xfrm>
                <a:custGeom>
                  <a:avLst/>
                  <a:gdLst/>
                  <a:ahLst/>
                  <a:cxnLst/>
                  <a:rect l="l" t="t" r="r" b="b"/>
                  <a:pathLst>
                    <a:path w="11769" h="5472" extrusionOk="0">
                      <a:moveTo>
                        <a:pt x="882" y="153"/>
                      </a:moveTo>
                      <a:cubicBezTo>
                        <a:pt x="919" y="153"/>
                        <a:pt x="957" y="156"/>
                        <a:pt x="995" y="161"/>
                      </a:cubicBezTo>
                      <a:lnTo>
                        <a:pt x="8883" y="1174"/>
                      </a:lnTo>
                      <a:cubicBezTo>
                        <a:pt x="9038" y="1193"/>
                        <a:pt x="9179" y="1256"/>
                        <a:pt x="9282" y="1350"/>
                      </a:cubicBezTo>
                      <a:cubicBezTo>
                        <a:pt x="10369" y="2327"/>
                        <a:pt x="11424" y="4605"/>
                        <a:pt x="11439" y="5221"/>
                      </a:cubicBezTo>
                      <a:cubicBezTo>
                        <a:pt x="11441" y="5305"/>
                        <a:pt x="11424" y="5317"/>
                        <a:pt x="11421" y="5318"/>
                      </a:cubicBezTo>
                      <a:cubicBezTo>
                        <a:pt x="10187" y="5185"/>
                        <a:pt x="2848" y="3462"/>
                        <a:pt x="1389" y="3117"/>
                      </a:cubicBezTo>
                      <a:cubicBezTo>
                        <a:pt x="1163" y="3064"/>
                        <a:pt x="986" y="2920"/>
                        <a:pt x="914" y="2730"/>
                      </a:cubicBezTo>
                      <a:lnTo>
                        <a:pt x="230" y="923"/>
                      </a:lnTo>
                      <a:cubicBezTo>
                        <a:pt x="164" y="752"/>
                        <a:pt x="195" y="566"/>
                        <a:pt x="313" y="416"/>
                      </a:cubicBezTo>
                      <a:cubicBezTo>
                        <a:pt x="444" y="250"/>
                        <a:pt x="654" y="153"/>
                        <a:pt x="882" y="153"/>
                      </a:cubicBezTo>
                      <a:close/>
                      <a:moveTo>
                        <a:pt x="894" y="1"/>
                      </a:moveTo>
                      <a:cubicBezTo>
                        <a:pt x="616" y="1"/>
                        <a:pt x="355" y="116"/>
                        <a:pt x="193" y="322"/>
                      </a:cubicBezTo>
                      <a:cubicBezTo>
                        <a:pt x="40" y="515"/>
                        <a:pt x="0" y="755"/>
                        <a:pt x="85" y="978"/>
                      </a:cubicBezTo>
                      <a:lnTo>
                        <a:pt x="770" y="2784"/>
                      </a:lnTo>
                      <a:cubicBezTo>
                        <a:pt x="861" y="3021"/>
                        <a:pt x="1078" y="3202"/>
                        <a:pt x="1355" y="3266"/>
                      </a:cubicBezTo>
                      <a:cubicBezTo>
                        <a:pt x="2815" y="3610"/>
                        <a:pt x="10163" y="5335"/>
                        <a:pt x="11405" y="5470"/>
                      </a:cubicBezTo>
                      <a:cubicBezTo>
                        <a:pt x="11412" y="5472"/>
                        <a:pt x="11418" y="5472"/>
                        <a:pt x="11426" y="5472"/>
                      </a:cubicBezTo>
                      <a:cubicBezTo>
                        <a:pt x="11490" y="5472"/>
                        <a:pt x="11541" y="5437"/>
                        <a:pt x="11569" y="5376"/>
                      </a:cubicBezTo>
                      <a:cubicBezTo>
                        <a:pt x="11769" y="4925"/>
                        <a:pt x="10529" y="2265"/>
                        <a:pt x="9384" y="1234"/>
                      </a:cubicBezTo>
                      <a:cubicBezTo>
                        <a:pt x="9258" y="1121"/>
                        <a:pt x="9086" y="1046"/>
                        <a:pt x="8903" y="1022"/>
                      </a:cubicBezTo>
                      <a:lnTo>
                        <a:pt x="1013" y="8"/>
                      </a:lnTo>
                      <a:cubicBezTo>
                        <a:pt x="973" y="3"/>
                        <a:pt x="933"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8"/>
                <p:cNvSpPr/>
                <p:nvPr/>
              </p:nvSpPr>
              <p:spPr>
                <a:xfrm>
                  <a:off x="4559650" y="1810888"/>
                  <a:ext cx="233850" cy="105725"/>
                </a:xfrm>
                <a:custGeom>
                  <a:avLst/>
                  <a:gdLst/>
                  <a:ahLst/>
                  <a:cxnLst/>
                  <a:rect l="l" t="t" r="r" b="b"/>
                  <a:pathLst>
                    <a:path w="9354" h="4229" extrusionOk="0">
                      <a:moveTo>
                        <a:pt x="703" y="121"/>
                      </a:moveTo>
                      <a:cubicBezTo>
                        <a:pt x="730" y="121"/>
                        <a:pt x="759" y="122"/>
                        <a:pt x="788" y="127"/>
                      </a:cubicBezTo>
                      <a:lnTo>
                        <a:pt x="7061" y="910"/>
                      </a:lnTo>
                      <a:cubicBezTo>
                        <a:pt x="7182" y="925"/>
                        <a:pt x="7296" y="973"/>
                        <a:pt x="7378" y="1045"/>
                      </a:cubicBezTo>
                      <a:cubicBezTo>
                        <a:pt x="8244" y="1801"/>
                        <a:pt x="9080" y="3559"/>
                        <a:pt x="9094" y="4036"/>
                      </a:cubicBezTo>
                      <a:cubicBezTo>
                        <a:pt x="9095" y="4094"/>
                        <a:pt x="9083" y="4109"/>
                        <a:pt x="9079" y="4109"/>
                      </a:cubicBezTo>
                      <a:cubicBezTo>
                        <a:pt x="8133" y="4010"/>
                        <a:pt x="2734" y="2784"/>
                        <a:pt x="1102" y="2409"/>
                      </a:cubicBezTo>
                      <a:cubicBezTo>
                        <a:pt x="922" y="2368"/>
                        <a:pt x="780" y="2255"/>
                        <a:pt x="723" y="2110"/>
                      </a:cubicBezTo>
                      <a:lnTo>
                        <a:pt x="179" y="714"/>
                      </a:lnTo>
                      <a:cubicBezTo>
                        <a:pt x="128" y="584"/>
                        <a:pt x="149" y="447"/>
                        <a:pt x="238" y="332"/>
                      </a:cubicBezTo>
                      <a:cubicBezTo>
                        <a:pt x="343" y="198"/>
                        <a:pt x="516" y="121"/>
                        <a:pt x="703" y="121"/>
                      </a:cubicBezTo>
                      <a:close/>
                      <a:moveTo>
                        <a:pt x="704" y="1"/>
                      </a:moveTo>
                      <a:cubicBezTo>
                        <a:pt x="480" y="1"/>
                        <a:pt x="272" y="95"/>
                        <a:pt x="144" y="259"/>
                      </a:cubicBezTo>
                      <a:cubicBezTo>
                        <a:pt x="29" y="406"/>
                        <a:pt x="0" y="588"/>
                        <a:pt x="67" y="758"/>
                      </a:cubicBezTo>
                      <a:lnTo>
                        <a:pt x="610" y="2154"/>
                      </a:lnTo>
                      <a:cubicBezTo>
                        <a:pt x="683" y="2337"/>
                        <a:pt x="856" y="2475"/>
                        <a:pt x="1075" y="2527"/>
                      </a:cubicBezTo>
                      <a:cubicBezTo>
                        <a:pt x="2708" y="2901"/>
                        <a:pt x="8115" y="4129"/>
                        <a:pt x="9065" y="4229"/>
                      </a:cubicBezTo>
                      <a:lnTo>
                        <a:pt x="9082" y="4229"/>
                      </a:lnTo>
                      <a:cubicBezTo>
                        <a:pt x="9132" y="4229"/>
                        <a:pt x="9173" y="4202"/>
                        <a:pt x="9195" y="4153"/>
                      </a:cubicBezTo>
                      <a:cubicBezTo>
                        <a:pt x="9353" y="3792"/>
                        <a:pt x="8383" y="1765"/>
                        <a:pt x="7457" y="954"/>
                      </a:cubicBezTo>
                      <a:cubicBezTo>
                        <a:pt x="7355" y="866"/>
                        <a:pt x="7223" y="809"/>
                        <a:pt x="7075" y="790"/>
                      </a:cubicBezTo>
                      <a:lnTo>
                        <a:pt x="803" y="7"/>
                      </a:lnTo>
                      <a:cubicBezTo>
                        <a:pt x="770" y="3"/>
                        <a:pt x="737" y="1"/>
                        <a:pt x="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8"/>
                <p:cNvSpPr/>
                <p:nvPr/>
              </p:nvSpPr>
              <p:spPr>
                <a:xfrm>
                  <a:off x="4593525" y="1826388"/>
                  <a:ext cx="165275" cy="74750"/>
                </a:xfrm>
                <a:custGeom>
                  <a:avLst/>
                  <a:gdLst/>
                  <a:ahLst/>
                  <a:cxnLst/>
                  <a:rect l="l" t="t" r="r" b="b"/>
                  <a:pathLst>
                    <a:path w="6611" h="2990" extrusionOk="0">
                      <a:moveTo>
                        <a:pt x="500" y="86"/>
                      </a:moveTo>
                      <a:cubicBezTo>
                        <a:pt x="519" y="86"/>
                        <a:pt x="539" y="88"/>
                        <a:pt x="558" y="90"/>
                      </a:cubicBezTo>
                      <a:lnTo>
                        <a:pt x="4991" y="644"/>
                      </a:lnTo>
                      <a:cubicBezTo>
                        <a:pt x="5077" y="655"/>
                        <a:pt x="5156" y="688"/>
                        <a:pt x="5216" y="740"/>
                      </a:cubicBezTo>
                      <a:cubicBezTo>
                        <a:pt x="5827" y="1274"/>
                        <a:pt x="6418" y="2516"/>
                        <a:pt x="6427" y="2853"/>
                      </a:cubicBezTo>
                      <a:cubicBezTo>
                        <a:pt x="6429" y="2894"/>
                        <a:pt x="6419" y="2904"/>
                        <a:pt x="6416" y="2904"/>
                      </a:cubicBezTo>
                      <a:cubicBezTo>
                        <a:pt x="5726" y="2832"/>
                        <a:pt x="1599" y="1890"/>
                        <a:pt x="780" y="1702"/>
                      </a:cubicBezTo>
                      <a:cubicBezTo>
                        <a:pt x="652" y="1673"/>
                        <a:pt x="552" y="1594"/>
                        <a:pt x="512" y="1491"/>
                      </a:cubicBezTo>
                      <a:lnTo>
                        <a:pt x="127" y="504"/>
                      </a:lnTo>
                      <a:lnTo>
                        <a:pt x="127" y="506"/>
                      </a:lnTo>
                      <a:cubicBezTo>
                        <a:pt x="90" y="413"/>
                        <a:pt x="106" y="318"/>
                        <a:pt x="169" y="236"/>
                      </a:cubicBezTo>
                      <a:cubicBezTo>
                        <a:pt x="244" y="140"/>
                        <a:pt x="369" y="86"/>
                        <a:pt x="500" y="86"/>
                      </a:cubicBezTo>
                      <a:close/>
                      <a:moveTo>
                        <a:pt x="499" y="1"/>
                      </a:moveTo>
                      <a:cubicBezTo>
                        <a:pt x="340" y="1"/>
                        <a:pt x="193" y="67"/>
                        <a:pt x="103" y="182"/>
                      </a:cubicBezTo>
                      <a:cubicBezTo>
                        <a:pt x="21" y="287"/>
                        <a:pt x="1" y="416"/>
                        <a:pt x="48" y="536"/>
                      </a:cubicBezTo>
                      <a:lnTo>
                        <a:pt x="432" y="1521"/>
                      </a:lnTo>
                      <a:cubicBezTo>
                        <a:pt x="482" y="1652"/>
                        <a:pt x="605" y="1751"/>
                        <a:pt x="760" y="1786"/>
                      </a:cubicBezTo>
                      <a:cubicBezTo>
                        <a:pt x="1581" y="1974"/>
                        <a:pt x="5712" y="2917"/>
                        <a:pt x="6407" y="2990"/>
                      </a:cubicBezTo>
                      <a:lnTo>
                        <a:pt x="6418" y="2990"/>
                      </a:lnTo>
                      <a:cubicBezTo>
                        <a:pt x="6454" y="2990"/>
                        <a:pt x="6485" y="2970"/>
                        <a:pt x="6498" y="2935"/>
                      </a:cubicBezTo>
                      <a:cubicBezTo>
                        <a:pt x="6611" y="2680"/>
                        <a:pt x="5926" y="1247"/>
                        <a:pt x="5272" y="674"/>
                      </a:cubicBezTo>
                      <a:cubicBezTo>
                        <a:pt x="5200" y="612"/>
                        <a:pt x="5103" y="571"/>
                        <a:pt x="5002" y="559"/>
                      </a:cubicBezTo>
                      <a:lnTo>
                        <a:pt x="569" y="5"/>
                      </a:lnTo>
                      <a:cubicBezTo>
                        <a:pt x="545" y="2"/>
                        <a:pt x="522" y="1"/>
                        <a:pt x="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8"/>
                <p:cNvSpPr/>
                <p:nvPr/>
              </p:nvSpPr>
              <p:spPr>
                <a:xfrm>
                  <a:off x="4618950" y="1838013"/>
                  <a:ext cx="113850" cy="51500"/>
                </a:xfrm>
                <a:custGeom>
                  <a:avLst/>
                  <a:gdLst/>
                  <a:ahLst/>
                  <a:cxnLst/>
                  <a:rect l="l" t="t" r="r" b="b"/>
                  <a:pathLst>
                    <a:path w="4554" h="2060" extrusionOk="0">
                      <a:moveTo>
                        <a:pt x="341" y="59"/>
                      </a:moveTo>
                      <a:cubicBezTo>
                        <a:pt x="355" y="59"/>
                        <a:pt x="369" y="60"/>
                        <a:pt x="384" y="62"/>
                      </a:cubicBezTo>
                      <a:lnTo>
                        <a:pt x="3438" y="443"/>
                      </a:lnTo>
                      <a:cubicBezTo>
                        <a:pt x="3497" y="451"/>
                        <a:pt x="3552" y="474"/>
                        <a:pt x="3593" y="510"/>
                      </a:cubicBezTo>
                      <a:cubicBezTo>
                        <a:pt x="4013" y="877"/>
                        <a:pt x="4422" y="1734"/>
                        <a:pt x="4426" y="1966"/>
                      </a:cubicBezTo>
                      <a:cubicBezTo>
                        <a:pt x="4428" y="1993"/>
                        <a:pt x="4422" y="2001"/>
                        <a:pt x="4420" y="2001"/>
                      </a:cubicBezTo>
                      <a:lnTo>
                        <a:pt x="4419" y="2001"/>
                      </a:lnTo>
                      <a:cubicBezTo>
                        <a:pt x="3944" y="1951"/>
                        <a:pt x="1100" y="1302"/>
                        <a:pt x="535" y="1173"/>
                      </a:cubicBezTo>
                      <a:cubicBezTo>
                        <a:pt x="449" y="1154"/>
                        <a:pt x="381" y="1099"/>
                        <a:pt x="352" y="1028"/>
                      </a:cubicBezTo>
                      <a:lnTo>
                        <a:pt x="88" y="348"/>
                      </a:lnTo>
                      <a:cubicBezTo>
                        <a:pt x="62" y="284"/>
                        <a:pt x="72" y="218"/>
                        <a:pt x="116" y="162"/>
                      </a:cubicBezTo>
                      <a:cubicBezTo>
                        <a:pt x="168" y="97"/>
                        <a:pt x="251" y="59"/>
                        <a:pt x="341" y="59"/>
                      </a:cubicBezTo>
                      <a:close/>
                      <a:moveTo>
                        <a:pt x="344" y="0"/>
                      </a:moveTo>
                      <a:cubicBezTo>
                        <a:pt x="234" y="0"/>
                        <a:pt x="132" y="46"/>
                        <a:pt x="71" y="126"/>
                      </a:cubicBezTo>
                      <a:cubicBezTo>
                        <a:pt x="15" y="199"/>
                        <a:pt x="1" y="287"/>
                        <a:pt x="33" y="369"/>
                      </a:cubicBezTo>
                      <a:lnTo>
                        <a:pt x="297" y="1049"/>
                      </a:lnTo>
                      <a:cubicBezTo>
                        <a:pt x="332" y="1138"/>
                        <a:pt x="417" y="1205"/>
                        <a:pt x="523" y="1230"/>
                      </a:cubicBezTo>
                      <a:cubicBezTo>
                        <a:pt x="1088" y="1360"/>
                        <a:pt x="3934" y="2008"/>
                        <a:pt x="4414" y="2058"/>
                      </a:cubicBezTo>
                      <a:cubicBezTo>
                        <a:pt x="4416" y="2060"/>
                        <a:pt x="4419" y="2060"/>
                        <a:pt x="4422" y="2060"/>
                      </a:cubicBezTo>
                      <a:cubicBezTo>
                        <a:pt x="4446" y="2060"/>
                        <a:pt x="4466" y="2046"/>
                        <a:pt x="4476" y="2022"/>
                      </a:cubicBezTo>
                      <a:cubicBezTo>
                        <a:pt x="4554" y="1846"/>
                        <a:pt x="4082" y="859"/>
                        <a:pt x="3631" y="464"/>
                      </a:cubicBezTo>
                      <a:cubicBezTo>
                        <a:pt x="3582" y="422"/>
                        <a:pt x="3517" y="395"/>
                        <a:pt x="3444" y="385"/>
                      </a:cubicBezTo>
                      <a:lnTo>
                        <a:pt x="391" y="3"/>
                      </a:lnTo>
                      <a:cubicBezTo>
                        <a:pt x="375" y="1"/>
                        <a:pt x="360" y="0"/>
                        <a:pt x="3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8"/>
                <p:cNvSpPr/>
                <p:nvPr/>
              </p:nvSpPr>
              <p:spPr>
                <a:xfrm>
                  <a:off x="4640100" y="1847713"/>
                  <a:ext cx="71025" cy="32125"/>
                </a:xfrm>
                <a:custGeom>
                  <a:avLst/>
                  <a:gdLst/>
                  <a:ahLst/>
                  <a:cxnLst/>
                  <a:rect l="l" t="t" r="r" b="b"/>
                  <a:pathLst>
                    <a:path w="2841" h="1285" extrusionOk="0">
                      <a:moveTo>
                        <a:pt x="215" y="37"/>
                      </a:moveTo>
                      <a:cubicBezTo>
                        <a:pt x="222" y="37"/>
                        <a:pt x="231" y="37"/>
                        <a:pt x="240" y="38"/>
                      </a:cubicBezTo>
                      <a:lnTo>
                        <a:pt x="2144" y="277"/>
                      </a:lnTo>
                      <a:cubicBezTo>
                        <a:pt x="2182" y="281"/>
                        <a:pt x="2216" y="295"/>
                        <a:pt x="2241" y="318"/>
                      </a:cubicBezTo>
                      <a:cubicBezTo>
                        <a:pt x="2496" y="539"/>
                        <a:pt x="2759" y="1081"/>
                        <a:pt x="2762" y="1226"/>
                      </a:cubicBezTo>
                      <a:cubicBezTo>
                        <a:pt x="2762" y="1244"/>
                        <a:pt x="2759" y="1248"/>
                        <a:pt x="2758" y="1248"/>
                      </a:cubicBezTo>
                      <a:cubicBezTo>
                        <a:pt x="2469" y="1218"/>
                        <a:pt x="831" y="845"/>
                        <a:pt x="336" y="732"/>
                      </a:cubicBezTo>
                      <a:cubicBezTo>
                        <a:pt x="281" y="719"/>
                        <a:pt x="237" y="685"/>
                        <a:pt x="221" y="641"/>
                      </a:cubicBezTo>
                      <a:lnTo>
                        <a:pt x="55" y="218"/>
                      </a:lnTo>
                      <a:lnTo>
                        <a:pt x="55" y="216"/>
                      </a:lnTo>
                      <a:cubicBezTo>
                        <a:pt x="40" y="177"/>
                        <a:pt x="46" y="136"/>
                        <a:pt x="73" y="101"/>
                      </a:cubicBezTo>
                      <a:cubicBezTo>
                        <a:pt x="105" y="60"/>
                        <a:pt x="157" y="37"/>
                        <a:pt x="215" y="37"/>
                      </a:cubicBezTo>
                      <a:close/>
                      <a:moveTo>
                        <a:pt x="216" y="0"/>
                      </a:moveTo>
                      <a:cubicBezTo>
                        <a:pt x="146" y="0"/>
                        <a:pt x="83" y="29"/>
                        <a:pt x="45" y="78"/>
                      </a:cubicBezTo>
                      <a:cubicBezTo>
                        <a:pt x="10" y="123"/>
                        <a:pt x="1" y="178"/>
                        <a:pt x="22" y="230"/>
                      </a:cubicBezTo>
                      <a:lnTo>
                        <a:pt x="187" y="653"/>
                      </a:lnTo>
                      <a:cubicBezTo>
                        <a:pt x="209" y="709"/>
                        <a:pt x="262" y="752"/>
                        <a:pt x="327" y="767"/>
                      </a:cubicBezTo>
                      <a:cubicBezTo>
                        <a:pt x="823" y="881"/>
                        <a:pt x="2463" y="1253"/>
                        <a:pt x="2753" y="1283"/>
                      </a:cubicBezTo>
                      <a:cubicBezTo>
                        <a:pt x="2754" y="1283"/>
                        <a:pt x="2756" y="1285"/>
                        <a:pt x="2758" y="1285"/>
                      </a:cubicBezTo>
                      <a:cubicBezTo>
                        <a:pt x="2774" y="1285"/>
                        <a:pt x="2786" y="1276"/>
                        <a:pt x="2792" y="1261"/>
                      </a:cubicBezTo>
                      <a:cubicBezTo>
                        <a:pt x="2841" y="1151"/>
                        <a:pt x="2546" y="535"/>
                        <a:pt x="2266" y="290"/>
                      </a:cubicBezTo>
                      <a:cubicBezTo>
                        <a:pt x="2235" y="263"/>
                        <a:pt x="2193" y="245"/>
                        <a:pt x="2149" y="240"/>
                      </a:cubicBezTo>
                      <a:lnTo>
                        <a:pt x="245" y="2"/>
                      </a:lnTo>
                      <a:cubicBezTo>
                        <a:pt x="235" y="1"/>
                        <a:pt x="225" y="0"/>
                        <a:pt x="2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8"/>
                <p:cNvSpPr/>
                <p:nvPr/>
              </p:nvSpPr>
              <p:spPr>
                <a:xfrm>
                  <a:off x="4844975" y="1811313"/>
                  <a:ext cx="186100" cy="206975"/>
                </a:xfrm>
                <a:custGeom>
                  <a:avLst/>
                  <a:gdLst/>
                  <a:ahLst/>
                  <a:cxnLst/>
                  <a:rect l="l" t="t" r="r" b="b"/>
                  <a:pathLst>
                    <a:path w="7444" h="8279" extrusionOk="0">
                      <a:moveTo>
                        <a:pt x="3790" y="1"/>
                      </a:moveTo>
                      <a:cubicBezTo>
                        <a:pt x="3790" y="1"/>
                        <a:pt x="1980" y="353"/>
                        <a:pt x="708" y="353"/>
                      </a:cubicBezTo>
                      <a:cubicBezTo>
                        <a:pt x="664" y="353"/>
                        <a:pt x="621" y="352"/>
                        <a:pt x="579" y="351"/>
                      </a:cubicBezTo>
                      <a:cubicBezTo>
                        <a:pt x="575" y="351"/>
                        <a:pt x="572" y="351"/>
                        <a:pt x="568" y="351"/>
                      </a:cubicBezTo>
                      <a:cubicBezTo>
                        <a:pt x="231" y="351"/>
                        <a:pt x="0" y="696"/>
                        <a:pt x="139" y="1009"/>
                      </a:cubicBezTo>
                      <a:lnTo>
                        <a:pt x="2812" y="7077"/>
                      </a:lnTo>
                      <a:cubicBezTo>
                        <a:pt x="2855" y="7174"/>
                        <a:pt x="2929" y="7254"/>
                        <a:pt x="3023" y="7303"/>
                      </a:cubicBezTo>
                      <a:cubicBezTo>
                        <a:pt x="3492" y="7549"/>
                        <a:pt x="4991" y="8279"/>
                        <a:pt x="6264" y="8279"/>
                      </a:cubicBezTo>
                      <a:cubicBezTo>
                        <a:pt x="6701" y="8279"/>
                        <a:pt x="7111" y="8193"/>
                        <a:pt x="7444" y="7971"/>
                      </a:cubicBezTo>
                      <a:cubicBezTo>
                        <a:pt x="7444" y="7971"/>
                        <a:pt x="6032" y="1994"/>
                        <a:pt x="3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8"/>
                <p:cNvSpPr/>
                <p:nvPr/>
              </p:nvSpPr>
              <p:spPr>
                <a:xfrm>
                  <a:off x="4870375" y="1820338"/>
                  <a:ext cx="154025" cy="172150"/>
                </a:xfrm>
                <a:custGeom>
                  <a:avLst/>
                  <a:gdLst/>
                  <a:ahLst/>
                  <a:cxnLst/>
                  <a:rect l="l" t="t" r="r" b="b"/>
                  <a:pathLst>
                    <a:path w="6161" h="6886" extrusionOk="0">
                      <a:moveTo>
                        <a:pt x="3074" y="198"/>
                      </a:moveTo>
                      <a:cubicBezTo>
                        <a:pt x="4714" y="1700"/>
                        <a:pt x="5808" y="5931"/>
                        <a:pt x="5951" y="6502"/>
                      </a:cubicBezTo>
                      <a:cubicBezTo>
                        <a:pt x="5710" y="6643"/>
                        <a:pt x="5418" y="6699"/>
                        <a:pt x="5107" y="6699"/>
                      </a:cubicBezTo>
                      <a:cubicBezTo>
                        <a:pt x="4075" y="6699"/>
                        <a:pt x="2830" y="6082"/>
                        <a:pt x="2526" y="5923"/>
                      </a:cubicBezTo>
                      <a:cubicBezTo>
                        <a:pt x="2467" y="5893"/>
                        <a:pt x="2423" y="5844"/>
                        <a:pt x="2396" y="5783"/>
                      </a:cubicBezTo>
                      <a:lnTo>
                        <a:pt x="234" y="878"/>
                      </a:lnTo>
                      <a:cubicBezTo>
                        <a:pt x="194" y="786"/>
                        <a:pt x="202" y="687"/>
                        <a:pt x="258" y="604"/>
                      </a:cubicBezTo>
                      <a:cubicBezTo>
                        <a:pt x="311" y="523"/>
                        <a:pt x="401" y="475"/>
                        <a:pt x="498" y="475"/>
                      </a:cubicBezTo>
                      <a:lnTo>
                        <a:pt x="504" y="475"/>
                      </a:lnTo>
                      <a:cubicBezTo>
                        <a:pt x="535" y="475"/>
                        <a:pt x="567" y="475"/>
                        <a:pt x="600" y="475"/>
                      </a:cubicBezTo>
                      <a:cubicBezTo>
                        <a:pt x="1536" y="475"/>
                        <a:pt x="2815" y="248"/>
                        <a:pt x="3074" y="198"/>
                      </a:cubicBezTo>
                      <a:close/>
                      <a:moveTo>
                        <a:pt x="3130" y="1"/>
                      </a:moveTo>
                      <a:lnTo>
                        <a:pt x="3085" y="10"/>
                      </a:lnTo>
                      <a:cubicBezTo>
                        <a:pt x="3070" y="12"/>
                        <a:pt x="1598" y="292"/>
                        <a:pt x="593" y="292"/>
                      </a:cubicBezTo>
                      <a:cubicBezTo>
                        <a:pt x="564" y="292"/>
                        <a:pt x="536" y="291"/>
                        <a:pt x="509" y="291"/>
                      </a:cubicBezTo>
                      <a:cubicBezTo>
                        <a:pt x="343" y="291"/>
                        <a:pt x="194" y="365"/>
                        <a:pt x="105" y="502"/>
                      </a:cubicBezTo>
                      <a:cubicBezTo>
                        <a:pt x="15" y="636"/>
                        <a:pt x="0" y="804"/>
                        <a:pt x="65" y="953"/>
                      </a:cubicBezTo>
                      <a:lnTo>
                        <a:pt x="2227" y="5858"/>
                      </a:lnTo>
                      <a:cubicBezTo>
                        <a:pt x="2271" y="5958"/>
                        <a:pt x="2344" y="6035"/>
                        <a:pt x="2440" y="6087"/>
                      </a:cubicBezTo>
                      <a:cubicBezTo>
                        <a:pt x="2872" y="6313"/>
                        <a:pt x="4069" y="6886"/>
                        <a:pt x="5101" y="6886"/>
                      </a:cubicBezTo>
                      <a:cubicBezTo>
                        <a:pt x="5473" y="6886"/>
                        <a:pt x="5822" y="6811"/>
                        <a:pt x="6108" y="6621"/>
                      </a:cubicBezTo>
                      <a:lnTo>
                        <a:pt x="6161" y="6587"/>
                      </a:lnTo>
                      <a:lnTo>
                        <a:pt x="6147" y="6524"/>
                      </a:lnTo>
                      <a:cubicBezTo>
                        <a:pt x="6100" y="6325"/>
                        <a:pt x="4978" y="1644"/>
                        <a:pt x="3164" y="31"/>
                      </a:cubicBezTo>
                      <a:lnTo>
                        <a:pt x="31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8"/>
                <p:cNvSpPr/>
                <p:nvPr/>
              </p:nvSpPr>
              <p:spPr>
                <a:xfrm>
                  <a:off x="4887625" y="1839638"/>
                  <a:ext cx="119575" cy="133600"/>
                </a:xfrm>
                <a:custGeom>
                  <a:avLst/>
                  <a:gdLst/>
                  <a:ahLst/>
                  <a:cxnLst/>
                  <a:rect l="l" t="t" r="r" b="b"/>
                  <a:pathLst>
                    <a:path w="4783" h="5344" extrusionOk="0">
                      <a:moveTo>
                        <a:pt x="2387" y="152"/>
                      </a:moveTo>
                      <a:cubicBezTo>
                        <a:pt x="3661" y="1318"/>
                        <a:pt x="4511" y="4603"/>
                        <a:pt x="4620" y="5046"/>
                      </a:cubicBezTo>
                      <a:cubicBezTo>
                        <a:pt x="4434" y="5156"/>
                        <a:pt x="4207" y="5200"/>
                        <a:pt x="3966" y="5200"/>
                      </a:cubicBezTo>
                      <a:cubicBezTo>
                        <a:pt x="3164" y="5200"/>
                        <a:pt x="2197" y="4721"/>
                        <a:pt x="1962" y="4597"/>
                      </a:cubicBezTo>
                      <a:cubicBezTo>
                        <a:pt x="1917" y="4573"/>
                        <a:pt x="1880" y="4535"/>
                        <a:pt x="1861" y="4489"/>
                      </a:cubicBezTo>
                      <a:lnTo>
                        <a:pt x="181" y="680"/>
                      </a:lnTo>
                      <a:cubicBezTo>
                        <a:pt x="151" y="609"/>
                        <a:pt x="157" y="531"/>
                        <a:pt x="200" y="466"/>
                      </a:cubicBezTo>
                      <a:cubicBezTo>
                        <a:pt x="242" y="404"/>
                        <a:pt x="312" y="368"/>
                        <a:pt x="386" y="368"/>
                      </a:cubicBezTo>
                      <a:lnTo>
                        <a:pt x="392" y="368"/>
                      </a:lnTo>
                      <a:cubicBezTo>
                        <a:pt x="410" y="368"/>
                        <a:pt x="428" y="368"/>
                        <a:pt x="446" y="368"/>
                      </a:cubicBezTo>
                      <a:cubicBezTo>
                        <a:pt x="1173" y="368"/>
                        <a:pt x="2184" y="192"/>
                        <a:pt x="2387" y="152"/>
                      </a:cubicBezTo>
                      <a:close/>
                      <a:moveTo>
                        <a:pt x="2430" y="0"/>
                      </a:moveTo>
                      <a:lnTo>
                        <a:pt x="2395" y="6"/>
                      </a:lnTo>
                      <a:cubicBezTo>
                        <a:pt x="2383" y="8"/>
                        <a:pt x="1273" y="226"/>
                        <a:pt x="491" y="226"/>
                      </a:cubicBezTo>
                      <a:cubicBezTo>
                        <a:pt x="459" y="226"/>
                        <a:pt x="427" y="226"/>
                        <a:pt x="396" y="225"/>
                      </a:cubicBezTo>
                      <a:cubicBezTo>
                        <a:pt x="262" y="225"/>
                        <a:pt x="151" y="283"/>
                        <a:pt x="81" y="387"/>
                      </a:cubicBezTo>
                      <a:cubicBezTo>
                        <a:pt x="11" y="492"/>
                        <a:pt x="1" y="623"/>
                        <a:pt x="51" y="738"/>
                      </a:cubicBezTo>
                      <a:lnTo>
                        <a:pt x="1730" y="4547"/>
                      </a:lnTo>
                      <a:cubicBezTo>
                        <a:pt x="1763" y="4623"/>
                        <a:pt x="1821" y="4685"/>
                        <a:pt x="1895" y="4723"/>
                      </a:cubicBezTo>
                      <a:cubicBezTo>
                        <a:pt x="2229" y="4899"/>
                        <a:pt x="3158" y="5344"/>
                        <a:pt x="3961" y="5344"/>
                      </a:cubicBezTo>
                      <a:lnTo>
                        <a:pt x="3961" y="5344"/>
                      </a:lnTo>
                      <a:cubicBezTo>
                        <a:pt x="4249" y="5344"/>
                        <a:pt x="4520" y="5288"/>
                        <a:pt x="4742" y="5139"/>
                      </a:cubicBezTo>
                      <a:lnTo>
                        <a:pt x="4783" y="5112"/>
                      </a:lnTo>
                      <a:lnTo>
                        <a:pt x="4772" y="5063"/>
                      </a:lnTo>
                      <a:cubicBezTo>
                        <a:pt x="4736" y="4910"/>
                        <a:pt x="3864" y="1274"/>
                        <a:pt x="2457" y="23"/>
                      </a:cubicBezTo>
                      <a:lnTo>
                        <a:pt x="2430" y="0"/>
                      </a:lnTo>
                      <a:close/>
                      <a:moveTo>
                        <a:pt x="3961" y="5344"/>
                      </a:moveTo>
                      <a:cubicBezTo>
                        <a:pt x="3961" y="5344"/>
                        <a:pt x="3960" y="5344"/>
                        <a:pt x="3960" y="5344"/>
                      </a:cubicBezTo>
                      <a:lnTo>
                        <a:pt x="3962" y="5344"/>
                      </a:lnTo>
                      <a:cubicBezTo>
                        <a:pt x="3961" y="5344"/>
                        <a:pt x="3961" y="5344"/>
                        <a:pt x="3961" y="53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8"/>
                <p:cNvSpPr/>
                <p:nvPr/>
              </p:nvSpPr>
              <p:spPr>
                <a:xfrm>
                  <a:off x="4910900" y="1852863"/>
                  <a:ext cx="95925" cy="107175"/>
                </a:xfrm>
                <a:custGeom>
                  <a:avLst/>
                  <a:gdLst/>
                  <a:ahLst/>
                  <a:cxnLst/>
                  <a:rect l="l" t="t" r="r" b="b"/>
                  <a:pathLst>
                    <a:path w="3837" h="4287" extrusionOk="0">
                      <a:moveTo>
                        <a:pt x="1915" y="124"/>
                      </a:moveTo>
                      <a:cubicBezTo>
                        <a:pt x="2935" y="1059"/>
                        <a:pt x="3617" y="3692"/>
                        <a:pt x="3706" y="4048"/>
                      </a:cubicBezTo>
                      <a:cubicBezTo>
                        <a:pt x="3556" y="4137"/>
                        <a:pt x="3374" y="4172"/>
                        <a:pt x="3180" y="4172"/>
                      </a:cubicBezTo>
                      <a:cubicBezTo>
                        <a:pt x="2537" y="4172"/>
                        <a:pt x="1762" y="3786"/>
                        <a:pt x="1573" y="3687"/>
                      </a:cubicBezTo>
                      <a:cubicBezTo>
                        <a:pt x="1537" y="3669"/>
                        <a:pt x="1508" y="3638"/>
                        <a:pt x="1493" y="3600"/>
                      </a:cubicBezTo>
                      <a:lnTo>
                        <a:pt x="146" y="546"/>
                      </a:lnTo>
                      <a:cubicBezTo>
                        <a:pt x="122" y="490"/>
                        <a:pt x="126" y="428"/>
                        <a:pt x="161" y="376"/>
                      </a:cubicBezTo>
                      <a:cubicBezTo>
                        <a:pt x="195" y="326"/>
                        <a:pt x="251" y="295"/>
                        <a:pt x="312" y="295"/>
                      </a:cubicBezTo>
                      <a:cubicBezTo>
                        <a:pt x="330" y="295"/>
                        <a:pt x="357" y="297"/>
                        <a:pt x="381" y="297"/>
                      </a:cubicBezTo>
                      <a:cubicBezTo>
                        <a:pt x="964" y="297"/>
                        <a:pt x="1754" y="154"/>
                        <a:pt x="1915" y="124"/>
                      </a:cubicBezTo>
                      <a:close/>
                      <a:moveTo>
                        <a:pt x="1950" y="1"/>
                      </a:moveTo>
                      <a:lnTo>
                        <a:pt x="1921" y="6"/>
                      </a:lnTo>
                      <a:cubicBezTo>
                        <a:pt x="1912" y="7"/>
                        <a:pt x="1002" y="182"/>
                        <a:pt x="378" y="182"/>
                      </a:cubicBezTo>
                      <a:cubicBezTo>
                        <a:pt x="357" y="182"/>
                        <a:pt x="337" y="182"/>
                        <a:pt x="318" y="182"/>
                      </a:cubicBezTo>
                      <a:cubicBezTo>
                        <a:pt x="314" y="181"/>
                        <a:pt x="310" y="181"/>
                        <a:pt x="305" y="181"/>
                      </a:cubicBezTo>
                      <a:cubicBezTo>
                        <a:pt x="212" y="181"/>
                        <a:pt x="120" y="231"/>
                        <a:pt x="66" y="312"/>
                      </a:cubicBezTo>
                      <a:cubicBezTo>
                        <a:pt x="10" y="396"/>
                        <a:pt x="0" y="500"/>
                        <a:pt x="41" y="593"/>
                      </a:cubicBezTo>
                      <a:lnTo>
                        <a:pt x="1386" y="3648"/>
                      </a:lnTo>
                      <a:cubicBezTo>
                        <a:pt x="1414" y="3708"/>
                        <a:pt x="1461" y="3758"/>
                        <a:pt x="1520" y="3789"/>
                      </a:cubicBezTo>
                      <a:cubicBezTo>
                        <a:pt x="1789" y="3930"/>
                        <a:pt x="2533" y="4287"/>
                        <a:pt x="3176" y="4287"/>
                      </a:cubicBezTo>
                      <a:cubicBezTo>
                        <a:pt x="3407" y="4287"/>
                        <a:pt x="3626" y="4241"/>
                        <a:pt x="3803" y="4123"/>
                      </a:cubicBezTo>
                      <a:lnTo>
                        <a:pt x="3837" y="4100"/>
                      </a:lnTo>
                      <a:lnTo>
                        <a:pt x="3828" y="4062"/>
                      </a:lnTo>
                      <a:cubicBezTo>
                        <a:pt x="3797" y="3937"/>
                        <a:pt x="3099" y="1023"/>
                        <a:pt x="1971" y="19"/>
                      </a:cubicBezTo>
                      <a:lnTo>
                        <a:pt x="19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8"/>
                <p:cNvSpPr/>
                <p:nvPr/>
              </p:nvSpPr>
              <p:spPr>
                <a:xfrm>
                  <a:off x="4923850" y="1867288"/>
                  <a:ext cx="70075" cy="78325"/>
                </a:xfrm>
                <a:custGeom>
                  <a:avLst/>
                  <a:gdLst/>
                  <a:ahLst/>
                  <a:cxnLst/>
                  <a:rect l="l" t="t" r="r" b="b"/>
                  <a:pathLst>
                    <a:path w="2803" h="3133" extrusionOk="0">
                      <a:moveTo>
                        <a:pt x="1398" y="92"/>
                      </a:moveTo>
                      <a:cubicBezTo>
                        <a:pt x="2145" y="774"/>
                        <a:pt x="2643" y="2699"/>
                        <a:pt x="2707" y="2958"/>
                      </a:cubicBezTo>
                      <a:cubicBezTo>
                        <a:pt x="2598" y="3023"/>
                        <a:pt x="2465" y="3049"/>
                        <a:pt x="2323" y="3049"/>
                      </a:cubicBezTo>
                      <a:cubicBezTo>
                        <a:pt x="1854" y="3049"/>
                        <a:pt x="1287" y="2768"/>
                        <a:pt x="1149" y="2696"/>
                      </a:cubicBezTo>
                      <a:cubicBezTo>
                        <a:pt x="1122" y="2682"/>
                        <a:pt x="1102" y="2659"/>
                        <a:pt x="1090" y="2632"/>
                      </a:cubicBezTo>
                      <a:lnTo>
                        <a:pt x="106" y="400"/>
                      </a:lnTo>
                      <a:cubicBezTo>
                        <a:pt x="88" y="359"/>
                        <a:pt x="93" y="314"/>
                        <a:pt x="117" y="276"/>
                      </a:cubicBezTo>
                      <a:cubicBezTo>
                        <a:pt x="141" y="239"/>
                        <a:pt x="182" y="216"/>
                        <a:pt x="228" y="216"/>
                      </a:cubicBezTo>
                      <a:lnTo>
                        <a:pt x="229" y="216"/>
                      </a:lnTo>
                      <a:cubicBezTo>
                        <a:pt x="251" y="217"/>
                        <a:pt x="273" y="217"/>
                        <a:pt x="296" y="217"/>
                      </a:cubicBezTo>
                      <a:cubicBezTo>
                        <a:pt x="723" y="217"/>
                        <a:pt x="1283" y="114"/>
                        <a:pt x="1398" y="92"/>
                      </a:cubicBezTo>
                      <a:close/>
                      <a:moveTo>
                        <a:pt x="1424" y="1"/>
                      </a:moveTo>
                      <a:lnTo>
                        <a:pt x="1404" y="5"/>
                      </a:lnTo>
                      <a:cubicBezTo>
                        <a:pt x="1397" y="7"/>
                        <a:pt x="736" y="133"/>
                        <a:pt x="278" y="133"/>
                      </a:cubicBezTo>
                      <a:lnTo>
                        <a:pt x="228" y="133"/>
                      </a:lnTo>
                      <a:cubicBezTo>
                        <a:pt x="155" y="133"/>
                        <a:pt x="88" y="168"/>
                        <a:pt x="47" y="229"/>
                      </a:cubicBezTo>
                      <a:cubicBezTo>
                        <a:pt x="8" y="289"/>
                        <a:pt x="0" y="367"/>
                        <a:pt x="30" y="434"/>
                      </a:cubicBezTo>
                      <a:lnTo>
                        <a:pt x="1013" y="2665"/>
                      </a:lnTo>
                      <a:cubicBezTo>
                        <a:pt x="1032" y="2711"/>
                        <a:pt x="1067" y="2747"/>
                        <a:pt x="1110" y="2768"/>
                      </a:cubicBezTo>
                      <a:cubicBezTo>
                        <a:pt x="1307" y="2872"/>
                        <a:pt x="1851" y="3133"/>
                        <a:pt x="2320" y="3133"/>
                      </a:cubicBezTo>
                      <a:lnTo>
                        <a:pt x="2321" y="3133"/>
                      </a:lnTo>
                      <a:cubicBezTo>
                        <a:pt x="2488" y="3133"/>
                        <a:pt x="2648" y="3099"/>
                        <a:pt x="2778" y="3013"/>
                      </a:cubicBezTo>
                      <a:lnTo>
                        <a:pt x="2803" y="2996"/>
                      </a:lnTo>
                      <a:lnTo>
                        <a:pt x="2797" y="2967"/>
                      </a:lnTo>
                      <a:cubicBezTo>
                        <a:pt x="2775" y="2878"/>
                        <a:pt x="2264" y="748"/>
                        <a:pt x="1439" y="15"/>
                      </a:cubicBez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8"/>
                <p:cNvSpPr/>
                <p:nvPr/>
              </p:nvSpPr>
              <p:spPr>
                <a:xfrm>
                  <a:off x="4938950" y="1884138"/>
                  <a:ext cx="39950" cy="44675"/>
                </a:xfrm>
                <a:custGeom>
                  <a:avLst/>
                  <a:gdLst/>
                  <a:ahLst/>
                  <a:cxnLst/>
                  <a:rect l="l" t="t" r="r" b="b"/>
                  <a:pathLst>
                    <a:path w="1598" h="1787" extrusionOk="0">
                      <a:moveTo>
                        <a:pt x="797" y="53"/>
                      </a:moveTo>
                      <a:cubicBezTo>
                        <a:pt x="1222" y="441"/>
                        <a:pt x="1506" y="1537"/>
                        <a:pt x="1543" y="1686"/>
                      </a:cubicBezTo>
                      <a:cubicBezTo>
                        <a:pt x="1481" y="1723"/>
                        <a:pt x="1405" y="1738"/>
                        <a:pt x="1325" y="1738"/>
                      </a:cubicBezTo>
                      <a:cubicBezTo>
                        <a:pt x="1057" y="1738"/>
                        <a:pt x="734" y="1577"/>
                        <a:pt x="655" y="1536"/>
                      </a:cubicBezTo>
                      <a:cubicBezTo>
                        <a:pt x="641" y="1528"/>
                        <a:pt x="629" y="1516"/>
                        <a:pt x="621" y="1499"/>
                      </a:cubicBezTo>
                      <a:lnTo>
                        <a:pt x="61" y="229"/>
                      </a:lnTo>
                      <a:cubicBezTo>
                        <a:pt x="50" y="204"/>
                        <a:pt x="53" y="179"/>
                        <a:pt x="67" y="157"/>
                      </a:cubicBezTo>
                      <a:cubicBezTo>
                        <a:pt x="81" y="138"/>
                        <a:pt x="105" y="124"/>
                        <a:pt x="129" y="124"/>
                      </a:cubicBezTo>
                      <a:lnTo>
                        <a:pt x="132" y="124"/>
                      </a:lnTo>
                      <a:cubicBezTo>
                        <a:pt x="141" y="124"/>
                        <a:pt x="149" y="124"/>
                        <a:pt x="158" y="124"/>
                      </a:cubicBezTo>
                      <a:cubicBezTo>
                        <a:pt x="401" y="124"/>
                        <a:pt x="730" y="64"/>
                        <a:pt x="797" y="53"/>
                      </a:cubicBezTo>
                      <a:close/>
                      <a:moveTo>
                        <a:pt x="811" y="1"/>
                      </a:moveTo>
                      <a:lnTo>
                        <a:pt x="800" y="4"/>
                      </a:lnTo>
                      <a:cubicBezTo>
                        <a:pt x="796" y="4"/>
                        <a:pt x="419" y="77"/>
                        <a:pt x="158" y="77"/>
                      </a:cubicBezTo>
                      <a:lnTo>
                        <a:pt x="129" y="77"/>
                      </a:lnTo>
                      <a:cubicBezTo>
                        <a:pt x="88" y="77"/>
                        <a:pt x="50" y="97"/>
                        <a:pt x="28" y="131"/>
                      </a:cubicBezTo>
                      <a:cubicBezTo>
                        <a:pt x="5" y="166"/>
                        <a:pt x="0" y="210"/>
                        <a:pt x="17" y="248"/>
                      </a:cubicBezTo>
                      <a:lnTo>
                        <a:pt x="577" y="1519"/>
                      </a:lnTo>
                      <a:cubicBezTo>
                        <a:pt x="589" y="1545"/>
                        <a:pt x="608" y="1566"/>
                        <a:pt x="633" y="1578"/>
                      </a:cubicBezTo>
                      <a:cubicBezTo>
                        <a:pt x="744" y="1637"/>
                        <a:pt x="1055" y="1786"/>
                        <a:pt x="1323" y="1786"/>
                      </a:cubicBezTo>
                      <a:cubicBezTo>
                        <a:pt x="1418" y="1786"/>
                        <a:pt x="1509" y="1766"/>
                        <a:pt x="1584" y="1718"/>
                      </a:cubicBezTo>
                      <a:lnTo>
                        <a:pt x="1597" y="1709"/>
                      </a:lnTo>
                      <a:lnTo>
                        <a:pt x="1593" y="1692"/>
                      </a:lnTo>
                      <a:cubicBezTo>
                        <a:pt x="1581" y="1640"/>
                        <a:pt x="1291" y="427"/>
                        <a:pt x="820" y="10"/>
                      </a:cubicBezTo>
                      <a:lnTo>
                        <a:pt x="8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8"/>
                <p:cNvSpPr/>
                <p:nvPr/>
              </p:nvSpPr>
              <p:spPr>
                <a:xfrm>
                  <a:off x="3938825" y="1810888"/>
                  <a:ext cx="110475" cy="171725"/>
                </a:xfrm>
                <a:custGeom>
                  <a:avLst/>
                  <a:gdLst/>
                  <a:ahLst/>
                  <a:cxnLst/>
                  <a:rect l="l" t="t" r="r" b="b"/>
                  <a:pathLst>
                    <a:path w="4419" h="6869" extrusionOk="0">
                      <a:moveTo>
                        <a:pt x="2910" y="1"/>
                      </a:moveTo>
                      <a:cubicBezTo>
                        <a:pt x="2793" y="1"/>
                        <a:pt x="2682" y="62"/>
                        <a:pt x="2623" y="168"/>
                      </a:cubicBezTo>
                      <a:cubicBezTo>
                        <a:pt x="1506" y="2164"/>
                        <a:pt x="573" y="4857"/>
                        <a:pt x="75" y="6435"/>
                      </a:cubicBezTo>
                      <a:cubicBezTo>
                        <a:pt x="1" y="6671"/>
                        <a:pt x="188" y="6869"/>
                        <a:pt x="394" y="6869"/>
                      </a:cubicBezTo>
                      <a:cubicBezTo>
                        <a:pt x="467" y="6869"/>
                        <a:pt x="543" y="6843"/>
                        <a:pt x="610" y="6785"/>
                      </a:cubicBezTo>
                      <a:cubicBezTo>
                        <a:pt x="1547" y="5975"/>
                        <a:pt x="2876" y="5002"/>
                        <a:pt x="3242" y="4736"/>
                      </a:cubicBezTo>
                      <a:cubicBezTo>
                        <a:pt x="3305" y="4690"/>
                        <a:pt x="3349" y="4625"/>
                        <a:pt x="3367" y="4549"/>
                      </a:cubicBezTo>
                      <a:lnTo>
                        <a:pt x="4367" y="552"/>
                      </a:lnTo>
                      <a:cubicBezTo>
                        <a:pt x="4418" y="346"/>
                        <a:pt x="4265" y="138"/>
                        <a:pt x="4056" y="138"/>
                      </a:cubicBezTo>
                      <a:cubicBezTo>
                        <a:pt x="4048" y="138"/>
                        <a:pt x="4039" y="138"/>
                        <a:pt x="4030" y="139"/>
                      </a:cubicBezTo>
                      <a:cubicBezTo>
                        <a:pt x="3975" y="144"/>
                        <a:pt x="3919" y="146"/>
                        <a:pt x="3863" y="146"/>
                      </a:cubicBezTo>
                      <a:cubicBezTo>
                        <a:pt x="3537" y="146"/>
                        <a:pt x="3213" y="74"/>
                        <a:pt x="3001" y="13"/>
                      </a:cubicBezTo>
                      <a:cubicBezTo>
                        <a:pt x="2971" y="5"/>
                        <a:pt x="2940" y="1"/>
                        <a:pt x="2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8"/>
                <p:cNvSpPr/>
                <p:nvPr/>
              </p:nvSpPr>
              <p:spPr>
                <a:xfrm>
                  <a:off x="3948600" y="1818013"/>
                  <a:ext cx="88875" cy="141925"/>
                </a:xfrm>
                <a:custGeom>
                  <a:avLst/>
                  <a:gdLst/>
                  <a:ahLst/>
                  <a:cxnLst/>
                  <a:rect l="l" t="t" r="r" b="b"/>
                  <a:pathLst>
                    <a:path w="3555" h="5677" extrusionOk="0">
                      <a:moveTo>
                        <a:pt x="2317" y="185"/>
                      </a:moveTo>
                      <a:cubicBezTo>
                        <a:pt x="2331" y="185"/>
                        <a:pt x="2346" y="187"/>
                        <a:pt x="2359" y="191"/>
                      </a:cubicBezTo>
                      <a:cubicBezTo>
                        <a:pt x="2539" y="244"/>
                        <a:pt x="2793" y="301"/>
                        <a:pt x="3051" y="301"/>
                      </a:cubicBezTo>
                      <a:cubicBezTo>
                        <a:pt x="3097" y="301"/>
                        <a:pt x="3142" y="300"/>
                        <a:pt x="3187" y="296"/>
                      </a:cubicBezTo>
                      <a:cubicBezTo>
                        <a:pt x="3191" y="296"/>
                        <a:pt x="3194" y="295"/>
                        <a:pt x="3198" y="295"/>
                      </a:cubicBezTo>
                      <a:cubicBezTo>
                        <a:pt x="3253" y="295"/>
                        <a:pt x="3290" y="326"/>
                        <a:pt x="3308" y="347"/>
                      </a:cubicBezTo>
                      <a:cubicBezTo>
                        <a:pt x="3346" y="391"/>
                        <a:pt x="3361" y="454"/>
                        <a:pt x="3348" y="511"/>
                      </a:cubicBezTo>
                      <a:lnTo>
                        <a:pt x="2578" y="3707"/>
                      </a:lnTo>
                      <a:cubicBezTo>
                        <a:pt x="2569" y="3748"/>
                        <a:pt x="2546" y="3781"/>
                        <a:pt x="2516" y="3804"/>
                      </a:cubicBezTo>
                      <a:cubicBezTo>
                        <a:pt x="2220" y="4027"/>
                        <a:pt x="1201" y="4806"/>
                        <a:pt x="486" y="5448"/>
                      </a:cubicBezTo>
                      <a:cubicBezTo>
                        <a:pt x="450" y="5481"/>
                        <a:pt x="413" y="5491"/>
                        <a:pt x="382" y="5491"/>
                      </a:cubicBezTo>
                      <a:cubicBezTo>
                        <a:pt x="341" y="5491"/>
                        <a:pt x="308" y="5474"/>
                        <a:pt x="295" y="5465"/>
                      </a:cubicBezTo>
                      <a:cubicBezTo>
                        <a:pt x="245" y="5433"/>
                        <a:pt x="195" y="5360"/>
                        <a:pt x="225" y="5263"/>
                      </a:cubicBezTo>
                      <a:cubicBezTo>
                        <a:pt x="580" y="4091"/>
                        <a:pt x="1307" y="1885"/>
                        <a:pt x="2176" y="270"/>
                      </a:cubicBezTo>
                      <a:cubicBezTo>
                        <a:pt x="2206" y="215"/>
                        <a:pt x="2259" y="185"/>
                        <a:pt x="2317" y="185"/>
                      </a:cubicBezTo>
                      <a:close/>
                      <a:moveTo>
                        <a:pt x="2317" y="0"/>
                      </a:moveTo>
                      <a:cubicBezTo>
                        <a:pt x="2193" y="0"/>
                        <a:pt x="2077" y="67"/>
                        <a:pt x="2015" y="182"/>
                      </a:cubicBezTo>
                      <a:cubicBezTo>
                        <a:pt x="1137" y="1811"/>
                        <a:pt x="406" y="4032"/>
                        <a:pt x="49" y="5210"/>
                      </a:cubicBezTo>
                      <a:cubicBezTo>
                        <a:pt x="0" y="5368"/>
                        <a:pt x="59" y="5533"/>
                        <a:pt x="196" y="5621"/>
                      </a:cubicBezTo>
                      <a:cubicBezTo>
                        <a:pt x="254" y="5658"/>
                        <a:pt x="318" y="5676"/>
                        <a:pt x="380" y="5676"/>
                      </a:cubicBezTo>
                      <a:cubicBezTo>
                        <a:pt x="462" y="5676"/>
                        <a:pt x="542" y="5644"/>
                        <a:pt x="609" y="5585"/>
                      </a:cubicBezTo>
                      <a:cubicBezTo>
                        <a:pt x="1318" y="4947"/>
                        <a:pt x="2334" y="4173"/>
                        <a:pt x="2627" y="3951"/>
                      </a:cubicBezTo>
                      <a:cubicBezTo>
                        <a:pt x="2692" y="3903"/>
                        <a:pt x="2737" y="3832"/>
                        <a:pt x="2757" y="3750"/>
                      </a:cubicBezTo>
                      <a:lnTo>
                        <a:pt x="3527" y="555"/>
                      </a:lnTo>
                      <a:cubicBezTo>
                        <a:pt x="3554" y="439"/>
                        <a:pt x="3525" y="316"/>
                        <a:pt x="3448" y="226"/>
                      </a:cubicBezTo>
                      <a:cubicBezTo>
                        <a:pt x="3383" y="151"/>
                        <a:pt x="3295" y="109"/>
                        <a:pt x="3199" y="109"/>
                      </a:cubicBezTo>
                      <a:cubicBezTo>
                        <a:pt x="3189" y="109"/>
                        <a:pt x="3180" y="110"/>
                        <a:pt x="3170" y="111"/>
                      </a:cubicBezTo>
                      <a:cubicBezTo>
                        <a:pt x="3130" y="114"/>
                        <a:pt x="3089" y="116"/>
                        <a:pt x="3048" y="116"/>
                      </a:cubicBezTo>
                      <a:cubicBezTo>
                        <a:pt x="2815" y="116"/>
                        <a:pt x="2579" y="63"/>
                        <a:pt x="2413" y="13"/>
                      </a:cubicBezTo>
                      <a:cubicBezTo>
                        <a:pt x="2381" y="5"/>
                        <a:pt x="2349" y="0"/>
                        <a:pt x="23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8"/>
                <p:cNvSpPr/>
                <p:nvPr/>
              </p:nvSpPr>
              <p:spPr>
                <a:xfrm>
                  <a:off x="3961950" y="1839288"/>
                  <a:ext cx="62225" cy="99350"/>
                </a:xfrm>
                <a:custGeom>
                  <a:avLst/>
                  <a:gdLst/>
                  <a:ahLst/>
                  <a:cxnLst/>
                  <a:rect l="l" t="t" r="r" b="b"/>
                  <a:pathLst>
                    <a:path w="2489" h="3974" extrusionOk="0">
                      <a:moveTo>
                        <a:pt x="1622" y="130"/>
                      </a:moveTo>
                      <a:cubicBezTo>
                        <a:pt x="1633" y="130"/>
                        <a:pt x="1643" y="131"/>
                        <a:pt x="1654" y="134"/>
                      </a:cubicBezTo>
                      <a:cubicBezTo>
                        <a:pt x="1778" y="170"/>
                        <a:pt x="1954" y="211"/>
                        <a:pt x="2133" y="211"/>
                      </a:cubicBezTo>
                      <a:cubicBezTo>
                        <a:pt x="2165" y="211"/>
                        <a:pt x="2198" y="210"/>
                        <a:pt x="2231" y="207"/>
                      </a:cubicBezTo>
                      <a:cubicBezTo>
                        <a:pt x="2236" y="206"/>
                        <a:pt x="2241" y="206"/>
                        <a:pt x="2245" y="206"/>
                      </a:cubicBezTo>
                      <a:cubicBezTo>
                        <a:pt x="2286" y="206"/>
                        <a:pt x="2305" y="230"/>
                        <a:pt x="2317" y="243"/>
                      </a:cubicBezTo>
                      <a:cubicBezTo>
                        <a:pt x="2345" y="275"/>
                        <a:pt x="2354" y="318"/>
                        <a:pt x="2345" y="359"/>
                      </a:cubicBezTo>
                      <a:lnTo>
                        <a:pt x="1806" y="2595"/>
                      </a:lnTo>
                      <a:cubicBezTo>
                        <a:pt x="1800" y="2624"/>
                        <a:pt x="1784" y="2648"/>
                        <a:pt x="1763" y="2663"/>
                      </a:cubicBezTo>
                      <a:cubicBezTo>
                        <a:pt x="1617" y="2773"/>
                        <a:pt x="866" y="3342"/>
                        <a:pt x="342" y="3814"/>
                      </a:cubicBezTo>
                      <a:cubicBezTo>
                        <a:pt x="316" y="3837"/>
                        <a:pt x="290" y="3844"/>
                        <a:pt x="268" y="3844"/>
                      </a:cubicBezTo>
                      <a:cubicBezTo>
                        <a:pt x="239" y="3844"/>
                        <a:pt x="217" y="3832"/>
                        <a:pt x="209" y="3826"/>
                      </a:cubicBezTo>
                      <a:cubicBezTo>
                        <a:pt x="172" y="3803"/>
                        <a:pt x="137" y="3752"/>
                        <a:pt x="159" y="3685"/>
                      </a:cubicBezTo>
                      <a:cubicBezTo>
                        <a:pt x="407" y="2865"/>
                        <a:pt x="916" y="1321"/>
                        <a:pt x="1525" y="189"/>
                      </a:cubicBezTo>
                      <a:cubicBezTo>
                        <a:pt x="1545" y="151"/>
                        <a:pt x="1583" y="130"/>
                        <a:pt x="1622" y="130"/>
                      </a:cubicBezTo>
                      <a:close/>
                      <a:moveTo>
                        <a:pt x="1624" y="0"/>
                      </a:moveTo>
                      <a:cubicBezTo>
                        <a:pt x="1537" y="0"/>
                        <a:pt x="1455" y="47"/>
                        <a:pt x="1411" y="128"/>
                      </a:cubicBezTo>
                      <a:cubicBezTo>
                        <a:pt x="798" y="1270"/>
                        <a:pt x="286" y="2823"/>
                        <a:pt x="36" y="3647"/>
                      </a:cubicBezTo>
                      <a:cubicBezTo>
                        <a:pt x="1" y="3758"/>
                        <a:pt x="43" y="3873"/>
                        <a:pt x="139" y="3935"/>
                      </a:cubicBezTo>
                      <a:cubicBezTo>
                        <a:pt x="180" y="3961"/>
                        <a:pt x="224" y="3973"/>
                        <a:pt x="268" y="3973"/>
                      </a:cubicBezTo>
                      <a:cubicBezTo>
                        <a:pt x="324" y="3973"/>
                        <a:pt x="382" y="3952"/>
                        <a:pt x="429" y="3910"/>
                      </a:cubicBezTo>
                      <a:cubicBezTo>
                        <a:pt x="948" y="3442"/>
                        <a:pt x="1696" y="2876"/>
                        <a:pt x="1841" y="2767"/>
                      </a:cubicBezTo>
                      <a:cubicBezTo>
                        <a:pt x="1885" y="2733"/>
                        <a:pt x="1918" y="2683"/>
                        <a:pt x="1932" y="2625"/>
                      </a:cubicBezTo>
                      <a:lnTo>
                        <a:pt x="2469" y="389"/>
                      </a:lnTo>
                      <a:cubicBezTo>
                        <a:pt x="2489" y="309"/>
                        <a:pt x="2469" y="222"/>
                        <a:pt x="2414" y="160"/>
                      </a:cubicBezTo>
                      <a:cubicBezTo>
                        <a:pt x="2371" y="108"/>
                        <a:pt x="2307" y="77"/>
                        <a:pt x="2241" y="77"/>
                      </a:cubicBezTo>
                      <a:cubicBezTo>
                        <a:pt x="2234" y="77"/>
                        <a:pt x="2227" y="77"/>
                        <a:pt x="2220" y="78"/>
                      </a:cubicBezTo>
                      <a:cubicBezTo>
                        <a:pt x="2193" y="80"/>
                        <a:pt x="2166" y="81"/>
                        <a:pt x="2139" y="81"/>
                      </a:cubicBezTo>
                      <a:cubicBezTo>
                        <a:pt x="1962" y="81"/>
                        <a:pt x="1786" y="39"/>
                        <a:pt x="1690" y="10"/>
                      </a:cubicBezTo>
                      <a:cubicBezTo>
                        <a:pt x="1668" y="3"/>
                        <a:pt x="1646" y="0"/>
                        <a:pt x="1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8"/>
                <p:cNvSpPr/>
                <p:nvPr/>
              </p:nvSpPr>
              <p:spPr>
                <a:xfrm>
                  <a:off x="3975350" y="1860538"/>
                  <a:ext cx="35600" cy="56800"/>
                </a:xfrm>
                <a:custGeom>
                  <a:avLst/>
                  <a:gdLst/>
                  <a:ahLst/>
                  <a:cxnLst/>
                  <a:rect l="l" t="t" r="r" b="b"/>
                  <a:pathLst>
                    <a:path w="1424" h="2272" extrusionOk="0">
                      <a:moveTo>
                        <a:pt x="927" y="75"/>
                      </a:moveTo>
                      <a:cubicBezTo>
                        <a:pt x="933" y="75"/>
                        <a:pt x="939" y="77"/>
                        <a:pt x="945" y="78"/>
                      </a:cubicBezTo>
                      <a:cubicBezTo>
                        <a:pt x="1017" y="99"/>
                        <a:pt x="1117" y="121"/>
                        <a:pt x="1220" y="121"/>
                      </a:cubicBezTo>
                      <a:cubicBezTo>
                        <a:pt x="1239" y="121"/>
                        <a:pt x="1257" y="121"/>
                        <a:pt x="1276" y="119"/>
                      </a:cubicBezTo>
                      <a:cubicBezTo>
                        <a:pt x="1299" y="121"/>
                        <a:pt x="1317" y="133"/>
                        <a:pt x="1324" y="140"/>
                      </a:cubicBezTo>
                      <a:cubicBezTo>
                        <a:pt x="1340" y="159"/>
                        <a:pt x="1346" y="183"/>
                        <a:pt x="1340" y="206"/>
                      </a:cubicBezTo>
                      <a:lnTo>
                        <a:pt x="1031" y="1484"/>
                      </a:lnTo>
                      <a:cubicBezTo>
                        <a:pt x="1028" y="1501"/>
                        <a:pt x="1019" y="1514"/>
                        <a:pt x="1007" y="1523"/>
                      </a:cubicBezTo>
                      <a:cubicBezTo>
                        <a:pt x="816" y="1668"/>
                        <a:pt x="457" y="1945"/>
                        <a:pt x="195" y="2181"/>
                      </a:cubicBezTo>
                      <a:cubicBezTo>
                        <a:pt x="180" y="2194"/>
                        <a:pt x="165" y="2198"/>
                        <a:pt x="153" y="2198"/>
                      </a:cubicBezTo>
                      <a:cubicBezTo>
                        <a:pt x="137" y="2198"/>
                        <a:pt x="124" y="2192"/>
                        <a:pt x="119" y="2188"/>
                      </a:cubicBezTo>
                      <a:cubicBezTo>
                        <a:pt x="98" y="2175"/>
                        <a:pt x="78" y="2146"/>
                        <a:pt x="90" y="2108"/>
                      </a:cubicBezTo>
                      <a:cubicBezTo>
                        <a:pt x="233" y="1639"/>
                        <a:pt x="524" y="755"/>
                        <a:pt x="870" y="110"/>
                      </a:cubicBezTo>
                      <a:cubicBezTo>
                        <a:pt x="883" y="89"/>
                        <a:pt x="904" y="75"/>
                        <a:pt x="927" y="75"/>
                      </a:cubicBezTo>
                      <a:close/>
                      <a:moveTo>
                        <a:pt x="927" y="1"/>
                      </a:moveTo>
                      <a:cubicBezTo>
                        <a:pt x="877" y="1"/>
                        <a:pt x="832" y="29"/>
                        <a:pt x="807" y="75"/>
                      </a:cubicBezTo>
                      <a:cubicBezTo>
                        <a:pt x="456" y="726"/>
                        <a:pt x="163" y="1614"/>
                        <a:pt x="20" y="2085"/>
                      </a:cubicBezTo>
                      <a:cubicBezTo>
                        <a:pt x="1" y="2149"/>
                        <a:pt x="25" y="2216"/>
                        <a:pt x="79" y="2250"/>
                      </a:cubicBezTo>
                      <a:cubicBezTo>
                        <a:pt x="102" y="2264"/>
                        <a:pt x="128" y="2272"/>
                        <a:pt x="152" y="2272"/>
                      </a:cubicBezTo>
                      <a:cubicBezTo>
                        <a:pt x="186" y="2272"/>
                        <a:pt x="218" y="2260"/>
                        <a:pt x="245" y="2235"/>
                      </a:cubicBezTo>
                      <a:cubicBezTo>
                        <a:pt x="505" y="2002"/>
                        <a:pt x="861" y="1727"/>
                        <a:pt x="1051" y="1583"/>
                      </a:cubicBezTo>
                      <a:cubicBezTo>
                        <a:pt x="1077" y="1563"/>
                        <a:pt x="1095" y="1534"/>
                        <a:pt x="1104" y="1502"/>
                      </a:cubicBezTo>
                      <a:lnTo>
                        <a:pt x="1411" y="224"/>
                      </a:lnTo>
                      <a:cubicBezTo>
                        <a:pt x="1423" y="177"/>
                        <a:pt x="1411" y="128"/>
                        <a:pt x="1381" y="92"/>
                      </a:cubicBezTo>
                      <a:cubicBezTo>
                        <a:pt x="1355" y="63"/>
                        <a:pt x="1318" y="45"/>
                        <a:pt x="1282" y="45"/>
                      </a:cubicBezTo>
                      <a:cubicBezTo>
                        <a:pt x="1278" y="45"/>
                        <a:pt x="1274" y="46"/>
                        <a:pt x="1270" y="46"/>
                      </a:cubicBezTo>
                      <a:cubicBezTo>
                        <a:pt x="1254" y="47"/>
                        <a:pt x="1238" y="48"/>
                        <a:pt x="1223" y="48"/>
                      </a:cubicBezTo>
                      <a:cubicBezTo>
                        <a:pt x="1127" y="48"/>
                        <a:pt x="1034" y="26"/>
                        <a:pt x="966" y="7"/>
                      </a:cubicBezTo>
                      <a:cubicBezTo>
                        <a:pt x="953" y="3"/>
                        <a:pt x="940"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8"/>
                <p:cNvSpPr/>
                <p:nvPr/>
              </p:nvSpPr>
              <p:spPr>
                <a:xfrm>
                  <a:off x="4156625" y="1541963"/>
                  <a:ext cx="661775" cy="153175"/>
                </a:xfrm>
                <a:custGeom>
                  <a:avLst/>
                  <a:gdLst/>
                  <a:ahLst/>
                  <a:cxnLst/>
                  <a:rect l="l" t="t" r="r" b="b"/>
                  <a:pathLst>
                    <a:path w="26471" h="6127" extrusionOk="0">
                      <a:moveTo>
                        <a:pt x="11741" y="0"/>
                      </a:moveTo>
                      <a:cubicBezTo>
                        <a:pt x="7205" y="0"/>
                        <a:pt x="2094" y="2779"/>
                        <a:pt x="199" y="3911"/>
                      </a:cubicBezTo>
                      <a:cubicBezTo>
                        <a:pt x="0" y="4030"/>
                        <a:pt x="34" y="4327"/>
                        <a:pt x="254" y="4398"/>
                      </a:cubicBezTo>
                      <a:cubicBezTo>
                        <a:pt x="739" y="4559"/>
                        <a:pt x="1016" y="4977"/>
                        <a:pt x="1154" y="5261"/>
                      </a:cubicBezTo>
                      <a:cubicBezTo>
                        <a:pt x="1202" y="5358"/>
                        <a:pt x="1297" y="5412"/>
                        <a:pt x="1397" y="5412"/>
                      </a:cubicBezTo>
                      <a:cubicBezTo>
                        <a:pt x="1446" y="5412"/>
                        <a:pt x="1496" y="5399"/>
                        <a:pt x="1543" y="5372"/>
                      </a:cubicBezTo>
                      <a:cubicBezTo>
                        <a:pt x="2965" y="4512"/>
                        <a:pt x="4399" y="4205"/>
                        <a:pt x="5729" y="4205"/>
                      </a:cubicBezTo>
                      <a:cubicBezTo>
                        <a:pt x="9054" y="4205"/>
                        <a:pt x="11720" y="6126"/>
                        <a:pt x="11895" y="6126"/>
                      </a:cubicBezTo>
                      <a:cubicBezTo>
                        <a:pt x="14143" y="6126"/>
                        <a:pt x="23416" y="6065"/>
                        <a:pt x="26106" y="6047"/>
                      </a:cubicBezTo>
                      <a:cubicBezTo>
                        <a:pt x="26361" y="6046"/>
                        <a:pt x="26470" y="5725"/>
                        <a:pt x="26273" y="5563"/>
                      </a:cubicBezTo>
                      <a:cubicBezTo>
                        <a:pt x="19567" y="64"/>
                        <a:pt x="12892" y="64"/>
                        <a:pt x="12892" y="64"/>
                      </a:cubicBezTo>
                      <a:cubicBezTo>
                        <a:pt x="12514" y="21"/>
                        <a:pt x="12129" y="0"/>
                        <a:pt x="11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8"/>
                <p:cNvSpPr/>
                <p:nvPr/>
              </p:nvSpPr>
              <p:spPr>
                <a:xfrm>
                  <a:off x="4189875" y="1547213"/>
                  <a:ext cx="593875" cy="119875"/>
                </a:xfrm>
                <a:custGeom>
                  <a:avLst/>
                  <a:gdLst/>
                  <a:ahLst/>
                  <a:cxnLst/>
                  <a:rect l="l" t="t" r="r" b="b"/>
                  <a:pathLst>
                    <a:path w="23755" h="4795" extrusionOk="0">
                      <a:moveTo>
                        <a:pt x="4996" y="2991"/>
                      </a:moveTo>
                      <a:cubicBezTo>
                        <a:pt x="4996" y="2991"/>
                        <a:pt x="4997" y="2991"/>
                        <a:pt x="4997" y="2991"/>
                      </a:cubicBezTo>
                      <a:lnTo>
                        <a:pt x="4997" y="2991"/>
                      </a:lnTo>
                      <a:cubicBezTo>
                        <a:pt x="4997" y="2991"/>
                        <a:pt x="4997" y="2991"/>
                        <a:pt x="4998" y="2991"/>
                      </a:cubicBezTo>
                      <a:close/>
                      <a:moveTo>
                        <a:pt x="10402" y="171"/>
                      </a:moveTo>
                      <a:cubicBezTo>
                        <a:pt x="10817" y="171"/>
                        <a:pt x="11227" y="191"/>
                        <a:pt x="11629" y="235"/>
                      </a:cubicBezTo>
                      <a:cubicBezTo>
                        <a:pt x="11688" y="237"/>
                        <a:pt x="17654" y="378"/>
                        <a:pt x="23508" y="4428"/>
                      </a:cubicBezTo>
                      <a:cubicBezTo>
                        <a:pt x="23552" y="4459"/>
                        <a:pt x="23569" y="4497"/>
                        <a:pt x="23555" y="4536"/>
                      </a:cubicBezTo>
                      <a:cubicBezTo>
                        <a:pt x="23542" y="4580"/>
                        <a:pt x="23490" y="4624"/>
                        <a:pt x="23405" y="4624"/>
                      </a:cubicBezTo>
                      <a:lnTo>
                        <a:pt x="23402" y="4624"/>
                      </a:lnTo>
                      <a:cubicBezTo>
                        <a:pt x="16528" y="4554"/>
                        <a:pt x="12005" y="4504"/>
                        <a:pt x="10675" y="4483"/>
                      </a:cubicBezTo>
                      <a:cubicBezTo>
                        <a:pt x="10647" y="4477"/>
                        <a:pt x="10525" y="4419"/>
                        <a:pt x="10395" y="4357"/>
                      </a:cubicBezTo>
                      <a:cubicBezTo>
                        <a:pt x="8481" y="3446"/>
                        <a:pt x="6676" y="2991"/>
                        <a:pt x="4997" y="2991"/>
                      </a:cubicBezTo>
                      <a:lnTo>
                        <a:pt x="4997" y="2991"/>
                      </a:lnTo>
                      <a:cubicBezTo>
                        <a:pt x="3710" y="2991"/>
                        <a:pt x="2496" y="3258"/>
                        <a:pt x="1363" y="3795"/>
                      </a:cubicBezTo>
                      <a:cubicBezTo>
                        <a:pt x="1335" y="3808"/>
                        <a:pt x="1305" y="3814"/>
                        <a:pt x="1275" y="3814"/>
                      </a:cubicBezTo>
                      <a:cubicBezTo>
                        <a:pt x="1213" y="3814"/>
                        <a:pt x="1153" y="3789"/>
                        <a:pt x="1128" y="3744"/>
                      </a:cubicBezTo>
                      <a:cubicBezTo>
                        <a:pt x="990" y="3502"/>
                        <a:pt x="732" y="3190"/>
                        <a:pt x="281" y="3061"/>
                      </a:cubicBezTo>
                      <a:cubicBezTo>
                        <a:pt x="220" y="3044"/>
                        <a:pt x="182" y="3006"/>
                        <a:pt x="178" y="2960"/>
                      </a:cubicBezTo>
                      <a:cubicBezTo>
                        <a:pt x="175" y="2921"/>
                        <a:pt x="202" y="2884"/>
                        <a:pt x="249" y="2862"/>
                      </a:cubicBezTo>
                      <a:cubicBezTo>
                        <a:pt x="2073" y="2007"/>
                        <a:pt x="6458" y="171"/>
                        <a:pt x="10402" y="171"/>
                      </a:cubicBezTo>
                      <a:close/>
                      <a:moveTo>
                        <a:pt x="10399" y="0"/>
                      </a:moveTo>
                      <a:cubicBezTo>
                        <a:pt x="6425" y="0"/>
                        <a:pt x="2012" y="1847"/>
                        <a:pt x="178" y="2707"/>
                      </a:cubicBezTo>
                      <a:cubicBezTo>
                        <a:pt x="64" y="2760"/>
                        <a:pt x="0" y="2863"/>
                        <a:pt x="9" y="2974"/>
                      </a:cubicBezTo>
                      <a:cubicBezTo>
                        <a:pt x="18" y="3091"/>
                        <a:pt x="105" y="3187"/>
                        <a:pt x="234" y="3224"/>
                      </a:cubicBezTo>
                      <a:cubicBezTo>
                        <a:pt x="630" y="3337"/>
                        <a:pt x="858" y="3615"/>
                        <a:pt x="979" y="3827"/>
                      </a:cubicBezTo>
                      <a:cubicBezTo>
                        <a:pt x="1038" y="3928"/>
                        <a:pt x="1153" y="3985"/>
                        <a:pt x="1274" y="3985"/>
                      </a:cubicBezTo>
                      <a:cubicBezTo>
                        <a:pt x="1329" y="3985"/>
                        <a:pt x="1384" y="3973"/>
                        <a:pt x="1436" y="3949"/>
                      </a:cubicBezTo>
                      <a:cubicBezTo>
                        <a:pt x="2545" y="3423"/>
                        <a:pt x="3734" y="3161"/>
                        <a:pt x="4997" y="3161"/>
                      </a:cubicBezTo>
                      <a:cubicBezTo>
                        <a:pt x="6651" y="3161"/>
                        <a:pt x="8431" y="3611"/>
                        <a:pt x="10322" y="4512"/>
                      </a:cubicBezTo>
                      <a:cubicBezTo>
                        <a:pt x="10557" y="4623"/>
                        <a:pt x="10621" y="4652"/>
                        <a:pt x="10666" y="4653"/>
                      </a:cubicBezTo>
                      <a:cubicBezTo>
                        <a:pt x="12002" y="4674"/>
                        <a:pt x="16525" y="4724"/>
                        <a:pt x="23400" y="4794"/>
                      </a:cubicBezTo>
                      <a:lnTo>
                        <a:pt x="23405" y="4794"/>
                      </a:lnTo>
                      <a:cubicBezTo>
                        <a:pt x="23552" y="4794"/>
                        <a:pt x="23678" y="4712"/>
                        <a:pt x="23718" y="4588"/>
                      </a:cubicBezTo>
                      <a:cubicBezTo>
                        <a:pt x="23754" y="4475"/>
                        <a:pt x="23710" y="4362"/>
                        <a:pt x="23605" y="4289"/>
                      </a:cubicBezTo>
                      <a:cubicBezTo>
                        <a:pt x="17706" y="208"/>
                        <a:pt x="11691" y="67"/>
                        <a:pt x="11640" y="65"/>
                      </a:cubicBezTo>
                      <a:cubicBezTo>
                        <a:pt x="11233" y="21"/>
                        <a:pt x="10819" y="0"/>
                        <a:pt x="10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8"/>
                <p:cNvSpPr/>
                <p:nvPr/>
              </p:nvSpPr>
              <p:spPr>
                <a:xfrm>
                  <a:off x="4225125" y="1555663"/>
                  <a:ext cx="507275" cy="91500"/>
                </a:xfrm>
                <a:custGeom>
                  <a:avLst/>
                  <a:gdLst/>
                  <a:ahLst/>
                  <a:cxnLst/>
                  <a:rect l="l" t="t" r="r" b="b"/>
                  <a:pathLst>
                    <a:path w="20291" h="3660" extrusionOk="0">
                      <a:moveTo>
                        <a:pt x="8785" y="136"/>
                      </a:moveTo>
                      <a:cubicBezTo>
                        <a:pt x="9177" y="136"/>
                        <a:pt x="9564" y="154"/>
                        <a:pt x="9943" y="193"/>
                      </a:cubicBezTo>
                      <a:cubicBezTo>
                        <a:pt x="9994" y="193"/>
                        <a:pt x="15095" y="339"/>
                        <a:pt x="20094" y="3389"/>
                      </a:cubicBezTo>
                      <a:cubicBezTo>
                        <a:pt x="20113" y="3401"/>
                        <a:pt x="20144" y="3425"/>
                        <a:pt x="20135" y="3457"/>
                      </a:cubicBezTo>
                      <a:cubicBezTo>
                        <a:pt x="20126" y="3491"/>
                        <a:pt x="20076" y="3524"/>
                        <a:pt x="20002" y="3524"/>
                      </a:cubicBezTo>
                      <a:lnTo>
                        <a:pt x="19997" y="3524"/>
                      </a:lnTo>
                      <a:cubicBezTo>
                        <a:pt x="19080" y="3507"/>
                        <a:pt x="10990" y="3371"/>
                        <a:pt x="9115" y="3331"/>
                      </a:cubicBezTo>
                      <a:cubicBezTo>
                        <a:pt x="9091" y="3328"/>
                        <a:pt x="8986" y="3283"/>
                        <a:pt x="8874" y="3236"/>
                      </a:cubicBezTo>
                      <a:cubicBezTo>
                        <a:pt x="7213" y="2534"/>
                        <a:pt x="5649" y="2184"/>
                        <a:pt x="4193" y="2184"/>
                      </a:cubicBezTo>
                      <a:cubicBezTo>
                        <a:pt x="3123" y="2184"/>
                        <a:pt x="2111" y="2373"/>
                        <a:pt x="1163" y="2754"/>
                      </a:cubicBezTo>
                      <a:cubicBezTo>
                        <a:pt x="1137" y="2765"/>
                        <a:pt x="1109" y="2770"/>
                        <a:pt x="1083" y="2770"/>
                      </a:cubicBezTo>
                      <a:cubicBezTo>
                        <a:pt x="1024" y="2770"/>
                        <a:pt x="972" y="2747"/>
                        <a:pt x="951" y="2715"/>
                      </a:cubicBezTo>
                      <a:cubicBezTo>
                        <a:pt x="832" y="2534"/>
                        <a:pt x="614" y="2300"/>
                        <a:pt x="231" y="2202"/>
                      </a:cubicBezTo>
                      <a:cubicBezTo>
                        <a:pt x="172" y="2188"/>
                        <a:pt x="143" y="2155"/>
                        <a:pt x="142" y="2130"/>
                      </a:cubicBezTo>
                      <a:cubicBezTo>
                        <a:pt x="140" y="2106"/>
                        <a:pt x="163" y="2082"/>
                        <a:pt x="202" y="2065"/>
                      </a:cubicBezTo>
                      <a:cubicBezTo>
                        <a:pt x="1749" y="1450"/>
                        <a:pt x="5440" y="136"/>
                        <a:pt x="8785" y="136"/>
                      </a:cubicBezTo>
                      <a:close/>
                      <a:moveTo>
                        <a:pt x="8786" y="1"/>
                      </a:moveTo>
                      <a:cubicBezTo>
                        <a:pt x="5418" y="1"/>
                        <a:pt x="1707" y="1321"/>
                        <a:pt x="152" y="1939"/>
                      </a:cubicBezTo>
                      <a:cubicBezTo>
                        <a:pt x="57" y="1977"/>
                        <a:pt x="0" y="2055"/>
                        <a:pt x="6" y="2140"/>
                      </a:cubicBezTo>
                      <a:cubicBezTo>
                        <a:pt x="12" y="2229"/>
                        <a:pt x="87" y="2307"/>
                        <a:pt x="196" y="2334"/>
                      </a:cubicBezTo>
                      <a:cubicBezTo>
                        <a:pt x="536" y="2422"/>
                        <a:pt x="732" y="2630"/>
                        <a:pt x="837" y="2789"/>
                      </a:cubicBezTo>
                      <a:cubicBezTo>
                        <a:pt x="886" y="2862"/>
                        <a:pt x="983" y="2905"/>
                        <a:pt x="1084" y="2905"/>
                      </a:cubicBezTo>
                      <a:cubicBezTo>
                        <a:pt x="1127" y="2905"/>
                        <a:pt x="1172" y="2897"/>
                        <a:pt x="1213" y="2880"/>
                      </a:cubicBezTo>
                      <a:cubicBezTo>
                        <a:pt x="2144" y="2506"/>
                        <a:pt x="3139" y="2319"/>
                        <a:pt x="4193" y="2319"/>
                      </a:cubicBezTo>
                      <a:cubicBezTo>
                        <a:pt x="5630" y="2319"/>
                        <a:pt x="7177" y="2666"/>
                        <a:pt x="8821" y="3360"/>
                      </a:cubicBezTo>
                      <a:cubicBezTo>
                        <a:pt x="9015" y="3442"/>
                        <a:pt x="9071" y="3466"/>
                        <a:pt x="9108" y="3466"/>
                      </a:cubicBezTo>
                      <a:cubicBezTo>
                        <a:pt x="10987" y="3507"/>
                        <a:pt x="19079" y="3644"/>
                        <a:pt x="19994" y="3659"/>
                      </a:cubicBezTo>
                      <a:lnTo>
                        <a:pt x="20002" y="3659"/>
                      </a:lnTo>
                      <a:cubicBezTo>
                        <a:pt x="20131" y="3659"/>
                        <a:pt x="20237" y="3594"/>
                        <a:pt x="20266" y="3495"/>
                      </a:cubicBezTo>
                      <a:cubicBezTo>
                        <a:pt x="20290" y="3412"/>
                        <a:pt x="20251" y="3327"/>
                        <a:pt x="20164" y="3274"/>
                      </a:cubicBezTo>
                      <a:cubicBezTo>
                        <a:pt x="15135" y="204"/>
                        <a:pt x="9997" y="58"/>
                        <a:pt x="9952" y="58"/>
                      </a:cubicBezTo>
                      <a:cubicBezTo>
                        <a:pt x="9571" y="19"/>
                        <a:pt x="9181" y="1"/>
                        <a:pt x="8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8"/>
                <p:cNvSpPr/>
                <p:nvPr/>
              </p:nvSpPr>
              <p:spPr>
                <a:xfrm>
                  <a:off x="4279500" y="1564688"/>
                  <a:ext cx="398925" cy="61375"/>
                </a:xfrm>
                <a:custGeom>
                  <a:avLst/>
                  <a:gdLst/>
                  <a:ahLst/>
                  <a:cxnLst/>
                  <a:rect l="l" t="t" r="r" b="b"/>
                  <a:pathLst>
                    <a:path w="15957" h="2455" extrusionOk="0">
                      <a:moveTo>
                        <a:pt x="6674" y="95"/>
                      </a:moveTo>
                      <a:cubicBezTo>
                        <a:pt x="7067" y="95"/>
                        <a:pt x="7456" y="112"/>
                        <a:pt x="7833" y="150"/>
                      </a:cubicBezTo>
                      <a:cubicBezTo>
                        <a:pt x="7874" y="151"/>
                        <a:pt x="11894" y="318"/>
                        <a:pt x="15818" y="2290"/>
                      </a:cubicBezTo>
                      <a:cubicBezTo>
                        <a:pt x="15843" y="2302"/>
                        <a:pt x="15852" y="2314"/>
                        <a:pt x="15850" y="2321"/>
                      </a:cubicBezTo>
                      <a:cubicBezTo>
                        <a:pt x="15846" y="2334"/>
                        <a:pt x="15807" y="2360"/>
                        <a:pt x="15739" y="2360"/>
                      </a:cubicBezTo>
                      <a:cubicBezTo>
                        <a:pt x="15737" y="2360"/>
                        <a:pt x="15735" y="2360"/>
                        <a:pt x="15733" y="2360"/>
                      </a:cubicBezTo>
                      <a:cubicBezTo>
                        <a:pt x="14549" y="2322"/>
                        <a:pt x="8571" y="2128"/>
                        <a:pt x="7162" y="2076"/>
                      </a:cubicBezTo>
                      <a:cubicBezTo>
                        <a:pt x="7145" y="2075"/>
                        <a:pt x="7063" y="2046"/>
                        <a:pt x="6969" y="2012"/>
                      </a:cubicBezTo>
                      <a:cubicBezTo>
                        <a:pt x="5601" y="1530"/>
                        <a:pt x="4315" y="1288"/>
                        <a:pt x="3124" y="1288"/>
                      </a:cubicBezTo>
                      <a:cubicBezTo>
                        <a:pt x="2345" y="1288"/>
                        <a:pt x="1605" y="1391"/>
                        <a:pt x="910" y="1598"/>
                      </a:cubicBezTo>
                      <a:cubicBezTo>
                        <a:pt x="889" y="1605"/>
                        <a:pt x="868" y="1607"/>
                        <a:pt x="846" y="1607"/>
                      </a:cubicBezTo>
                      <a:cubicBezTo>
                        <a:pt x="794" y="1607"/>
                        <a:pt x="746" y="1590"/>
                        <a:pt x="728" y="1568"/>
                      </a:cubicBezTo>
                      <a:cubicBezTo>
                        <a:pt x="638" y="1455"/>
                        <a:pt x="467" y="1306"/>
                        <a:pt x="169" y="1241"/>
                      </a:cubicBezTo>
                      <a:cubicBezTo>
                        <a:pt x="119" y="1231"/>
                        <a:pt x="98" y="1208"/>
                        <a:pt x="96" y="1199"/>
                      </a:cubicBezTo>
                      <a:cubicBezTo>
                        <a:pt x="96" y="1194"/>
                        <a:pt x="109" y="1177"/>
                        <a:pt x="145" y="1167"/>
                      </a:cubicBezTo>
                      <a:cubicBezTo>
                        <a:pt x="1329" y="819"/>
                        <a:pt x="4104" y="95"/>
                        <a:pt x="6674" y="95"/>
                      </a:cubicBezTo>
                      <a:close/>
                      <a:moveTo>
                        <a:pt x="6672" y="0"/>
                      </a:moveTo>
                      <a:cubicBezTo>
                        <a:pt x="4091" y="0"/>
                        <a:pt x="1307" y="727"/>
                        <a:pt x="119" y="1077"/>
                      </a:cubicBezTo>
                      <a:cubicBezTo>
                        <a:pt x="43" y="1098"/>
                        <a:pt x="1" y="1145"/>
                        <a:pt x="2" y="1202"/>
                      </a:cubicBezTo>
                      <a:cubicBezTo>
                        <a:pt x="4" y="1264"/>
                        <a:pt x="60" y="1314"/>
                        <a:pt x="148" y="1334"/>
                      </a:cubicBezTo>
                      <a:cubicBezTo>
                        <a:pt x="420" y="1394"/>
                        <a:pt x="573" y="1527"/>
                        <a:pt x="655" y="1628"/>
                      </a:cubicBezTo>
                      <a:cubicBezTo>
                        <a:pt x="693" y="1675"/>
                        <a:pt x="768" y="1702"/>
                        <a:pt x="846" y="1702"/>
                      </a:cubicBezTo>
                      <a:cubicBezTo>
                        <a:pt x="876" y="1702"/>
                        <a:pt x="908" y="1698"/>
                        <a:pt x="938" y="1689"/>
                      </a:cubicBezTo>
                      <a:cubicBezTo>
                        <a:pt x="1624" y="1485"/>
                        <a:pt x="2355" y="1382"/>
                        <a:pt x="3125" y="1382"/>
                      </a:cubicBezTo>
                      <a:cubicBezTo>
                        <a:pt x="4306" y="1382"/>
                        <a:pt x="5580" y="1622"/>
                        <a:pt x="6937" y="2102"/>
                      </a:cubicBezTo>
                      <a:cubicBezTo>
                        <a:pt x="7084" y="2154"/>
                        <a:pt x="7131" y="2170"/>
                        <a:pt x="7157" y="2170"/>
                      </a:cubicBezTo>
                      <a:cubicBezTo>
                        <a:pt x="8568" y="2222"/>
                        <a:pt x="14546" y="2416"/>
                        <a:pt x="15730" y="2454"/>
                      </a:cubicBezTo>
                      <a:lnTo>
                        <a:pt x="15742" y="2454"/>
                      </a:lnTo>
                      <a:cubicBezTo>
                        <a:pt x="15846" y="2454"/>
                        <a:pt x="15924" y="2410"/>
                        <a:pt x="15941" y="2343"/>
                      </a:cubicBezTo>
                      <a:cubicBezTo>
                        <a:pt x="15947" y="2324"/>
                        <a:pt x="15956" y="2254"/>
                        <a:pt x="15861" y="2205"/>
                      </a:cubicBezTo>
                      <a:cubicBezTo>
                        <a:pt x="11918" y="224"/>
                        <a:pt x="7877" y="55"/>
                        <a:pt x="7839" y="55"/>
                      </a:cubicBezTo>
                      <a:cubicBezTo>
                        <a:pt x="7459" y="17"/>
                        <a:pt x="7068" y="0"/>
                        <a:pt x="6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8"/>
                <p:cNvSpPr/>
                <p:nvPr/>
              </p:nvSpPr>
              <p:spPr>
                <a:xfrm>
                  <a:off x="4328175" y="1571488"/>
                  <a:ext cx="302125" cy="40100"/>
                </a:xfrm>
                <a:custGeom>
                  <a:avLst/>
                  <a:gdLst/>
                  <a:ahLst/>
                  <a:cxnLst/>
                  <a:rect l="l" t="t" r="r" b="b"/>
                  <a:pathLst>
                    <a:path w="12085" h="1604" extrusionOk="0">
                      <a:moveTo>
                        <a:pt x="4975" y="67"/>
                      </a:moveTo>
                      <a:cubicBezTo>
                        <a:pt x="5298" y="67"/>
                        <a:pt x="5616" y="79"/>
                        <a:pt x="5925" y="107"/>
                      </a:cubicBezTo>
                      <a:cubicBezTo>
                        <a:pt x="5956" y="108"/>
                        <a:pt x="9007" y="231"/>
                        <a:pt x="11989" y="1500"/>
                      </a:cubicBezTo>
                      <a:cubicBezTo>
                        <a:pt x="12007" y="1508"/>
                        <a:pt x="12013" y="1514"/>
                        <a:pt x="12013" y="1514"/>
                      </a:cubicBezTo>
                      <a:cubicBezTo>
                        <a:pt x="12010" y="1522"/>
                        <a:pt x="11984" y="1537"/>
                        <a:pt x="11931" y="1537"/>
                      </a:cubicBezTo>
                      <a:lnTo>
                        <a:pt x="11922" y="1537"/>
                      </a:lnTo>
                      <a:cubicBezTo>
                        <a:pt x="11374" y="1519"/>
                        <a:pt x="6531" y="1359"/>
                        <a:pt x="5426" y="1320"/>
                      </a:cubicBezTo>
                      <a:cubicBezTo>
                        <a:pt x="5414" y="1318"/>
                        <a:pt x="5350" y="1299"/>
                        <a:pt x="5276" y="1277"/>
                      </a:cubicBezTo>
                      <a:cubicBezTo>
                        <a:pt x="4220" y="960"/>
                        <a:pt x="3231" y="801"/>
                        <a:pt x="2317" y="801"/>
                      </a:cubicBezTo>
                      <a:cubicBezTo>
                        <a:pt x="1744" y="801"/>
                        <a:pt x="1201" y="863"/>
                        <a:pt x="689" y="987"/>
                      </a:cubicBezTo>
                      <a:cubicBezTo>
                        <a:pt x="673" y="991"/>
                        <a:pt x="656" y="993"/>
                        <a:pt x="639" y="993"/>
                      </a:cubicBezTo>
                      <a:cubicBezTo>
                        <a:pt x="598" y="993"/>
                        <a:pt x="559" y="982"/>
                        <a:pt x="545" y="966"/>
                      </a:cubicBezTo>
                      <a:cubicBezTo>
                        <a:pt x="475" y="895"/>
                        <a:pt x="346" y="801"/>
                        <a:pt x="122" y="758"/>
                      </a:cubicBezTo>
                      <a:cubicBezTo>
                        <a:pt x="81" y="751"/>
                        <a:pt x="67" y="735"/>
                        <a:pt x="65" y="735"/>
                      </a:cubicBezTo>
                      <a:cubicBezTo>
                        <a:pt x="67" y="732"/>
                        <a:pt x="76" y="723"/>
                        <a:pt x="102" y="717"/>
                      </a:cubicBezTo>
                      <a:cubicBezTo>
                        <a:pt x="987" y="505"/>
                        <a:pt x="3048" y="67"/>
                        <a:pt x="4975" y="67"/>
                      </a:cubicBezTo>
                      <a:close/>
                      <a:moveTo>
                        <a:pt x="4968" y="1"/>
                      </a:moveTo>
                      <a:cubicBezTo>
                        <a:pt x="3036" y="1"/>
                        <a:pt x="974" y="440"/>
                        <a:pt x="88" y="653"/>
                      </a:cubicBezTo>
                      <a:cubicBezTo>
                        <a:pt x="5" y="673"/>
                        <a:pt x="0" y="722"/>
                        <a:pt x="0" y="735"/>
                      </a:cubicBezTo>
                      <a:cubicBezTo>
                        <a:pt x="2" y="778"/>
                        <a:pt x="43" y="811"/>
                        <a:pt x="109" y="823"/>
                      </a:cubicBezTo>
                      <a:cubicBezTo>
                        <a:pt x="317" y="863"/>
                        <a:pt x="434" y="948"/>
                        <a:pt x="498" y="1013"/>
                      </a:cubicBezTo>
                      <a:cubicBezTo>
                        <a:pt x="528" y="1044"/>
                        <a:pt x="584" y="1059"/>
                        <a:pt x="639" y="1059"/>
                      </a:cubicBezTo>
                      <a:cubicBezTo>
                        <a:pt x="662" y="1059"/>
                        <a:pt x="685" y="1056"/>
                        <a:pt x="706" y="1051"/>
                      </a:cubicBezTo>
                      <a:cubicBezTo>
                        <a:pt x="1212" y="928"/>
                        <a:pt x="1749" y="867"/>
                        <a:pt x="2316" y="867"/>
                      </a:cubicBezTo>
                      <a:cubicBezTo>
                        <a:pt x="3224" y="867"/>
                        <a:pt x="4208" y="1024"/>
                        <a:pt x="5257" y="1340"/>
                      </a:cubicBezTo>
                      <a:cubicBezTo>
                        <a:pt x="5367" y="1373"/>
                        <a:pt x="5405" y="1384"/>
                        <a:pt x="5423" y="1385"/>
                      </a:cubicBezTo>
                      <a:cubicBezTo>
                        <a:pt x="6530" y="1425"/>
                        <a:pt x="11372" y="1585"/>
                        <a:pt x="11920" y="1602"/>
                      </a:cubicBezTo>
                      <a:cubicBezTo>
                        <a:pt x="11923" y="1604"/>
                        <a:pt x="11928" y="1604"/>
                        <a:pt x="11931" y="1604"/>
                      </a:cubicBezTo>
                      <a:cubicBezTo>
                        <a:pt x="12010" y="1604"/>
                        <a:pt x="12068" y="1573"/>
                        <a:pt x="12078" y="1528"/>
                      </a:cubicBezTo>
                      <a:cubicBezTo>
                        <a:pt x="12081" y="1516"/>
                        <a:pt x="12084" y="1469"/>
                        <a:pt x="12015" y="1440"/>
                      </a:cubicBezTo>
                      <a:cubicBezTo>
                        <a:pt x="9021" y="166"/>
                        <a:pt x="5959" y="42"/>
                        <a:pt x="5930" y="42"/>
                      </a:cubicBezTo>
                      <a:cubicBezTo>
                        <a:pt x="5617" y="13"/>
                        <a:pt x="5295" y="1"/>
                        <a:pt x="4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8"/>
                <p:cNvSpPr/>
                <p:nvPr/>
              </p:nvSpPr>
              <p:spPr>
                <a:xfrm>
                  <a:off x="4368425" y="1574513"/>
                  <a:ext cx="222350" cy="26075"/>
                </a:xfrm>
                <a:custGeom>
                  <a:avLst/>
                  <a:gdLst/>
                  <a:ahLst/>
                  <a:cxnLst/>
                  <a:rect l="l" t="t" r="r" b="b"/>
                  <a:pathLst>
                    <a:path w="8894" h="1043" extrusionOk="0">
                      <a:moveTo>
                        <a:pt x="3232" y="41"/>
                      </a:moveTo>
                      <a:cubicBezTo>
                        <a:pt x="3617" y="41"/>
                        <a:pt x="4002" y="56"/>
                        <a:pt x="4367" y="92"/>
                      </a:cubicBezTo>
                      <a:cubicBezTo>
                        <a:pt x="4390" y="92"/>
                        <a:pt x="6638" y="230"/>
                        <a:pt x="8832" y="988"/>
                      </a:cubicBezTo>
                      <a:cubicBezTo>
                        <a:pt x="8838" y="989"/>
                        <a:pt x="8842" y="992"/>
                        <a:pt x="8845" y="994"/>
                      </a:cubicBezTo>
                      <a:cubicBezTo>
                        <a:pt x="8836" y="996"/>
                        <a:pt x="8819" y="1000"/>
                        <a:pt x="8793" y="1000"/>
                      </a:cubicBezTo>
                      <a:cubicBezTo>
                        <a:pt x="8789" y="1000"/>
                        <a:pt x="8785" y="1000"/>
                        <a:pt x="8780" y="1000"/>
                      </a:cubicBezTo>
                      <a:cubicBezTo>
                        <a:pt x="8741" y="998"/>
                        <a:pt x="4859" y="784"/>
                        <a:pt x="3993" y="734"/>
                      </a:cubicBezTo>
                      <a:cubicBezTo>
                        <a:pt x="3984" y="733"/>
                        <a:pt x="3939" y="722"/>
                        <a:pt x="3881" y="707"/>
                      </a:cubicBezTo>
                      <a:cubicBezTo>
                        <a:pt x="3014" y="488"/>
                        <a:pt x="2207" y="378"/>
                        <a:pt x="1469" y="378"/>
                      </a:cubicBezTo>
                      <a:cubicBezTo>
                        <a:pt x="1135" y="378"/>
                        <a:pt x="813" y="400"/>
                        <a:pt x="508" y="446"/>
                      </a:cubicBezTo>
                      <a:cubicBezTo>
                        <a:pt x="497" y="447"/>
                        <a:pt x="486" y="448"/>
                        <a:pt x="475" y="448"/>
                      </a:cubicBezTo>
                      <a:cubicBezTo>
                        <a:pt x="441" y="448"/>
                        <a:pt x="407" y="441"/>
                        <a:pt x="394" y="431"/>
                      </a:cubicBezTo>
                      <a:cubicBezTo>
                        <a:pt x="344" y="390"/>
                        <a:pt x="250" y="337"/>
                        <a:pt x="87" y="309"/>
                      </a:cubicBezTo>
                      <a:cubicBezTo>
                        <a:pt x="68" y="305"/>
                        <a:pt x="55" y="300"/>
                        <a:pt x="49" y="297"/>
                      </a:cubicBezTo>
                      <a:cubicBezTo>
                        <a:pt x="54" y="296"/>
                        <a:pt x="62" y="292"/>
                        <a:pt x="71" y="292"/>
                      </a:cubicBezTo>
                      <a:cubicBezTo>
                        <a:pt x="658" y="206"/>
                        <a:pt x="1947" y="41"/>
                        <a:pt x="3232" y="41"/>
                      </a:cubicBezTo>
                      <a:close/>
                      <a:moveTo>
                        <a:pt x="3232" y="0"/>
                      </a:moveTo>
                      <a:cubicBezTo>
                        <a:pt x="1943" y="0"/>
                        <a:pt x="652" y="165"/>
                        <a:pt x="65" y="252"/>
                      </a:cubicBezTo>
                      <a:cubicBezTo>
                        <a:pt x="10" y="259"/>
                        <a:pt x="1" y="283"/>
                        <a:pt x="1" y="296"/>
                      </a:cubicBezTo>
                      <a:cubicBezTo>
                        <a:pt x="1" y="311"/>
                        <a:pt x="10" y="338"/>
                        <a:pt x="80" y="350"/>
                      </a:cubicBezTo>
                      <a:cubicBezTo>
                        <a:pt x="233" y="376"/>
                        <a:pt x="321" y="426"/>
                        <a:pt x="367" y="463"/>
                      </a:cubicBezTo>
                      <a:cubicBezTo>
                        <a:pt x="391" y="482"/>
                        <a:pt x="437" y="491"/>
                        <a:pt x="478" y="491"/>
                      </a:cubicBezTo>
                      <a:cubicBezTo>
                        <a:pt x="491" y="491"/>
                        <a:pt x="503" y="490"/>
                        <a:pt x="514" y="488"/>
                      </a:cubicBezTo>
                      <a:cubicBezTo>
                        <a:pt x="818" y="443"/>
                        <a:pt x="1138" y="420"/>
                        <a:pt x="1472" y="420"/>
                      </a:cubicBezTo>
                      <a:cubicBezTo>
                        <a:pt x="2205" y="420"/>
                        <a:pt x="3009" y="530"/>
                        <a:pt x="3871" y="748"/>
                      </a:cubicBezTo>
                      <a:cubicBezTo>
                        <a:pt x="3946" y="768"/>
                        <a:pt x="3978" y="775"/>
                        <a:pt x="3990" y="775"/>
                      </a:cubicBezTo>
                      <a:cubicBezTo>
                        <a:pt x="4856" y="825"/>
                        <a:pt x="8739" y="1039"/>
                        <a:pt x="8777" y="1042"/>
                      </a:cubicBezTo>
                      <a:lnTo>
                        <a:pt x="8794" y="1042"/>
                      </a:lnTo>
                      <a:cubicBezTo>
                        <a:pt x="8841" y="1042"/>
                        <a:pt x="8886" y="1032"/>
                        <a:pt x="8891" y="1000"/>
                      </a:cubicBezTo>
                      <a:cubicBezTo>
                        <a:pt x="8894" y="988"/>
                        <a:pt x="8891" y="965"/>
                        <a:pt x="8845" y="948"/>
                      </a:cubicBezTo>
                      <a:cubicBezTo>
                        <a:pt x="6646" y="189"/>
                        <a:pt x="4393" y="51"/>
                        <a:pt x="4370" y="51"/>
                      </a:cubicBezTo>
                      <a:cubicBezTo>
                        <a:pt x="4003" y="15"/>
                        <a:pt x="3618" y="0"/>
                        <a:pt x="3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8"/>
                <p:cNvSpPr/>
                <p:nvPr/>
              </p:nvSpPr>
              <p:spPr>
                <a:xfrm>
                  <a:off x="4069100" y="1730788"/>
                  <a:ext cx="395000" cy="152625"/>
                </a:xfrm>
                <a:custGeom>
                  <a:avLst/>
                  <a:gdLst/>
                  <a:ahLst/>
                  <a:cxnLst/>
                  <a:rect l="l" t="t" r="r" b="b"/>
                  <a:pathLst>
                    <a:path w="15800" h="6105" extrusionOk="0">
                      <a:moveTo>
                        <a:pt x="7901" y="170"/>
                      </a:moveTo>
                      <a:cubicBezTo>
                        <a:pt x="9423" y="170"/>
                        <a:pt x="11304" y="500"/>
                        <a:pt x="13527" y="1479"/>
                      </a:cubicBezTo>
                      <a:cubicBezTo>
                        <a:pt x="13621" y="1520"/>
                        <a:pt x="13703" y="1594"/>
                        <a:pt x="13753" y="1685"/>
                      </a:cubicBezTo>
                      <a:lnTo>
                        <a:pt x="15517" y="4813"/>
                      </a:lnTo>
                      <a:cubicBezTo>
                        <a:pt x="15636" y="5021"/>
                        <a:pt x="15573" y="5227"/>
                        <a:pt x="15476" y="5350"/>
                      </a:cubicBezTo>
                      <a:cubicBezTo>
                        <a:pt x="15400" y="5446"/>
                        <a:pt x="15268" y="5533"/>
                        <a:pt x="15103" y="5533"/>
                      </a:cubicBezTo>
                      <a:cubicBezTo>
                        <a:pt x="15060" y="5533"/>
                        <a:pt x="15015" y="5527"/>
                        <a:pt x="14968" y="5514"/>
                      </a:cubicBezTo>
                      <a:lnTo>
                        <a:pt x="14968" y="5512"/>
                      </a:lnTo>
                      <a:cubicBezTo>
                        <a:pt x="13418" y="5069"/>
                        <a:pt x="11037" y="4560"/>
                        <a:pt x="8261" y="4560"/>
                      </a:cubicBezTo>
                      <a:cubicBezTo>
                        <a:pt x="5988" y="4560"/>
                        <a:pt x="3450" y="4902"/>
                        <a:pt x="890" y="5900"/>
                      </a:cubicBezTo>
                      <a:cubicBezTo>
                        <a:pt x="825" y="5925"/>
                        <a:pt x="763" y="5936"/>
                        <a:pt x="705" y="5936"/>
                      </a:cubicBezTo>
                      <a:cubicBezTo>
                        <a:pt x="549" y="5936"/>
                        <a:pt x="422" y="5858"/>
                        <a:pt x="343" y="5768"/>
                      </a:cubicBezTo>
                      <a:cubicBezTo>
                        <a:pt x="237" y="5646"/>
                        <a:pt x="166" y="5438"/>
                        <a:pt x="287" y="5221"/>
                      </a:cubicBezTo>
                      <a:cubicBezTo>
                        <a:pt x="1429" y="3168"/>
                        <a:pt x="2443" y="1866"/>
                        <a:pt x="3143" y="1556"/>
                      </a:cubicBezTo>
                      <a:cubicBezTo>
                        <a:pt x="3150" y="1552"/>
                        <a:pt x="3158" y="1547"/>
                        <a:pt x="3164" y="1543"/>
                      </a:cubicBezTo>
                      <a:cubicBezTo>
                        <a:pt x="3187" y="1521"/>
                        <a:pt x="4810" y="170"/>
                        <a:pt x="7901" y="170"/>
                      </a:cubicBezTo>
                      <a:close/>
                      <a:moveTo>
                        <a:pt x="7902" y="0"/>
                      </a:moveTo>
                      <a:cubicBezTo>
                        <a:pt x="4865" y="0"/>
                        <a:pt x="3208" y="1286"/>
                        <a:pt x="3062" y="1404"/>
                      </a:cubicBezTo>
                      <a:cubicBezTo>
                        <a:pt x="2126" y="1831"/>
                        <a:pt x="955" y="3669"/>
                        <a:pt x="138" y="5137"/>
                      </a:cubicBezTo>
                      <a:cubicBezTo>
                        <a:pt x="0" y="5383"/>
                        <a:pt x="31" y="5667"/>
                        <a:pt x="214" y="5880"/>
                      </a:cubicBezTo>
                      <a:cubicBezTo>
                        <a:pt x="343" y="6026"/>
                        <a:pt x="521" y="6105"/>
                        <a:pt x="706" y="6105"/>
                      </a:cubicBezTo>
                      <a:cubicBezTo>
                        <a:pt x="788" y="6105"/>
                        <a:pt x="872" y="6089"/>
                        <a:pt x="952" y="6057"/>
                      </a:cubicBezTo>
                      <a:cubicBezTo>
                        <a:pt x="3489" y="5069"/>
                        <a:pt x="6004" y="4730"/>
                        <a:pt x="8259" y="4730"/>
                      </a:cubicBezTo>
                      <a:cubicBezTo>
                        <a:pt x="11016" y="4730"/>
                        <a:pt x="13382" y="5236"/>
                        <a:pt x="14920" y="5676"/>
                      </a:cubicBezTo>
                      <a:cubicBezTo>
                        <a:pt x="14982" y="5694"/>
                        <a:pt x="15044" y="5702"/>
                        <a:pt x="15105" y="5702"/>
                      </a:cubicBezTo>
                      <a:cubicBezTo>
                        <a:pt x="15300" y="5702"/>
                        <a:pt x="15484" y="5616"/>
                        <a:pt x="15611" y="5455"/>
                      </a:cubicBezTo>
                      <a:cubicBezTo>
                        <a:pt x="15778" y="5242"/>
                        <a:pt x="15799" y="4964"/>
                        <a:pt x="15666" y="4729"/>
                      </a:cubicBezTo>
                      <a:lnTo>
                        <a:pt x="13903" y="1600"/>
                      </a:lnTo>
                      <a:cubicBezTo>
                        <a:pt x="13834" y="1477"/>
                        <a:pt x="13724" y="1379"/>
                        <a:pt x="13595" y="1322"/>
                      </a:cubicBezTo>
                      <a:cubicBezTo>
                        <a:pt x="11351" y="333"/>
                        <a:pt x="9448" y="0"/>
                        <a:pt x="7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8"/>
                <p:cNvSpPr/>
                <p:nvPr/>
              </p:nvSpPr>
              <p:spPr>
                <a:xfrm>
                  <a:off x="4484575" y="1765113"/>
                  <a:ext cx="386425" cy="206125"/>
                </a:xfrm>
                <a:custGeom>
                  <a:avLst/>
                  <a:gdLst/>
                  <a:ahLst/>
                  <a:cxnLst/>
                  <a:rect l="l" t="t" r="r" b="b"/>
                  <a:pathLst>
                    <a:path w="15457" h="8245" extrusionOk="0">
                      <a:moveTo>
                        <a:pt x="1159" y="171"/>
                      </a:moveTo>
                      <a:cubicBezTo>
                        <a:pt x="1204" y="171"/>
                        <a:pt x="1251" y="174"/>
                        <a:pt x="1297" y="182"/>
                      </a:cubicBezTo>
                      <a:lnTo>
                        <a:pt x="11649" y="1720"/>
                      </a:lnTo>
                      <a:cubicBezTo>
                        <a:pt x="11851" y="1750"/>
                        <a:pt x="12039" y="1846"/>
                        <a:pt x="12177" y="1990"/>
                      </a:cubicBezTo>
                      <a:cubicBezTo>
                        <a:pt x="13648" y="3523"/>
                        <a:pt x="15124" y="7256"/>
                        <a:pt x="15013" y="8003"/>
                      </a:cubicBezTo>
                      <a:cubicBezTo>
                        <a:pt x="15004" y="8055"/>
                        <a:pt x="14990" y="8073"/>
                        <a:pt x="14978" y="8074"/>
                      </a:cubicBezTo>
                      <a:cubicBezTo>
                        <a:pt x="13367" y="7873"/>
                        <a:pt x="3730" y="5255"/>
                        <a:pt x="1814" y="4733"/>
                      </a:cubicBezTo>
                      <a:cubicBezTo>
                        <a:pt x="1514" y="4651"/>
                        <a:pt x="1276" y="4425"/>
                        <a:pt x="1178" y="4127"/>
                      </a:cubicBezTo>
                      <a:lnTo>
                        <a:pt x="281" y="1386"/>
                      </a:lnTo>
                      <a:cubicBezTo>
                        <a:pt x="179" y="1077"/>
                        <a:pt x="245" y="746"/>
                        <a:pt x="453" y="501"/>
                      </a:cubicBezTo>
                      <a:cubicBezTo>
                        <a:pt x="632" y="288"/>
                        <a:pt x="888" y="171"/>
                        <a:pt x="1159" y="171"/>
                      </a:cubicBezTo>
                      <a:close/>
                      <a:moveTo>
                        <a:pt x="1161" y="0"/>
                      </a:moveTo>
                      <a:cubicBezTo>
                        <a:pt x="839" y="0"/>
                        <a:pt x="534" y="139"/>
                        <a:pt x="322" y="390"/>
                      </a:cubicBezTo>
                      <a:cubicBezTo>
                        <a:pt x="76" y="683"/>
                        <a:pt x="0" y="1074"/>
                        <a:pt x="119" y="1439"/>
                      </a:cubicBezTo>
                      <a:lnTo>
                        <a:pt x="1017" y="4180"/>
                      </a:lnTo>
                      <a:cubicBezTo>
                        <a:pt x="1131" y="4533"/>
                        <a:pt x="1414" y="4800"/>
                        <a:pt x="1770" y="4897"/>
                      </a:cubicBezTo>
                      <a:cubicBezTo>
                        <a:pt x="4464" y="5632"/>
                        <a:pt x="13377" y="8046"/>
                        <a:pt x="14957" y="8243"/>
                      </a:cubicBezTo>
                      <a:cubicBezTo>
                        <a:pt x="14966" y="8244"/>
                        <a:pt x="14975" y="8244"/>
                        <a:pt x="14984" y="8244"/>
                      </a:cubicBezTo>
                      <a:cubicBezTo>
                        <a:pt x="15056" y="8244"/>
                        <a:pt x="15115" y="8207"/>
                        <a:pt x="15148" y="8138"/>
                      </a:cubicBezTo>
                      <a:cubicBezTo>
                        <a:pt x="15456" y="7526"/>
                        <a:pt x="13821" y="3456"/>
                        <a:pt x="12300" y="1871"/>
                      </a:cubicBezTo>
                      <a:cubicBezTo>
                        <a:pt x="12136" y="1700"/>
                        <a:pt x="11915" y="1586"/>
                        <a:pt x="11675" y="1551"/>
                      </a:cubicBezTo>
                      <a:lnTo>
                        <a:pt x="1323" y="12"/>
                      </a:lnTo>
                      <a:cubicBezTo>
                        <a:pt x="1268" y="4"/>
                        <a:pt x="1214" y="0"/>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8"/>
                <p:cNvSpPr/>
                <p:nvPr/>
              </p:nvSpPr>
              <p:spPr>
                <a:xfrm>
                  <a:off x="4844550" y="1800888"/>
                  <a:ext cx="188800" cy="211275"/>
                </a:xfrm>
                <a:custGeom>
                  <a:avLst/>
                  <a:gdLst/>
                  <a:ahLst/>
                  <a:cxnLst/>
                  <a:rect l="l" t="t" r="r" b="b"/>
                  <a:pathLst>
                    <a:path w="7552" h="8451" extrusionOk="0">
                      <a:moveTo>
                        <a:pt x="3781" y="176"/>
                      </a:moveTo>
                      <a:cubicBezTo>
                        <a:pt x="5843" y="2050"/>
                        <a:pt x="7210" y="7396"/>
                        <a:pt x="7362" y="8017"/>
                      </a:cubicBezTo>
                      <a:cubicBezTo>
                        <a:pt x="7057" y="8203"/>
                        <a:pt x="6685" y="8276"/>
                        <a:pt x="6288" y="8276"/>
                      </a:cubicBezTo>
                      <a:cubicBezTo>
                        <a:pt x="5003" y="8276"/>
                        <a:pt x="3456" y="7510"/>
                        <a:pt x="3080" y="7313"/>
                      </a:cubicBezTo>
                      <a:cubicBezTo>
                        <a:pt x="3002" y="7272"/>
                        <a:pt x="2941" y="7208"/>
                        <a:pt x="2906" y="7128"/>
                      </a:cubicBezTo>
                      <a:lnTo>
                        <a:pt x="233" y="1060"/>
                      </a:lnTo>
                      <a:cubicBezTo>
                        <a:pt x="180" y="937"/>
                        <a:pt x="191" y="803"/>
                        <a:pt x="265" y="692"/>
                      </a:cubicBezTo>
                      <a:cubicBezTo>
                        <a:pt x="336" y="585"/>
                        <a:pt x="456" y="521"/>
                        <a:pt x="587" y="521"/>
                      </a:cubicBezTo>
                      <a:lnTo>
                        <a:pt x="594" y="521"/>
                      </a:lnTo>
                      <a:cubicBezTo>
                        <a:pt x="628" y="521"/>
                        <a:pt x="661" y="522"/>
                        <a:pt x="696" y="522"/>
                      </a:cubicBezTo>
                      <a:cubicBezTo>
                        <a:pt x="1855" y="522"/>
                        <a:pt x="3499" y="229"/>
                        <a:pt x="3781" y="176"/>
                      </a:cubicBezTo>
                      <a:close/>
                      <a:moveTo>
                        <a:pt x="3806" y="0"/>
                      </a:moveTo>
                      <a:cubicBezTo>
                        <a:pt x="3801" y="0"/>
                        <a:pt x="3796" y="1"/>
                        <a:pt x="3792" y="2"/>
                      </a:cubicBezTo>
                      <a:cubicBezTo>
                        <a:pt x="3773" y="6"/>
                        <a:pt x="2002" y="353"/>
                        <a:pt x="748" y="353"/>
                      </a:cubicBezTo>
                      <a:cubicBezTo>
                        <a:pt x="698" y="353"/>
                        <a:pt x="648" y="352"/>
                        <a:pt x="599" y="351"/>
                      </a:cubicBezTo>
                      <a:cubicBezTo>
                        <a:pt x="406" y="351"/>
                        <a:pt x="228" y="439"/>
                        <a:pt x="124" y="598"/>
                      </a:cubicBezTo>
                      <a:cubicBezTo>
                        <a:pt x="19" y="755"/>
                        <a:pt x="1" y="954"/>
                        <a:pt x="78" y="1128"/>
                      </a:cubicBezTo>
                      <a:lnTo>
                        <a:pt x="2752" y="7196"/>
                      </a:lnTo>
                      <a:cubicBezTo>
                        <a:pt x="2802" y="7310"/>
                        <a:pt x="2890" y="7406"/>
                        <a:pt x="3001" y="7463"/>
                      </a:cubicBezTo>
                      <a:cubicBezTo>
                        <a:pt x="3533" y="7743"/>
                        <a:pt x="5009" y="8450"/>
                        <a:pt x="6278" y="8450"/>
                      </a:cubicBezTo>
                      <a:cubicBezTo>
                        <a:pt x="6732" y="8450"/>
                        <a:pt x="7160" y="8359"/>
                        <a:pt x="7508" y="8127"/>
                      </a:cubicBezTo>
                      <a:cubicBezTo>
                        <a:pt x="7538" y="8107"/>
                        <a:pt x="7552" y="8070"/>
                        <a:pt x="7543" y="8037"/>
                      </a:cubicBezTo>
                      <a:cubicBezTo>
                        <a:pt x="7485" y="7791"/>
                        <a:pt x="6101" y="2009"/>
                        <a:pt x="3864" y="21"/>
                      </a:cubicBezTo>
                      <a:cubicBezTo>
                        <a:pt x="3848" y="8"/>
                        <a:pt x="3828" y="0"/>
                        <a:pt x="3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8"/>
                <p:cNvSpPr/>
                <p:nvPr/>
              </p:nvSpPr>
              <p:spPr>
                <a:xfrm>
                  <a:off x="3937250" y="1800463"/>
                  <a:ext cx="113650" cy="176000"/>
                </a:xfrm>
                <a:custGeom>
                  <a:avLst/>
                  <a:gdLst/>
                  <a:ahLst/>
                  <a:cxnLst/>
                  <a:rect l="l" t="t" r="r" b="b"/>
                  <a:pathLst>
                    <a:path w="4546" h="7040" extrusionOk="0">
                      <a:moveTo>
                        <a:pt x="2973" y="170"/>
                      </a:moveTo>
                      <a:cubicBezTo>
                        <a:pt x="2996" y="170"/>
                        <a:pt x="3018" y="173"/>
                        <a:pt x="3041" y="180"/>
                      </a:cubicBezTo>
                      <a:cubicBezTo>
                        <a:pt x="3271" y="246"/>
                        <a:pt x="3600" y="317"/>
                        <a:pt x="3929" y="317"/>
                      </a:cubicBezTo>
                      <a:cubicBezTo>
                        <a:pt x="3987" y="317"/>
                        <a:pt x="4044" y="315"/>
                        <a:pt x="4101" y="310"/>
                      </a:cubicBezTo>
                      <a:cubicBezTo>
                        <a:pt x="4108" y="309"/>
                        <a:pt x="4116" y="309"/>
                        <a:pt x="4124" y="309"/>
                      </a:cubicBezTo>
                      <a:cubicBezTo>
                        <a:pt x="4190" y="309"/>
                        <a:pt x="4250" y="339"/>
                        <a:pt x="4294" y="391"/>
                      </a:cubicBezTo>
                      <a:cubicBezTo>
                        <a:pt x="4347" y="453"/>
                        <a:pt x="4366" y="538"/>
                        <a:pt x="4347" y="617"/>
                      </a:cubicBezTo>
                      <a:lnTo>
                        <a:pt x="3348" y="4614"/>
                      </a:lnTo>
                      <a:cubicBezTo>
                        <a:pt x="3334" y="4670"/>
                        <a:pt x="3301" y="4719"/>
                        <a:pt x="3255" y="4752"/>
                      </a:cubicBezTo>
                      <a:cubicBezTo>
                        <a:pt x="2871" y="5032"/>
                        <a:pt x="1546" y="6003"/>
                        <a:pt x="618" y="6806"/>
                      </a:cubicBezTo>
                      <a:cubicBezTo>
                        <a:pt x="566" y="6852"/>
                        <a:pt x="510" y="6869"/>
                        <a:pt x="458" y="6869"/>
                      </a:cubicBezTo>
                      <a:cubicBezTo>
                        <a:pt x="406" y="6869"/>
                        <a:pt x="357" y="6852"/>
                        <a:pt x="319" y="6827"/>
                      </a:cubicBezTo>
                      <a:cubicBezTo>
                        <a:pt x="243" y="6777"/>
                        <a:pt x="178" y="6677"/>
                        <a:pt x="220" y="6545"/>
                      </a:cubicBezTo>
                      <a:cubicBezTo>
                        <a:pt x="683" y="5079"/>
                        <a:pt x="1631" y="2314"/>
                        <a:pt x="2760" y="295"/>
                      </a:cubicBezTo>
                      <a:cubicBezTo>
                        <a:pt x="2804" y="216"/>
                        <a:pt x="2886" y="170"/>
                        <a:pt x="2973" y="170"/>
                      </a:cubicBezTo>
                      <a:close/>
                      <a:moveTo>
                        <a:pt x="2975" y="0"/>
                      </a:moveTo>
                      <a:cubicBezTo>
                        <a:pt x="2826" y="0"/>
                        <a:pt x="2687" y="78"/>
                        <a:pt x="2612" y="211"/>
                      </a:cubicBezTo>
                      <a:cubicBezTo>
                        <a:pt x="1474" y="2244"/>
                        <a:pt x="524" y="5021"/>
                        <a:pt x="58" y="6493"/>
                      </a:cubicBezTo>
                      <a:cubicBezTo>
                        <a:pt x="0" y="6677"/>
                        <a:pt x="66" y="6864"/>
                        <a:pt x="227" y="6969"/>
                      </a:cubicBezTo>
                      <a:cubicBezTo>
                        <a:pt x="298" y="7016"/>
                        <a:pt x="377" y="7040"/>
                        <a:pt x="456" y="7040"/>
                      </a:cubicBezTo>
                      <a:cubicBezTo>
                        <a:pt x="553" y="7040"/>
                        <a:pt x="649" y="7005"/>
                        <a:pt x="729" y="6935"/>
                      </a:cubicBezTo>
                      <a:cubicBezTo>
                        <a:pt x="1654" y="6137"/>
                        <a:pt x="2973" y="5168"/>
                        <a:pt x="3355" y="4890"/>
                      </a:cubicBezTo>
                      <a:cubicBezTo>
                        <a:pt x="3434" y="4833"/>
                        <a:pt x="3489" y="4751"/>
                        <a:pt x="3513" y="4655"/>
                      </a:cubicBezTo>
                      <a:lnTo>
                        <a:pt x="4512" y="658"/>
                      </a:lnTo>
                      <a:cubicBezTo>
                        <a:pt x="4546" y="526"/>
                        <a:pt x="4512" y="385"/>
                        <a:pt x="4424" y="280"/>
                      </a:cubicBezTo>
                      <a:cubicBezTo>
                        <a:pt x="4345" y="188"/>
                        <a:pt x="4235" y="139"/>
                        <a:pt x="4120" y="139"/>
                      </a:cubicBezTo>
                      <a:cubicBezTo>
                        <a:pt x="4109" y="139"/>
                        <a:pt x="4098" y="139"/>
                        <a:pt x="4087" y="140"/>
                      </a:cubicBezTo>
                      <a:cubicBezTo>
                        <a:pt x="4034" y="145"/>
                        <a:pt x="3980" y="147"/>
                        <a:pt x="3926" y="147"/>
                      </a:cubicBezTo>
                      <a:cubicBezTo>
                        <a:pt x="3616" y="147"/>
                        <a:pt x="3307" y="79"/>
                        <a:pt x="3088" y="16"/>
                      </a:cubicBezTo>
                      <a:cubicBezTo>
                        <a:pt x="3050" y="5"/>
                        <a:pt x="3012" y="0"/>
                        <a:pt x="2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8"/>
                <p:cNvSpPr/>
                <p:nvPr/>
              </p:nvSpPr>
              <p:spPr>
                <a:xfrm>
                  <a:off x="4155825" y="1531488"/>
                  <a:ext cx="663050" cy="157450"/>
                </a:xfrm>
                <a:custGeom>
                  <a:avLst/>
                  <a:gdLst/>
                  <a:ahLst/>
                  <a:cxnLst/>
                  <a:rect l="l" t="t" r="r" b="b"/>
                  <a:pathLst>
                    <a:path w="26522" h="6298" extrusionOk="0">
                      <a:moveTo>
                        <a:pt x="5734" y="4206"/>
                      </a:moveTo>
                      <a:cubicBezTo>
                        <a:pt x="5734" y="4206"/>
                        <a:pt x="5735" y="4206"/>
                        <a:pt x="5735" y="4206"/>
                      </a:cubicBezTo>
                      <a:lnTo>
                        <a:pt x="5735" y="4206"/>
                      </a:lnTo>
                      <a:cubicBezTo>
                        <a:pt x="5735" y="4206"/>
                        <a:pt x="5735" y="4206"/>
                        <a:pt x="5736" y="4206"/>
                      </a:cubicBezTo>
                      <a:close/>
                      <a:moveTo>
                        <a:pt x="11768" y="171"/>
                      </a:moveTo>
                      <a:cubicBezTo>
                        <a:pt x="12158" y="171"/>
                        <a:pt x="12544" y="192"/>
                        <a:pt x="12924" y="236"/>
                      </a:cubicBezTo>
                      <a:cubicBezTo>
                        <a:pt x="12991" y="236"/>
                        <a:pt x="19648" y="301"/>
                        <a:pt x="26250" y="5716"/>
                      </a:cubicBezTo>
                      <a:cubicBezTo>
                        <a:pt x="26326" y="5778"/>
                        <a:pt x="26331" y="5865"/>
                        <a:pt x="26309" y="5926"/>
                      </a:cubicBezTo>
                      <a:cubicBezTo>
                        <a:pt x="26288" y="5985"/>
                        <a:pt x="26232" y="6049"/>
                        <a:pt x="26136" y="6049"/>
                      </a:cubicBezTo>
                      <a:cubicBezTo>
                        <a:pt x="21699" y="6078"/>
                        <a:pt x="13950" y="6128"/>
                        <a:pt x="11936" y="6128"/>
                      </a:cubicBezTo>
                      <a:cubicBezTo>
                        <a:pt x="11904" y="6120"/>
                        <a:pt x="11767" y="6044"/>
                        <a:pt x="11622" y="5962"/>
                      </a:cubicBezTo>
                      <a:cubicBezTo>
                        <a:pt x="9531" y="4792"/>
                        <a:pt x="7564" y="4206"/>
                        <a:pt x="5735" y="4206"/>
                      </a:cubicBezTo>
                      <a:lnTo>
                        <a:pt x="5735" y="4206"/>
                      </a:lnTo>
                      <a:cubicBezTo>
                        <a:pt x="4237" y="4206"/>
                        <a:pt x="2833" y="4599"/>
                        <a:pt x="1531" y="5387"/>
                      </a:cubicBezTo>
                      <a:cubicBezTo>
                        <a:pt x="1500" y="5405"/>
                        <a:pt x="1464" y="5414"/>
                        <a:pt x="1429" y="5414"/>
                      </a:cubicBezTo>
                      <a:cubicBezTo>
                        <a:pt x="1411" y="5414"/>
                        <a:pt x="1393" y="5412"/>
                        <a:pt x="1376" y="5407"/>
                      </a:cubicBezTo>
                      <a:cubicBezTo>
                        <a:pt x="1326" y="5393"/>
                        <a:pt x="1286" y="5358"/>
                        <a:pt x="1263" y="5311"/>
                      </a:cubicBezTo>
                      <a:cubicBezTo>
                        <a:pt x="1107" y="4989"/>
                        <a:pt x="814" y="4570"/>
                        <a:pt x="313" y="4405"/>
                      </a:cubicBezTo>
                      <a:cubicBezTo>
                        <a:pt x="242" y="4382"/>
                        <a:pt x="195" y="4324"/>
                        <a:pt x="185" y="4250"/>
                      </a:cubicBezTo>
                      <a:cubicBezTo>
                        <a:pt x="178" y="4175"/>
                        <a:pt x="211" y="4109"/>
                        <a:pt x="275" y="4071"/>
                      </a:cubicBezTo>
                      <a:cubicBezTo>
                        <a:pt x="2328" y="2844"/>
                        <a:pt x="7314" y="171"/>
                        <a:pt x="11768" y="171"/>
                      </a:cubicBezTo>
                      <a:close/>
                      <a:moveTo>
                        <a:pt x="11766" y="1"/>
                      </a:moveTo>
                      <a:cubicBezTo>
                        <a:pt x="7276" y="1"/>
                        <a:pt x="2254" y="2690"/>
                        <a:pt x="187" y="3925"/>
                      </a:cubicBezTo>
                      <a:cubicBezTo>
                        <a:pt x="67" y="3996"/>
                        <a:pt x="0" y="4128"/>
                        <a:pt x="17" y="4268"/>
                      </a:cubicBezTo>
                      <a:cubicBezTo>
                        <a:pt x="32" y="4408"/>
                        <a:pt x="125" y="4523"/>
                        <a:pt x="258" y="4567"/>
                      </a:cubicBezTo>
                      <a:cubicBezTo>
                        <a:pt x="705" y="4713"/>
                        <a:pt x="967" y="5092"/>
                        <a:pt x="1110" y="5385"/>
                      </a:cubicBezTo>
                      <a:cubicBezTo>
                        <a:pt x="1154" y="5475"/>
                        <a:pt x="1231" y="5542"/>
                        <a:pt x="1327" y="5570"/>
                      </a:cubicBezTo>
                      <a:cubicBezTo>
                        <a:pt x="1360" y="5580"/>
                        <a:pt x="1393" y="5584"/>
                        <a:pt x="1427" y="5584"/>
                      </a:cubicBezTo>
                      <a:cubicBezTo>
                        <a:pt x="1493" y="5584"/>
                        <a:pt x="1559" y="5566"/>
                        <a:pt x="1619" y="5531"/>
                      </a:cubicBezTo>
                      <a:cubicBezTo>
                        <a:pt x="2892" y="4761"/>
                        <a:pt x="4267" y="4377"/>
                        <a:pt x="5735" y="4377"/>
                      </a:cubicBezTo>
                      <a:cubicBezTo>
                        <a:pt x="7536" y="4377"/>
                        <a:pt x="9476" y="4955"/>
                        <a:pt x="11540" y="6111"/>
                      </a:cubicBezTo>
                      <a:cubicBezTo>
                        <a:pt x="11802" y="6260"/>
                        <a:pt x="11874" y="6298"/>
                        <a:pt x="11927" y="6298"/>
                      </a:cubicBezTo>
                      <a:cubicBezTo>
                        <a:pt x="13950" y="6298"/>
                        <a:pt x="21699" y="6249"/>
                        <a:pt x="26138" y="6219"/>
                      </a:cubicBezTo>
                      <a:cubicBezTo>
                        <a:pt x="26290" y="6217"/>
                        <a:pt x="26420" y="6125"/>
                        <a:pt x="26470" y="5983"/>
                      </a:cubicBezTo>
                      <a:cubicBezTo>
                        <a:pt x="26522" y="5838"/>
                        <a:pt x="26478" y="5681"/>
                        <a:pt x="26360" y="5584"/>
                      </a:cubicBezTo>
                      <a:cubicBezTo>
                        <a:pt x="19731" y="149"/>
                        <a:pt x="13041" y="66"/>
                        <a:pt x="12935" y="66"/>
                      </a:cubicBezTo>
                      <a:lnTo>
                        <a:pt x="12933" y="66"/>
                      </a:lnTo>
                      <a:cubicBezTo>
                        <a:pt x="12550" y="22"/>
                        <a:pt x="12160" y="1"/>
                        <a:pt x="11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8"/>
                <p:cNvSpPr/>
                <p:nvPr/>
              </p:nvSpPr>
              <p:spPr>
                <a:xfrm>
                  <a:off x="4094600" y="1688538"/>
                  <a:ext cx="781150" cy="81350"/>
                </a:xfrm>
                <a:custGeom>
                  <a:avLst/>
                  <a:gdLst/>
                  <a:ahLst/>
                  <a:cxnLst/>
                  <a:rect l="l" t="t" r="r" b="b"/>
                  <a:pathLst>
                    <a:path w="31246" h="3254" extrusionOk="0">
                      <a:moveTo>
                        <a:pt x="7079" y="1"/>
                      </a:moveTo>
                      <a:cubicBezTo>
                        <a:pt x="5191" y="1"/>
                        <a:pt x="3212" y="352"/>
                        <a:pt x="1516" y="1402"/>
                      </a:cubicBezTo>
                      <a:lnTo>
                        <a:pt x="152" y="198"/>
                      </a:lnTo>
                      <a:cubicBezTo>
                        <a:pt x="136" y="184"/>
                        <a:pt x="115" y="177"/>
                        <a:pt x="95" y="177"/>
                      </a:cubicBezTo>
                      <a:cubicBezTo>
                        <a:pt x="72" y="177"/>
                        <a:pt x="48" y="187"/>
                        <a:pt x="31" y="205"/>
                      </a:cubicBezTo>
                      <a:cubicBezTo>
                        <a:pt x="0" y="242"/>
                        <a:pt x="4" y="295"/>
                        <a:pt x="38" y="327"/>
                      </a:cubicBezTo>
                      <a:lnTo>
                        <a:pt x="1450" y="1572"/>
                      </a:lnTo>
                      <a:cubicBezTo>
                        <a:pt x="1467" y="1585"/>
                        <a:pt x="1487" y="1593"/>
                        <a:pt x="1507" y="1593"/>
                      </a:cubicBezTo>
                      <a:cubicBezTo>
                        <a:pt x="1523" y="1593"/>
                        <a:pt x="1538" y="1589"/>
                        <a:pt x="1552" y="1579"/>
                      </a:cubicBezTo>
                      <a:cubicBezTo>
                        <a:pt x="3231" y="522"/>
                        <a:pt x="5201" y="169"/>
                        <a:pt x="7081" y="169"/>
                      </a:cubicBezTo>
                      <a:cubicBezTo>
                        <a:pt x="10822" y="169"/>
                        <a:pt x="14210" y="1565"/>
                        <a:pt x="14260" y="1587"/>
                      </a:cubicBezTo>
                      <a:cubicBezTo>
                        <a:pt x="14271" y="1591"/>
                        <a:pt x="14280" y="1591"/>
                        <a:pt x="14295" y="1593"/>
                      </a:cubicBezTo>
                      <a:cubicBezTo>
                        <a:pt x="14417" y="1591"/>
                        <a:pt x="14541" y="1590"/>
                        <a:pt x="14666" y="1590"/>
                      </a:cubicBezTo>
                      <a:cubicBezTo>
                        <a:pt x="19941" y="1590"/>
                        <a:pt x="28307" y="3235"/>
                        <a:pt x="28391" y="3252"/>
                      </a:cubicBezTo>
                      <a:cubicBezTo>
                        <a:pt x="28397" y="3254"/>
                        <a:pt x="28403" y="3254"/>
                        <a:pt x="28408" y="3254"/>
                      </a:cubicBezTo>
                      <a:cubicBezTo>
                        <a:pt x="28418" y="3254"/>
                        <a:pt x="28429" y="3252"/>
                        <a:pt x="28440" y="3248"/>
                      </a:cubicBezTo>
                      <a:lnTo>
                        <a:pt x="31178" y="2168"/>
                      </a:lnTo>
                      <a:cubicBezTo>
                        <a:pt x="31222" y="2150"/>
                        <a:pt x="31245" y="2102"/>
                        <a:pt x="31227" y="2058"/>
                      </a:cubicBezTo>
                      <a:cubicBezTo>
                        <a:pt x="31214" y="2024"/>
                        <a:pt x="31181" y="2003"/>
                        <a:pt x="31148" y="2003"/>
                      </a:cubicBezTo>
                      <a:cubicBezTo>
                        <a:pt x="31138" y="2003"/>
                        <a:pt x="31127" y="2005"/>
                        <a:pt x="31118" y="2009"/>
                      </a:cubicBezTo>
                      <a:lnTo>
                        <a:pt x="28400" y="3079"/>
                      </a:lnTo>
                      <a:cubicBezTo>
                        <a:pt x="27892" y="2981"/>
                        <a:pt x="19815" y="1420"/>
                        <a:pt x="14664" y="1420"/>
                      </a:cubicBezTo>
                      <a:cubicBezTo>
                        <a:pt x="14544" y="1420"/>
                        <a:pt x="14426" y="1420"/>
                        <a:pt x="14310" y="1423"/>
                      </a:cubicBezTo>
                      <a:cubicBezTo>
                        <a:pt x="14042" y="1314"/>
                        <a:pt x="10731" y="1"/>
                        <a:pt x="7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8"/>
                <p:cNvSpPr/>
                <p:nvPr/>
              </p:nvSpPr>
              <p:spPr>
                <a:xfrm>
                  <a:off x="4802350" y="1765588"/>
                  <a:ext cx="233200" cy="290100"/>
                </a:xfrm>
                <a:custGeom>
                  <a:avLst/>
                  <a:gdLst/>
                  <a:ahLst/>
                  <a:cxnLst/>
                  <a:rect l="l" t="t" r="r" b="b"/>
                  <a:pathLst>
                    <a:path w="9328" h="11604" extrusionOk="0">
                      <a:moveTo>
                        <a:pt x="98" y="1"/>
                      </a:moveTo>
                      <a:cubicBezTo>
                        <a:pt x="85" y="1"/>
                        <a:pt x="73" y="4"/>
                        <a:pt x="61" y="9"/>
                      </a:cubicBezTo>
                      <a:cubicBezTo>
                        <a:pt x="19" y="29"/>
                        <a:pt x="1" y="81"/>
                        <a:pt x="22" y="123"/>
                      </a:cubicBezTo>
                      <a:cubicBezTo>
                        <a:pt x="3214" y="6836"/>
                        <a:pt x="3662" y="10275"/>
                        <a:pt x="3667" y="10310"/>
                      </a:cubicBezTo>
                      <a:cubicBezTo>
                        <a:pt x="3668" y="10327"/>
                        <a:pt x="3676" y="10342"/>
                        <a:pt x="3687" y="10355"/>
                      </a:cubicBezTo>
                      <a:cubicBezTo>
                        <a:pt x="4511" y="11306"/>
                        <a:pt x="5507" y="11603"/>
                        <a:pt x="6427" y="11603"/>
                      </a:cubicBezTo>
                      <a:cubicBezTo>
                        <a:pt x="7942" y="11603"/>
                        <a:pt x="9255" y="10799"/>
                        <a:pt x="9276" y="10787"/>
                      </a:cubicBezTo>
                      <a:cubicBezTo>
                        <a:pt x="9316" y="10761"/>
                        <a:pt x="9328" y="10709"/>
                        <a:pt x="9304" y="10670"/>
                      </a:cubicBezTo>
                      <a:cubicBezTo>
                        <a:pt x="9287" y="10643"/>
                        <a:pt x="9259" y="10629"/>
                        <a:pt x="9231" y="10629"/>
                      </a:cubicBezTo>
                      <a:cubicBezTo>
                        <a:pt x="9216" y="10629"/>
                        <a:pt x="9200" y="10633"/>
                        <a:pt x="9187" y="10642"/>
                      </a:cubicBezTo>
                      <a:cubicBezTo>
                        <a:pt x="9166" y="10655"/>
                        <a:pt x="7894" y="11432"/>
                        <a:pt x="6433" y="11432"/>
                      </a:cubicBezTo>
                      <a:cubicBezTo>
                        <a:pt x="5558" y="11432"/>
                        <a:pt x="4614" y="11152"/>
                        <a:pt x="3832" y="10261"/>
                      </a:cubicBezTo>
                      <a:cubicBezTo>
                        <a:pt x="3785" y="9929"/>
                        <a:pt x="3234" y="6483"/>
                        <a:pt x="175" y="50"/>
                      </a:cubicBezTo>
                      <a:cubicBezTo>
                        <a:pt x="161" y="20"/>
                        <a:pt x="130"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8"/>
                <p:cNvSpPr/>
                <p:nvPr/>
              </p:nvSpPr>
              <p:spPr>
                <a:xfrm>
                  <a:off x="3922375" y="1881913"/>
                  <a:ext cx="976175" cy="159300"/>
                </a:xfrm>
                <a:custGeom>
                  <a:avLst/>
                  <a:gdLst/>
                  <a:ahLst/>
                  <a:cxnLst/>
                  <a:rect l="l" t="t" r="r" b="b"/>
                  <a:pathLst>
                    <a:path w="39047" h="6372" extrusionOk="0">
                      <a:moveTo>
                        <a:pt x="14773" y="0"/>
                      </a:moveTo>
                      <a:cubicBezTo>
                        <a:pt x="11981" y="0"/>
                        <a:pt x="7863" y="591"/>
                        <a:pt x="3843" y="3348"/>
                      </a:cubicBezTo>
                      <a:cubicBezTo>
                        <a:pt x="3018" y="3914"/>
                        <a:pt x="2224" y="4637"/>
                        <a:pt x="1415" y="5560"/>
                      </a:cubicBezTo>
                      <a:cubicBezTo>
                        <a:pt x="1047" y="5980"/>
                        <a:pt x="735" y="6202"/>
                        <a:pt x="527" y="6202"/>
                      </a:cubicBezTo>
                      <a:cubicBezTo>
                        <a:pt x="505" y="6202"/>
                        <a:pt x="484" y="6199"/>
                        <a:pt x="465" y="6194"/>
                      </a:cubicBezTo>
                      <a:cubicBezTo>
                        <a:pt x="330" y="6158"/>
                        <a:pt x="232" y="5995"/>
                        <a:pt x="176" y="5713"/>
                      </a:cubicBezTo>
                      <a:cubicBezTo>
                        <a:pt x="168" y="5672"/>
                        <a:pt x="132" y="5643"/>
                        <a:pt x="92" y="5643"/>
                      </a:cubicBezTo>
                      <a:cubicBezTo>
                        <a:pt x="87" y="5643"/>
                        <a:pt x="82" y="5644"/>
                        <a:pt x="76" y="5645"/>
                      </a:cubicBezTo>
                      <a:cubicBezTo>
                        <a:pt x="31" y="5655"/>
                        <a:pt x="0" y="5699"/>
                        <a:pt x="9" y="5745"/>
                      </a:cubicBezTo>
                      <a:cubicBezTo>
                        <a:pt x="81" y="6099"/>
                        <a:pt x="219" y="6304"/>
                        <a:pt x="421" y="6358"/>
                      </a:cubicBezTo>
                      <a:cubicBezTo>
                        <a:pt x="454" y="6367"/>
                        <a:pt x="491" y="6372"/>
                        <a:pt x="529" y="6372"/>
                      </a:cubicBezTo>
                      <a:cubicBezTo>
                        <a:pt x="794" y="6372"/>
                        <a:pt x="1136" y="6137"/>
                        <a:pt x="1544" y="5671"/>
                      </a:cubicBezTo>
                      <a:cubicBezTo>
                        <a:pt x="2343" y="4760"/>
                        <a:pt x="3126" y="4046"/>
                        <a:pt x="3940" y="3489"/>
                      </a:cubicBezTo>
                      <a:cubicBezTo>
                        <a:pt x="7924" y="756"/>
                        <a:pt x="12005" y="170"/>
                        <a:pt x="14772" y="170"/>
                      </a:cubicBezTo>
                      <a:cubicBezTo>
                        <a:pt x="16820" y="170"/>
                        <a:pt x="18149" y="491"/>
                        <a:pt x="18184" y="500"/>
                      </a:cubicBezTo>
                      <a:cubicBezTo>
                        <a:pt x="24743" y="1156"/>
                        <a:pt x="38782" y="5681"/>
                        <a:pt x="38924" y="5727"/>
                      </a:cubicBezTo>
                      <a:cubicBezTo>
                        <a:pt x="38933" y="5730"/>
                        <a:pt x="38942" y="5731"/>
                        <a:pt x="38951" y="5731"/>
                      </a:cubicBezTo>
                      <a:cubicBezTo>
                        <a:pt x="38987" y="5731"/>
                        <a:pt x="39019" y="5708"/>
                        <a:pt x="39031" y="5672"/>
                      </a:cubicBezTo>
                      <a:cubicBezTo>
                        <a:pt x="39047" y="5628"/>
                        <a:pt x="39021" y="5579"/>
                        <a:pt x="38977" y="5564"/>
                      </a:cubicBezTo>
                      <a:cubicBezTo>
                        <a:pt x="38836" y="5519"/>
                        <a:pt x="24778" y="989"/>
                        <a:pt x="18215" y="333"/>
                      </a:cubicBezTo>
                      <a:cubicBezTo>
                        <a:pt x="18184" y="325"/>
                        <a:pt x="16843" y="0"/>
                        <a:pt x="14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8"/>
                <p:cNvSpPr/>
                <p:nvPr/>
              </p:nvSpPr>
              <p:spPr>
                <a:xfrm>
                  <a:off x="4449575" y="1724113"/>
                  <a:ext cx="52475" cy="191075"/>
                </a:xfrm>
                <a:custGeom>
                  <a:avLst/>
                  <a:gdLst/>
                  <a:ahLst/>
                  <a:cxnLst/>
                  <a:rect l="l" t="t" r="r" b="b"/>
                  <a:pathLst>
                    <a:path w="2099" h="7643" extrusionOk="0">
                      <a:moveTo>
                        <a:pt x="96" y="0"/>
                      </a:moveTo>
                      <a:cubicBezTo>
                        <a:pt x="89" y="0"/>
                        <a:pt x="81" y="1"/>
                        <a:pt x="73" y="3"/>
                      </a:cubicBezTo>
                      <a:cubicBezTo>
                        <a:pt x="28" y="14"/>
                        <a:pt x="1" y="61"/>
                        <a:pt x="13" y="106"/>
                      </a:cubicBezTo>
                      <a:lnTo>
                        <a:pt x="1923" y="7578"/>
                      </a:lnTo>
                      <a:cubicBezTo>
                        <a:pt x="1932" y="7616"/>
                        <a:pt x="1967" y="7642"/>
                        <a:pt x="2004" y="7642"/>
                      </a:cubicBezTo>
                      <a:cubicBezTo>
                        <a:pt x="2011" y="7642"/>
                        <a:pt x="2018" y="7642"/>
                        <a:pt x="2026" y="7639"/>
                      </a:cubicBezTo>
                      <a:cubicBezTo>
                        <a:pt x="2071" y="7629"/>
                        <a:pt x="2099" y="7581"/>
                        <a:pt x="2086" y="7536"/>
                      </a:cubicBezTo>
                      <a:lnTo>
                        <a:pt x="177" y="64"/>
                      </a:lnTo>
                      <a:cubicBezTo>
                        <a:pt x="168" y="25"/>
                        <a:pt x="134"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8"/>
                <p:cNvSpPr/>
                <p:nvPr/>
              </p:nvSpPr>
              <p:spPr>
                <a:xfrm>
                  <a:off x="4024000" y="1724088"/>
                  <a:ext cx="110675" cy="72800"/>
                </a:xfrm>
                <a:custGeom>
                  <a:avLst/>
                  <a:gdLst/>
                  <a:ahLst/>
                  <a:cxnLst/>
                  <a:rect l="l" t="t" r="r" b="b"/>
                  <a:pathLst>
                    <a:path w="4427" h="2912" extrusionOk="0">
                      <a:moveTo>
                        <a:pt x="4330" y="0"/>
                      </a:moveTo>
                      <a:cubicBezTo>
                        <a:pt x="4306" y="0"/>
                        <a:pt x="4283" y="10"/>
                        <a:pt x="4267" y="30"/>
                      </a:cubicBezTo>
                      <a:lnTo>
                        <a:pt x="1895" y="2728"/>
                      </a:lnTo>
                      <a:lnTo>
                        <a:pt x="122" y="2163"/>
                      </a:lnTo>
                      <a:cubicBezTo>
                        <a:pt x="113" y="2160"/>
                        <a:pt x="104" y="2158"/>
                        <a:pt x="96" y="2158"/>
                      </a:cubicBezTo>
                      <a:cubicBezTo>
                        <a:pt x="60" y="2158"/>
                        <a:pt x="27" y="2182"/>
                        <a:pt x="14" y="2219"/>
                      </a:cubicBezTo>
                      <a:cubicBezTo>
                        <a:pt x="1" y="2263"/>
                        <a:pt x="25" y="2312"/>
                        <a:pt x="71" y="2325"/>
                      </a:cubicBezTo>
                      <a:lnTo>
                        <a:pt x="1897" y="2907"/>
                      </a:lnTo>
                      <a:cubicBezTo>
                        <a:pt x="1906" y="2910"/>
                        <a:pt x="1915" y="2911"/>
                        <a:pt x="1923" y="2911"/>
                      </a:cubicBezTo>
                      <a:cubicBezTo>
                        <a:pt x="1947" y="2911"/>
                        <a:pt x="1971" y="2901"/>
                        <a:pt x="1986" y="2881"/>
                      </a:cubicBezTo>
                      <a:lnTo>
                        <a:pt x="4394" y="142"/>
                      </a:lnTo>
                      <a:cubicBezTo>
                        <a:pt x="4426" y="106"/>
                        <a:pt x="4422" y="53"/>
                        <a:pt x="4387" y="22"/>
                      </a:cubicBezTo>
                      <a:cubicBezTo>
                        <a:pt x="4371" y="8"/>
                        <a:pt x="4350" y="0"/>
                        <a:pt x="4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8"/>
                <p:cNvSpPr/>
                <p:nvPr/>
              </p:nvSpPr>
              <p:spPr>
                <a:xfrm>
                  <a:off x="4034625" y="1792613"/>
                  <a:ext cx="39850" cy="164100"/>
                </a:xfrm>
                <a:custGeom>
                  <a:avLst/>
                  <a:gdLst/>
                  <a:ahLst/>
                  <a:cxnLst/>
                  <a:rect l="l" t="t" r="r" b="b"/>
                  <a:pathLst>
                    <a:path w="1594" h="6564" extrusionOk="0">
                      <a:moveTo>
                        <a:pt x="1499" y="0"/>
                      </a:moveTo>
                      <a:cubicBezTo>
                        <a:pt x="1462" y="0"/>
                        <a:pt x="1427" y="24"/>
                        <a:pt x="1417" y="61"/>
                      </a:cubicBezTo>
                      <a:cubicBezTo>
                        <a:pt x="1358" y="261"/>
                        <a:pt x="1" y="4989"/>
                        <a:pt x="1" y="6478"/>
                      </a:cubicBezTo>
                      <a:cubicBezTo>
                        <a:pt x="1" y="6525"/>
                        <a:pt x="40" y="6563"/>
                        <a:pt x="87" y="6563"/>
                      </a:cubicBezTo>
                      <a:cubicBezTo>
                        <a:pt x="133" y="6563"/>
                        <a:pt x="172" y="6525"/>
                        <a:pt x="172" y="6478"/>
                      </a:cubicBezTo>
                      <a:cubicBezTo>
                        <a:pt x="172" y="5013"/>
                        <a:pt x="1566" y="157"/>
                        <a:pt x="1580" y="108"/>
                      </a:cubicBezTo>
                      <a:cubicBezTo>
                        <a:pt x="1593" y="62"/>
                        <a:pt x="1568" y="17"/>
                        <a:pt x="1522" y="3"/>
                      </a:cubicBezTo>
                      <a:cubicBezTo>
                        <a:pt x="1514" y="1"/>
                        <a:pt x="1507" y="0"/>
                        <a:pt x="1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6" name="TextBox 15">
            <a:extLst>
              <a:ext uri="{FF2B5EF4-FFF2-40B4-BE49-F238E27FC236}">
                <a16:creationId xmlns:a16="http://schemas.microsoft.com/office/drawing/2014/main" id="{DC37D4A4-30E8-8778-76C2-AB8D7E7FD890}"/>
              </a:ext>
            </a:extLst>
          </p:cNvPr>
          <p:cNvSpPr txBox="1"/>
          <p:nvPr/>
        </p:nvSpPr>
        <p:spPr>
          <a:xfrm>
            <a:off x="1920958" y="694928"/>
            <a:ext cx="5777401" cy="496996"/>
          </a:xfrm>
          <a:prstGeom prst="rect">
            <a:avLst/>
          </a:prstGeom>
          <a:noFill/>
        </p:spPr>
        <p:txBody>
          <a:bodyPr wrap="square" rtlCol="0">
            <a:spAutoFit/>
          </a:bodyPr>
          <a:lstStyle/>
          <a:p>
            <a:pPr algn="ctr">
              <a:lnSpc>
                <a:spcPct val="150000"/>
              </a:lnSpc>
            </a:pPr>
            <a:r>
              <a:rPr lang="en-US" sz="2000" b="1">
                <a:latin typeface="+mj-lt"/>
                <a:ea typeface="Times New Roman" panose="02020603050405020304" pitchFamily="18" charset="0"/>
              </a:rPr>
              <a:t>H</a:t>
            </a:r>
            <a:r>
              <a:rPr lang="en-US" sz="2000" b="1">
                <a:solidFill>
                  <a:srgbClr val="000000"/>
                </a:solidFill>
                <a:effectLst/>
                <a:latin typeface="+mj-lt"/>
                <a:ea typeface="Times New Roman" panose="02020603050405020304" pitchFamily="18" charset="0"/>
              </a:rPr>
              <a:t>ình ảnh về một số loại lá cây khác nhau </a:t>
            </a:r>
            <a:endParaRPr lang="en-US" sz="2000" b="1">
              <a:latin typeface="+mj-lt"/>
            </a:endParaRPr>
          </a:p>
        </p:txBody>
      </p:sp>
      <p:pic>
        <p:nvPicPr>
          <p:cNvPr id="18" name="image12.jpg" descr="bach-tan-2 - Vingarden">
            <a:extLst>
              <a:ext uri="{FF2B5EF4-FFF2-40B4-BE49-F238E27FC236}">
                <a16:creationId xmlns:a16="http://schemas.microsoft.com/office/drawing/2014/main" id="{9BE86B6F-5DF1-69D5-02CF-F8135DB22265}"/>
              </a:ext>
            </a:extLst>
          </p:cNvPr>
          <p:cNvPicPr/>
          <p:nvPr/>
        </p:nvPicPr>
        <p:blipFill>
          <a:blip r:embed="rId3"/>
          <a:srcRect/>
          <a:stretch>
            <a:fillRect/>
          </a:stretch>
        </p:blipFill>
        <p:spPr>
          <a:xfrm>
            <a:off x="1782185" y="1885198"/>
            <a:ext cx="2416810" cy="1759585"/>
          </a:xfrm>
          <a:prstGeom prst="rect">
            <a:avLst/>
          </a:prstGeom>
          <a:ln/>
        </p:spPr>
      </p:pic>
      <p:pic>
        <p:nvPicPr>
          <p:cNvPr id="19" name="image16.jpg" descr="CÂY TRẮC BÁCH DIỆP | Shopee Việt Nam">
            <a:extLst>
              <a:ext uri="{FF2B5EF4-FFF2-40B4-BE49-F238E27FC236}">
                <a16:creationId xmlns:a16="http://schemas.microsoft.com/office/drawing/2014/main" id="{70BD87C9-249F-CC03-54B3-750F404741A3}"/>
              </a:ext>
            </a:extLst>
          </p:cNvPr>
          <p:cNvPicPr/>
          <p:nvPr/>
        </p:nvPicPr>
        <p:blipFill>
          <a:blip r:embed="rId4"/>
          <a:srcRect/>
          <a:stretch>
            <a:fillRect/>
          </a:stretch>
        </p:blipFill>
        <p:spPr>
          <a:xfrm>
            <a:off x="5329193" y="1867608"/>
            <a:ext cx="2398395" cy="1762760"/>
          </a:xfrm>
          <a:prstGeom prst="rect">
            <a:avLst/>
          </a:prstGeom>
          <a:ln/>
        </p:spPr>
      </p:pic>
      <p:sp>
        <p:nvSpPr>
          <p:cNvPr id="20" name="TextBox 19">
            <a:extLst>
              <a:ext uri="{FF2B5EF4-FFF2-40B4-BE49-F238E27FC236}">
                <a16:creationId xmlns:a16="http://schemas.microsoft.com/office/drawing/2014/main" id="{2A9E6A67-802D-FE69-3C3B-B9BEF02F3DD5}"/>
              </a:ext>
            </a:extLst>
          </p:cNvPr>
          <p:cNvSpPr txBox="1"/>
          <p:nvPr/>
        </p:nvSpPr>
        <p:spPr>
          <a:xfrm>
            <a:off x="1782185" y="3834591"/>
            <a:ext cx="2327987" cy="456535"/>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rPr>
              <a:t>Lá cây tùng</a:t>
            </a:r>
            <a:endParaRPr lang="en-US" sz="1800">
              <a:effectLst/>
              <a:latin typeface="+mj-lt"/>
              <a:ea typeface="Calibri" panose="020F0502020204030204" pitchFamily="34" charset="0"/>
            </a:endParaRPr>
          </a:p>
        </p:txBody>
      </p:sp>
      <p:sp>
        <p:nvSpPr>
          <p:cNvPr id="22" name="TextBox 21">
            <a:extLst>
              <a:ext uri="{FF2B5EF4-FFF2-40B4-BE49-F238E27FC236}">
                <a16:creationId xmlns:a16="http://schemas.microsoft.com/office/drawing/2014/main" id="{2BAE2551-0400-20F5-D55C-5A859CDA880A}"/>
              </a:ext>
            </a:extLst>
          </p:cNvPr>
          <p:cNvSpPr txBox="1"/>
          <p:nvPr/>
        </p:nvSpPr>
        <p:spPr>
          <a:xfrm>
            <a:off x="5460174" y="3851674"/>
            <a:ext cx="2260534" cy="723275"/>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rPr>
              <a:t>Cây trắc bách diệp</a:t>
            </a:r>
            <a:endParaRPr lang="en-US" sz="1800">
              <a:effectLst/>
              <a:latin typeface="+mj-lt"/>
              <a:ea typeface="Calibri" panose="020F0502020204030204" pitchFamily="34" charset="0"/>
            </a:endParaRPr>
          </a:p>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grpSp>
        <p:nvGrpSpPr>
          <p:cNvPr id="3233" name="Google Shape;3233;p39"/>
          <p:cNvGrpSpPr/>
          <p:nvPr/>
        </p:nvGrpSpPr>
        <p:grpSpPr>
          <a:xfrm>
            <a:off x="7886321" y="4169822"/>
            <a:ext cx="1023049" cy="657359"/>
            <a:chOff x="3874275" y="3303492"/>
            <a:chExt cx="1122725" cy="756546"/>
          </a:xfrm>
        </p:grpSpPr>
        <p:sp>
          <p:nvSpPr>
            <p:cNvPr id="3234" name="Google Shape;3234;p39"/>
            <p:cNvSpPr/>
            <p:nvPr/>
          </p:nvSpPr>
          <p:spPr>
            <a:xfrm>
              <a:off x="3878450" y="3305015"/>
              <a:ext cx="1114375" cy="753500"/>
            </a:xfrm>
            <a:custGeom>
              <a:avLst/>
              <a:gdLst/>
              <a:ahLst/>
              <a:cxnLst/>
              <a:rect l="l" t="t" r="r" b="b"/>
              <a:pathLst>
                <a:path w="44575" h="30140" extrusionOk="0">
                  <a:moveTo>
                    <a:pt x="22697" y="29906"/>
                  </a:moveTo>
                  <a:cubicBezTo>
                    <a:pt x="22704" y="29907"/>
                    <a:pt x="22713" y="29909"/>
                    <a:pt x="22721" y="29909"/>
                  </a:cubicBezTo>
                  <a:cubicBezTo>
                    <a:pt x="22545" y="29924"/>
                    <a:pt x="22302" y="29941"/>
                    <a:pt x="22007" y="29953"/>
                  </a:cubicBezTo>
                  <a:cubicBezTo>
                    <a:pt x="22240" y="29938"/>
                    <a:pt x="22469" y="29922"/>
                    <a:pt x="22697" y="29906"/>
                  </a:cubicBezTo>
                  <a:close/>
                  <a:moveTo>
                    <a:pt x="21838" y="0"/>
                  </a:moveTo>
                  <a:cubicBezTo>
                    <a:pt x="18817" y="0"/>
                    <a:pt x="15706" y="749"/>
                    <a:pt x="12812" y="2191"/>
                  </a:cubicBezTo>
                  <a:cubicBezTo>
                    <a:pt x="12589" y="2302"/>
                    <a:pt x="12449" y="2517"/>
                    <a:pt x="12439" y="2768"/>
                  </a:cubicBezTo>
                  <a:cubicBezTo>
                    <a:pt x="12432" y="2912"/>
                    <a:pt x="12472" y="3050"/>
                    <a:pt x="12548" y="3162"/>
                  </a:cubicBezTo>
                  <a:cubicBezTo>
                    <a:pt x="12543" y="3197"/>
                    <a:pt x="12540" y="3231"/>
                    <a:pt x="12540" y="3264"/>
                  </a:cubicBezTo>
                  <a:cubicBezTo>
                    <a:pt x="11598" y="3750"/>
                    <a:pt x="10681" y="4307"/>
                    <a:pt x="9800" y="4932"/>
                  </a:cubicBezTo>
                  <a:cubicBezTo>
                    <a:pt x="9586" y="4811"/>
                    <a:pt x="9361" y="4691"/>
                    <a:pt x="9124" y="4573"/>
                  </a:cubicBezTo>
                  <a:cubicBezTo>
                    <a:pt x="9112" y="4566"/>
                    <a:pt x="9099" y="4563"/>
                    <a:pt x="9086" y="4563"/>
                  </a:cubicBezTo>
                  <a:cubicBezTo>
                    <a:pt x="9068" y="4563"/>
                    <a:pt x="9049" y="4569"/>
                    <a:pt x="9033" y="4582"/>
                  </a:cubicBezTo>
                  <a:cubicBezTo>
                    <a:pt x="4734" y="7919"/>
                    <a:pt x="1742" y="12707"/>
                    <a:pt x="608" y="18064"/>
                  </a:cubicBezTo>
                  <a:cubicBezTo>
                    <a:pt x="602" y="18095"/>
                    <a:pt x="612" y="18128"/>
                    <a:pt x="637" y="18148"/>
                  </a:cubicBezTo>
                  <a:cubicBezTo>
                    <a:pt x="652" y="18160"/>
                    <a:pt x="672" y="18167"/>
                    <a:pt x="691" y="18167"/>
                  </a:cubicBezTo>
                  <a:cubicBezTo>
                    <a:pt x="702" y="18167"/>
                    <a:pt x="714" y="18164"/>
                    <a:pt x="725" y="18160"/>
                  </a:cubicBezTo>
                  <a:cubicBezTo>
                    <a:pt x="744" y="18152"/>
                    <a:pt x="763" y="18145"/>
                    <a:pt x="782" y="18136"/>
                  </a:cubicBezTo>
                  <a:lnTo>
                    <a:pt x="782" y="18136"/>
                  </a:lnTo>
                  <a:cubicBezTo>
                    <a:pt x="750" y="18274"/>
                    <a:pt x="720" y="18410"/>
                    <a:pt x="691" y="18550"/>
                  </a:cubicBezTo>
                  <a:cubicBezTo>
                    <a:pt x="694" y="18549"/>
                    <a:pt x="697" y="18547"/>
                    <a:pt x="702" y="18546"/>
                  </a:cubicBezTo>
                  <a:lnTo>
                    <a:pt x="702" y="18546"/>
                  </a:lnTo>
                  <a:cubicBezTo>
                    <a:pt x="582" y="19056"/>
                    <a:pt x="480" y="19572"/>
                    <a:pt x="394" y="20092"/>
                  </a:cubicBezTo>
                  <a:cubicBezTo>
                    <a:pt x="391" y="20094"/>
                    <a:pt x="386" y="20094"/>
                    <a:pt x="382" y="20096"/>
                  </a:cubicBezTo>
                  <a:cubicBezTo>
                    <a:pt x="338" y="20111"/>
                    <a:pt x="315" y="20159"/>
                    <a:pt x="330" y="20205"/>
                  </a:cubicBezTo>
                  <a:cubicBezTo>
                    <a:pt x="341" y="20234"/>
                    <a:pt x="351" y="20263"/>
                    <a:pt x="362" y="20291"/>
                  </a:cubicBezTo>
                  <a:cubicBezTo>
                    <a:pt x="245" y="21038"/>
                    <a:pt x="163" y="21794"/>
                    <a:pt x="116" y="22559"/>
                  </a:cubicBezTo>
                  <a:cubicBezTo>
                    <a:pt x="1" y="24430"/>
                    <a:pt x="210" y="25433"/>
                    <a:pt x="799" y="25813"/>
                  </a:cubicBezTo>
                  <a:cubicBezTo>
                    <a:pt x="986" y="25934"/>
                    <a:pt x="1205" y="25990"/>
                    <a:pt x="1459" y="25990"/>
                  </a:cubicBezTo>
                  <a:cubicBezTo>
                    <a:pt x="2086" y="25990"/>
                    <a:pt x="2922" y="25651"/>
                    <a:pt x="3984" y="25124"/>
                  </a:cubicBezTo>
                  <a:cubicBezTo>
                    <a:pt x="5285" y="26239"/>
                    <a:pt x="7247" y="27127"/>
                    <a:pt x="9918" y="27765"/>
                  </a:cubicBezTo>
                  <a:cubicBezTo>
                    <a:pt x="11415" y="29283"/>
                    <a:pt x="13885" y="30024"/>
                    <a:pt x="17457" y="30024"/>
                  </a:cubicBezTo>
                  <a:cubicBezTo>
                    <a:pt x="17568" y="30024"/>
                    <a:pt x="17682" y="30023"/>
                    <a:pt x="17795" y="30021"/>
                  </a:cubicBezTo>
                  <a:cubicBezTo>
                    <a:pt x="18130" y="30018"/>
                    <a:pt x="18456" y="30007"/>
                    <a:pt x="18775" y="29992"/>
                  </a:cubicBezTo>
                  <a:cubicBezTo>
                    <a:pt x="19671" y="30105"/>
                    <a:pt x="20504" y="30139"/>
                    <a:pt x="21192" y="30139"/>
                  </a:cubicBezTo>
                  <a:cubicBezTo>
                    <a:pt x="22308" y="30139"/>
                    <a:pt x="23044" y="30048"/>
                    <a:pt x="23056" y="30045"/>
                  </a:cubicBezTo>
                  <a:cubicBezTo>
                    <a:pt x="23568" y="30045"/>
                    <a:pt x="24054" y="30036"/>
                    <a:pt x="24515" y="30020"/>
                  </a:cubicBezTo>
                  <a:cubicBezTo>
                    <a:pt x="24670" y="30023"/>
                    <a:pt x="24826" y="30024"/>
                    <a:pt x="24986" y="30024"/>
                  </a:cubicBezTo>
                  <a:cubicBezTo>
                    <a:pt x="25097" y="30024"/>
                    <a:pt x="25209" y="30023"/>
                    <a:pt x="25323" y="30021"/>
                  </a:cubicBezTo>
                  <a:cubicBezTo>
                    <a:pt x="28549" y="29980"/>
                    <a:pt x="30983" y="29423"/>
                    <a:pt x="32608" y="28354"/>
                  </a:cubicBezTo>
                  <a:cubicBezTo>
                    <a:pt x="36606" y="27805"/>
                    <a:pt x="39398" y="26868"/>
                    <a:pt x="41152" y="25590"/>
                  </a:cubicBezTo>
                  <a:cubicBezTo>
                    <a:pt x="41163" y="25609"/>
                    <a:pt x="41181" y="25623"/>
                    <a:pt x="41204" y="25629"/>
                  </a:cubicBezTo>
                  <a:cubicBezTo>
                    <a:pt x="41282" y="25649"/>
                    <a:pt x="41356" y="25661"/>
                    <a:pt x="41426" y="25666"/>
                  </a:cubicBezTo>
                  <a:cubicBezTo>
                    <a:pt x="42148" y="26048"/>
                    <a:pt x="42734" y="26283"/>
                    <a:pt x="43199" y="26283"/>
                  </a:cubicBezTo>
                  <a:cubicBezTo>
                    <a:pt x="43389" y="26283"/>
                    <a:pt x="43557" y="26244"/>
                    <a:pt x="43707" y="26162"/>
                  </a:cubicBezTo>
                  <a:cubicBezTo>
                    <a:pt x="44243" y="25867"/>
                    <a:pt x="44500" y="25036"/>
                    <a:pt x="44544" y="23463"/>
                  </a:cubicBezTo>
                  <a:cubicBezTo>
                    <a:pt x="44574" y="22333"/>
                    <a:pt x="44506" y="21213"/>
                    <a:pt x="44341" y="20108"/>
                  </a:cubicBezTo>
                  <a:cubicBezTo>
                    <a:pt x="44342" y="20096"/>
                    <a:pt x="44345" y="20085"/>
                    <a:pt x="44348" y="20073"/>
                  </a:cubicBezTo>
                  <a:cubicBezTo>
                    <a:pt x="44357" y="20041"/>
                    <a:pt x="44345" y="20009"/>
                    <a:pt x="44321" y="19989"/>
                  </a:cubicBezTo>
                  <a:cubicBezTo>
                    <a:pt x="44020" y="18067"/>
                    <a:pt x="43428" y="16195"/>
                    <a:pt x="42558" y="14412"/>
                  </a:cubicBezTo>
                  <a:lnTo>
                    <a:pt x="42558" y="14412"/>
                  </a:lnTo>
                  <a:cubicBezTo>
                    <a:pt x="42605" y="14418"/>
                    <a:pt x="42651" y="14422"/>
                    <a:pt x="42696" y="14428"/>
                  </a:cubicBezTo>
                  <a:cubicBezTo>
                    <a:pt x="42634" y="14293"/>
                    <a:pt x="42570" y="14158"/>
                    <a:pt x="42505" y="14023"/>
                  </a:cubicBezTo>
                  <a:lnTo>
                    <a:pt x="42505" y="14023"/>
                  </a:lnTo>
                  <a:cubicBezTo>
                    <a:pt x="42566" y="14031"/>
                    <a:pt x="42625" y="14038"/>
                    <a:pt x="42686" y="14046"/>
                  </a:cubicBezTo>
                  <a:cubicBezTo>
                    <a:pt x="42688" y="14046"/>
                    <a:pt x="42690" y="14046"/>
                    <a:pt x="42692" y="14046"/>
                  </a:cubicBezTo>
                  <a:cubicBezTo>
                    <a:pt x="42721" y="14046"/>
                    <a:pt x="42748" y="14035"/>
                    <a:pt x="42765" y="14012"/>
                  </a:cubicBezTo>
                  <a:cubicBezTo>
                    <a:pt x="42783" y="13987"/>
                    <a:pt x="42787" y="13953"/>
                    <a:pt x="42774" y="13926"/>
                  </a:cubicBezTo>
                  <a:cubicBezTo>
                    <a:pt x="40982" y="10023"/>
                    <a:pt x="37928" y="6584"/>
                    <a:pt x="33943" y="3985"/>
                  </a:cubicBezTo>
                  <a:cubicBezTo>
                    <a:pt x="33929" y="3976"/>
                    <a:pt x="33912" y="3972"/>
                    <a:pt x="33896" y="3972"/>
                  </a:cubicBezTo>
                  <a:cubicBezTo>
                    <a:pt x="33879" y="3972"/>
                    <a:pt x="33862" y="3977"/>
                    <a:pt x="33847" y="3987"/>
                  </a:cubicBezTo>
                  <a:cubicBezTo>
                    <a:pt x="33644" y="4131"/>
                    <a:pt x="33448" y="4296"/>
                    <a:pt x="33260" y="4488"/>
                  </a:cubicBezTo>
                  <a:cubicBezTo>
                    <a:pt x="32806" y="4211"/>
                    <a:pt x="32344" y="3949"/>
                    <a:pt x="31880" y="3701"/>
                  </a:cubicBezTo>
                  <a:cubicBezTo>
                    <a:pt x="31886" y="3665"/>
                    <a:pt x="31868" y="3628"/>
                    <a:pt x="31834" y="3612"/>
                  </a:cubicBezTo>
                  <a:cubicBezTo>
                    <a:pt x="31821" y="3605"/>
                    <a:pt x="31808" y="3602"/>
                    <a:pt x="31795" y="3602"/>
                  </a:cubicBezTo>
                  <a:cubicBezTo>
                    <a:pt x="31774" y="3602"/>
                    <a:pt x="31753" y="3610"/>
                    <a:pt x="31737" y="3625"/>
                  </a:cubicBezTo>
                  <a:cubicBezTo>
                    <a:pt x="31420" y="3458"/>
                    <a:pt x="31099" y="3299"/>
                    <a:pt x="30778" y="3146"/>
                  </a:cubicBezTo>
                  <a:cubicBezTo>
                    <a:pt x="30829" y="3045"/>
                    <a:pt x="30881" y="2945"/>
                    <a:pt x="30932" y="2845"/>
                  </a:cubicBezTo>
                  <a:cubicBezTo>
                    <a:pt x="30884" y="2821"/>
                    <a:pt x="30835" y="2798"/>
                    <a:pt x="30787" y="2775"/>
                  </a:cubicBezTo>
                  <a:cubicBezTo>
                    <a:pt x="30805" y="2658"/>
                    <a:pt x="30794" y="2538"/>
                    <a:pt x="30755" y="2426"/>
                  </a:cubicBezTo>
                  <a:cubicBezTo>
                    <a:pt x="30691" y="2247"/>
                    <a:pt x="30562" y="2107"/>
                    <a:pt x="30392" y="2030"/>
                  </a:cubicBezTo>
                  <a:cubicBezTo>
                    <a:pt x="27635" y="776"/>
                    <a:pt x="24840" y="76"/>
                    <a:pt x="22308" y="6"/>
                  </a:cubicBezTo>
                  <a:cubicBezTo>
                    <a:pt x="22152" y="2"/>
                    <a:pt x="21995" y="0"/>
                    <a:pt x="21838" y="0"/>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5" name="Google Shape;3235;p39"/>
            <p:cNvGrpSpPr/>
            <p:nvPr/>
          </p:nvGrpSpPr>
          <p:grpSpPr>
            <a:xfrm>
              <a:off x="3874275" y="3303492"/>
              <a:ext cx="1122725" cy="756546"/>
              <a:chOff x="4447650" y="3418792"/>
              <a:chExt cx="1122725" cy="756546"/>
            </a:xfrm>
          </p:grpSpPr>
          <p:grpSp>
            <p:nvGrpSpPr>
              <p:cNvPr id="3236" name="Google Shape;3236;p39"/>
              <p:cNvGrpSpPr/>
              <p:nvPr/>
            </p:nvGrpSpPr>
            <p:grpSpPr>
              <a:xfrm>
                <a:off x="4447650" y="3418792"/>
                <a:ext cx="1122725" cy="756546"/>
                <a:chOff x="4447650" y="3418792"/>
                <a:chExt cx="1122725" cy="756546"/>
              </a:xfrm>
            </p:grpSpPr>
            <p:grpSp>
              <p:nvGrpSpPr>
                <p:cNvPr id="3237" name="Google Shape;3237;p39"/>
                <p:cNvGrpSpPr/>
                <p:nvPr/>
              </p:nvGrpSpPr>
              <p:grpSpPr>
                <a:xfrm>
                  <a:off x="4671525" y="3760788"/>
                  <a:ext cx="674975" cy="414550"/>
                  <a:chOff x="4685650" y="3760788"/>
                  <a:chExt cx="674975" cy="414550"/>
                </a:xfrm>
              </p:grpSpPr>
              <p:sp>
                <p:nvSpPr>
                  <p:cNvPr id="3238" name="Google Shape;3238;p39"/>
                  <p:cNvSpPr/>
                  <p:nvPr/>
                </p:nvSpPr>
                <p:spPr>
                  <a:xfrm>
                    <a:off x="4720475" y="3809688"/>
                    <a:ext cx="416300" cy="327650"/>
                  </a:xfrm>
                  <a:custGeom>
                    <a:avLst/>
                    <a:gdLst/>
                    <a:ahLst/>
                    <a:cxnLst/>
                    <a:rect l="l" t="t" r="r" b="b"/>
                    <a:pathLst>
                      <a:path w="16652" h="13106" extrusionOk="0">
                        <a:moveTo>
                          <a:pt x="8169" y="1"/>
                        </a:moveTo>
                        <a:cubicBezTo>
                          <a:pt x="4430" y="1"/>
                          <a:pt x="498" y="3144"/>
                          <a:pt x="203" y="7943"/>
                        </a:cubicBezTo>
                        <a:cubicBezTo>
                          <a:pt x="0" y="11209"/>
                          <a:pt x="2328" y="13105"/>
                          <a:pt x="7852" y="13105"/>
                        </a:cubicBezTo>
                        <a:cubicBezTo>
                          <a:pt x="7956" y="13105"/>
                          <a:pt x="8061" y="13105"/>
                          <a:pt x="8167" y="13103"/>
                        </a:cubicBezTo>
                        <a:cubicBezTo>
                          <a:pt x="14028" y="13029"/>
                          <a:pt x="16438" y="11260"/>
                          <a:pt x="16518" y="8274"/>
                        </a:cubicBezTo>
                        <a:cubicBezTo>
                          <a:pt x="16652" y="3389"/>
                          <a:pt x="11798" y="97"/>
                          <a:pt x="8352" y="3"/>
                        </a:cubicBezTo>
                        <a:cubicBezTo>
                          <a:pt x="8291" y="2"/>
                          <a:pt x="8230" y="1"/>
                          <a:pt x="816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9"/>
                  <p:cNvSpPr/>
                  <p:nvPr/>
                </p:nvSpPr>
                <p:spPr>
                  <a:xfrm>
                    <a:off x="4687800" y="3774613"/>
                    <a:ext cx="482500" cy="397825"/>
                  </a:xfrm>
                  <a:custGeom>
                    <a:avLst/>
                    <a:gdLst/>
                    <a:ahLst/>
                    <a:cxnLst/>
                    <a:rect l="l" t="t" r="r" b="b"/>
                    <a:pathLst>
                      <a:path w="19300" h="15913" extrusionOk="0">
                        <a:moveTo>
                          <a:pt x="9456" y="2806"/>
                        </a:moveTo>
                        <a:cubicBezTo>
                          <a:pt x="9510" y="2806"/>
                          <a:pt x="9565" y="2806"/>
                          <a:pt x="9620" y="2808"/>
                        </a:cubicBezTo>
                        <a:cubicBezTo>
                          <a:pt x="12401" y="2885"/>
                          <a:pt x="16532" y="5646"/>
                          <a:pt x="16424" y="9638"/>
                        </a:cubicBezTo>
                        <a:cubicBezTo>
                          <a:pt x="16398" y="10562"/>
                          <a:pt x="16331" y="13017"/>
                          <a:pt x="9456" y="13105"/>
                        </a:cubicBezTo>
                        <a:cubicBezTo>
                          <a:pt x="9350" y="13106"/>
                          <a:pt x="9246" y="13107"/>
                          <a:pt x="9143" y="13107"/>
                        </a:cubicBezTo>
                        <a:cubicBezTo>
                          <a:pt x="6400" y="13107"/>
                          <a:pt x="4486" y="12602"/>
                          <a:pt x="3579" y="11649"/>
                        </a:cubicBezTo>
                        <a:cubicBezTo>
                          <a:pt x="3069" y="11113"/>
                          <a:pt x="2850" y="10389"/>
                          <a:pt x="2909" y="9433"/>
                        </a:cubicBezTo>
                        <a:cubicBezTo>
                          <a:pt x="3108" y="6198"/>
                          <a:pt x="5777" y="2806"/>
                          <a:pt x="9456" y="2806"/>
                        </a:cubicBezTo>
                        <a:close/>
                        <a:moveTo>
                          <a:pt x="9473" y="0"/>
                        </a:moveTo>
                        <a:cubicBezTo>
                          <a:pt x="5196" y="0"/>
                          <a:pt x="465" y="3491"/>
                          <a:pt x="108" y="9260"/>
                        </a:cubicBezTo>
                        <a:cubicBezTo>
                          <a:pt x="1" y="11013"/>
                          <a:pt x="483" y="12467"/>
                          <a:pt x="1546" y="13583"/>
                        </a:cubicBezTo>
                        <a:cubicBezTo>
                          <a:pt x="3037" y="15148"/>
                          <a:pt x="5527" y="15912"/>
                          <a:pt x="9153" y="15912"/>
                        </a:cubicBezTo>
                        <a:cubicBezTo>
                          <a:pt x="9266" y="15912"/>
                          <a:pt x="9378" y="15911"/>
                          <a:pt x="9491" y="15911"/>
                        </a:cubicBezTo>
                        <a:cubicBezTo>
                          <a:pt x="15842" y="15829"/>
                          <a:pt x="19117" y="13744"/>
                          <a:pt x="19228" y="9715"/>
                        </a:cubicBezTo>
                        <a:cubicBezTo>
                          <a:pt x="19299" y="7092"/>
                          <a:pt x="18159" y="4599"/>
                          <a:pt x="16015" y="2695"/>
                        </a:cubicBezTo>
                        <a:cubicBezTo>
                          <a:pt x="14183" y="1068"/>
                          <a:pt x="11821" y="61"/>
                          <a:pt x="9697" y="4"/>
                        </a:cubicBezTo>
                        <a:cubicBezTo>
                          <a:pt x="9623" y="1"/>
                          <a:pt x="9548" y="0"/>
                          <a:pt x="94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9"/>
                  <p:cNvSpPr/>
                  <p:nvPr/>
                </p:nvSpPr>
                <p:spPr>
                  <a:xfrm>
                    <a:off x="4685650" y="3760788"/>
                    <a:ext cx="486800" cy="402075"/>
                  </a:xfrm>
                  <a:custGeom>
                    <a:avLst/>
                    <a:gdLst/>
                    <a:ahLst/>
                    <a:cxnLst/>
                    <a:rect l="l" t="t" r="r" b="b"/>
                    <a:pathLst>
                      <a:path w="19472" h="16083" extrusionOk="0">
                        <a:moveTo>
                          <a:pt x="9542" y="2977"/>
                        </a:moveTo>
                        <a:cubicBezTo>
                          <a:pt x="9595" y="2977"/>
                          <a:pt x="9649" y="2977"/>
                          <a:pt x="9704" y="2978"/>
                        </a:cubicBezTo>
                        <a:cubicBezTo>
                          <a:pt x="11128" y="3018"/>
                          <a:pt x="12825" y="3755"/>
                          <a:pt x="14135" y="4905"/>
                        </a:cubicBezTo>
                        <a:cubicBezTo>
                          <a:pt x="15660" y="6242"/>
                          <a:pt x="16472" y="7953"/>
                          <a:pt x="16423" y="9722"/>
                        </a:cubicBezTo>
                        <a:cubicBezTo>
                          <a:pt x="16399" y="10623"/>
                          <a:pt x="16335" y="13019"/>
                          <a:pt x="9540" y="13104"/>
                        </a:cubicBezTo>
                        <a:cubicBezTo>
                          <a:pt x="9423" y="13106"/>
                          <a:pt x="9307" y="13107"/>
                          <a:pt x="9193" y="13107"/>
                        </a:cubicBezTo>
                        <a:cubicBezTo>
                          <a:pt x="6504" y="13107"/>
                          <a:pt x="4615" y="12610"/>
                          <a:pt x="3726" y="11675"/>
                        </a:cubicBezTo>
                        <a:cubicBezTo>
                          <a:pt x="3234" y="11159"/>
                          <a:pt x="3023" y="10455"/>
                          <a:pt x="3080" y="9523"/>
                        </a:cubicBezTo>
                        <a:cubicBezTo>
                          <a:pt x="3276" y="6362"/>
                          <a:pt x="5919" y="2977"/>
                          <a:pt x="9542" y="2977"/>
                        </a:cubicBezTo>
                        <a:close/>
                        <a:moveTo>
                          <a:pt x="9542" y="2806"/>
                        </a:moveTo>
                        <a:cubicBezTo>
                          <a:pt x="5824" y="2806"/>
                          <a:pt x="3111" y="6274"/>
                          <a:pt x="2910" y="9512"/>
                        </a:cubicBezTo>
                        <a:cubicBezTo>
                          <a:pt x="2850" y="10494"/>
                          <a:pt x="3076" y="11240"/>
                          <a:pt x="3603" y="11794"/>
                        </a:cubicBezTo>
                        <a:cubicBezTo>
                          <a:pt x="4529" y="12765"/>
                          <a:pt x="6469" y="13277"/>
                          <a:pt x="9227" y="13277"/>
                        </a:cubicBezTo>
                        <a:cubicBezTo>
                          <a:pt x="9331" y="13277"/>
                          <a:pt x="9437" y="13277"/>
                          <a:pt x="9542" y="13275"/>
                        </a:cubicBezTo>
                        <a:cubicBezTo>
                          <a:pt x="16501" y="13187"/>
                          <a:pt x="16569" y="10672"/>
                          <a:pt x="16595" y="9726"/>
                        </a:cubicBezTo>
                        <a:cubicBezTo>
                          <a:pt x="16643" y="7906"/>
                          <a:pt x="15810" y="6148"/>
                          <a:pt x="14246" y="4777"/>
                        </a:cubicBezTo>
                        <a:cubicBezTo>
                          <a:pt x="12909" y="3602"/>
                          <a:pt x="11169" y="2849"/>
                          <a:pt x="9709" y="2808"/>
                        </a:cubicBezTo>
                        <a:cubicBezTo>
                          <a:pt x="9652" y="2806"/>
                          <a:pt x="9598" y="2806"/>
                          <a:pt x="9542" y="2806"/>
                        </a:cubicBezTo>
                        <a:close/>
                        <a:moveTo>
                          <a:pt x="9560" y="171"/>
                        </a:moveTo>
                        <a:cubicBezTo>
                          <a:pt x="9633" y="171"/>
                          <a:pt x="9707" y="173"/>
                          <a:pt x="9780" y="174"/>
                        </a:cubicBezTo>
                        <a:cubicBezTo>
                          <a:pt x="11884" y="232"/>
                          <a:pt x="14227" y="1231"/>
                          <a:pt x="16045" y="2844"/>
                        </a:cubicBezTo>
                        <a:cubicBezTo>
                          <a:pt x="18169" y="4730"/>
                          <a:pt x="19299" y="7200"/>
                          <a:pt x="19229" y="9797"/>
                        </a:cubicBezTo>
                        <a:cubicBezTo>
                          <a:pt x="19119" y="13773"/>
                          <a:pt x="15872" y="15829"/>
                          <a:pt x="9577" y="15909"/>
                        </a:cubicBezTo>
                        <a:cubicBezTo>
                          <a:pt x="9463" y="15911"/>
                          <a:pt x="9350" y="15912"/>
                          <a:pt x="9239" y="15912"/>
                        </a:cubicBezTo>
                        <a:cubicBezTo>
                          <a:pt x="5637" y="15912"/>
                          <a:pt x="3168" y="15159"/>
                          <a:pt x="1694" y="13611"/>
                        </a:cubicBezTo>
                        <a:cubicBezTo>
                          <a:pt x="648" y="12512"/>
                          <a:pt x="173" y="11079"/>
                          <a:pt x="279" y="9350"/>
                        </a:cubicBezTo>
                        <a:cubicBezTo>
                          <a:pt x="635" y="3623"/>
                          <a:pt x="5327" y="171"/>
                          <a:pt x="9560" y="171"/>
                        </a:cubicBezTo>
                        <a:close/>
                        <a:moveTo>
                          <a:pt x="9560" y="1"/>
                        </a:moveTo>
                        <a:cubicBezTo>
                          <a:pt x="5250" y="1"/>
                          <a:pt x="471" y="3514"/>
                          <a:pt x="109" y="9339"/>
                        </a:cubicBezTo>
                        <a:cubicBezTo>
                          <a:pt x="0" y="11117"/>
                          <a:pt x="492" y="12594"/>
                          <a:pt x="1571" y="13728"/>
                        </a:cubicBezTo>
                        <a:cubicBezTo>
                          <a:pt x="3079" y="15313"/>
                          <a:pt x="5588" y="16083"/>
                          <a:pt x="9239" y="16083"/>
                        </a:cubicBezTo>
                        <a:cubicBezTo>
                          <a:pt x="9352" y="16083"/>
                          <a:pt x="9464" y="16081"/>
                          <a:pt x="9578" y="16079"/>
                        </a:cubicBezTo>
                        <a:cubicBezTo>
                          <a:pt x="15983" y="15999"/>
                          <a:pt x="19288" y="13886"/>
                          <a:pt x="19399" y="9802"/>
                        </a:cubicBezTo>
                        <a:cubicBezTo>
                          <a:pt x="19472" y="7153"/>
                          <a:pt x="18321" y="4637"/>
                          <a:pt x="16158" y="2717"/>
                        </a:cubicBezTo>
                        <a:cubicBezTo>
                          <a:pt x="14312" y="1076"/>
                          <a:pt x="11928" y="62"/>
                          <a:pt x="9786" y="4"/>
                        </a:cubicBezTo>
                        <a:cubicBezTo>
                          <a:pt x="9710" y="1"/>
                          <a:pt x="9636" y="1"/>
                          <a:pt x="956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9"/>
                  <p:cNvSpPr/>
                  <p:nvPr/>
                </p:nvSpPr>
                <p:spPr>
                  <a:xfrm>
                    <a:off x="4908675" y="3809688"/>
                    <a:ext cx="416325" cy="327650"/>
                  </a:xfrm>
                  <a:custGeom>
                    <a:avLst/>
                    <a:gdLst/>
                    <a:ahLst/>
                    <a:cxnLst/>
                    <a:rect l="l" t="t" r="r" b="b"/>
                    <a:pathLst>
                      <a:path w="16653" h="13106" extrusionOk="0">
                        <a:moveTo>
                          <a:pt x="8168" y="1"/>
                        </a:moveTo>
                        <a:cubicBezTo>
                          <a:pt x="4431" y="1"/>
                          <a:pt x="499" y="3144"/>
                          <a:pt x="202" y="7943"/>
                        </a:cubicBezTo>
                        <a:cubicBezTo>
                          <a:pt x="0" y="11209"/>
                          <a:pt x="2328" y="13105"/>
                          <a:pt x="7851" y="13105"/>
                        </a:cubicBezTo>
                        <a:cubicBezTo>
                          <a:pt x="7955" y="13105"/>
                          <a:pt x="8060" y="13105"/>
                          <a:pt x="8166" y="13103"/>
                        </a:cubicBezTo>
                        <a:cubicBezTo>
                          <a:pt x="14029" y="13029"/>
                          <a:pt x="16436" y="11260"/>
                          <a:pt x="16518" y="8274"/>
                        </a:cubicBezTo>
                        <a:cubicBezTo>
                          <a:pt x="16652" y="3389"/>
                          <a:pt x="11799" y="97"/>
                          <a:pt x="8351" y="3"/>
                        </a:cubicBezTo>
                        <a:cubicBezTo>
                          <a:pt x="8290" y="2"/>
                          <a:pt x="8229" y="1"/>
                          <a:pt x="816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9"/>
                  <p:cNvSpPr/>
                  <p:nvPr/>
                </p:nvSpPr>
                <p:spPr>
                  <a:xfrm>
                    <a:off x="4912425" y="3856188"/>
                    <a:ext cx="411075" cy="281175"/>
                  </a:xfrm>
                  <a:custGeom>
                    <a:avLst/>
                    <a:gdLst/>
                    <a:ahLst/>
                    <a:cxnLst/>
                    <a:rect l="l" t="t" r="r" b="b"/>
                    <a:pathLst>
                      <a:path w="16443" h="11247" extrusionOk="0">
                        <a:moveTo>
                          <a:pt x="13038" y="0"/>
                        </a:moveTo>
                        <a:lnTo>
                          <a:pt x="13038" y="0"/>
                        </a:lnTo>
                        <a:cubicBezTo>
                          <a:pt x="13244" y="691"/>
                          <a:pt x="13350" y="1427"/>
                          <a:pt x="13329" y="2206"/>
                        </a:cubicBezTo>
                        <a:cubicBezTo>
                          <a:pt x="13247" y="5192"/>
                          <a:pt x="10839" y="6961"/>
                          <a:pt x="4976" y="7035"/>
                        </a:cubicBezTo>
                        <a:cubicBezTo>
                          <a:pt x="4867" y="7036"/>
                          <a:pt x="4760" y="7037"/>
                          <a:pt x="4653" y="7037"/>
                        </a:cubicBezTo>
                        <a:cubicBezTo>
                          <a:pt x="2742" y="7037"/>
                          <a:pt x="1220" y="6806"/>
                          <a:pt x="49" y="6372"/>
                        </a:cubicBezTo>
                        <a:lnTo>
                          <a:pt x="49" y="6372"/>
                        </a:lnTo>
                        <a:cubicBezTo>
                          <a:pt x="1" y="9460"/>
                          <a:pt x="2346" y="11247"/>
                          <a:pt x="7705" y="11247"/>
                        </a:cubicBezTo>
                        <a:cubicBezTo>
                          <a:pt x="7807" y="11247"/>
                          <a:pt x="7911" y="11246"/>
                          <a:pt x="8016" y="11245"/>
                        </a:cubicBezTo>
                        <a:cubicBezTo>
                          <a:pt x="13877" y="11170"/>
                          <a:pt x="16286" y="9400"/>
                          <a:pt x="16368" y="6414"/>
                        </a:cubicBezTo>
                        <a:cubicBezTo>
                          <a:pt x="16443" y="3685"/>
                          <a:pt x="14961" y="1454"/>
                          <a:pt x="1303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9"/>
                  <p:cNvSpPr/>
                  <p:nvPr/>
                </p:nvSpPr>
                <p:spPr>
                  <a:xfrm>
                    <a:off x="4876025" y="3774613"/>
                    <a:ext cx="482475" cy="397825"/>
                  </a:xfrm>
                  <a:custGeom>
                    <a:avLst/>
                    <a:gdLst/>
                    <a:ahLst/>
                    <a:cxnLst/>
                    <a:rect l="l" t="t" r="r" b="b"/>
                    <a:pathLst>
                      <a:path w="19299" h="15913" extrusionOk="0">
                        <a:moveTo>
                          <a:pt x="9455" y="2806"/>
                        </a:moveTo>
                        <a:cubicBezTo>
                          <a:pt x="9510" y="2806"/>
                          <a:pt x="9564" y="2806"/>
                          <a:pt x="9619" y="2808"/>
                        </a:cubicBezTo>
                        <a:cubicBezTo>
                          <a:pt x="12400" y="2885"/>
                          <a:pt x="16531" y="5646"/>
                          <a:pt x="16422" y="9638"/>
                        </a:cubicBezTo>
                        <a:cubicBezTo>
                          <a:pt x="16397" y="10562"/>
                          <a:pt x="16329" y="13017"/>
                          <a:pt x="9455" y="13105"/>
                        </a:cubicBezTo>
                        <a:cubicBezTo>
                          <a:pt x="9350" y="13106"/>
                          <a:pt x="9246" y="13107"/>
                          <a:pt x="9143" y="13107"/>
                        </a:cubicBezTo>
                        <a:cubicBezTo>
                          <a:pt x="6399" y="13107"/>
                          <a:pt x="4484" y="12602"/>
                          <a:pt x="3578" y="11649"/>
                        </a:cubicBezTo>
                        <a:cubicBezTo>
                          <a:pt x="3068" y="11113"/>
                          <a:pt x="2848" y="10389"/>
                          <a:pt x="2907" y="9433"/>
                        </a:cubicBezTo>
                        <a:cubicBezTo>
                          <a:pt x="3108" y="6198"/>
                          <a:pt x="5777" y="2806"/>
                          <a:pt x="9455" y="2806"/>
                        </a:cubicBezTo>
                        <a:close/>
                        <a:moveTo>
                          <a:pt x="9473" y="0"/>
                        </a:moveTo>
                        <a:cubicBezTo>
                          <a:pt x="5195" y="0"/>
                          <a:pt x="464" y="3491"/>
                          <a:pt x="108" y="9260"/>
                        </a:cubicBezTo>
                        <a:cubicBezTo>
                          <a:pt x="0" y="11013"/>
                          <a:pt x="483" y="12467"/>
                          <a:pt x="1546" y="13583"/>
                        </a:cubicBezTo>
                        <a:cubicBezTo>
                          <a:pt x="3036" y="15148"/>
                          <a:pt x="5526" y="15912"/>
                          <a:pt x="9153" y="15912"/>
                        </a:cubicBezTo>
                        <a:cubicBezTo>
                          <a:pt x="9264" y="15912"/>
                          <a:pt x="9376" y="15911"/>
                          <a:pt x="9490" y="15911"/>
                        </a:cubicBezTo>
                        <a:cubicBezTo>
                          <a:pt x="15840" y="15829"/>
                          <a:pt x="19116" y="13744"/>
                          <a:pt x="19227" y="9715"/>
                        </a:cubicBezTo>
                        <a:cubicBezTo>
                          <a:pt x="19299" y="7092"/>
                          <a:pt x="18157" y="4599"/>
                          <a:pt x="16015" y="2695"/>
                        </a:cubicBezTo>
                        <a:cubicBezTo>
                          <a:pt x="14182" y="1068"/>
                          <a:pt x="11820" y="61"/>
                          <a:pt x="9696" y="4"/>
                        </a:cubicBezTo>
                        <a:cubicBezTo>
                          <a:pt x="9622" y="1"/>
                          <a:pt x="9547" y="0"/>
                          <a:pt x="94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9"/>
                  <p:cNvSpPr/>
                  <p:nvPr/>
                </p:nvSpPr>
                <p:spPr>
                  <a:xfrm>
                    <a:off x="4873825" y="3760788"/>
                    <a:ext cx="486800" cy="402075"/>
                  </a:xfrm>
                  <a:custGeom>
                    <a:avLst/>
                    <a:gdLst/>
                    <a:ahLst/>
                    <a:cxnLst/>
                    <a:rect l="l" t="t" r="r" b="b"/>
                    <a:pathLst>
                      <a:path w="19472" h="16083" extrusionOk="0">
                        <a:moveTo>
                          <a:pt x="9543" y="2977"/>
                        </a:moveTo>
                        <a:cubicBezTo>
                          <a:pt x="9596" y="2977"/>
                          <a:pt x="9651" y="2977"/>
                          <a:pt x="9704" y="2980"/>
                        </a:cubicBezTo>
                        <a:cubicBezTo>
                          <a:pt x="12450" y="3054"/>
                          <a:pt x="16532" y="5780"/>
                          <a:pt x="16425" y="9722"/>
                        </a:cubicBezTo>
                        <a:cubicBezTo>
                          <a:pt x="16400" y="10623"/>
                          <a:pt x="16335" y="13019"/>
                          <a:pt x="9541" y="13104"/>
                        </a:cubicBezTo>
                        <a:cubicBezTo>
                          <a:pt x="9425" y="13106"/>
                          <a:pt x="9309" y="13107"/>
                          <a:pt x="9195" y="13107"/>
                        </a:cubicBezTo>
                        <a:cubicBezTo>
                          <a:pt x="6508" y="13107"/>
                          <a:pt x="4617" y="12610"/>
                          <a:pt x="3727" y="11675"/>
                        </a:cubicBezTo>
                        <a:cubicBezTo>
                          <a:pt x="3235" y="11159"/>
                          <a:pt x="3023" y="10455"/>
                          <a:pt x="3080" y="9523"/>
                        </a:cubicBezTo>
                        <a:cubicBezTo>
                          <a:pt x="3276" y="6362"/>
                          <a:pt x="5921" y="2977"/>
                          <a:pt x="9543" y="2977"/>
                        </a:cubicBezTo>
                        <a:close/>
                        <a:moveTo>
                          <a:pt x="9543" y="2806"/>
                        </a:moveTo>
                        <a:cubicBezTo>
                          <a:pt x="5824" y="2806"/>
                          <a:pt x="3111" y="6274"/>
                          <a:pt x="2910" y="9512"/>
                        </a:cubicBezTo>
                        <a:cubicBezTo>
                          <a:pt x="2850" y="10494"/>
                          <a:pt x="3077" y="11240"/>
                          <a:pt x="3604" y="11794"/>
                        </a:cubicBezTo>
                        <a:cubicBezTo>
                          <a:pt x="4530" y="12765"/>
                          <a:pt x="6470" y="13277"/>
                          <a:pt x="9227" y="13277"/>
                        </a:cubicBezTo>
                        <a:cubicBezTo>
                          <a:pt x="9332" y="13277"/>
                          <a:pt x="9437" y="13277"/>
                          <a:pt x="9543" y="13275"/>
                        </a:cubicBezTo>
                        <a:cubicBezTo>
                          <a:pt x="16501" y="13186"/>
                          <a:pt x="16569" y="10673"/>
                          <a:pt x="16595" y="9726"/>
                        </a:cubicBezTo>
                        <a:cubicBezTo>
                          <a:pt x="16706" y="5683"/>
                          <a:pt x="12523" y="2885"/>
                          <a:pt x="9710" y="2808"/>
                        </a:cubicBezTo>
                        <a:cubicBezTo>
                          <a:pt x="9654" y="2806"/>
                          <a:pt x="9598" y="2806"/>
                          <a:pt x="9543" y="2806"/>
                        </a:cubicBezTo>
                        <a:close/>
                        <a:moveTo>
                          <a:pt x="9560" y="171"/>
                        </a:moveTo>
                        <a:cubicBezTo>
                          <a:pt x="9634" y="171"/>
                          <a:pt x="9708" y="173"/>
                          <a:pt x="9781" y="174"/>
                        </a:cubicBezTo>
                        <a:cubicBezTo>
                          <a:pt x="11885" y="232"/>
                          <a:pt x="14228" y="1231"/>
                          <a:pt x="16047" y="2844"/>
                        </a:cubicBezTo>
                        <a:cubicBezTo>
                          <a:pt x="18171" y="4731"/>
                          <a:pt x="19300" y="7200"/>
                          <a:pt x="19229" y="9797"/>
                        </a:cubicBezTo>
                        <a:cubicBezTo>
                          <a:pt x="19121" y="13773"/>
                          <a:pt x="15874" y="15829"/>
                          <a:pt x="9576" y="15909"/>
                        </a:cubicBezTo>
                        <a:cubicBezTo>
                          <a:pt x="9464" y="15911"/>
                          <a:pt x="9352" y="15912"/>
                          <a:pt x="9241" y="15912"/>
                        </a:cubicBezTo>
                        <a:cubicBezTo>
                          <a:pt x="5638" y="15912"/>
                          <a:pt x="3170" y="15159"/>
                          <a:pt x="1696" y="13611"/>
                        </a:cubicBezTo>
                        <a:cubicBezTo>
                          <a:pt x="650" y="12512"/>
                          <a:pt x="175" y="11079"/>
                          <a:pt x="281" y="9350"/>
                        </a:cubicBezTo>
                        <a:cubicBezTo>
                          <a:pt x="635" y="3623"/>
                          <a:pt x="5327" y="171"/>
                          <a:pt x="9560" y="171"/>
                        </a:cubicBezTo>
                        <a:close/>
                        <a:moveTo>
                          <a:pt x="9561" y="1"/>
                        </a:moveTo>
                        <a:cubicBezTo>
                          <a:pt x="5250" y="1"/>
                          <a:pt x="471" y="3514"/>
                          <a:pt x="111" y="9339"/>
                        </a:cubicBezTo>
                        <a:cubicBezTo>
                          <a:pt x="0" y="11117"/>
                          <a:pt x="492" y="12594"/>
                          <a:pt x="1571" y="13728"/>
                        </a:cubicBezTo>
                        <a:cubicBezTo>
                          <a:pt x="3080" y="15313"/>
                          <a:pt x="5588" y="16083"/>
                          <a:pt x="9241" y="16083"/>
                        </a:cubicBezTo>
                        <a:cubicBezTo>
                          <a:pt x="9352" y="16083"/>
                          <a:pt x="9466" y="16081"/>
                          <a:pt x="9579" y="16079"/>
                        </a:cubicBezTo>
                        <a:cubicBezTo>
                          <a:pt x="15984" y="15999"/>
                          <a:pt x="19288" y="13886"/>
                          <a:pt x="19400" y="9802"/>
                        </a:cubicBezTo>
                        <a:cubicBezTo>
                          <a:pt x="19472" y="7153"/>
                          <a:pt x="18321" y="4637"/>
                          <a:pt x="16159" y="2717"/>
                        </a:cubicBezTo>
                        <a:cubicBezTo>
                          <a:pt x="14311" y="1076"/>
                          <a:pt x="11928" y="62"/>
                          <a:pt x="9786" y="4"/>
                        </a:cubicBezTo>
                        <a:cubicBezTo>
                          <a:pt x="9712" y="1"/>
                          <a:pt x="9636" y="1"/>
                          <a:pt x="956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9"/>
                  <p:cNvSpPr/>
                  <p:nvPr/>
                </p:nvSpPr>
                <p:spPr>
                  <a:xfrm>
                    <a:off x="5207450" y="4027438"/>
                    <a:ext cx="17300" cy="29875"/>
                  </a:xfrm>
                  <a:custGeom>
                    <a:avLst/>
                    <a:gdLst/>
                    <a:ahLst/>
                    <a:cxnLst/>
                    <a:rect l="l" t="t" r="r" b="b"/>
                    <a:pathLst>
                      <a:path w="692" h="1195" extrusionOk="0">
                        <a:moveTo>
                          <a:pt x="594" y="0"/>
                        </a:moveTo>
                        <a:cubicBezTo>
                          <a:pt x="563" y="0"/>
                          <a:pt x="532" y="18"/>
                          <a:pt x="517" y="48"/>
                        </a:cubicBezTo>
                        <a:lnTo>
                          <a:pt x="22" y="1073"/>
                        </a:lnTo>
                        <a:cubicBezTo>
                          <a:pt x="1" y="1116"/>
                          <a:pt x="19" y="1166"/>
                          <a:pt x="62" y="1187"/>
                        </a:cubicBezTo>
                        <a:cubicBezTo>
                          <a:pt x="74" y="1192"/>
                          <a:pt x="86" y="1195"/>
                          <a:pt x="98" y="1195"/>
                        </a:cubicBezTo>
                        <a:cubicBezTo>
                          <a:pt x="130" y="1195"/>
                          <a:pt x="160" y="1178"/>
                          <a:pt x="176" y="1146"/>
                        </a:cubicBezTo>
                        <a:lnTo>
                          <a:pt x="670" y="123"/>
                        </a:lnTo>
                        <a:cubicBezTo>
                          <a:pt x="692" y="80"/>
                          <a:pt x="673" y="29"/>
                          <a:pt x="631" y="9"/>
                        </a:cubicBezTo>
                        <a:cubicBezTo>
                          <a:pt x="619" y="3"/>
                          <a:pt x="607" y="0"/>
                          <a:pt x="59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9"/>
                  <p:cNvSpPr/>
                  <p:nvPr/>
                </p:nvSpPr>
                <p:spPr>
                  <a:xfrm>
                    <a:off x="5240225" y="3958538"/>
                    <a:ext cx="16450" cy="76275"/>
                  </a:xfrm>
                  <a:custGeom>
                    <a:avLst/>
                    <a:gdLst/>
                    <a:ahLst/>
                    <a:cxnLst/>
                    <a:rect l="l" t="t" r="r" b="b"/>
                    <a:pathLst>
                      <a:path w="658" h="3051" extrusionOk="0">
                        <a:moveTo>
                          <a:pt x="215" y="0"/>
                        </a:moveTo>
                        <a:cubicBezTo>
                          <a:pt x="206" y="0"/>
                          <a:pt x="196" y="2"/>
                          <a:pt x="187" y="5"/>
                        </a:cubicBezTo>
                        <a:cubicBezTo>
                          <a:pt x="143" y="19"/>
                          <a:pt x="118" y="67"/>
                          <a:pt x="134" y="111"/>
                        </a:cubicBezTo>
                        <a:cubicBezTo>
                          <a:pt x="137" y="122"/>
                          <a:pt x="478" y="1192"/>
                          <a:pt x="12" y="2943"/>
                        </a:cubicBezTo>
                        <a:cubicBezTo>
                          <a:pt x="0" y="2988"/>
                          <a:pt x="27" y="3034"/>
                          <a:pt x="71" y="3047"/>
                        </a:cubicBezTo>
                        <a:cubicBezTo>
                          <a:pt x="79" y="3049"/>
                          <a:pt x="87" y="3049"/>
                          <a:pt x="94" y="3049"/>
                        </a:cubicBezTo>
                        <a:lnTo>
                          <a:pt x="94" y="3050"/>
                        </a:lnTo>
                        <a:cubicBezTo>
                          <a:pt x="132" y="3050"/>
                          <a:pt x="166" y="3025"/>
                          <a:pt x="176" y="2987"/>
                        </a:cubicBezTo>
                        <a:cubicBezTo>
                          <a:pt x="657" y="1183"/>
                          <a:pt x="310" y="104"/>
                          <a:pt x="295" y="58"/>
                        </a:cubicBezTo>
                        <a:cubicBezTo>
                          <a:pt x="282" y="23"/>
                          <a:pt x="251" y="0"/>
                          <a:pt x="21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9"/>
                  <p:cNvSpPr/>
                  <p:nvPr/>
                </p:nvSpPr>
                <p:spPr>
                  <a:xfrm>
                    <a:off x="4805075" y="3807938"/>
                    <a:ext cx="444800" cy="364500"/>
                  </a:xfrm>
                  <a:custGeom>
                    <a:avLst/>
                    <a:gdLst/>
                    <a:ahLst/>
                    <a:cxnLst/>
                    <a:rect l="l" t="t" r="r" b="b"/>
                    <a:pathLst>
                      <a:path w="17792" h="14580" extrusionOk="0">
                        <a:moveTo>
                          <a:pt x="8897" y="0"/>
                        </a:moveTo>
                        <a:cubicBezTo>
                          <a:pt x="3984" y="0"/>
                          <a:pt x="1" y="3983"/>
                          <a:pt x="1" y="8895"/>
                        </a:cubicBezTo>
                        <a:cubicBezTo>
                          <a:pt x="1" y="13243"/>
                          <a:pt x="2620" y="14579"/>
                          <a:pt x="7072" y="14579"/>
                        </a:cubicBezTo>
                        <a:cubicBezTo>
                          <a:pt x="7650" y="14579"/>
                          <a:pt x="8259" y="14557"/>
                          <a:pt x="8897" y="14515"/>
                        </a:cubicBezTo>
                        <a:cubicBezTo>
                          <a:pt x="13799" y="14197"/>
                          <a:pt x="17792" y="13808"/>
                          <a:pt x="17792" y="8895"/>
                        </a:cubicBezTo>
                        <a:cubicBezTo>
                          <a:pt x="17792" y="3983"/>
                          <a:pt x="13810" y="0"/>
                          <a:pt x="88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9"/>
                  <p:cNvSpPr/>
                  <p:nvPr/>
                </p:nvSpPr>
                <p:spPr>
                  <a:xfrm>
                    <a:off x="4827200" y="3853763"/>
                    <a:ext cx="215425" cy="196250"/>
                  </a:xfrm>
                  <a:custGeom>
                    <a:avLst/>
                    <a:gdLst/>
                    <a:ahLst/>
                    <a:cxnLst/>
                    <a:rect l="l" t="t" r="r" b="b"/>
                    <a:pathLst>
                      <a:path w="8617" h="7850" extrusionOk="0">
                        <a:moveTo>
                          <a:pt x="4309" y="1"/>
                        </a:moveTo>
                        <a:cubicBezTo>
                          <a:pt x="3305" y="1"/>
                          <a:pt x="2301" y="384"/>
                          <a:pt x="1534" y="1151"/>
                        </a:cubicBezTo>
                        <a:cubicBezTo>
                          <a:pt x="1" y="2682"/>
                          <a:pt x="1" y="5168"/>
                          <a:pt x="1534" y="6701"/>
                        </a:cubicBezTo>
                        <a:cubicBezTo>
                          <a:pt x="2301" y="7467"/>
                          <a:pt x="3305" y="7850"/>
                          <a:pt x="4309" y="7850"/>
                        </a:cubicBezTo>
                        <a:cubicBezTo>
                          <a:pt x="5313" y="7850"/>
                          <a:pt x="6318" y="7467"/>
                          <a:pt x="7084" y="6701"/>
                        </a:cubicBezTo>
                        <a:cubicBezTo>
                          <a:pt x="8616" y="5168"/>
                          <a:pt x="8616" y="2682"/>
                          <a:pt x="7084" y="1151"/>
                        </a:cubicBezTo>
                        <a:cubicBezTo>
                          <a:pt x="6318" y="384"/>
                          <a:pt x="5313" y="1"/>
                          <a:pt x="430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9"/>
                  <p:cNvSpPr/>
                  <p:nvPr/>
                </p:nvSpPr>
                <p:spPr>
                  <a:xfrm>
                    <a:off x="4836800" y="3852788"/>
                    <a:ext cx="176900" cy="115900"/>
                  </a:xfrm>
                  <a:custGeom>
                    <a:avLst/>
                    <a:gdLst/>
                    <a:ahLst/>
                    <a:cxnLst/>
                    <a:rect l="l" t="t" r="r" b="b"/>
                    <a:pathLst>
                      <a:path w="7076" h="4636" extrusionOk="0">
                        <a:moveTo>
                          <a:pt x="4456" y="0"/>
                        </a:moveTo>
                        <a:cubicBezTo>
                          <a:pt x="4289" y="0"/>
                          <a:pt x="4112" y="13"/>
                          <a:pt x="3925" y="40"/>
                        </a:cubicBezTo>
                        <a:cubicBezTo>
                          <a:pt x="1782" y="356"/>
                          <a:pt x="1" y="1797"/>
                          <a:pt x="1" y="3965"/>
                        </a:cubicBezTo>
                        <a:cubicBezTo>
                          <a:pt x="1" y="4194"/>
                          <a:pt x="24" y="4417"/>
                          <a:pt x="62" y="4636"/>
                        </a:cubicBezTo>
                        <a:cubicBezTo>
                          <a:pt x="1255" y="2647"/>
                          <a:pt x="4584" y="1502"/>
                          <a:pt x="7075" y="1170"/>
                        </a:cubicBezTo>
                        <a:cubicBezTo>
                          <a:pt x="6730" y="1058"/>
                          <a:pt x="5995" y="0"/>
                          <a:pt x="445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9"/>
                  <p:cNvSpPr/>
                  <p:nvPr/>
                </p:nvSpPr>
                <p:spPr>
                  <a:xfrm>
                    <a:off x="4843675" y="3851663"/>
                    <a:ext cx="200500" cy="200500"/>
                  </a:xfrm>
                  <a:custGeom>
                    <a:avLst/>
                    <a:gdLst/>
                    <a:ahLst/>
                    <a:cxnLst/>
                    <a:rect l="l" t="t" r="r" b="b"/>
                    <a:pathLst>
                      <a:path w="8020" h="8020" extrusionOk="0">
                        <a:moveTo>
                          <a:pt x="4010" y="170"/>
                        </a:moveTo>
                        <a:cubicBezTo>
                          <a:pt x="6128" y="170"/>
                          <a:pt x="7849" y="1892"/>
                          <a:pt x="7849" y="4010"/>
                        </a:cubicBezTo>
                        <a:cubicBezTo>
                          <a:pt x="7849" y="6126"/>
                          <a:pt x="6126" y="7849"/>
                          <a:pt x="4010" y="7849"/>
                        </a:cubicBezTo>
                        <a:cubicBezTo>
                          <a:pt x="1894" y="7849"/>
                          <a:pt x="171" y="6126"/>
                          <a:pt x="171" y="4010"/>
                        </a:cubicBezTo>
                        <a:cubicBezTo>
                          <a:pt x="171" y="1892"/>
                          <a:pt x="1894" y="170"/>
                          <a:pt x="4010" y="170"/>
                        </a:cubicBezTo>
                        <a:close/>
                        <a:moveTo>
                          <a:pt x="4010" y="0"/>
                        </a:moveTo>
                        <a:cubicBezTo>
                          <a:pt x="1800" y="0"/>
                          <a:pt x="1" y="1798"/>
                          <a:pt x="1" y="4010"/>
                        </a:cubicBezTo>
                        <a:cubicBezTo>
                          <a:pt x="1" y="6220"/>
                          <a:pt x="1800" y="8019"/>
                          <a:pt x="4010" y="8019"/>
                        </a:cubicBezTo>
                        <a:cubicBezTo>
                          <a:pt x="6220" y="8019"/>
                          <a:pt x="8019" y="6220"/>
                          <a:pt x="8019" y="4010"/>
                        </a:cubicBezTo>
                        <a:cubicBezTo>
                          <a:pt x="8019" y="1798"/>
                          <a:pt x="6220" y="0"/>
                          <a:pt x="40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9"/>
                  <p:cNvSpPr/>
                  <p:nvPr/>
                </p:nvSpPr>
                <p:spPr>
                  <a:xfrm>
                    <a:off x="4907900" y="3916338"/>
                    <a:ext cx="107125" cy="107125"/>
                  </a:xfrm>
                  <a:custGeom>
                    <a:avLst/>
                    <a:gdLst/>
                    <a:ahLst/>
                    <a:cxnLst/>
                    <a:rect l="l" t="t" r="r" b="b"/>
                    <a:pathLst>
                      <a:path w="4285" h="4285" extrusionOk="0">
                        <a:moveTo>
                          <a:pt x="2142" y="0"/>
                        </a:moveTo>
                        <a:cubicBezTo>
                          <a:pt x="960" y="0"/>
                          <a:pt x="0" y="960"/>
                          <a:pt x="0" y="2142"/>
                        </a:cubicBezTo>
                        <a:cubicBezTo>
                          <a:pt x="0" y="3325"/>
                          <a:pt x="960" y="4284"/>
                          <a:pt x="2142" y="4284"/>
                        </a:cubicBezTo>
                        <a:cubicBezTo>
                          <a:pt x="3327" y="4284"/>
                          <a:pt x="4284" y="3325"/>
                          <a:pt x="4284" y="2142"/>
                        </a:cubicBezTo>
                        <a:cubicBezTo>
                          <a:pt x="4284" y="960"/>
                          <a:pt x="3327" y="0"/>
                          <a:pt x="214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9"/>
                  <p:cNvSpPr/>
                  <p:nvPr/>
                </p:nvSpPr>
                <p:spPr>
                  <a:xfrm>
                    <a:off x="4896775" y="3914213"/>
                    <a:ext cx="111375" cy="111400"/>
                  </a:xfrm>
                  <a:custGeom>
                    <a:avLst/>
                    <a:gdLst/>
                    <a:ahLst/>
                    <a:cxnLst/>
                    <a:rect l="l" t="t" r="r" b="b"/>
                    <a:pathLst>
                      <a:path w="4455" h="4456" extrusionOk="0">
                        <a:moveTo>
                          <a:pt x="2228" y="170"/>
                        </a:moveTo>
                        <a:cubicBezTo>
                          <a:pt x="3362" y="170"/>
                          <a:pt x="4285" y="1093"/>
                          <a:pt x="4285" y="2227"/>
                        </a:cubicBezTo>
                        <a:cubicBezTo>
                          <a:pt x="4285" y="3361"/>
                          <a:pt x="3362" y="4284"/>
                          <a:pt x="2228" y="4284"/>
                        </a:cubicBezTo>
                        <a:cubicBezTo>
                          <a:pt x="1094" y="4284"/>
                          <a:pt x="171" y="3363"/>
                          <a:pt x="171" y="2227"/>
                        </a:cubicBezTo>
                        <a:cubicBezTo>
                          <a:pt x="171" y="1093"/>
                          <a:pt x="1094" y="170"/>
                          <a:pt x="2228" y="170"/>
                        </a:cubicBezTo>
                        <a:close/>
                        <a:moveTo>
                          <a:pt x="2228" y="0"/>
                        </a:moveTo>
                        <a:cubicBezTo>
                          <a:pt x="999" y="0"/>
                          <a:pt x="1" y="999"/>
                          <a:pt x="1" y="2227"/>
                        </a:cubicBezTo>
                        <a:cubicBezTo>
                          <a:pt x="1" y="3456"/>
                          <a:pt x="999" y="4456"/>
                          <a:pt x="2228" y="4456"/>
                        </a:cubicBezTo>
                        <a:cubicBezTo>
                          <a:pt x="3456" y="4456"/>
                          <a:pt x="4455" y="3456"/>
                          <a:pt x="4455" y="2227"/>
                        </a:cubicBezTo>
                        <a:cubicBezTo>
                          <a:pt x="4455" y="999"/>
                          <a:pt x="3456" y="0"/>
                          <a:pt x="222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9"/>
                  <p:cNvSpPr/>
                  <p:nvPr/>
                </p:nvSpPr>
                <p:spPr>
                  <a:xfrm>
                    <a:off x="4914575" y="3948588"/>
                    <a:ext cx="59200" cy="59225"/>
                  </a:xfrm>
                  <a:custGeom>
                    <a:avLst/>
                    <a:gdLst/>
                    <a:ahLst/>
                    <a:cxnLst/>
                    <a:rect l="l" t="t" r="r" b="b"/>
                    <a:pathLst>
                      <a:path w="2368" h="2369" extrusionOk="0">
                        <a:moveTo>
                          <a:pt x="1183" y="1"/>
                        </a:moveTo>
                        <a:cubicBezTo>
                          <a:pt x="530" y="1"/>
                          <a:pt x="1" y="532"/>
                          <a:pt x="1" y="1185"/>
                        </a:cubicBezTo>
                        <a:cubicBezTo>
                          <a:pt x="1" y="1839"/>
                          <a:pt x="530" y="2369"/>
                          <a:pt x="1183" y="2369"/>
                        </a:cubicBezTo>
                        <a:cubicBezTo>
                          <a:pt x="1837" y="2369"/>
                          <a:pt x="2367" y="1839"/>
                          <a:pt x="2367" y="1185"/>
                        </a:cubicBezTo>
                        <a:cubicBezTo>
                          <a:pt x="2367" y="532"/>
                          <a:pt x="1837" y="1"/>
                          <a:pt x="118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9"/>
                  <p:cNvSpPr/>
                  <p:nvPr/>
                </p:nvSpPr>
                <p:spPr>
                  <a:xfrm>
                    <a:off x="5065600" y="3853788"/>
                    <a:ext cx="183550" cy="183525"/>
                  </a:xfrm>
                  <a:custGeom>
                    <a:avLst/>
                    <a:gdLst/>
                    <a:ahLst/>
                    <a:cxnLst/>
                    <a:rect l="l" t="t" r="r" b="b"/>
                    <a:pathLst>
                      <a:path w="7342" h="7341" extrusionOk="0">
                        <a:moveTo>
                          <a:pt x="3671" y="0"/>
                        </a:moveTo>
                        <a:cubicBezTo>
                          <a:pt x="1644" y="0"/>
                          <a:pt x="0" y="1643"/>
                          <a:pt x="0" y="3671"/>
                        </a:cubicBezTo>
                        <a:cubicBezTo>
                          <a:pt x="0" y="5698"/>
                          <a:pt x="1644" y="7341"/>
                          <a:pt x="3671" y="7341"/>
                        </a:cubicBezTo>
                        <a:cubicBezTo>
                          <a:pt x="5699" y="7341"/>
                          <a:pt x="7342" y="5698"/>
                          <a:pt x="7342" y="3671"/>
                        </a:cubicBezTo>
                        <a:cubicBezTo>
                          <a:pt x="7342" y="1643"/>
                          <a:pt x="5699" y="0"/>
                          <a:pt x="367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9"/>
                  <p:cNvSpPr/>
                  <p:nvPr/>
                </p:nvSpPr>
                <p:spPr>
                  <a:xfrm>
                    <a:off x="5107075" y="3853788"/>
                    <a:ext cx="140675" cy="76200"/>
                  </a:xfrm>
                  <a:custGeom>
                    <a:avLst/>
                    <a:gdLst/>
                    <a:ahLst/>
                    <a:cxnLst/>
                    <a:rect l="l" t="t" r="r" b="b"/>
                    <a:pathLst>
                      <a:path w="5627" h="3048" extrusionOk="0">
                        <a:moveTo>
                          <a:pt x="2012" y="0"/>
                        </a:moveTo>
                        <a:cubicBezTo>
                          <a:pt x="1713" y="0"/>
                          <a:pt x="280" y="814"/>
                          <a:pt x="0" y="881"/>
                        </a:cubicBezTo>
                        <a:cubicBezTo>
                          <a:pt x="670" y="898"/>
                          <a:pt x="1951" y="1241"/>
                          <a:pt x="2574" y="1546"/>
                        </a:cubicBezTo>
                        <a:lnTo>
                          <a:pt x="2575" y="1546"/>
                        </a:lnTo>
                        <a:cubicBezTo>
                          <a:pt x="3524" y="2009"/>
                          <a:pt x="4389" y="1853"/>
                          <a:pt x="4983" y="2709"/>
                        </a:cubicBezTo>
                        <a:cubicBezTo>
                          <a:pt x="5063" y="2824"/>
                          <a:pt x="5549" y="2929"/>
                          <a:pt x="5627" y="3047"/>
                        </a:cubicBezTo>
                        <a:cubicBezTo>
                          <a:pt x="5331" y="1318"/>
                          <a:pt x="3828" y="0"/>
                          <a:pt x="201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9"/>
                  <p:cNvSpPr/>
                  <p:nvPr/>
                </p:nvSpPr>
                <p:spPr>
                  <a:xfrm>
                    <a:off x="5072050" y="3851763"/>
                    <a:ext cx="187550" cy="187550"/>
                  </a:xfrm>
                  <a:custGeom>
                    <a:avLst/>
                    <a:gdLst/>
                    <a:ahLst/>
                    <a:cxnLst/>
                    <a:rect l="l" t="t" r="r" b="b"/>
                    <a:pathLst>
                      <a:path w="7502" h="7502" extrusionOk="0">
                        <a:moveTo>
                          <a:pt x="3750" y="160"/>
                        </a:moveTo>
                        <a:cubicBezTo>
                          <a:pt x="5730" y="160"/>
                          <a:pt x="7342" y="1771"/>
                          <a:pt x="7342" y="3751"/>
                        </a:cubicBezTo>
                        <a:cubicBezTo>
                          <a:pt x="7342" y="5732"/>
                          <a:pt x="5730" y="7341"/>
                          <a:pt x="3750" y="7341"/>
                        </a:cubicBezTo>
                        <a:cubicBezTo>
                          <a:pt x="1770" y="7341"/>
                          <a:pt x="160" y="5732"/>
                          <a:pt x="160" y="3751"/>
                        </a:cubicBezTo>
                        <a:cubicBezTo>
                          <a:pt x="160" y="1771"/>
                          <a:pt x="1770" y="160"/>
                          <a:pt x="3750" y="160"/>
                        </a:cubicBezTo>
                        <a:close/>
                        <a:moveTo>
                          <a:pt x="3750" y="1"/>
                        </a:moveTo>
                        <a:cubicBezTo>
                          <a:pt x="1682" y="1"/>
                          <a:pt x="0" y="1683"/>
                          <a:pt x="0" y="3751"/>
                        </a:cubicBezTo>
                        <a:cubicBezTo>
                          <a:pt x="0" y="5820"/>
                          <a:pt x="1682" y="7502"/>
                          <a:pt x="3750" y="7502"/>
                        </a:cubicBezTo>
                        <a:cubicBezTo>
                          <a:pt x="5818" y="7502"/>
                          <a:pt x="7501" y="5820"/>
                          <a:pt x="7501" y="3751"/>
                        </a:cubicBezTo>
                        <a:cubicBezTo>
                          <a:pt x="7501" y="1683"/>
                          <a:pt x="5818" y="1"/>
                          <a:pt x="375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9"/>
                  <p:cNvSpPr/>
                  <p:nvPr/>
                </p:nvSpPr>
                <p:spPr>
                  <a:xfrm>
                    <a:off x="5132125" y="3912263"/>
                    <a:ext cx="100225" cy="100225"/>
                  </a:xfrm>
                  <a:custGeom>
                    <a:avLst/>
                    <a:gdLst/>
                    <a:ahLst/>
                    <a:cxnLst/>
                    <a:rect l="l" t="t" r="r" b="b"/>
                    <a:pathLst>
                      <a:path w="4009" h="4009" extrusionOk="0">
                        <a:moveTo>
                          <a:pt x="2004" y="1"/>
                        </a:moveTo>
                        <a:cubicBezTo>
                          <a:pt x="898" y="1"/>
                          <a:pt x="0" y="898"/>
                          <a:pt x="0" y="2005"/>
                        </a:cubicBezTo>
                        <a:cubicBezTo>
                          <a:pt x="0" y="3111"/>
                          <a:pt x="898" y="4009"/>
                          <a:pt x="2004" y="4009"/>
                        </a:cubicBezTo>
                        <a:cubicBezTo>
                          <a:pt x="3111" y="4009"/>
                          <a:pt x="4008" y="3111"/>
                          <a:pt x="4008" y="2005"/>
                        </a:cubicBezTo>
                        <a:cubicBezTo>
                          <a:pt x="4008" y="898"/>
                          <a:pt x="3111" y="1"/>
                          <a:pt x="200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9"/>
                  <p:cNvSpPr/>
                  <p:nvPr/>
                </p:nvSpPr>
                <p:spPr>
                  <a:xfrm>
                    <a:off x="5121675" y="3910288"/>
                    <a:ext cx="104225" cy="104225"/>
                  </a:xfrm>
                  <a:custGeom>
                    <a:avLst/>
                    <a:gdLst/>
                    <a:ahLst/>
                    <a:cxnLst/>
                    <a:rect l="l" t="t" r="r" b="b"/>
                    <a:pathLst>
                      <a:path w="4169" h="4169" extrusionOk="0">
                        <a:moveTo>
                          <a:pt x="2085" y="160"/>
                        </a:moveTo>
                        <a:cubicBezTo>
                          <a:pt x="3147" y="160"/>
                          <a:pt x="4009" y="1023"/>
                          <a:pt x="4009" y="2084"/>
                        </a:cubicBezTo>
                        <a:cubicBezTo>
                          <a:pt x="4009" y="3145"/>
                          <a:pt x="3147" y="4007"/>
                          <a:pt x="2085" y="4007"/>
                        </a:cubicBezTo>
                        <a:cubicBezTo>
                          <a:pt x="1024" y="4007"/>
                          <a:pt x="162" y="3145"/>
                          <a:pt x="162" y="2084"/>
                        </a:cubicBezTo>
                        <a:cubicBezTo>
                          <a:pt x="162" y="1023"/>
                          <a:pt x="1024" y="160"/>
                          <a:pt x="2085" y="160"/>
                        </a:cubicBezTo>
                        <a:close/>
                        <a:moveTo>
                          <a:pt x="2085" y="1"/>
                        </a:moveTo>
                        <a:cubicBezTo>
                          <a:pt x="936" y="1"/>
                          <a:pt x="1" y="936"/>
                          <a:pt x="1" y="2084"/>
                        </a:cubicBezTo>
                        <a:cubicBezTo>
                          <a:pt x="1" y="3233"/>
                          <a:pt x="936" y="4168"/>
                          <a:pt x="2085" y="4168"/>
                        </a:cubicBezTo>
                        <a:cubicBezTo>
                          <a:pt x="3233" y="4168"/>
                          <a:pt x="4168" y="3233"/>
                          <a:pt x="4168" y="2084"/>
                        </a:cubicBezTo>
                        <a:cubicBezTo>
                          <a:pt x="4168" y="936"/>
                          <a:pt x="3233" y="1"/>
                          <a:pt x="208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9"/>
                  <p:cNvSpPr/>
                  <p:nvPr/>
                </p:nvSpPr>
                <p:spPr>
                  <a:xfrm>
                    <a:off x="5137825" y="3937688"/>
                    <a:ext cx="55350" cy="55400"/>
                  </a:xfrm>
                  <a:custGeom>
                    <a:avLst/>
                    <a:gdLst/>
                    <a:ahLst/>
                    <a:cxnLst/>
                    <a:rect l="l" t="t" r="r" b="b"/>
                    <a:pathLst>
                      <a:path w="2214" h="2216" extrusionOk="0">
                        <a:moveTo>
                          <a:pt x="1107" y="1"/>
                        </a:moveTo>
                        <a:cubicBezTo>
                          <a:pt x="495" y="1"/>
                          <a:pt x="0" y="496"/>
                          <a:pt x="0" y="1108"/>
                        </a:cubicBezTo>
                        <a:cubicBezTo>
                          <a:pt x="0" y="1719"/>
                          <a:pt x="495" y="2216"/>
                          <a:pt x="1107" y="2216"/>
                        </a:cubicBezTo>
                        <a:cubicBezTo>
                          <a:pt x="1719" y="2216"/>
                          <a:pt x="2214" y="1719"/>
                          <a:pt x="2214" y="1108"/>
                        </a:cubicBezTo>
                        <a:cubicBezTo>
                          <a:pt x="2214" y="496"/>
                          <a:pt x="1719" y="1"/>
                          <a:pt x="110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9"/>
                  <p:cNvSpPr/>
                  <p:nvPr/>
                </p:nvSpPr>
                <p:spPr>
                  <a:xfrm>
                    <a:off x="5027475" y="3993863"/>
                    <a:ext cx="222400" cy="174000"/>
                  </a:xfrm>
                  <a:custGeom>
                    <a:avLst/>
                    <a:gdLst/>
                    <a:ahLst/>
                    <a:cxnLst/>
                    <a:rect l="l" t="t" r="r" b="b"/>
                    <a:pathLst>
                      <a:path w="8896" h="6960" extrusionOk="0">
                        <a:moveTo>
                          <a:pt x="4448" y="1"/>
                        </a:moveTo>
                        <a:cubicBezTo>
                          <a:pt x="1991" y="1"/>
                          <a:pt x="1" y="1993"/>
                          <a:pt x="1" y="4449"/>
                        </a:cubicBezTo>
                        <a:cubicBezTo>
                          <a:pt x="1" y="6905"/>
                          <a:pt x="1109" y="6960"/>
                          <a:pt x="3566" y="6960"/>
                        </a:cubicBezTo>
                        <a:cubicBezTo>
                          <a:pt x="6022" y="6960"/>
                          <a:pt x="8896" y="6905"/>
                          <a:pt x="8896" y="4449"/>
                        </a:cubicBezTo>
                        <a:cubicBezTo>
                          <a:pt x="8896" y="1993"/>
                          <a:pt x="6904" y="1"/>
                          <a:pt x="444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9"/>
                  <p:cNvSpPr/>
                  <p:nvPr/>
                </p:nvSpPr>
                <p:spPr>
                  <a:xfrm>
                    <a:off x="5042900" y="3993863"/>
                    <a:ext cx="207175" cy="112600"/>
                  </a:xfrm>
                  <a:custGeom>
                    <a:avLst/>
                    <a:gdLst/>
                    <a:ahLst/>
                    <a:cxnLst/>
                    <a:rect l="l" t="t" r="r" b="b"/>
                    <a:pathLst>
                      <a:path w="8287" h="4504" extrusionOk="0">
                        <a:moveTo>
                          <a:pt x="3831" y="1"/>
                        </a:moveTo>
                        <a:cubicBezTo>
                          <a:pt x="2323" y="1"/>
                          <a:pt x="988" y="753"/>
                          <a:pt x="184" y="1903"/>
                        </a:cubicBezTo>
                        <a:cubicBezTo>
                          <a:pt x="1" y="2164"/>
                          <a:pt x="216" y="2461"/>
                          <a:pt x="473" y="2461"/>
                        </a:cubicBezTo>
                        <a:cubicBezTo>
                          <a:pt x="546" y="2461"/>
                          <a:pt x="622" y="2437"/>
                          <a:pt x="694" y="2381"/>
                        </a:cubicBezTo>
                        <a:cubicBezTo>
                          <a:pt x="1447" y="1794"/>
                          <a:pt x="2393" y="1443"/>
                          <a:pt x="3422" y="1443"/>
                        </a:cubicBezTo>
                        <a:cubicBezTo>
                          <a:pt x="5308" y="1443"/>
                          <a:pt x="6915" y="2618"/>
                          <a:pt x="7562" y="4274"/>
                        </a:cubicBezTo>
                        <a:cubicBezTo>
                          <a:pt x="7624" y="4434"/>
                          <a:pt x="7756" y="4504"/>
                          <a:pt x="7889" y="4504"/>
                        </a:cubicBezTo>
                        <a:cubicBezTo>
                          <a:pt x="8087" y="4504"/>
                          <a:pt x="8286" y="4348"/>
                          <a:pt x="8259" y="4095"/>
                        </a:cubicBezTo>
                        <a:cubicBezTo>
                          <a:pt x="8257" y="4080"/>
                          <a:pt x="8256" y="4065"/>
                          <a:pt x="8254" y="4051"/>
                        </a:cubicBezTo>
                        <a:cubicBezTo>
                          <a:pt x="7998" y="1842"/>
                          <a:pt x="6179" y="63"/>
                          <a:pt x="3955" y="2"/>
                        </a:cubicBezTo>
                        <a:cubicBezTo>
                          <a:pt x="3914" y="1"/>
                          <a:pt x="3872" y="1"/>
                          <a:pt x="383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9"/>
                  <p:cNvSpPr/>
                  <p:nvPr/>
                </p:nvSpPr>
                <p:spPr>
                  <a:xfrm>
                    <a:off x="4792375" y="3811788"/>
                    <a:ext cx="459625" cy="363550"/>
                  </a:xfrm>
                  <a:custGeom>
                    <a:avLst/>
                    <a:gdLst/>
                    <a:ahLst/>
                    <a:cxnLst/>
                    <a:rect l="l" t="t" r="r" b="b"/>
                    <a:pathLst>
                      <a:path w="18385" h="14542" extrusionOk="0">
                        <a:moveTo>
                          <a:pt x="7812" y="1"/>
                        </a:moveTo>
                        <a:cubicBezTo>
                          <a:pt x="7805" y="1"/>
                          <a:pt x="7799" y="1"/>
                          <a:pt x="7793" y="3"/>
                        </a:cubicBezTo>
                        <a:cubicBezTo>
                          <a:pt x="0" y="1673"/>
                          <a:pt x="62" y="7830"/>
                          <a:pt x="451" y="10401"/>
                        </a:cubicBezTo>
                        <a:cubicBezTo>
                          <a:pt x="698" y="12045"/>
                          <a:pt x="1479" y="13031"/>
                          <a:pt x="2982" y="13602"/>
                        </a:cubicBezTo>
                        <a:cubicBezTo>
                          <a:pt x="5019" y="14375"/>
                          <a:pt x="7205" y="14540"/>
                          <a:pt x="8705" y="14540"/>
                        </a:cubicBezTo>
                        <a:lnTo>
                          <a:pt x="8705" y="14542"/>
                        </a:lnTo>
                        <a:cubicBezTo>
                          <a:pt x="9821" y="14542"/>
                          <a:pt x="10559" y="14449"/>
                          <a:pt x="10571" y="14448"/>
                        </a:cubicBezTo>
                        <a:cubicBezTo>
                          <a:pt x="15755" y="14448"/>
                          <a:pt x="18385" y="13534"/>
                          <a:pt x="18385" y="11732"/>
                        </a:cubicBezTo>
                        <a:cubicBezTo>
                          <a:pt x="18385" y="9232"/>
                          <a:pt x="16352" y="7199"/>
                          <a:pt x="13861" y="7199"/>
                        </a:cubicBezTo>
                        <a:lnTo>
                          <a:pt x="13859" y="7199"/>
                        </a:lnTo>
                        <a:cubicBezTo>
                          <a:pt x="13856" y="7199"/>
                          <a:pt x="13809" y="7195"/>
                          <a:pt x="13726" y="7195"/>
                        </a:cubicBezTo>
                        <a:cubicBezTo>
                          <a:pt x="13238" y="7195"/>
                          <a:pt x="11502" y="7318"/>
                          <a:pt x="10261" y="8973"/>
                        </a:cubicBezTo>
                        <a:cubicBezTo>
                          <a:pt x="10234" y="9011"/>
                          <a:pt x="10241" y="9065"/>
                          <a:pt x="10278" y="9092"/>
                        </a:cubicBezTo>
                        <a:cubicBezTo>
                          <a:pt x="10294" y="9104"/>
                          <a:pt x="10313" y="9109"/>
                          <a:pt x="10331" y="9109"/>
                        </a:cubicBezTo>
                        <a:cubicBezTo>
                          <a:pt x="10357" y="9109"/>
                          <a:pt x="10382" y="9098"/>
                          <a:pt x="10398" y="9075"/>
                        </a:cubicBezTo>
                        <a:cubicBezTo>
                          <a:pt x="11594" y="7481"/>
                          <a:pt x="13264" y="7366"/>
                          <a:pt x="13729" y="7366"/>
                        </a:cubicBezTo>
                        <a:cubicBezTo>
                          <a:pt x="13805" y="7366"/>
                          <a:pt x="13849" y="7369"/>
                          <a:pt x="13853" y="7369"/>
                        </a:cubicBezTo>
                        <a:cubicBezTo>
                          <a:pt x="16258" y="7369"/>
                          <a:pt x="18215" y="9326"/>
                          <a:pt x="18215" y="11732"/>
                        </a:cubicBezTo>
                        <a:cubicBezTo>
                          <a:pt x="18215" y="12892"/>
                          <a:pt x="16888" y="14276"/>
                          <a:pt x="10559" y="14278"/>
                        </a:cubicBezTo>
                        <a:cubicBezTo>
                          <a:pt x="10542" y="14280"/>
                          <a:pt x="9810" y="14371"/>
                          <a:pt x="8703" y="14371"/>
                        </a:cubicBezTo>
                        <a:cubicBezTo>
                          <a:pt x="7217" y="14371"/>
                          <a:pt x="5056" y="14207"/>
                          <a:pt x="3042" y="13443"/>
                        </a:cubicBezTo>
                        <a:cubicBezTo>
                          <a:pt x="1605" y="12896"/>
                          <a:pt x="856" y="11951"/>
                          <a:pt x="620" y="10375"/>
                        </a:cubicBezTo>
                        <a:cubicBezTo>
                          <a:pt x="238" y="7853"/>
                          <a:pt x="178" y="1809"/>
                          <a:pt x="7829" y="170"/>
                        </a:cubicBezTo>
                        <a:cubicBezTo>
                          <a:pt x="7875" y="159"/>
                          <a:pt x="7904" y="114"/>
                          <a:pt x="7894" y="68"/>
                        </a:cubicBezTo>
                        <a:cubicBezTo>
                          <a:pt x="7885" y="29"/>
                          <a:pt x="7851" y="1"/>
                          <a:pt x="781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9"/>
                  <p:cNvSpPr/>
                  <p:nvPr/>
                </p:nvSpPr>
                <p:spPr>
                  <a:xfrm>
                    <a:off x="5111175" y="4075713"/>
                    <a:ext cx="29925" cy="17775"/>
                  </a:xfrm>
                  <a:custGeom>
                    <a:avLst/>
                    <a:gdLst/>
                    <a:ahLst/>
                    <a:cxnLst/>
                    <a:rect l="l" t="t" r="r" b="b"/>
                    <a:pathLst>
                      <a:path w="1197" h="711" extrusionOk="0">
                        <a:moveTo>
                          <a:pt x="99" y="0"/>
                        </a:moveTo>
                        <a:cubicBezTo>
                          <a:pt x="68" y="0"/>
                          <a:pt x="38" y="17"/>
                          <a:pt x="23" y="45"/>
                        </a:cubicBezTo>
                        <a:cubicBezTo>
                          <a:pt x="0" y="86"/>
                          <a:pt x="16" y="140"/>
                          <a:pt x="58" y="161"/>
                        </a:cubicBezTo>
                        <a:lnTo>
                          <a:pt x="1060" y="700"/>
                        </a:lnTo>
                        <a:cubicBezTo>
                          <a:pt x="1072" y="707"/>
                          <a:pt x="1086" y="710"/>
                          <a:pt x="1100" y="710"/>
                        </a:cubicBezTo>
                        <a:cubicBezTo>
                          <a:pt x="1130" y="710"/>
                          <a:pt x="1160" y="695"/>
                          <a:pt x="1175" y="666"/>
                        </a:cubicBezTo>
                        <a:cubicBezTo>
                          <a:pt x="1197" y="624"/>
                          <a:pt x="1182" y="572"/>
                          <a:pt x="1141" y="551"/>
                        </a:cubicBezTo>
                        <a:lnTo>
                          <a:pt x="139" y="11"/>
                        </a:lnTo>
                        <a:cubicBezTo>
                          <a:pt x="126" y="4"/>
                          <a:pt x="112" y="0"/>
                          <a:pt x="9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9"/>
                  <p:cNvSpPr/>
                  <p:nvPr/>
                </p:nvSpPr>
                <p:spPr>
                  <a:xfrm>
                    <a:off x="5186825" y="4074338"/>
                    <a:ext cx="28225" cy="20550"/>
                  </a:xfrm>
                  <a:custGeom>
                    <a:avLst/>
                    <a:gdLst/>
                    <a:ahLst/>
                    <a:cxnLst/>
                    <a:rect l="l" t="t" r="r" b="b"/>
                    <a:pathLst>
                      <a:path w="1129" h="822" extrusionOk="0">
                        <a:moveTo>
                          <a:pt x="1031" y="1"/>
                        </a:moveTo>
                        <a:cubicBezTo>
                          <a:pt x="1014" y="1"/>
                          <a:pt x="997" y="6"/>
                          <a:pt x="982" y="15"/>
                        </a:cubicBezTo>
                        <a:lnTo>
                          <a:pt x="47" y="667"/>
                        </a:lnTo>
                        <a:cubicBezTo>
                          <a:pt x="9" y="693"/>
                          <a:pt x="0" y="746"/>
                          <a:pt x="26" y="785"/>
                        </a:cubicBezTo>
                        <a:cubicBezTo>
                          <a:pt x="43" y="808"/>
                          <a:pt x="70" y="822"/>
                          <a:pt x="96" y="822"/>
                        </a:cubicBezTo>
                        <a:lnTo>
                          <a:pt x="97" y="822"/>
                        </a:lnTo>
                        <a:cubicBezTo>
                          <a:pt x="114" y="822"/>
                          <a:pt x="131" y="817"/>
                          <a:pt x="146" y="806"/>
                        </a:cubicBezTo>
                        <a:lnTo>
                          <a:pt x="1079" y="155"/>
                        </a:lnTo>
                        <a:cubicBezTo>
                          <a:pt x="1119" y="129"/>
                          <a:pt x="1128" y="76"/>
                          <a:pt x="1101" y="37"/>
                        </a:cubicBezTo>
                        <a:cubicBezTo>
                          <a:pt x="1084" y="13"/>
                          <a:pt x="1058" y="1"/>
                          <a:pt x="103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9"/>
                  <p:cNvSpPr/>
                  <p:nvPr/>
                </p:nvSpPr>
                <p:spPr>
                  <a:xfrm>
                    <a:off x="5025175" y="3805763"/>
                    <a:ext cx="143075" cy="50175"/>
                  </a:xfrm>
                  <a:custGeom>
                    <a:avLst/>
                    <a:gdLst/>
                    <a:ahLst/>
                    <a:cxnLst/>
                    <a:rect l="l" t="t" r="r" b="b"/>
                    <a:pathLst>
                      <a:path w="5723" h="2007" extrusionOk="0">
                        <a:moveTo>
                          <a:pt x="92" y="1"/>
                        </a:moveTo>
                        <a:cubicBezTo>
                          <a:pt x="53" y="1"/>
                          <a:pt x="15" y="32"/>
                          <a:pt x="8" y="72"/>
                        </a:cubicBezTo>
                        <a:cubicBezTo>
                          <a:pt x="0" y="119"/>
                          <a:pt x="32" y="163"/>
                          <a:pt x="79" y="171"/>
                        </a:cubicBezTo>
                        <a:cubicBezTo>
                          <a:pt x="126" y="179"/>
                          <a:pt x="4796" y="966"/>
                          <a:pt x="5558" y="1973"/>
                        </a:cubicBezTo>
                        <a:cubicBezTo>
                          <a:pt x="5573" y="1994"/>
                          <a:pt x="5599" y="2006"/>
                          <a:pt x="5625" y="2006"/>
                        </a:cubicBezTo>
                        <a:cubicBezTo>
                          <a:pt x="5643" y="2006"/>
                          <a:pt x="5661" y="2000"/>
                          <a:pt x="5677" y="1988"/>
                        </a:cubicBezTo>
                        <a:cubicBezTo>
                          <a:pt x="5715" y="1961"/>
                          <a:pt x="5722" y="1906"/>
                          <a:pt x="5693" y="1870"/>
                        </a:cubicBezTo>
                        <a:cubicBezTo>
                          <a:pt x="4890" y="810"/>
                          <a:pt x="301" y="36"/>
                          <a:pt x="107" y="2"/>
                        </a:cubicBezTo>
                        <a:cubicBezTo>
                          <a:pt x="102" y="1"/>
                          <a:pt x="97" y="1"/>
                          <a:pt x="9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9"/>
                  <p:cNvSpPr/>
                  <p:nvPr/>
                </p:nvSpPr>
                <p:spPr>
                  <a:xfrm>
                    <a:off x="4919725" y="4074188"/>
                    <a:ext cx="50450" cy="50375"/>
                  </a:xfrm>
                  <a:custGeom>
                    <a:avLst/>
                    <a:gdLst/>
                    <a:ahLst/>
                    <a:cxnLst/>
                    <a:rect l="l" t="t" r="r" b="b"/>
                    <a:pathLst>
                      <a:path w="2018" h="2015" extrusionOk="0">
                        <a:moveTo>
                          <a:pt x="1009" y="0"/>
                        </a:moveTo>
                        <a:cubicBezTo>
                          <a:pt x="453" y="0"/>
                          <a:pt x="1" y="451"/>
                          <a:pt x="1" y="1008"/>
                        </a:cubicBezTo>
                        <a:cubicBezTo>
                          <a:pt x="1" y="1564"/>
                          <a:pt x="453" y="2015"/>
                          <a:pt x="1009" y="2015"/>
                        </a:cubicBezTo>
                        <a:cubicBezTo>
                          <a:pt x="1566" y="2015"/>
                          <a:pt x="2017" y="1564"/>
                          <a:pt x="2017" y="1008"/>
                        </a:cubicBezTo>
                        <a:cubicBezTo>
                          <a:pt x="2017" y="451"/>
                          <a:pt x="1566" y="0"/>
                          <a:pt x="100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9"/>
                  <p:cNvSpPr/>
                  <p:nvPr/>
                </p:nvSpPr>
                <p:spPr>
                  <a:xfrm>
                    <a:off x="4835925" y="3879888"/>
                    <a:ext cx="204875" cy="90925"/>
                  </a:xfrm>
                  <a:custGeom>
                    <a:avLst/>
                    <a:gdLst/>
                    <a:ahLst/>
                    <a:cxnLst/>
                    <a:rect l="l" t="t" r="r" b="b"/>
                    <a:pathLst>
                      <a:path w="8195" h="3637" extrusionOk="0">
                        <a:moveTo>
                          <a:pt x="8105" y="1"/>
                        </a:moveTo>
                        <a:cubicBezTo>
                          <a:pt x="2482" y="166"/>
                          <a:pt x="51" y="3468"/>
                          <a:pt x="27" y="3502"/>
                        </a:cubicBezTo>
                        <a:cubicBezTo>
                          <a:pt x="1" y="3541"/>
                          <a:pt x="9" y="3594"/>
                          <a:pt x="48" y="3622"/>
                        </a:cubicBezTo>
                        <a:cubicBezTo>
                          <a:pt x="62" y="3632"/>
                          <a:pt x="80" y="3637"/>
                          <a:pt x="97" y="3637"/>
                        </a:cubicBezTo>
                        <a:cubicBezTo>
                          <a:pt x="124" y="3637"/>
                          <a:pt x="150" y="3625"/>
                          <a:pt x="166" y="3602"/>
                        </a:cubicBezTo>
                        <a:cubicBezTo>
                          <a:pt x="189" y="3568"/>
                          <a:pt x="2574" y="333"/>
                          <a:pt x="8109" y="171"/>
                        </a:cubicBezTo>
                        <a:cubicBezTo>
                          <a:pt x="8156" y="169"/>
                          <a:pt x="8194" y="131"/>
                          <a:pt x="8193" y="84"/>
                        </a:cubicBezTo>
                        <a:cubicBezTo>
                          <a:pt x="8191" y="37"/>
                          <a:pt x="8153" y="1"/>
                          <a:pt x="810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9"/>
                  <p:cNvSpPr/>
                  <p:nvPr/>
                </p:nvSpPr>
                <p:spPr>
                  <a:xfrm>
                    <a:off x="5082025" y="3873663"/>
                    <a:ext cx="177975" cy="74050"/>
                  </a:xfrm>
                  <a:custGeom>
                    <a:avLst/>
                    <a:gdLst/>
                    <a:ahLst/>
                    <a:cxnLst/>
                    <a:rect l="l" t="t" r="r" b="b"/>
                    <a:pathLst>
                      <a:path w="7119" h="2962" extrusionOk="0">
                        <a:moveTo>
                          <a:pt x="95" y="1"/>
                        </a:moveTo>
                        <a:cubicBezTo>
                          <a:pt x="38" y="5"/>
                          <a:pt x="7" y="34"/>
                          <a:pt x="4" y="81"/>
                        </a:cubicBezTo>
                        <a:cubicBezTo>
                          <a:pt x="1" y="128"/>
                          <a:pt x="37" y="168"/>
                          <a:pt x="84" y="171"/>
                        </a:cubicBezTo>
                        <a:cubicBezTo>
                          <a:pt x="5206" y="496"/>
                          <a:pt x="6935" y="2901"/>
                          <a:pt x="6952" y="2925"/>
                        </a:cubicBezTo>
                        <a:cubicBezTo>
                          <a:pt x="6969" y="2948"/>
                          <a:pt x="6995" y="2961"/>
                          <a:pt x="7022" y="2961"/>
                        </a:cubicBezTo>
                        <a:cubicBezTo>
                          <a:pt x="7039" y="2961"/>
                          <a:pt x="7055" y="2955"/>
                          <a:pt x="7070" y="2946"/>
                        </a:cubicBezTo>
                        <a:cubicBezTo>
                          <a:pt x="7110" y="2919"/>
                          <a:pt x="7119" y="2866"/>
                          <a:pt x="7092" y="2826"/>
                        </a:cubicBezTo>
                        <a:cubicBezTo>
                          <a:pt x="7075" y="2802"/>
                          <a:pt x="5306" y="332"/>
                          <a:pt x="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9"/>
                  <p:cNvSpPr/>
                  <p:nvPr/>
                </p:nvSpPr>
                <p:spPr>
                  <a:xfrm>
                    <a:off x="4975025" y="4111238"/>
                    <a:ext cx="63200" cy="27300"/>
                  </a:xfrm>
                  <a:custGeom>
                    <a:avLst/>
                    <a:gdLst/>
                    <a:ahLst/>
                    <a:cxnLst/>
                    <a:rect l="l" t="t" r="r" b="b"/>
                    <a:pathLst>
                      <a:path w="2528" h="1092" extrusionOk="0">
                        <a:moveTo>
                          <a:pt x="2430" y="0"/>
                        </a:moveTo>
                        <a:cubicBezTo>
                          <a:pt x="2420" y="0"/>
                          <a:pt x="2409" y="2"/>
                          <a:pt x="2400" y="6"/>
                        </a:cubicBezTo>
                        <a:lnTo>
                          <a:pt x="66" y="927"/>
                        </a:lnTo>
                        <a:cubicBezTo>
                          <a:pt x="22" y="944"/>
                          <a:pt x="1" y="993"/>
                          <a:pt x="18" y="1037"/>
                        </a:cubicBezTo>
                        <a:cubicBezTo>
                          <a:pt x="31" y="1070"/>
                          <a:pt x="63" y="1091"/>
                          <a:pt x="98" y="1091"/>
                        </a:cubicBezTo>
                        <a:cubicBezTo>
                          <a:pt x="107" y="1091"/>
                          <a:pt x="118" y="1090"/>
                          <a:pt x="128" y="1085"/>
                        </a:cubicBezTo>
                        <a:lnTo>
                          <a:pt x="2462" y="165"/>
                        </a:lnTo>
                        <a:cubicBezTo>
                          <a:pt x="2506" y="149"/>
                          <a:pt x="2527" y="99"/>
                          <a:pt x="2510" y="55"/>
                        </a:cubicBezTo>
                        <a:cubicBezTo>
                          <a:pt x="2496" y="21"/>
                          <a:pt x="2463" y="0"/>
                          <a:pt x="243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0" name="Google Shape;3270;p39"/>
                <p:cNvGrpSpPr/>
                <p:nvPr/>
              </p:nvGrpSpPr>
              <p:grpSpPr>
                <a:xfrm>
                  <a:off x="4447650" y="3418792"/>
                  <a:ext cx="1122725" cy="657100"/>
                  <a:chOff x="5003275" y="4330725"/>
                  <a:chExt cx="1122725" cy="657100"/>
                </a:xfrm>
              </p:grpSpPr>
              <p:sp>
                <p:nvSpPr>
                  <p:cNvPr id="3271" name="Google Shape;3271;p39"/>
                  <p:cNvSpPr/>
                  <p:nvPr/>
                </p:nvSpPr>
                <p:spPr>
                  <a:xfrm>
                    <a:off x="5004500" y="4356200"/>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9"/>
                  <p:cNvSpPr/>
                  <p:nvPr/>
                </p:nvSpPr>
                <p:spPr>
                  <a:xfrm>
                    <a:off x="5004500" y="4754200"/>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9"/>
                  <p:cNvSpPr/>
                  <p:nvPr/>
                </p:nvSpPr>
                <p:spPr>
                  <a:xfrm>
                    <a:off x="5004500" y="4790550"/>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9"/>
                  <p:cNvSpPr/>
                  <p:nvPr/>
                </p:nvSpPr>
                <p:spPr>
                  <a:xfrm>
                    <a:off x="5022300" y="4733375"/>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9"/>
                  <p:cNvSpPr/>
                  <p:nvPr/>
                </p:nvSpPr>
                <p:spPr>
                  <a:xfrm>
                    <a:off x="5003275" y="4354100"/>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9"/>
                  <p:cNvSpPr/>
                  <p:nvPr/>
                </p:nvSpPr>
                <p:spPr>
                  <a:xfrm>
                    <a:off x="5011150" y="4752050"/>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9"/>
                  <p:cNvSpPr/>
                  <p:nvPr/>
                </p:nvSpPr>
                <p:spPr>
                  <a:xfrm>
                    <a:off x="5333900" y="4566000"/>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9"/>
                  <p:cNvSpPr/>
                  <p:nvPr/>
                </p:nvSpPr>
                <p:spPr>
                  <a:xfrm>
                    <a:off x="5777575" y="4443775"/>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9"/>
                  <p:cNvSpPr/>
                  <p:nvPr/>
                </p:nvSpPr>
                <p:spPr>
                  <a:xfrm>
                    <a:off x="5020550" y="4458575"/>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9"/>
                  <p:cNvSpPr/>
                  <p:nvPr/>
                </p:nvSpPr>
                <p:spPr>
                  <a:xfrm>
                    <a:off x="5073500" y="4488225"/>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9"/>
                  <p:cNvSpPr/>
                  <p:nvPr/>
                </p:nvSpPr>
                <p:spPr>
                  <a:xfrm>
                    <a:off x="5090625" y="4523975"/>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9"/>
                  <p:cNvSpPr/>
                  <p:nvPr/>
                </p:nvSpPr>
                <p:spPr>
                  <a:xfrm>
                    <a:off x="5109700" y="4540500"/>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9"/>
                  <p:cNvSpPr/>
                  <p:nvPr/>
                </p:nvSpPr>
                <p:spPr>
                  <a:xfrm>
                    <a:off x="5130200" y="4561850"/>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9"/>
                  <p:cNvSpPr/>
                  <p:nvPr/>
                </p:nvSpPr>
                <p:spPr>
                  <a:xfrm>
                    <a:off x="5150700" y="4583175"/>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9"/>
                  <p:cNvSpPr/>
                  <p:nvPr/>
                </p:nvSpPr>
                <p:spPr>
                  <a:xfrm>
                    <a:off x="5313850" y="4344525"/>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9"/>
                  <p:cNvSpPr/>
                  <p:nvPr/>
                </p:nvSpPr>
                <p:spPr>
                  <a:xfrm>
                    <a:off x="5333200" y="4551925"/>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9"/>
                  <p:cNvSpPr/>
                  <p:nvPr/>
                </p:nvSpPr>
                <p:spPr>
                  <a:xfrm>
                    <a:off x="5356250" y="4562275"/>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9"/>
                  <p:cNvSpPr/>
                  <p:nvPr/>
                </p:nvSpPr>
                <p:spPr>
                  <a:xfrm>
                    <a:off x="5378100" y="4572475"/>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9"/>
                  <p:cNvSpPr/>
                  <p:nvPr/>
                </p:nvSpPr>
                <p:spPr>
                  <a:xfrm>
                    <a:off x="5403950" y="4584550"/>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9"/>
                  <p:cNvSpPr/>
                  <p:nvPr/>
                </p:nvSpPr>
                <p:spPr>
                  <a:xfrm>
                    <a:off x="5431825" y="4597475"/>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9"/>
                  <p:cNvSpPr/>
                  <p:nvPr/>
                </p:nvSpPr>
                <p:spPr>
                  <a:xfrm>
                    <a:off x="5445900" y="4610650"/>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9"/>
                  <p:cNvSpPr/>
                  <p:nvPr/>
                </p:nvSpPr>
                <p:spPr>
                  <a:xfrm>
                    <a:off x="5463775" y="4617600"/>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9"/>
                  <p:cNvSpPr/>
                  <p:nvPr/>
                </p:nvSpPr>
                <p:spPr>
                  <a:xfrm>
                    <a:off x="5477650" y="4623000"/>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9"/>
                  <p:cNvSpPr/>
                  <p:nvPr/>
                </p:nvSpPr>
                <p:spPr>
                  <a:xfrm>
                    <a:off x="5495500" y="4629925"/>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9"/>
                  <p:cNvSpPr/>
                  <p:nvPr/>
                </p:nvSpPr>
                <p:spPr>
                  <a:xfrm>
                    <a:off x="5519875" y="4639400"/>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9"/>
                  <p:cNvSpPr/>
                  <p:nvPr/>
                </p:nvSpPr>
                <p:spPr>
                  <a:xfrm>
                    <a:off x="5775850" y="4429975"/>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9"/>
                  <p:cNvSpPr/>
                  <p:nvPr/>
                </p:nvSpPr>
                <p:spPr>
                  <a:xfrm>
                    <a:off x="5796575" y="4447650"/>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9"/>
                  <p:cNvSpPr/>
                  <p:nvPr/>
                </p:nvSpPr>
                <p:spPr>
                  <a:xfrm>
                    <a:off x="5796575" y="4451050"/>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9"/>
                  <p:cNvSpPr/>
                  <p:nvPr/>
                </p:nvSpPr>
                <p:spPr>
                  <a:xfrm>
                    <a:off x="5817650" y="4469875"/>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9"/>
                  <p:cNvSpPr/>
                  <p:nvPr/>
                </p:nvSpPr>
                <p:spPr>
                  <a:xfrm>
                    <a:off x="5841700" y="4491475"/>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9"/>
                  <p:cNvSpPr/>
                  <p:nvPr/>
                </p:nvSpPr>
                <p:spPr>
                  <a:xfrm>
                    <a:off x="5868775" y="4515725"/>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9"/>
                  <p:cNvSpPr/>
                  <p:nvPr/>
                </p:nvSpPr>
                <p:spPr>
                  <a:xfrm>
                    <a:off x="5892825" y="4537300"/>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9"/>
                  <p:cNvSpPr/>
                  <p:nvPr/>
                </p:nvSpPr>
                <p:spPr>
                  <a:xfrm>
                    <a:off x="5018325" y="4444750"/>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9"/>
                  <p:cNvSpPr/>
                  <p:nvPr/>
                </p:nvSpPr>
                <p:spPr>
                  <a:xfrm>
                    <a:off x="5041550" y="4464825"/>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9"/>
                  <p:cNvSpPr/>
                  <p:nvPr/>
                </p:nvSpPr>
                <p:spPr>
                  <a:xfrm>
                    <a:off x="5314000" y="4330725"/>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9"/>
                  <p:cNvSpPr/>
                  <p:nvPr/>
                </p:nvSpPr>
                <p:spPr>
                  <a:xfrm>
                    <a:off x="5339850" y="4341350"/>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9"/>
                  <p:cNvSpPr/>
                  <p:nvPr/>
                </p:nvSpPr>
                <p:spPr>
                  <a:xfrm>
                    <a:off x="5368050" y="4353500"/>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9"/>
                  <p:cNvSpPr/>
                  <p:nvPr/>
                </p:nvSpPr>
                <p:spPr>
                  <a:xfrm>
                    <a:off x="5388825" y="4362450"/>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9"/>
                  <p:cNvSpPr/>
                  <p:nvPr/>
                </p:nvSpPr>
                <p:spPr>
                  <a:xfrm>
                    <a:off x="5412525" y="4372650"/>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9"/>
                  <p:cNvSpPr/>
                  <p:nvPr/>
                </p:nvSpPr>
                <p:spPr>
                  <a:xfrm>
                    <a:off x="5436250" y="4382825"/>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9"/>
                  <p:cNvSpPr/>
                  <p:nvPr/>
                </p:nvSpPr>
                <p:spPr>
                  <a:xfrm>
                    <a:off x="5465850" y="4395600"/>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9"/>
                  <p:cNvSpPr/>
                  <p:nvPr/>
                </p:nvSpPr>
                <p:spPr>
                  <a:xfrm>
                    <a:off x="5489575" y="4405825"/>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9"/>
                  <p:cNvSpPr/>
                  <p:nvPr/>
                </p:nvSpPr>
                <p:spPr>
                  <a:xfrm>
                    <a:off x="5507350" y="4413500"/>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9"/>
                  <p:cNvSpPr/>
                  <p:nvPr/>
                </p:nvSpPr>
                <p:spPr>
                  <a:xfrm>
                    <a:off x="5382975" y="4768500"/>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9"/>
                  <p:cNvSpPr/>
                  <p:nvPr/>
                </p:nvSpPr>
                <p:spPr>
                  <a:xfrm>
                    <a:off x="5292375" y="4788975"/>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9"/>
                  <p:cNvSpPr/>
                  <p:nvPr/>
                </p:nvSpPr>
                <p:spPr>
                  <a:xfrm>
                    <a:off x="5166875" y="4824050"/>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9"/>
                  <p:cNvSpPr/>
                  <p:nvPr/>
                </p:nvSpPr>
                <p:spPr>
                  <a:xfrm>
                    <a:off x="5061175" y="4862025"/>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9"/>
                  <p:cNvSpPr/>
                  <p:nvPr/>
                </p:nvSpPr>
                <p:spPr>
                  <a:xfrm>
                    <a:off x="5759875" y="4777275"/>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9"/>
                  <p:cNvSpPr/>
                  <p:nvPr/>
                </p:nvSpPr>
                <p:spPr>
                  <a:xfrm>
                    <a:off x="5859050" y="4800675"/>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9"/>
                  <p:cNvSpPr/>
                  <p:nvPr/>
                </p:nvSpPr>
                <p:spPr>
                  <a:xfrm>
                    <a:off x="5946950" y="4835750"/>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9"/>
                  <p:cNvSpPr/>
                  <p:nvPr/>
                </p:nvSpPr>
                <p:spPr>
                  <a:xfrm>
                    <a:off x="6031550" y="4870800"/>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9"/>
                  <p:cNvSpPr/>
                  <p:nvPr/>
                </p:nvSpPr>
                <p:spPr>
                  <a:xfrm>
                    <a:off x="5560850" y="4752100"/>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9"/>
                  <p:cNvSpPr/>
                  <p:nvPr/>
                </p:nvSpPr>
                <p:spPr>
                  <a:xfrm>
                    <a:off x="5017400" y="4432450"/>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9"/>
                  <p:cNvSpPr/>
                  <p:nvPr/>
                </p:nvSpPr>
                <p:spPr>
                  <a:xfrm>
                    <a:off x="5737575" y="4420750"/>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9"/>
                  <p:cNvSpPr/>
                  <p:nvPr/>
                </p:nvSpPr>
                <p:spPr>
                  <a:xfrm>
                    <a:off x="5385750" y="4534725"/>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9"/>
                  <p:cNvSpPr/>
                  <p:nvPr/>
                </p:nvSpPr>
                <p:spPr>
                  <a:xfrm>
                    <a:off x="5262875" y="4722100"/>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9"/>
                  <p:cNvSpPr/>
                  <p:nvPr/>
                </p:nvSpPr>
                <p:spPr>
                  <a:xfrm>
                    <a:off x="5728000" y="4716875"/>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28" name="Google Shape;3328;p39"/>
              <p:cNvGrpSpPr/>
              <p:nvPr/>
            </p:nvGrpSpPr>
            <p:grpSpPr>
              <a:xfrm>
                <a:off x="4447650" y="3418792"/>
                <a:ext cx="1122725" cy="756546"/>
                <a:chOff x="4447650" y="3418792"/>
                <a:chExt cx="1122725" cy="756546"/>
              </a:xfrm>
            </p:grpSpPr>
            <p:grpSp>
              <p:nvGrpSpPr>
                <p:cNvPr id="3329" name="Google Shape;3329;p39"/>
                <p:cNvGrpSpPr/>
                <p:nvPr/>
              </p:nvGrpSpPr>
              <p:grpSpPr>
                <a:xfrm>
                  <a:off x="4671525" y="3760788"/>
                  <a:ext cx="674975" cy="414550"/>
                  <a:chOff x="4685650" y="3760788"/>
                  <a:chExt cx="674975" cy="414550"/>
                </a:xfrm>
              </p:grpSpPr>
              <p:sp>
                <p:nvSpPr>
                  <p:cNvPr id="3330" name="Google Shape;3330;p39"/>
                  <p:cNvSpPr/>
                  <p:nvPr/>
                </p:nvSpPr>
                <p:spPr>
                  <a:xfrm>
                    <a:off x="4720475" y="3809688"/>
                    <a:ext cx="416300" cy="327650"/>
                  </a:xfrm>
                  <a:custGeom>
                    <a:avLst/>
                    <a:gdLst/>
                    <a:ahLst/>
                    <a:cxnLst/>
                    <a:rect l="l" t="t" r="r" b="b"/>
                    <a:pathLst>
                      <a:path w="16652" h="13106" extrusionOk="0">
                        <a:moveTo>
                          <a:pt x="8169" y="1"/>
                        </a:moveTo>
                        <a:cubicBezTo>
                          <a:pt x="4430" y="1"/>
                          <a:pt x="498" y="3144"/>
                          <a:pt x="203" y="7943"/>
                        </a:cubicBezTo>
                        <a:cubicBezTo>
                          <a:pt x="0" y="11209"/>
                          <a:pt x="2328" y="13105"/>
                          <a:pt x="7852" y="13105"/>
                        </a:cubicBezTo>
                        <a:cubicBezTo>
                          <a:pt x="7956" y="13105"/>
                          <a:pt x="8061" y="13105"/>
                          <a:pt x="8167" y="13103"/>
                        </a:cubicBezTo>
                        <a:cubicBezTo>
                          <a:pt x="14028" y="13029"/>
                          <a:pt x="16438" y="11260"/>
                          <a:pt x="16518" y="8274"/>
                        </a:cubicBezTo>
                        <a:cubicBezTo>
                          <a:pt x="16652" y="3389"/>
                          <a:pt x="11798" y="97"/>
                          <a:pt x="8352" y="3"/>
                        </a:cubicBezTo>
                        <a:cubicBezTo>
                          <a:pt x="8291" y="2"/>
                          <a:pt x="8230" y="1"/>
                          <a:pt x="8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9"/>
                  <p:cNvSpPr/>
                  <p:nvPr/>
                </p:nvSpPr>
                <p:spPr>
                  <a:xfrm>
                    <a:off x="4687800" y="3774613"/>
                    <a:ext cx="482500" cy="397825"/>
                  </a:xfrm>
                  <a:custGeom>
                    <a:avLst/>
                    <a:gdLst/>
                    <a:ahLst/>
                    <a:cxnLst/>
                    <a:rect l="l" t="t" r="r" b="b"/>
                    <a:pathLst>
                      <a:path w="19300" h="15913" extrusionOk="0">
                        <a:moveTo>
                          <a:pt x="9456" y="2806"/>
                        </a:moveTo>
                        <a:cubicBezTo>
                          <a:pt x="9510" y="2806"/>
                          <a:pt x="9565" y="2806"/>
                          <a:pt x="9620" y="2808"/>
                        </a:cubicBezTo>
                        <a:cubicBezTo>
                          <a:pt x="12401" y="2885"/>
                          <a:pt x="16532" y="5646"/>
                          <a:pt x="16424" y="9638"/>
                        </a:cubicBezTo>
                        <a:cubicBezTo>
                          <a:pt x="16398" y="10562"/>
                          <a:pt x="16331" y="13017"/>
                          <a:pt x="9456" y="13105"/>
                        </a:cubicBezTo>
                        <a:cubicBezTo>
                          <a:pt x="9350" y="13106"/>
                          <a:pt x="9246" y="13107"/>
                          <a:pt x="9143" y="13107"/>
                        </a:cubicBezTo>
                        <a:cubicBezTo>
                          <a:pt x="6400" y="13107"/>
                          <a:pt x="4486" y="12602"/>
                          <a:pt x="3579" y="11649"/>
                        </a:cubicBezTo>
                        <a:cubicBezTo>
                          <a:pt x="3069" y="11113"/>
                          <a:pt x="2850" y="10389"/>
                          <a:pt x="2909" y="9433"/>
                        </a:cubicBezTo>
                        <a:cubicBezTo>
                          <a:pt x="3108" y="6198"/>
                          <a:pt x="5777" y="2806"/>
                          <a:pt x="9456" y="2806"/>
                        </a:cubicBezTo>
                        <a:close/>
                        <a:moveTo>
                          <a:pt x="9473" y="0"/>
                        </a:moveTo>
                        <a:cubicBezTo>
                          <a:pt x="5196" y="0"/>
                          <a:pt x="465" y="3491"/>
                          <a:pt x="108" y="9260"/>
                        </a:cubicBezTo>
                        <a:cubicBezTo>
                          <a:pt x="1" y="11013"/>
                          <a:pt x="483" y="12467"/>
                          <a:pt x="1546" y="13583"/>
                        </a:cubicBezTo>
                        <a:cubicBezTo>
                          <a:pt x="3037" y="15148"/>
                          <a:pt x="5527" y="15912"/>
                          <a:pt x="9153" y="15912"/>
                        </a:cubicBezTo>
                        <a:cubicBezTo>
                          <a:pt x="9266" y="15912"/>
                          <a:pt x="9378" y="15911"/>
                          <a:pt x="9491" y="15911"/>
                        </a:cubicBezTo>
                        <a:cubicBezTo>
                          <a:pt x="15842" y="15829"/>
                          <a:pt x="19117" y="13744"/>
                          <a:pt x="19228" y="9715"/>
                        </a:cubicBezTo>
                        <a:cubicBezTo>
                          <a:pt x="19299" y="7092"/>
                          <a:pt x="18159" y="4599"/>
                          <a:pt x="16015" y="2695"/>
                        </a:cubicBezTo>
                        <a:cubicBezTo>
                          <a:pt x="14183" y="1068"/>
                          <a:pt x="11821" y="61"/>
                          <a:pt x="9697" y="4"/>
                        </a:cubicBezTo>
                        <a:cubicBezTo>
                          <a:pt x="9623" y="1"/>
                          <a:pt x="9548" y="0"/>
                          <a:pt x="9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9"/>
                  <p:cNvSpPr/>
                  <p:nvPr/>
                </p:nvSpPr>
                <p:spPr>
                  <a:xfrm>
                    <a:off x="4685650" y="3760788"/>
                    <a:ext cx="486800" cy="402075"/>
                  </a:xfrm>
                  <a:custGeom>
                    <a:avLst/>
                    <a:gdLst/>
                    <a:ahLst/>
                    <a:cxnLst/>
                    <a:rect l="l" t="t" r="r" b="b"/>
                    <a:pathLst>
                      <a:path w="19472" h="16083" extrusionOk="0">
                        <a:moveTo>
                          <a:pt x="9542" y="2977"/>
                        </a:moveTo>
                        <a:cubicBezTo>
                          <a:pt x="9595" y="2977"/>
                          <a:pt x="9649" y="2977"/>
                          <a:pt x="9704" y="2978"/>
                        </a:cubicBezTo>
                        <a:cubicBezTo>
                          <a:pt x="11128" y="3018"/>
                          <a:pt x="12825" y="3755"/>
                          <a:pt x="14135" y="4905"/>
                        </a:cubicBezTo>
                        <a:cubicBezTo>
                          <a:pt x="15660" y="6242"/>
                          <a:pt x="16472" y="7953"/>
                          <a:pt x="16423" y="9722"/>
                        </a:cubicBezTo>
                        <a:cubicBezTo>
                          <a:pt x="16399" y="10623"/>
                          <a:pt x="16335" y="13019"/>
                          <a:pt x="9540" y="13104"/>
                        </a:cubicBezTo>
                        <a:cubicBezTo>
                          <a:pt x="9423" y="13106"/>
                          <a:pt x="9307" y="13107"/>
                          <a:pt x="9193" y="13107"/>
                        </a:cubicBezTo>
                        <a:cubicBezTo>
                          <a:pt x="6504" y="13107"/>
                          <a:pt x="4615" y="12610"/>
                          <a:pt x="3726" y="11675"/>
                        </a:cubicBezTo>
                        <a:cubicBezTo>
                          <a:pt x="3234" y="11159"/>
                          <a:pt x="3023" y="10455"/>
                          <a:pt x="3080" y="9523"/>
                        </a:cubicBezTo>
                        <a:cubicBezTo>
                          <a:pt x="3276" y="6362"/>
                          <a:pt x="5919" y="2977"/>
                          <a:pt x="9542" y="2977"/>
                        </a:cubicBezTo>
                        <a:close/>
                        <a:moveTo>
                          <a:pt x="9542" y="2806"/>
                        </a:moveTo>
                        <a:cubicBezTo>
                          <a:pt x="5824" y="2806"/>
                          <a:pt x="3111" y="6274"/>
                          <a:pt x="2910" y="9512"/>
                        </a:cubicBezTo>
                        <a:cubicBezTo>
                          <a:pt x="2850" y="10494"/>
                          <a:pt x="3076" y="11240"/>
                          <a:pt x="3603" y="11794"/>
                        </a:cubicBezTo>
                        <a:cubicBezTo>
                          <a:pt x="4529" y="12765"/>
                          <a:pt x="6469" y="13277"/>
                          <a:pt x="9227" y="13277"/>
                        </a:cubicBezTo>
                        <a:cubicBezTo>
                          <a:pt x="9331" y="13277"/>
                          <a:pt x="9437" y="13277"/>
                          <a:pt x="9542" y="13275"/>
                        </a:cubicBezTo>
                        <a:cubicBezTo>
                          <a:pt x="16501" y="13187"/>
                          <a:pt x="16569" y="10672"/>
                          <a:pt x="16595" y="9726"/>
                        </a:cubicBezTo>
                        <a:cubicBezTo>
                          <a:pt x="16643" y="7906"/>
                          <a:pt x="15810" y="6148"/>
                          <a:pt x="14246" y="4777"/>
                        </a:cubicBezTo>
                        <a:cubicBezTo>
                          <a:pt x="12909" y="3602"/>
                          <a:pt x="11169" y="2849"/>
                          <a:pt x="9709" y="2808"/>
                        </a:cubicBezTo>
                        <a:cubicBezTo>
                          <a:pt x="9652" y="2806"/>
                          <a:pt x="9598" y="2806"/>
                          <a:pt x="9542" y="2806"/>
                        </a:cubicBezTo>
                        <a:close/>
                        <a:moveTo>
                          <a:pt x="9560" y="171"/>
                        </a:moveTo>
                        <a:cubicBezTo>
                          <a:pt x="9633" y="171"/>
                          <a:pt x="9707" y="173"/>
                          <a:pt x="9780" y="174"/>
                        </a:cubicBezTo>
                        <a:cubicBezTo>
                          <a:pt x="11884" y="232"/>
                          <a:pt x="14227" y="1231"/>
                          <a:pt x="16045" y="2844"/>
                        </a:cubicBezTo>
                        <a:cubicBezTo>
                          <a:pt x="18169" y="4730"/>
                          <a:pt x="19299" y="7200"/>
                          <a:pt x="19229" y="9797"/>
                        </a:cubicBezTo>
                        <a:cubicBezTo>
                          <a:pt x="19119" y="13773"/>
                          <a:pt x="15872" y="15829"/>
                          <a:pt x="9577" y="15909"/>
                        </a:cubicBezTo>
                        <a:cubicBezTo>
                          <a:pt x="9463" y="15911"/>
                          <a:pt x="9350" y="15912"/>
                          <a:pt x="9239" y="15912"/>
                        </a:cubicBezTo>
                        <a:cubicBezTo>
                          <a:pt x="5637" y="15912"/>
                          <a:pt x="3168" y="15159"/>
                          <a:pt x="1694" y="13611"/>
                        </a:cubicBezTo>
                        <a:cubicBezTo>
                          <a:pt x="648" y="12512"/>
                          <a:pt x="173" y="11079"/>
                          <a:pt x="279" y="9350"/>
                        </a:cubicBezTo>
                        <a:cubicBezTo>
                          <a:pt x="635" y="3623"/>
                          <a:pt x="5327" y="171"/>
                          <a:pt x="9560" y="171"/>
                        </a:cubicBezTo>
                        <a:close/>
                        <a:moveTo>
                          <a:pt x="9560" y="1"/>
                        </a:moveTo>
                        <a:cubicBezTo>
                          <a:pt x="5250" y="1"/>
                          <a:pt x="471" y="3514"/>
                          <a:pt x="109" y="9339"/>
                        </a:cubicBezTo>
                        <a:cubicBezTo>
                          <a:pt x="0" y="11117"/>
                          <a:pt x="492" y="12594"/>
                          <a:pt x="1571" y="13728"/>
                        </a:cubicBezTo>
                        <a:cubicBezTo>
                          <a:pt x="3079" y="15313"/>
                          <a:pt x="5588" y="16083"/>
                          <a:pt x="9239" y="16083"/>
                        </a:cubicBezTo>
                        <a:cubicBezTo>
                          <a:pt x="9352" y="16083"/>
                          <a:pt x="9464" y="16081"/>
                          <a:pt x="9578" y="16079"/>
                        </a:cubicBezTo>
                        <a:cubicBezTo>
                          <a:pt x="15983" y="15999"/>
                          <a:pt x="19288" y="13886"/>
                          <a:pt x="19399" y="9802"/>
                        </a:cubicBezTo>
                        <a:cubicBezTo>
                          <a:pt x="19472" y="7153"/>
                          <a:pt x="18321" y="4637"/>
                          <a:pt x="16158" y="2717"/>
                        </a:cubicBezTo>
                        <a:cubicBezTo>
                          <a:pt x="14312" y="1076"/>
                          <a:pt x="11928" y="62"/>
                          <a:pt x="9786" y="4"/>
                        </a:cubicBezTo>
                        <a:cubicBezTo>
                          <a:pt x="9710" y="1"/>
                          <a:pt x="9636" y="1"/>
                          <a:pt x="9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9"/>
                  <p:cNvSpPr/>
                  <p:nvPr/>
                </p:nvSpPr>
                <p:spPr>
                  <a:xfrm>
                    <a:off x="4908675" y="3809688"/>
                    <a:ext cx="416325" cy="327650"/>
                  </a:xfrm>
                  <a:custGeom>
                    <a:avLst/>
                    <a:gdLst/>
                    <a:ahLst/>
                    <a:cxnLst/>
                    <a:rect l="l" t="t" r="r" b="b"/>
                    <a:pathLst>
                      <a:path w="16653" h="13106" extrusionOk="0">
                        <a:moveTo>
                          <a:pt x="8168" y="1"/>
                        </a:moveTo>
                        <a:cubicBezTo>
                          <a:pt x="4431" y="1"/>
                          <a:pt x="499" y="3144"/>
                          <a:pt x="202" y="7943"/>
                        </a:cubicBezTo>
                        <a:cubicBezTo>
                          <a:pt x="0" y="11209"/>
                          <a:pt x="2328" y="13105"/>
                          <a:pt x="7851" y="13105"/>
                        </a:cubicBezTo>
                        <a:cubicBezTo>
                          <a:pt x="7955" y="13105"/>
                          <a:pt x="8060" y="13105"/>
                          <a:pt x="8166" y="13103"/>
                        </a:cubicBezTo>
                        <a:cubicBezTo>
                          <a:pt x="14029" y="13029"/>
                          <a:pt x="16436" y="11260"/>
                          <a:pt x="16518" y="8274"/>
                        </a:cubicBezTo>
                        <a:cubicBezTo>
                          <a:pt x="16652" y="3389"/>
                          <a:pt x="11799" y="97"/>
                          <a:pt x="8351" y="3"/>
                        </a:cubicBezTo>
                        <a:cubicBezTo>
                          <a:pt x="8290" y="2"/>
                          <a:pt x="8229" y="1"/>
                          <a:pt x="8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9"/>
                  <p:cNvSpPr/>
                  <p:nvPr/>
                </p:nvSpPr>
                <p:spPr>
                  <a:xfrm>
                    <a:off x="4912425" y="3856188"/>
                    <a:ext cx="411075" cy="281175"/>
                  </a:xfrm>
                  <a:custGeom>
                    <a:avLst/>
                    <a:gdLst/>
                    <a:ahLst/>
                    <a:cxnLst/>
                    <a:rect l="l" t="t" r="r" b="b"/>
                    <a:pathLst>
                      <a:path w="16443" h="11247" extrusionOk="0">
                        <a:moveTo>
                          <a:pt x="13038" y="0"/>
                        </a:moveTo>
                        <a:lnTo>
                          <a:pt x="13038" y="0"/>
                        </a:lnTo>
                        <a:cubicBezTo>
                          <a:pt x="13244" y="691"/>
                          <a:pt x="13350" y="1427"/>
                          <a:pt x="13329" y="2206"/>
                        </a:cubicBezTo>
                        <a:cubicBezTo>
                          <a:pt x="13247" y="5192"/>
                          <a:pt x="10839" y="6961"/>
                          <a:pt x="4976" y="7035"/>
                        </a:cubicBezTo>
                        <a:cubicBezTo>
                          <a:pt x="4867" y="7036"/>
                          <a:pt x="4760" y="7037"/>
                          <a:pt x="4653" y="7037"/>
                        </a:cubicBezTo>
                        <a:cubicBezTo>
                          <a:pt x="2742" y="7037"/>
                          <a:pt x="1220" y="6806"/>
                          <a:pt x="49" y="6372"/>
                        </a:cubicBezTo>
                        <a:lnTo>
                          <a:pt x="49" y="6372"/>
                        </a:lnTo>
                        <a:cubicBezTo>
                          <a:pt x="1" y="9460"/>
                          <a:pt x="2346" y="11247"/>
                          <a:pt x="7705" y="11247"/>
                        </a:cubicBezTo>
                        <a:cubicBezTo>
                          <a:pt x="7807" y="11247"/>
                          <a:pt x="7911" y="11246"/>
                          <a:pt x="8016" y="11245"/>
                        </a:cubicBezTo>
                        <a:cubicBezTo>
                          <a:pt x="13877" y="11170"/>
                          <a:pt x="16286" y="9400"/>
                          <a:pt x="16368" y="6414"/>
                        </a:cubicBezTo>
                        <a:cubicBezTo>
                          <a:pt x="16443" y="3685"/>
                          <a:pt x="14961" y="1454"/>
                          <a:pt x="130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9"/>
                  <p:cNvSpPr/>
                  <p:nvPr/>
                </p:nvSpPr>
                <p:spPr>
                  <a:xfrm>
                    <a:off x="4876025" y="3774613"/>
                    <a:ext cx="482475" cy="397825"/>
                  </a:xfrm>
                  <a:custGeom>
                    <a:avLst/>
                    <a:gdLst/>
                    <a:ahLst/>
                    <a:cxnLst/>
                    <a:rect l="l" t="t" r="r" b="b"/>
                    <a:pathLst>
                      <a:path w="19299" h="15913" extrusionOk="0">
                        <a:moveTo>
                          <a:pt x="9455" y="2806"/>
                        </a:moveTo>
                        <a:cubicBezTo>
                          <a:pt x="9510" y="2806"/>
                          <a:pt x="9564" y="2806"/>
                          <a:pt x="9619" y="2808"/>
                        </a:cubicBezTo>
                        <a:cubicBezTo>
                          <a:pt x="12400" y="2885"/>
                          <a:pt x="16531" y="5646"/>
                          <a:pt x="16422" y="9638"/>
                        </a:cubicBezTo>
                        <a:cubicBezTo>
                          <a:pt x="16397" y="10562"/>
                          <a:pt x="16329" y="13017"/>
                          <a:pt x="9455" y="13105"/>
                        </a:cubicBezTo>
                        <a:cubicBezTo>
                          <a:pt x="9350" y="13106"/>
                          <a:pt x="9246" y="13107"/>
                          <a:pt x="9143" y="13107"/>
                        </a:cubicBezTo>
                        <a:cubicBezTo>
                          <a:pt x="6399" y="13107"/>
                          <a:pt x="4484" y="12602"/>
                          <a:pt x="3578" y="11649"/>
                        </a:cubicBezTo>
                        <a:cubicBezTo>
                          <a:pt x="3068" y="11113"/>
                          <a:pt x="2848" y="10389"/>
                          <a:pt x="2907" y="9433"/>
                        </a:cubicBezTo>
                        <a:cubicBezTo>
                          <a:pt x="3108" y="6198"/>
                          <a:pt x="5777" y="2806"/>
                          <a:pt x="9455" y="2806"/>
                        </a:cubicBezTo>
                        <a:close/>
                        <a:moveTo>
                          <a:pt x="9473" y="0"/>
                        </a:moveTo>
                        <a:cubicBezTo>
                          <a:pt x="5195" y="0"/>
                          <a:pt x="464" y="3491"/>
                          <a:pt x="108" y="9260"/>
                        </a:cubicBezTo>
                        <a:cubicBezTo>
                          <a:pt x="0" y="11013"/>
                          <a:pt x="483" y="12467"/>
                          <a:pt x="1546" y="13583"/>
                        </a:cubicBezTo>
                        <a:cubicBezTo>
                          <a:pt x="3036" y="15148"/>
                          <a:pt x="5526" y="15912"/>
                          <a:pt x="9153" y="15912"/>
                        </a:cubicBezTo>
                        <a:cubicBezTo>
                          <a:pt x="9264" y="15912"/>
                          <a:pt x="9376" y="15911"/>
                          <a:pt x="9490" y="15911"/>
                        </a:cubicBezTo>
                        <a:cubicBezTo>
                          <a:pt x="15840" y="15829"/>
                          <a:pt x="19116" y="13744"/>
                          <a:pt x="19227" y="9715"/>
                        </a:cubicBezTo>
                        <a:cubicBezTo>
                          <a:pt x="19299" y="7092"/>
                          <a:pt x="18157" y="4599"/>
                          <a:pt x="16015" y="2695"/>
                        </a:cubicBezTo>
                        <a:cubicBezTo>
                          <a:pt x="14182" y="1068"/>
                          <a:pt x="11820" y="61"/>
                          <a:pt x="9696" y="4"/>
                        </a:cubicBezTo>
                        <a:cubicBezTo>
                          <a:pt x="9622" y="1"/>
                          <a:pt x="9547" y="0"/>
                          <a:pt x="9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9"/>
                  <p:cNvSpPr/>
                  <p:nvPr/>
                </p:nvSpPr>
                <p:spPr>
                  <a:xfrm>
                    <a:off x="4873825" y="3760788"/>
                    <a:ext cx="486800" cy="402075"/>
                  </a:xfrm>
                  <a:custGeom>
                    <a:avLst/>
                    <a:gdLst/>
                    <a:ahLst/>
                    <a:cxnLst/>
                    <a:rect l="l" t="t" r="r" b="b"/>
                    <a:pathLst>
                      <a:path w="19472" h="16083" extrusionOk="0">
                        <a:moveTo>
                          <a:pt x="9543" y="2977"/>
                        </a:moveTo>
                        <a:cubicBezTo>
                          <a:pt x="9596" y="2977"/>
                          <a:pt x="9651" y="2977"/>
                          <a:pt x="9704" y="2980"/>
                        </a:cubicBezTo>
                        <a:cubicBezTo>
                          <a:pt x="12450" y="3054"/>
                          <a:pt x="16532" y="5780"/>
                          <a:pt x="16425" y="9722"/>
                        </a:cubicBezTo>
                        <a:cubicBezTo>
                          <a:pt x="16400" y="10623"/>
                          <a:pt x="16335" y="13019"/>
                          <a:pt x="9541" y="13104"/>
                        </a:cubicBezTo>
                        <a:cubicBezTo>
                          <a:pt x="9425" y="13106"/>
                          <a:pt x="9309" y="13107"/>
                          <a:pt x="9195" y="13107"/>
                        </a:cubicBezTo>
                        <a:cubicBezTo>
                          <a:pt x="6508" y="13107"/>
                          <a:pt x="4617" y="12610"/>
                          <a:pt x="3727" y="11675"/>
                        </a:cubicBezTo>
                        <a:cubicBezTo>
                          <a:pt x="3235" y="11159"/>
                          <a:pt x="3023" y="10455"/>
                          <a:pt x="3080" y="9523"/>
                        </a:cubicBezTo>
                        <a:cubicBezTo>
                          <a:pt x="3276" y="6362"/>
                          <a:pt x="5921" y="2977"/>
                          <a:pt x="9543" y="2977"/>
                        </a:cubicBezTo>
                        <a:close/>
                        <a:moveTo>
                          <a:pt x="9543" y="2806"/>
                        </a:moveTo>
                        <a:cubicBezTo>
                          <a:pt x="5824" y="2806"/>
                          <a:pt x="3111" y="6274"/>
                          <a:pt x="2910" y="9512"/>
                        </a:cubicBezTo>
                        <a:cubicBezTo>
                          <a:pt x="2850" y="10494"/>
                          <a:pt x="3077" y="11240"/>
                          <a:pt x="3604" y="11794"/>
                        </a:cubicBezTo>
                        <a:cubicBezTo>
                          <a:pt x="4530" y="12765"/>
                          <a:pt x="6470" y="13277"/>
                          <a:pt x="9227" y="13277"/>
                        </a:cubicBezTo>
                        <a:cubicBezTo>
                          <a:pt x="9332" y="13277"/>
                          <a:pt x="9437" y="13277"/>
                          <a:pt x="9543" y="13275"/>
                        </a:cubicBezTo>
                        <a:cubicBezTo>
                          <a:pt x="16501" y="13186"/>
                          <a:pt x="16569" y="10673"/>
                          <a:pt x="16595" y="9726"/>
                        </a:cubicBezTo>
                        <a:cubicBezTo>
                          <a:pt x="16706" y="5683"/>
                          <a:pt x="12523" y="2885"/>
                          <a:pt x="9710" y="2808"/>
                        </a:cubicBezTo>
                        <a:cubicBezTo>
                          <a:pt x="9654" y="2806"/>
                          <a:pt x="9598" y="2806"/>
                          <a:pt x="9543" y="2806"/>
                        </a:cubicBezTo>
                        <a:close/>
                        <a:moveTo>
                          <a:pt x="9560" y="171"/>
                        </a:moveTo>
                        <a:cubicBezTo>
                          <a:pt x="9634" y="171"/>
                          <a:pt x="9708" y="173"/>
                          <a:pt x="9781" y="174"/>
                        </a:cubicBezTo>
                        <a:cubicBezTo>
                          <a:pt x="11885" y="232"/>
                          <a:pt x="14228" y="1231"/>
                          <a:pt x="16047" y="2844"/>
                        </a:cubicBezTo>
                        <a:cubicBezTo>
                          <a:pt x="18171" y="4731"/>
                          <a:pt x="19300" y="7200"/>
                          <a:pt x="19229" y="9797"/>
                        </a:cubicBezTo>
                        <a:cubicBezTo>
                          <a:pt x="19121" y="13773"/>
                          <a:pt x="15874" y="15829"/>
                          <a:pt x="9576" y="15909"/>
                        </a:cubicBezTo>
                        <a:cubicBezTo>
                          <a:pt x="9464" y="15911"/>
                          <a:pt x="9352" y="15912"/>
                          <a:pt x="9241" y="15912"/>
                        </a:cubicBezTo>
                        <a:cubicBezTo>
                          <a:pt x="5638" y="15912"/>
                          <a:pt x="3170" y="15159"/>
                          <a:pt x="1696" y="13611"/>
                        </a:cubicBezTo>
                        <a:cubicBezTo>
                          <a:pt x="650" y="12512"/>
                          <a:pt x="175" y="11079"/>
                          <a:pt x="281" y="9350"/>
                        </a:cubicBezTo>
                        <a:cubicBezTo>
                          <a:pt x="635" y="3623"/>
                          <a:pt x="5327" y="171"/>
                          <a:pt x="9560" y="171"/>
                        </a:cubicBezTo>
                        <a:close/>
                        <a:moveTo>
                          <a:pt x="9561" y="1"/>
                        </a:moveTo>
                        <a:cubicBezTo>
                          <a:pt x="5250" y="1"/>
                          <a:pt x="471" y="3514"/>
                          <a:pt x="111" y="9339"/>
                        </a:cubicBezTo>
                        <a:cubicBezTo>
                          <a:pt x="0" y="11117"/>
                          <a:pt x="492" y="12594"/>
                          <a:pt x="1571" y="13728"/>
                        </a:cubicBezTo>
                        <a:cubicBezTo>
                          <a:pt x="3080" y="15313"/>
                          <a:pt x="5588" y="16083"/>
                          <a:pt x="9241" y="16083"/>
                        </a:cubicBezTo>
                        <a:cubicBezTo>
                          <a:pt x="9352" y="16083"/>
                          <a:pt x="9466" y="16081"/>
                          <a:pt x="9579" y="16079"/>
                        </a:cubicBezTo>
                        <a:cubicBezTo>
                          <a:pt x="15984" y="15999"/>
                          <a:pt x="19288" y="13886"/>
                          <a:pt x="19400" y="9802"/>
                        </a:cubicBezTo>
                        <a:cubicBezTo>
                          <a:pt x="19472" y="7153"/>
                          <a:pt x="18321" y="4637"/>
                          <a:pt x="16159" y="2717"/>
                        </a:cubicBezTo>
                        <a:cubicBezTo>
                          <a:pt x="14311" y="1076"/>
                          <a:pt x="11928" y="62"/>
                          <a:pt x="9786" y="4"/>
                        </a:cubicBezTo>
                        <a:cubicBezTo>
                          <a:pt x="9712" y="1"/>
                          <a:pt x="9636" y="1"/>
                          <a:pt x="9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9"/>
                  <p:cNvSpPr/>
                  <p:nvPr/>
                </p:nvSpPr>
                <p:spPr>
                  <a:xfrm>
                    <a:off x="5207450" y="4027438"/>
                    <a:ext cx="17300" cy="29875"/>
                  </a:xfrm>
                  <a:custGeom>
                    <a:avLst/>
                    <a:gdLst/>
                    <a:ahLst/>
                    <a:cxnLst/>
                    <a:rect l="l" t="t" r="r" b="b"/>
                    <a:pathLst>
                      <a:path w="692" h="1195" extrusionOk="0">
                        <a:moveTo>
                          <a:pt x="594" y="0"/>
                        </a:moveTo>
                        <a:cubicBezTo>
                          <a:pt x="563" y="0"/>
                          <a:pt x="532" y="18"/>
                          <a:pt x="517" y="48"/>
                        </a:cubicBezTo>
                        <a:lnTo>
                          <a:pt x="22" y="1073"/>
                        </a:lnTo>
                        <a:cubicBezTo>
                          <a:pt x="1" y="1116"/>
                          <a:pt x="19" y="1166"/>
                          <a:pt x="62" y="1187"/>
                        </a:cubicBezTo>
                        <a:cubicBezTo>
                          <a:pt x="74" y="1192"/>
                          <a:pt x="86" y="1195"/>
                          <a:pt x="98" y="1195"/>
                        </a:cubicBezTo>
                        <a:cubicBezTo>
                          <a:pt x="130" y="1195"/>
                          <a:pt x="160" y="1178"/>
                          <a:pt x="176" y="1146"/>
                        </a:cubicBezTo>
                        <a:lnTo>
                          <a:pt x="670" y="123"/>
                        </a:lnTo>
                        <a:cubicBezTo>
                          <a:pt x="692" y="80"/>
                          <a:pt x="673" y="29"/>
                          <a:pt x="631" y="9"/>
                        </a:cubicBezTo>
                        <a:cubicBezTo>
                          <a:pt x="619" y="3"/>
                          <a:pt x="607" y="0"/>
                          <a:pt x="594"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9"/>
                  <p:cNvSpPr/>
                  <p:nvPr/>
                </p:nvSpPr>
                <p:spPr>
                  <a:xfrm>
                    <a:off x="5240225" y="3958538"/>
                    <a:ext cx="16450" cy="76275"/>
                  </a:xfrm>
                  <a:custGeom>
                    <a:avLst/>
                    <a:gdLst/>
                    <a:ahLst/>
                    <a:cxnLst/>
                    <a:rect l="l" t="t" r="r" b="b"/>
                    <a:pathLst>
                      <a:path w="658" h="3051" extrusionOk="0">
                        <a:moveTo>
                          <a:pt x="215" y="0"/>
                        </a:moveTo>
                        <a:cubicBezTo>
                          <a:pt x="206" y="0"/>
                          <a:pt x="196" y="2"/>
                          <a:pt x="187" y="5"/>
                        </a:cubicBezTo>
                        <a:cubicBezTo>
                          <a:pt x="143" y="19"/>
                          <a:pt x="118" y="67"/>
                          <a:pt x="134" y="111"/>
                        </a:cubicBezTo>
                        <a:cubicBezTo>
                          <a:pt x="137" y="122"/>
                          <a:pt x="478" y="1192"/>
                          <a:pt x="12" y="2943"/>
                        </a:cubicBezTo>
                        <a:cubicBezTo>
                          <a:pt x="0" y="2988"/>
                          <a:pt x="27" y="3034"/>
                          <a:pt x="71" y="3047"/>
                        </a:cubicBezTo>
                        <a:cubicBezTo>
                          <a:pt x="79" y="3049"/>
                          <a:pt x="87" y="3049"/>
                          <a:pt x="94" y="3049"/>
                        </a:cubicBezTo>
                        <a:lnTo>
                          <a:pt x="94" y="3050"/>
                        </a:lnTo>
                        <a:cubicBezTo>
                          <a:pt x="132" y="3050"/>
                          <a:pt x="166" y="3025"/>
                          <a:pt x="176" y="2987"/>
                        </a:cubicBezTo>
                        <a:cubicBezTo>
                          <a:pt x="657" y="1183"/>
                          <a:pt x="310" y="104"/>
                          <a:pt x="295" y="58"/>
                        </a:cubicBezTo>
                        <a:cubicBezTo>
                          <a:pt x="282" y="23"/>
                          <a:pt x="251" y="0"/>
                          <a:pt x="215"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9"/>
                  <p:cNvSpPr/>
                  <p:nvPr/>
                </p:nvSpPr>
                <p:spPr>
                  <a:xfrm>
                    <a:off x="4805075" y="3807938"/>
                    <a:ext cx="444800" cy="364500"/>
                  </a:xfrm>
                  <a:custGeom>
                    <a:avLst/>
                    <a:gdLst/>
                    <a:ahLst/>
                    <a:cxnLst/>
                    <a:rect l="l" t="t" r="r" b="b"/>
                    <a:pathLst>
                      <a:path w="17792" h="14580" extrusionOk="0">
                        <a:moveTo>
                          <a:pt x="8897" y="0"/>
                        </a:moveTo>
                        <a:cubicBezTo>
                          <a:pt x="3984" y="0"/>
                          <a:pt x="1" y="3983"/>
                          <a:pt x="1" y="8895"/>
                        </a:cubicBezTo>
                        <a:cubicBezTo>
                          <a:pt x="1" y="13243"/>
                          <a:pt x="2620" y="14579"/>
                          <a:pt x="7072" y="14579"/>
                        </a:cubicBezTo>
                        <a:cubicBezTo>
                          <a:pt x="7650" y="14579"/>
                          <a:pt x="8259" y="14557"/>
                          <a:pt x="8897" y="14515"/>
                        </a:cubicBezTo>
                        <a:cubicBezTo>
                          <a:pt x="13799" y="14197"/>
                          <a:pt x="17792" y="13808"/>
                          <a:pt x="17792" y="8895"/>
                        </a:cubicBezTo>
                        <a:cubicBezTo>
                          <a:pt x="17792" y="3983"/>
                          <a:pt x="13810" y="0"/>
                          <a:pt x="8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9"/>
                  <p:cNvSpPr/>
                  <p:nvPr/>
                </p:nvSpPr>
                <p:spPr>
                  <a:xfrm>
                    <a:off x="4827200" y="3853763"/>
                    <a:ext cx="215425" cy="196250"/>
                  </a:xfrm>
                  <a:custGeom>
                    <a:avLst/>
                    <a:gdLst/>
                    <a:ahLst/>
                    <a:cxnLst/>
                    <a:rect l="l" t="t" r="r" b="b"/>
                    <a:pathLst>
                      <a:path w="8617" h="7850" extrusionOk="0">
                        <a:moveTo>
                          <a:pt x="4309" y="1"/>
                        </a:moveTo>
                        <a:cubicBezTo>
                          <a:pt x="3305" y="1"/>
                          <a:pt x="2301" y="384"/>
                          <a:pt x="1534" y="1151"/>
                        </a:cubicBezTo>
                        <a:cubicBezTo>
                          <a:pt x="1" y="2682"/>
                          <a:pt x="1" y="5168"/>
                          <a:pt x="1534" y="6701"/>
                        </a:cubicBezTo>
                        <a:cubicBezTo>
                          <a:pt x="2301" y="7467"/>
                          <a:pt x="3305" y="7850"/>
                          <a:pt x="4309" y="7850"/>
                        </a:cubicBezTo>
                        <a:cubicBezTo>
                          <a:pt x="5313" y="7850"/>
                          <a:pt x="6318" y="7467"/>
                          <a:pt x="7084" y="6701"/>
                        </a:cubicBezTo>
                        <a:cubicBezTo>
                          <a:pt x="8616" y="5168"/>
                          <a:pt x="8616" y="2682"/>
                          <a:pt x="7084" y="1151"/>
                        </a:cubicBezTo>
                        <a:cubicBezTo>
                          <a:pt x="6318" y="384"/>
                          <a:pt x="5313" y="1"/>
                          <a:pt x="4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9"/>
                  <p:cNvSpPr/>
                  <p:nvPr/>
                </p:nvSpPr>
                <p:spPr>
                  <a:xfrm>
                    <a:off x="4836800" y="3852788"/>
                    <a:ext cx="176900" cy="115900"/>
                  </a:xfrm>
                  <a:custGeom>
                    <a:avLst/>
                    <a:gdLst/>
                    <a:ahLst/>
                    <a:cxnLst/>
                    <a:rect l="l" t="t" r="r" b="b"/>
                    <a:pathLst>
                      <a:path w="7076" h="4636" extrusionOk="0">
                        <a:moveTo>
                          <a:pt x="4456" y="0"/>
                        </a:moveTo>
                        <a:cubicBezTo>
                          <a:pt x="4289" y="0"/>
                          <a:pt x="4112" y="13"/>
                          <a:pt x="3925" y="40"/>
                        </a:cubicBezTo>
                        <a:cubicBezTo>
                          <a:pt x="1782" y="356"/>
                          <a:pt x="1" y="1797"/>
                          <a:pt x="1" y="3965"/>
                        </a:cubicBezTo>
                        <a:cubicBezTo>
                          <a:pt x="1" y="4194"/>
                          <a:pt x="24" y="4417"/>
                          <a:pt x="62" y="4636"/>
                        </a:cubicBezTo>
                        <a:cubicBezTo>
                          <a:pt x="1255" y="2647"/>
                          <a:pt x="4584" y="1502"/>
                          <a:pt x="7075" y="1170"/>
                        </a:cubicBezTo>
                        <a:cubicBezTo>
                          <a:pt x="6730" y="1058"/>
                          <a:pt x="5995" y="0"/>
                          <a:pt x="4456" y="0"/>
                        </a:cubicBezTo>
                        <a:close/>
                      </a:path>
                    </a:pathLst>
                  </a:custGeom>
                  <a:solidFill>
                    <a:srgbClr val="65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9"/>
                  <p:cNvSpPr/>
                  <p:nvPr/>
                </p:nvSpPr>
                <p:spPr>
                  <a:xfrm>
                    <a:off x="4843675" y="3851663"/>
                    <a:ext cx="200500" cy="200500"/>
                  </a:xfrm>
                  <a:custGeom>
                    <a:avLst/>
                    <a:gdLst/>
                    <a:ahLst/>
                    <a:cxnLst/>
                    <a:rect l="l" t="t" r="r" b="b"/>
                    <a:pathLst>
                      <a:path w="8020" h="8020" extrusionOk="0">
                        <a:moveTo>
                          <a:pt x="4010" y="170"/>
                        </a:moveTo>
                        <a:cubicBezTo>
                          <a:pt x="6128" y="170"/>
                          <a:pt x="7849" y="1892"/>
                          <a:pt x="7849" y="4010"/>
                        </a:cubicBezTo>
                        <a:cubicBezTo>
                          <a:pt x="7849" y="6126"/>
                          <a:pt x="6126" y="7849"/>
                          <a:pt x="4010" y="7849"/>
                        </a:cubicBezTo>
                        <a:cubicBezTo>
                          <a:pt x="1894" y="7849"/>
                          <a:pt x="171" y="6126"/>
                          <a:pt x="171" y="4010"/>
                        </a:cubicBezTo>
                        <a:cubicBezTo>
                          <a:pt x="171" y="1892"/>
                          <a:pt x="1894" y="170"/>
                          <a:pt x="4010" y="170"/>
                        </a:cubicBezTo>
                        <a:close/>
                        <a:moveTo>
                          <a:pt x="4010" y="0"/>
                        </a:moveTo>
                        <a:cubicBezTo>
                          <a:pt x="1800" y="0"/>
                          <a:pt x="1" y="1798"/>
                          <a:pt x="1" y="4010"/>
                        </a:cubicBezTo>
                        <a:cubicBezTo>
                          <a:pt x="1" y="6220"/>
                          <a:pt x="1800" y="8019"/>
                          <a:pt x="4010" y="8019"/>
                        </a:cubicBezTo>
                        <a:cubicBezTo>
                          <a:pt x="6220" y="8019"/>
                          <a:pt x="8019" y="6220"/>
                          <a:pt x="8019" y="4010"/>
                        </a:cubicBezTo>
                        <a:cubicBezTo>
                          <a:pt x="8019" y="1798"/>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9"/>
                  <p:cNvSpPr/>
                  <p:nvPr/>
                </p:nvSpPr>
                <p:spPr>
                  <a:xfrm>
                    <a:off x="4907900" y="3916338"/>
                    <a:ext cx="107125" cy="107125"/>
                  </a:xfrm>
                  <a:custGeom>
                    <a:avLst/>
                    <a:gdLst/>
                    <a:ahLst/>
                    <a:cxnLst/>
                    <a:rect l="l" t="t" r="r" b="b"/>
                    <a:pathLst>
                      <a:path w="4285" h="4285" extrusionOk="0">
                        <a:moveTo>
                          <a:pt x="2142" y="0"/>
                        </a:moveTo>
                        <a:cubicBezTo>
                          <a:pt x="960" y="0"/>
                          <a:pt x="0" y="960"/>
                          <a:pt x="0" y="2142"/>
                        </a:cubicBezTo>
                        <a:cubicBezTo>
                          <a:pt x="0" y="3325"/>
                          <a:pt x="960" y="4284"/>
                          <a:pt x="2142" y="4284"/>
                        </a:cubicBezTo>
                        <a:cubicBezTo>
                          <a:pt x="3327" y="4284"/>
                          <a:pt x="4284" y="3325"/>
                          <a:pt x="4284" y="2142"/>
                        </a:cubicBezTo>
                        <a:cubicBezTo>
                          <a:pt x="4284" y="960"/>
                          <a:pt x="3327" y="0"/>
                          <a:pt x="21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9"/>
                  <p:cNvSpPr/>
                  <p:nvPr/>
                </p:nvSpPr>
                <p:spPr>
                  <a:xfrm>
                    <a:off x="4896775" y="3914213"/>
                    <a:ext cx="111375" cy="111400"/>
                  </a:xfrm>
                  <a:custGeom>
                    <a:avLst/>
                    <a:gdLst/>
                    <a:ahLst/>
                    <a:cxnLst/>
                    <a:rect l="l" t="t" r="r" b="b"/>
                    <a:pathLst>
                      <a:path w="4455" h="4456" extrusionOk="0">
                        <a:moveTo>
                          <a:pt x="2228" y="170"/>
                        </a:moveTo>
                        <a:cubicBezTo>
                          <a:pt x="3362" y="170"/>
                          <a:pt x="4285" y="1093"/>
                          <a:pt x="4285" y="2227"/>
                        </a:cubicBezTo>
                        <a:cubicBezTo>
                          <a:pt x="4285" y="3361"/>
                          <a:pt x="3362" y="4284"/>
                          <a:pt x="2228" y="4284"/>
                        </a:cubicBezTo>
                        <a:cubicBezTo>
                          <a:pt x="1094" y="4284"/>
                          <a:pt x="171" y="3363"/>
                          <a:pt x="171" y="2227"/>
                        </a:cubicBezTo>
                        <a:cubicBezTo>
                          <a:pt x="171" y="1093"/>
                          <a:pt x="1094" y="170"/>
                          <a:pt x="2228" y="170"/>
                        </a:cubicBezTo>
                        <a:close/>
                        <a:moveTo>
                          <a:pt x="2228" y="0"/>
                        </a:moveTo>
                        <a:cubicBezTo>
                          <a:pt x="999" y="0"/>
                          <a:pt x="1" y="999"/>
                          <a:pt x="1" y="2227"/>
                        </a:cubicBezTo>
                        <a:cubicBezTo>
                          <a:pt x="1" y="3456"/>
                          <a:pt x="999" y="4456"/>
                          <a:pt x="2228" y="4456"/>
                        </a:cubicBezTo>
                        <a:cubicBezTo>
                          <a:pt x="3456" y="4456"/>
                          <a:pt x="4455" y="3456"/>
                          <a:pt x="4455" y="2227"/>
                        </a:cubicBezTo>
                        <a:cubicBezTo>
                          <a:pt x="4455" y="999"/>
                          <a:pt x="3456" y="0"/>
                          <a:pt x="2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9"/>
                  <p:cNvSpPr/>
                  <p:nvPr/>
                </p:nvSpPr>
                <p:spPr>
                  <a:xfrm>
                    <a:off x="4914575" y="3948588"/>
                    <a:ext cx="59200" cy="59225"/>
                  </a:xfrm>
                  <a:custGeom>
                    <a:avLst/>
                    <a:gdLst/>
                    <a:ahLst/>
                    <a:cxnLst/>
                    <a:rect l="l" t="t" r="r" b="b"/>
                    <a:pathLst>
                      <a:path w="2368" h="2369" extrusionOk="0">
                        <a:moveTo>
                          <a:pt x="1183" y="1"/>
                        </a:moveTo>
                        <a:cubicBezTo>
                          <a:pt x="530" y="1"/>
                          <a:pt x="1" y="532"/>
                          <a:pt x="1" y="1185"/>
                        </a:cubicBezTo>
                        <a:cubicBezTo>
                          <a:pt x="1" y="1839"/>
                          <a:pt x="530" y="2369"/>
                          <a:pt x="1183" y="2369"/>
                        </a:cubicBezTo>
                        <a:cubicBezTo>
                          <a:pt x="1837" y="2369"/>
                          <a:pt x="2367" y="1839"/>
                          <a:pt x="2367" y="1185"/>
                        </a:cubicBezTo>
                        <a:cubicBezTo>
                          <a:pt x="2367" y="532"/>
                          <a:pt x="1837"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9"/>
                  <p:cNvSpPr/>
                  <p:nvPr/>
                </p:nvSpPr>
                <p:spPr>
                  <a:xfrm>
                    <a:off x="5065600" y="3853788"/>
                    <a:ext cx="183550" cy="183525"/>
                  </a:xfrm>
                  <a:custGeom>
                    <a:avLst/>
                    <a:gdLst/>
                    <a:ahLst/>
                    <a:cxnLst/>
                    <a:rect l="l" t="t" r="r" b="b"/>
                    <a:pathLst>
                      <a:path w="7342" h="7341" extrusionOk="0">
                        <a:moveTo>
                          <a:pt x="3671" y="0"/>
                        </a:moveTo>
                        <a:cubicBezTo>
                          <a:pt x="1644" y="0"/>
                          <a:pt x="0" y="1643"/>
                          <a:pt x="0" y="3671"/>
                        </a:cubicBezTo>
                        <a:cubicBezTo>
                          <a:pt x="0" y="5698"/>
                          <a:pt x="1644" y="7341"/>
                          <a:pt x="3671" y="7341"/>
                        </a:cubicBezTo>
                        <a:cubicBezTo>
                          <a:pt x="5699" y="7341"/>
                          <a:pt x="7342" y="5698"/>
                          <a:pt x="7342" y="3671"/>
                        </a:cubicBezTo>
                        <a:cubicBezTo>
                          <a:pt x="7342" y="1643"/>
                          <a:pt x="5699" y="0"/>
                          <a:pt x="3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9"/>
                  <p:cNvSpPr/>
                  <p:nvPr/>
                </p:nvSpPr>
                <p:spPr>
                  <a:xfrm>
                    <a:off x="5107075" y="3853788"/>
                    <a:ext cx="140675" cy="76200"/>
                  </a:xfrm>
                  <a:custGeom>
                    <a:avLst/>
                    <a:gdLst/>
                    <a:ahLst/>
                    <a:cxnLst/>
                    <a:rect l="l" t="t" r="r" b="b"/>
                    <a:pathLst>
                      <a:path w="5627" h="3048" extrusionOk="0">
                        <a:moveTo>
                          <a:pt x="2012" y="0"/>
                        </a:moveTo>
                        <a:cubicBezTo>
                          <a:pt x="1713" y="0"/>
                          <a:pt x="280" y="814"/>
                          <a:pt x="0" y="881"/>
                        </a:cubicBezTo>
                        <a:cubicBezTo>
                          <a:pt x="670" y="898"/>
                          <a:pt x="1951" y="1241"/>
                          <a:pt x="2574" y="1546"/>
                        </a:cubicBezTo>
                        <a:lnTo>
                          <a:pt x="2575" y="1546"/>
                        </a:lnTo>
                        <a:cubicBezTo>
                          <a:pt x="3524" y="2009"/>
                          <a:pt x="4389" y="1853"/>
                          <a:pt x="4983" y="2709"/>
                        </a:cubicBezTo>
                        <a:cubicBezTo>
                          <a:pt x="5063" y="2824"/>
                          <a:pt x="5549" y="2929"/>
                          <a:pt x="5627" y="3047"/>
                        </a:cubicBezTo>
                        <a:cubicBezTo>
                          <a:pt x="5331" y="1318"/>
                          <a:pt x="3828" y="0"/>
                          <a:pt x="2012" y="0"/>
                        </a:cubicBezTo>
                        <a:close/>
                      </a:path>
                    </a:pathLst>
                  </a:custGeom>
                  <a:solidFill>
                    <a:srgbClr val="65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9"/>
                  <p:cNvSpPr/>
                  <p:nvPr/>
                </p:nvSpPr>
                <p:spPr>
                  <a:xfrm>
                    <a:off x="5072050" y="3851763"/>
                    <a:ext cx="187550" cy="187550"/>
                  </a:xfrm>
                  <a:custGeom>
                    <a:avLst/>
                    <a:gdLst/>
                    <a:ahLst/>
                    <a:cxnLst/>
                    <a:rect l="l" t="t" r="r" b="b"/>
                    <a:pathLst>
                      <a:path w="7502" h="7502" extrusionOk="0">
                        <a:moveTo>
                          <a:pt x="3750" y="160"/>
                        </a:moveTo>
                        <a:cubicBezTo>
                          <a:pt x="5730" y="160"/>
                          <a:pt x="7342" y="1771"/>
                          <a:pt x="7342" y="3751"/>
                        </a:cubicBezTo>
                        <a:cubicBezTo>
                          <a:pt x="7342" y="5732"/>
                          <a:pt x="5730" y="7341"/>
                          <a:pt x="3750" y="7341"/>
                        </a:cubicBezTo>
                        <a:cubicBezTo>
                          <a:pt x="1770" y="7341"/>
                          <a:pt x="160" y="5732"/>
                          <a:pt x="160" y="3751"/>
                        </a:cubicBezTo>
                        <a:cubicBezTo>
                          <a:pt x="160" y="1771"/>
                          <a:pt x="1770" y="160"/>
                          <a:pt x="3750" y="160"/>
                        </a:cubicBezTo>
                        <a:close/>
                        <a:moveTo>
                          <a:pt x="3750" y="1"/>
                        </a:moveTo>
                        <a:cubicBezTo>
                          <a:pt x="1682" y="1"/>
                          <a:pt x="0" y="1683"/>
                          <a:pt x="0" y="3751"/>
                        </a:cubicBezTo>
                        <a:cubicBezTo>
                          <a:pt x="0" y="5820"/>
                          <a:pt x="1682" y="7502"/>
                          <a:pt x="3750" y="7502"/>
                        </a:cubicBezTo>
                        <a:cubicBezTo>
                          <a:pt x="5818" y="7502"/>
                          <a:pt x="7501" y="5820"/>
                          <a:pt x="7501" y="3751"/>
                        </a:cubicBezTo>
                        <a:cubicBezTo>
                          <a:pt x="7501" y="1683"/>
                          <a:pt x="5818" y="1"/>
                          <a:pt x="3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9"/>
                  <p:cNvSpPr/>
                  <p:nvPr/>
                </p:nvSpPr>
                <p:spPr>
                  <a:xfrm>
                    <a:off x="5132125" y="3912263"/>
                    <a:ext cx="100225" cy="100225"/>
                  </a:xfrm>
                  <a:custGeom>
                    <a:avLst/>
                    <a:gdLst/>
                    <a:ahLst/>
                    <a:cxnLst/>
                    <a:rect l="l" t="t" r="r" b="b"/>
                    <a:pathLst>
                      <a:path w="4009" h="4009" extrusionOk="0">
                        <a:moveTo>
                          <a:pt x="2004" y="1"/>
                        </a:moveTo>
                        <a:cubicBezTo>
                          <a:pt x="898" y="1"/>
                          <a:pt x="0" y="898"/>
                          <a:pt x="0" y="2005"/>
                        </a:cubicBezTo>
                        <a:cubicBezTo>
                          <a:pt x="0" y="3111"/>
                          <a:pt x="898" y="4009"/>
                          <a:pt x="2004" y="4009"/>
                        </a:cubicBezTo>
                        <a:cubicBezTo>
                          <a:pt x="3111" y="4009"/>
                          <a:pt x="4008" y="3111"/>
                          <a:pt x="4008" y="2005"/>
                        </a:cubicBezTo>
                        <a:cubicBezTo>
                          <a:pt x="4008" y="898"/>
                          <a:pt x="3111" y="1"/>
                          <a:pt x="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9"/>
                  <p:cNvSpPr/>
                  <p:nvPr/>
                </p:nvSpPr>
                <p:spPr>
                  <a:xfrm>
                    <a:off x="5121675" y="3910288"/>
                    <a:ext cx="104225" cy="104225"/>
                  </a:xfrm>
                  <a:custGeom>
                    <a:avLst/>
                    <a:gdLst/>
                    <a:ahLst/>
                    <a:cxnLst/>
                    <a:rect l="l" t="t" r="r" b="b"/>
                    <a:pathLst>
                      <a:path w="4169" h="4169" extrusionOk="0">
                        <a:moveTo>
                          <a:pt x="2085" y="160"/>
                        </a:moveTo>
                        <a:cubicBezTo>
                          <a:pt x="3147" y="160"/>
                          <a:pt x="4009" y="1023"/>
                          <a:pt x="4009" y="2084"/>
                        </a:cubicBezTo>
                        <a:cubicBezTo>
                          <a:pt x="4009" y="3145"/>
                          <a:pt x="3147" y="4007"/>
                          <a:pt x="2085" y="4007"/>
                        </a:cubicBezTo>
                        <a:cubicBezTo>
                          <a:pt x="1024" y="4007"/>
                          <a:pt x="162" y="3145"/>
                          <a:pt x="162" y="2084"/>
                        </a:cubicBezTo>
                        <a:cubicBezTo>
                          <a:pt x="162" y="1023"/>
                          <a:pt x="1024" y="160"/>
                          <a:pt x="2085" y="160"/>
                        </a:cubicBezTo>
                        <a:close/>
                        <a:moveTo>
                          <a:pt x="2085" y="1"/>
                        </a:moveTo>
                        <a:cubicBezTo>
                          <a:pt x="936" y="1"/>
                          <a:pt x="1" y="936"/>
                          <a:pt x="1" y="2084"/>
                        </a:cubicBezTo>
                        <a:cubicBezTo>
                          <a:pt x="1" y="3233"/>
                          <a:pt x="936" y="4168"/>
                          <a:pt x="2085" y="4168"/>
                        </a:cubicBezTo>
                        <a:cubicBezTo>
                          <a:pt x="3233" y="4168"/>
                          <a:pt x="4168" y="3233"/>
                          <a:pt x="4168" y="2084"/>
                        </a:cubicBezTo>
                        <a:cubicBezTo>
                          <a:pt x="4168" y="936"/>
                          <a:pt x="3233" y="1"/>
                          <a:pt x="2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9"/>
                  <p:cNvSpPr/>
                  <p:nvPr/>
                </p:nvSpPr>
                <p:spPr>
                  <a:xfrm>
                    <a:off x="5137825" y="3937688"/>
                    <a:ext cx="55350" cy="55400"/>
                  </a:xfrm>
                  <a:custGeom>
                    <a:avLst/>
                    <a:gdLst/>
                    <a:ahLst/>
                    <a:cxnLst/>
                    <a:rect l="l" t="t" r="r" b="b"/>
                    <a:pathLst>
                      <a:path w="2214" h="2216" extrusionOk="0">
                        <a:moveTo>
                          <a:pt x="1107" y="1"/>
                        </a:moveTo>
                        <a:cubicBezTo>
                          <a:pt x="495" y="1"/>
                          <a:pt x="0" y="496"/>
                          <a:pt x="0" y="1108"/>
                        </a:cubicBezTo>
                        <a:cubicBezTo>
                          <a:pt x="0" y="1719"/>
                          <a:pt x="495" y="2216"/>
                          <a:pt x="1107" y="2216"/>
                        </a:cubicBezTo>
                        <a:cubicBezTo>
                          <a:pt x="1719" y="2216"/>
                          <a:pt x="2214" y="1719"/>
                          <a:pt x="2214" y="1108"/>
                        </a:cubicBezTo>
                        <a:cubicBezTo>
                          <a:pt x="2214" y="496"/>
                          <a:pt x="1719" y="1"/>
                          <a:pt x="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9"/>
                  <p:cNvSpPr/>
                  <p:nvPr/>
                </p:nvSpPr>
                <p:spPr>
                  <a:xfrm>
                    <a:off x="5027475" y="3993863"/>
                    <a:ext cx="222400" cy="174000"/>
                  </a:xfrm>
                  <a:custGeom>
                    <a:avLst/>
                    <a:gdLst/>
                    <a:ahLst/>
                    <a:cxnLst/>
                    <a:rect l="l" t="t" r="r" b="b"/>
                    <a:pathLst>
                      <a:path w="8896" h="6960" extrusionOk="0">
                        <a:moveTo>
                          <a:pt x="4448" y="1"/>
                        </a:moveTo>
                        <a:cubicBezTo>
                          <a:pt x="1991" y="1"/>
                          <a:pt x="1" y="1993"/>
                          <a:pt x="1" y="4449"/>
                        </a:cubicBezTo>
                        <a:cubicBezTo>
                          <a:pt x="1" y="6905"/>
                          <a:pt x="1109" y="6960"/>
                          <a:pt x="3566" y="6960"/>
                        </a:cubicBezTo>
                        <a:cubicBezTo>
                          <a:pt x="6022" y="6960"/>
                          <a:pt x="8896" y="6905"/>
                          <a:pt x="8896" y="4449"/>
                        </a:cubicBezTo>
                        <a:cubicBezTo>
                          <a:pt x="8896" y="1993"/>
                          <a:pt x="6904" y="1"/>
                          <a:pt x="4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9"/>
                  <p:cNvSpPr/>
                  <p:nvPr/>
                </p:nvSpPr>
                <p:spPr>
                  <a:xfrm>
                    <a:off x="5042900" y="3993863"/>
                    <a:ext cx="207175" cy="112600"/>
                  </a:xfrm>
                  <a:custGeom>
                    <a:avLst/>
                    <a:gdLst/>
                    <a:ahLst/>
                    <a:cxnLst/>
                    <a:rect l="l" t="t" r="r" b="b"/>
                    <a:pathLst>
                      <a:path w="8287" h="4504" extrusionOk="0">
                        <a:moveTo>
                          <a:pt x="3831" y="1"/>
                        </a:moveTo>
                        <a:cubicBezTo>
                          <a:pt x="2323" y="1"/>
                          <a:pt x="988" y="753"/>
                          <a:pt x="184" y="1903"/>
                        </a:cubicBezTo>
                        <a:cubicBezTo>
                          <a:pt x="1" y="2164"/>
                          <a:pt x="216" y="2461"/>
                          <a:pt x="473" y="2461"/>
                        </a:cubicBezTo>
                        <a:cubicBezTo>
                          <a:pt x="546" y="2461"/>
                          <a:pt x="622" y="2437"/>
                          <a:pt x="694" y="2381"/>
                        </a:cubicBezTo>
                        <a:cubicBezTo>
                          <a:pt x="1447" y="1794"/>
                          <a:pt x="2393" y="1443"/>
                          <a:pt x="3422" y="1443"/>
                        </a:cubicBezTo>
                        <a:cubicBezTo>
                          <a:pt x="5308" y="1443"/>
                          <a:pt x="6915" y="2618"/>
                          <a:pt x="7562" y="4274"/>
                        </a:cubicBezTo>
                        <a:cubicBezTo>
                          <a:pt x="7624" y="4434"/>
                          <a:pt x="7756" y="4504"/>
                          <a:pt x="7889" y="4504"/>
                        </a:cubicBezTo>
                        <a:cubicBezTo>
                          <a:pt x="8087" y="4504"/>
                          <a:pt x="8286" y="4348"/>
                          <a:pt x="8259" y="4095"/>
                        </a:cubicBezTo>
                        <a:cubicBezTo>
                          <a:pt x="8257" y="4080"/>
                          <a:pt x="8256" y="4065"/>
                          <a:pt x="8254" y="4051"/>
                        </a:cubicBezTo>
                        <a:cubicBezTo>
                          <a:pt x="7998" y="1842"/>
                          <a:pt x="6179" y="63"/>
                          <a:pt x="3955" y="2"/>
                        </a:cubicBezTo>
                        <a:cubicBezTo>
                          <a:pt x="3914" y="1"/>
                          <a:pt x="3872" y="1"/>
                          <a:pt x="3831"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9"/>
                  <p:cNvSpPr/>
                  <p:nvPr/>
                </p:nvSpPr>
                <p:spPr>
                  <a:xfrm>
                    <a:off x="4792375" y="3811788"/>
                    <a:ext cx="459625" cy="363550"/>
                  </a:xfrm>
                  <a:custGeom>
                    <a:avLst/>
                    <a:gdLst/>
                    <a:ahLst/>
                    <a:cxnLst/>
                    <a:rect l="l" t="t" r="r" b="b"/>
                    <a:pathLst>
                      <a:path w="18385" h="14542" extrusionOk="0">
                        <a:moveTo>
                          <a:pt x="7812" y="1"/>
                        </a:moveTo>
                        <a:cubicBezTo>
                          <a:pt x="7805" y="1"/>
                          <a:pt x="7799" y="1"/>
                          <a:pt x="7793" y="3"/>
                        </a:cubicBezTo>
                        <a:cubicBezTo>
                          <a:pt x="0" y="1673"/>
                          <a:pt x="62" y="7830"/>
                          <a:pt x="451" y="10401"/>
                        </a:cubicBezTo>
                        <a:cubicBezTo>
                          <a:pt x="698" y="12045"/>
                          <a:pt x="1479" y="13031"/>
                          <a:pt x="2982" y="13602"/>
                        </a:cubicBezTo>
                        <a:cubicBezTo>
                          <a:pt x="5019" y="14375"/>
                          <a:pt x="7205" y="14540"/>
                          <a:pt x="8705" y="14540"/>
                        </a:cubicBezTo>
                        <a:lnTo>
                          <a:pt x="8705" y="14542"/>
                        </a:lnTo>
                        <a:cubicBezTo>
                          <a:pt x="9821" y="14542"/>
                          <a:pt x="10559" y="14449"/>
                          <a:pt x="10571" y="14448"/>
                        </a:cubicBezTo>
                        <a:cubicBezTo>
                          <a:pt x="15755" y="14448"/>
                          <a:pt x="18385" y="13534"/>
                          <a:pt x="18385" y="11732"/>
                        </a:cubicBezTo>
                        <a:cubicBezTo>
                          <a:pt x="18385" y="9232"/>
                          <a:pt x="16352" y="7199"/>
                          <a:pt x="13861" y="7199"/>
                        </a:cubicBezTo>
                        <a:lnTo>
                          <a:pt x="13859" y="7199"/>
                        </a:lnTo>
                        <a:cubicBezTo>
                          <a:pt x="13856" y="7199"/>
                          <a:pt x="13809" y="7195"/>
                          <a:pt x="13726" y="7195"/>
                        </a:cubicBezTo>
                        <a:cubicBezTo>
                          <a:pt x="13238" y="7195"/>
                          <a:pt x="11502" y="7318"/>
                          <a:pt x="10261" y="8973"/>
                        </a:cubicBezTo>
                        <a:cubicBezTo>
                          <a:pt x="10234" y="9011"/>
                          <a:pt x="10241" y="9065"/>
                          <a:pt x="10278" y="9092"/>
                        </a:cubicBezTo>
                        <a:cubicBezTo>
                          <a:pt x="10294" y="9104"/>
                          <a:pt x="10313" y="9109"/>
                          <a:pt x="10331" y="9109"/>
                        </a:cubicBezTo>
                        <a:cubicBezTo>
                          <a:pt x="10357" y="9109"/>
                          <a:pt x="10382" y="9098"/>
                          <a:pt x="10398" y="9075"/>
                        </a:cubicBezTo>
                        <a:cubicBezTo>
                          <a:pt x="11594" y="7481"/>
                          <a:pt x="13264" y="7366"/>
                          <a:pt x="13729" y="7366"/>
                        </a:cubicBezTo>
                        <a:cubicBezTo>
                          <a:pt x="13805" y="7366"/>
                          <a:pt x="13849" y="7369"/>
                          <a:pt x="13853" y="7369"/>
                        </a:cubicBezTo>
                        <a:cubicBezTo>
                          <a:pt x="16258" y="7369"/>
                          <a:pt x="18215" y="9326"/>
                          <a:pt x="18215" y="11732"/>
                        </a:cubicBezTo>
                        <a:cubicBezTo>
                          <a:pt x="18215" y="12892"/>
                          <a:pt x="16888" y="14276"/>
                          <a:pt x="10559" y="14278"/>
                        </a:cubicBezTo>
                        <a:cubicBezTo>
                          <a:pt x="10542" y="14280"/>
                          <a:pt x="9810" y="14371"/>
                          <a:pt x="8703" y="14371"/>
                        </a:cubicBezTo>
                        <a:cubicBezTo>
                          <a:pt x="7217" y="14371"/>
                          <a:pt x="5056" y="14207"/>
                          <a:pt x="3042" y="13443"/>
                        </a:cubicBezTo>
                        <a:cubicBezTo>
                          <a:pt x="1605" y="12896"/>
                          <a:pt x="856" y="11951"/>
                          <a:pt x="620" y="10375"/>
                        </a:cubicBezTo>
                        <a:cubicBezTo>
                          <a:pt x="238" y="7853"/>
                          <a:pt x="178" y="1809"/>
                          <a:pt x="7829" y="170"/>
                        </a:cubicBezTo>
                        <a:cubicBezTo>
                          <a:pt x="7875" y="159"/>
                          <a:pt x="7904" y="114"/>
                          <a:pt x="7894" y="68"/>
                        </a:cubicBezTo>
                        <a:cubicBezTo>
                          <a:pt x="7885" y="29"/>
                          <a:pt x="7851" y="1"/>
                          <a:pt x="78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9"/>
                  <p:cNvSpPr/>
                  <p:nvPr/>
                </p:nvSpPr>
                <p:spPr>
                  <a:xfrm>
                    <a:off x="5111175" y="4075713"/>
                    <a:ext cx="29925" cy="17775"/>
                  </a:xfrm>
                  <a:custGeom>
                    <a:avLst/>
                    <a:gdLst/>
                    <a:ahLst/>
                    <a:cxnLst/>
                    <a:rect l="l" t="t" r="r" b="b"/>
                    <a:pathLst>
                      <a:path w="1197" h="711" extrusionOk="0">
                        <a:moveTo>
                          <a:pt x="99" y="0"/>
                        </a:moveTo>
                        <a:cubicBezTo>
                          <a:pt x="68" y="0"/>
                          <a:pt x="38" y="17"/>
                          <a:pt x="23" y="45"/>
                        </a:cubicBezTo>
                        <a:cubicBezTo>
                          <a:pt x="0" y="86"/>
                          <a:pt x="16" y="140"/>
                          <a:pt x="58" y="161"/>
                        </a:cubicBezTo>
                        <a:lnTo>
                          <a:pt x="1060" y="700"/>
                        </a:lnTo>
                        <a:cubicBezTo>
                          <a:pt x="1072" y="707"/>
                          <a:pt x="1086" y="710"/>
                          <a:pt x="1100" y="710"/>
                        </a:cubicBezTo>
                        <a:cubicBezTo>
                          <a:pt x="1130" y="710"/>
                          <a:pt x="1160" y="695"/>
                          <a:pt x="1175" y="666"/>
                        </a:cubicBezTo>
                        <a:cubicBezTo>
                          <a:pt x="1197" y="624"/>
                          <a:pt x="1182" y="572"/>
                          <a:pt x="1141" y="551"/>
                        </a:cubicBezTo>
                        <a:lnTo>
                          <a:pt x="139" y="11"/>
                        </a:lnTo>
                        <a:cubicBezTo>
                          <a:pt x="126" y="4"/>
                          <a:pt x="112"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9"/>
                  <p:cNvSpPr/>
                  <p:nvPr/>
                </p:nvSpPr>
                <p:spPr>
                  <a:xfrm>
                    <a:off x="5186825" y="4074338"/>
                    <a:ext cx="28225" cy="20550"/>
                  </a:xfrm>
                  <a:custGeom>
                    <a:avLst/>
                    <a:gdLst/>
                    <a:ahLst/>
                    <a:cxnLst/>
                    <a:rect l="l" t="t" r="r" b="b"/>
                    <a:pathLst>
                      <a:path w="1129" h="822" extrusionOk="0">
                        <a:moveTo>
                          <a:pt x="1031" y="1"/>
                        </a:moveTo>
                        <a:cubicBezTo>
                          <a:pt x="1014" y="1"/>
                          <a:pt x="997" y="6"/>
                          <a:pt x="982" y="15"/>
                        </a:cubicBezTo>
                        <a:lnTo>
                          <a:pt x="47" y="667"/>
                        </a:lnTo>
                        <a:cubicBezTo>
                          <a:pt x="9" y="693"/>
                          <a:pt x="0" y="746"/>
                          <a:pt x="26" y="785"/>
                        </a:cubicBezTo>
                        <a:cubicBezTo>
                          <a:pt x="43" y="808"/>
                          <a:pt x="70" y="822"/>
                          <a:pt x="96" y="822"/>
                        </a:cubicBezTo>
                        <a:lnTo>
                          <a:pt x="97" y="822"/>
                        </a:lnTo>
                        <a:cubicBezTo>
                          <a:pt x="114" y="822"/>
                          <a:pt x="131" y="817"/>
                          <a:pt x="146" y="806"/>
                        </a:cubicBezTo>
                        <a:lnTo>
                          <a:pt x="1079" y="155"/>
                        </a:lnTo>
                        <a:cubicBezTo>
                          <a:pt x="1119" y="129"/>
                          <a:pt x="1128" y="76"/>
                          <a:pt x="1101" y="37"/>
                        </a:cubicBezTo>
                        <a:cubicBezTo>
                          <a:pt x="1084" y="13"/>
                          <a:pt x="1058" y="1"/>
                          <a:pt x="1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9"/>
                  <p:cNvSpPr/>
                  <p:nvPr/>
                </p:nvSpPr>
                <p:spPr>
                  <a:xfrm>
                    <a:off x="5025175" y="3805763"/>
                    <a:ext cx="143075" cy="50175"/>
                  </a:xfrm>
                  <a:custGeom>
                    <a:avLst/>
                    <a:gdLst/>
                    <a:ahLst/>
                    <a:cxnLst/>
                    <a:rect l="l" t="t" r="r" b="b"/>
                    <a:pathLst>
                      <a:path w="5723" h="2007" extrusionOk="0">
                        <a:moveTo>
                          <a:pt x="92" y="1"/>
                        </a:moveTo>
                        <a:cubicBezTo>
                          <a:pt x="53" y="1"/>
                          <a:pt x="15" y="32"/>
                          <a:pt x="8" y="72"/>
                        </a:cubicBezTo>
                        <a:cubicBezTo>
                          <a:pt x="0" y="119"/>
                          <a:pt x="32" y="163"/>
                          <a:pt x="79" y="171"/>
                        </a:cubicBezTo>
                        <a:cubicBezTo>
                          <a:pt x="126" y="179"/>
                          <a:pt x="4796" y="966"/>
                          <a:pt x="5558" y="1973"/>
                        </a:cubicBezTo>
                        <a:cubicBezTo>
                          <a:pt x="5573" y="1994"/>
                          <a:pt x="5599" y="2006"/>
                          <a:pt x="5625" y="2006"/>
                        </a:cubicBezTo>
                        <a:cubicBezTo>
                          <a:pt x="5643" y="2006"/>
                          <a:pt x="5661" y="2000"/>
                          <a:pt x="5677" y="1988"/>
                        </a:cubicBezTo>
                        <a:cubicBezTo>
                          <a:pt x="5715" y="1961"/>
                          <a:pt x="5722" y="1906"/>
                          <a:pt x="5693" y="1870"/>
                        </a:cubicBezTo>
                        <a:cubicBezTo>
                          <a:pt x="4890" y="810"/>
                          <a:pt x="301" y="36"/>
                          <a:pt x="107" y="2"/>
                        </a:cubicBezTo>
                        <a:cubicBezTo>
                          <a:pt x="102" y="1"/>
                          <a:pt x="97"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9"/>
                  <p:cNvSpPr/>
                  <p:nvPr/>
                </p:nvSpPr>
                <p:spPr>
                  <a:xfrm>
                    <a:off x="4919725" y="4074188"/>
                    <a:ext cx="50450" cy="50375"/>
                  </a:xfrm>
                  <a:custGeom>
                    <a:avLst/>
                    <a:gdLst/>
                    <a:ahLst/>
                    <a:cxnLst/>
                    <a:rect l="l" t="t" r="r" b="b"/>
                    <a:pathLst>
                      <a:path w="2018" h="2015" extrusionOk="0">
                        <a:moveTo>
                          <a:pt x="1009" y="0"/>
                        </a:moveTo>
                        <a:cubicBezTo>
                          <a:pt x="453" y="0"/>
                          <a:pt x="1" y="451"/>
                          <a:pt x="1" y="1008"/>
                        </a:cubicBezTo>
                        <a:cubicBezTo>
                          <a:pt x="1" y="1564"/>
                          <a:pt x="453" y="2015"/>
                          <a:pt x="1009" y="2015"/>
                        </a:cubicBezTo>
                        <a:cubicBezTo>
                          <a:pt x="1566" y="2015"/>
                          <a:pt x="2017" y="1564"/>
                          <a:pt x="2017" y="1008"/>
                        </a:cubicBezTo>
                        <a:cubicBezTo>
                          <a:pt x="2017" y="451"/>
                          <a:pt x="1566" y="0"/>
                          <a:pt x="1009"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9"/>
                  <p:cNvSpPr/>
                  <p:nvPr/>
                </p:nvSpPr>
                <p:spPr>
                  <a:xfrm>
                    <a:off x="4835925" y="3879888"/>
                    <a:ext cx="204875" cy="90925"/>
                  </a:xfrm>
                  <a:custGeom>
                    <a:avLst/>
                    <a:gdLst/>
                    <a:ahLst/>
                    <a:cxnLst/>
                    <a:rect l="l" t="t" r="r" b="b"/>
                    <a:pathLst>
                      <a:path w="8195" h="3637" extrusionOk="0">
                        <a:moveTo>
                          <a:pt x="8105" y="1"/>
                        </a:moveTo>
                        <a:cubicBezTo>
                          <a:pt x="2482" y="166"/>
                          <a:pt x="51" y="3468"/>
                          <a:pt x="27" y="3502"/>
                        </a:cubicBezTo>
                        <a:cubicBezTo>
                          <a:pt x="1" y="3541"/>
                          <a:pt x="9" y="3594"/>
                          <a:pt x="48" y="3622"/>
                        </a:cubicBezTo>
                        <a:cubicBezTo>
                          <a:pt x="62" y="3632"/>
                          <a:pt x="80" y="3637"/>
                          <a:pt x="97" y="3637"/>
                        </a:cubicBezTo>
                        <a:cubicBezTo>
                          <a:pt x="124" y="3637"/>
                          <a:pt x="150" y="3625"/>
                          <a:pt x="166" y="3602"/>
                        </a:cubicBezTo>
                        <a:cubicBezTo>
                          <a:pt x="189" y="3568"/>
                          <a:pt x="2574" y="333"/>
                          <a:pt x="8109" y="171"/>
                        </a:cubicBezTo>
                        <a:cubicBezTo>
                          <a:pt x="8156" y="169"/>
                          <a:pt x="8194" y="131"/>
                          <a:pt x="8193" y="84"/>
                        </a:cubicBezTo>
                        <a:cubicBezTo>
                          <a:pt x="8191" y="37"/>
                          <a:pt x="8153" y="1"/>
                          <a:pt x="8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9"/>
                  <p:cNvSpPr/>
                  <p:nvPr/>
                </p:nvSpPr>
                <p:spPr>
                  <a:xfrm>
                    <a:off x="5082025" y="3873663"/>
                    <a:ext cx="177975" cy="74050"/>
                  </a:xfrm>
                  <a:custGeom>
                    <a:avLst/>
                    <a:gdLst/>
                    <a:ahLst/>
                    <a:cxnLst/>
                    <a:rect l="l" t="t" r="r" b="b"/>
                    <a:pathLst>
                      <a:path w="7119" h="2962" extrusionOk="0">
                        <a:moveTo>
                          <a:pt x="95" y="1"/>
                        </a:moveTo>
                        <a:cubicBezTo>
                          <a:pt x="38" y="5"/>
                          <a:pt x="7" y="34"/>
                          <a:pt x="4" y="81"/>
                        </a:cubicBezTo>
                        <a:cubicBezTo>
                          <a:pt x="1" y="128"/>
                          <a:pt x="37" y="168"/>
                          <a:pt x="84" y="171"/>
                        </a:cubicBezTo>
                        <a:cubicBezTo>
                          <a:pt x="5206" y="496"/>
                          <a:pt x="6935" y="2901"/>
                          <a:pt x="6952" y="2925"/>
                        </a:cubicBezTo>
                        <a:cubicBezTo>
                          <a:pt x="6969" y="2948"/>
                          <a:pt x="6995" y="2961"/>
                          <a:pt x="7022" y="2961"/>
                        </a:cubicBezTo>
                        <a:cubicBezTo>
                          <a:pt x="7039" y="2961"/>
                          <a:pt x="7055" y="2955"/>
                          <a:pt x="7070" y="2946"/>
                        </a:cubicBezTo>
                        <a:cubicBezTo>
                          <a:pt x="7110" y="2919"/>
                          <a:pt x="7119" y="2866"/>
                          <a:pt x="7092" y="2826"/>
                        </a:cubicBezTo>
                        <a:cubicBezTo>
                          <a:pt x="7075" y="2802"/>
                          <a:pt x="5306" y="332"/>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9"/>
                  <p:cNvSpPr/>
                  <p:nvPr/>
                </p:nvSpPr>
                <p:spPr>
                  <a:xfrm>
                    <a:off x="4975025" y="4111238"/>
                    <a:ext cx="63200" cy="27300"/>
                  </a:xfrm>
                  <a:custGeom>
                    <a:avLst/>
                    <a:gdLst/>
                    <a:ahLst/>
                    <a:cxnLst/>
                    <a:rect l="l" t="t" r="r" b="b"/>
                    <a:pathLst>
                      <a:path w="2528" h="1092" extrusionOk="0">
                        <a:moveTo>
                          <a:pt x="2430" y="0"/>
                        </a:moveTo>
                        <a:cubicBezTo>
                          <a:pt x="2420" y="0"/>
                          <a:pt x="2409" y="2"/>
                          <a:pt x="2400" y="6"/>
                        </a:cubicBezTo>
                        <a:lnTo>
                          <a:pt x="66" y="927"/>
                        </a:lnTo>
                        <a:cubicBezTo>
                          <a:pt x="22" y="944"/>
                          <a:pt x="1" y="993"/>
                          <a:pt x="18" y="1037"/>
                        </a:cubicBezTo>
                        <a:cubicBezTo>
                          <a:pt x="31" y="1070"/>
                          <a:pt x="63" y="1091"/>
                          <a:pt x="98" y="1091"/>
                        </a:cubicBezTo>
                        <a:cubicBezTo>
                          <a:pt x="107" y="1091"/>
                          <a:pt x="118" y="1090"/>
                          <a:pt x="128" y="1085"/>
                        </a:cubicBezTo>
                        <a:lnTo>
                          <a:pt x="2462" y="165"/>
                        </a:lnTo>
                        <a:cubicBezTo>
                          <a:pt x="2506" y="149"/>
                          <a:pt x="2527" y="99"/>
                          <a:pt x="2510" y="55"/>
                        </a:cubicBezTo>
                        <a:cubicBezTo>
                          <a:pt x="2496" y="21"/>
                          <a:pt x="2463" y="0"/>
                          <a:pt x="2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2" name="Google Shape;3362;p39"/>
                <p:cNvGrpSpPr/>
                <p:nvPr/>
              </p:nvGrpSpPr>
              <p:grpSpPr>
                <a:xfrm>
                  <a:off x="4447650" y="3418792"/>
                  <a:ext cx="1122725" cy="657100"/>
                  <a:chOff x="5003275" y="4330725"/>
                  <a:chExt cx="1122725" cy="657100"/>
                </a:xfrm>
              </p:grpSpPr>
              <p:sp>
                <p:nvSpPr>
                  <p:cNvPr id="3363" name="Google Shape;3363;p39"/>
                  <p:cNvSpPr/>
                  <p:nvPr/>
                </p:nvSpPr>
                <p:spPr>
                  <a:xfrm>
                    <a:off x="5004500" y="4356200"/>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9"/>
                  <p:cNvSpPr/>
                  <p:nvPr/>
                </p:nvSpPr>
                <p:spPr>
                  <a:xfrm>
                    <a:off x="5004500" y="4754200"/>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9"/>
                  <p:cNvSpPr/>
                  <p:nvPr/>
                </p:nvSpPr>
                <p:spPr>
                  <a:xfrm>
                    <a:off x="5004500" y="4790550"/>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9"/>
                  <p:cNvSpPr/>
                  <p:nvPr/>
                </p:nvSpPr>
                <p:spPr>
                  <a:xfrm>
                    <a:off x="5022300" y="4733375"/>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9"/>
                  <p:cNvSpPr/>
                  <p:nvPr/>
                </p:nvSpPr>
                <p:spPr>
                  <a:xfrm>
                    <a:off x="5003275" y="4354100"/>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9"/>
                  <p:cNvSpPr/>
                  <p:nvPr/>
                </p:nvSpPr>
                <p:spPr>
                  <a:xfrm>
                    <a:off x="5011150" y="4752050"/>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9"/>
                  <p:cNvSpPr/>
                  <p:nvPr/>
                </p:nvSpPr>
                <p:spPr>
                  <a:xfrm>
                    <a:off x="5333900" y="4566000"/>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9"/>
                  <p:cNvSpPr/>
                  <p:nvPr/>
                </p:nvSpPr>
                <p:spPr>
                  <a:xfrm>
                    <a:off x="5777575" y="4443775"/>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9"/>
                  <p:cNvSpPr/>
                  <p:nvPr/>
                </p:nvSpPr>
                <p:spPr>
                  <a:xfrm>
                    <a:off x="5020550" y="4458575"/>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9"/>
                  <p:cNvSpPr/>
                  <p:nvPr/>
                </p:nvSpPr>
                <p:spPr>
                  <a:xfrm>
                    <a:off x="5073500" y="4488225"/>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9"/>
                  <p:cNvSpPr/>
                  <p:nvPr/>
                </p:nvSpPr>
                <p:spPr>
                  <a:xfrm>
                    <a:off x="5090625" y="4523975"/>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9"/>
                  <p:cNvSpPr/>
                  <p:nvPr/>
                </p:nvSpPr>
                <p:spPr>
                  <a:xfrm>
                    <a:off x="5109700" y="4540500"/>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9"/>
                  <p:cNvSpPr/>
                  <p:nvPr/>
                </p:nvSpPr>
                <p:spPr>
                  <a:xfrm>
                    <a:off x="5130200" y="4561850"/>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9"/>
                  <p:cNvSpPr/>
                  <p:nvPr/>
                </p:nvSpPr>
                <p:spPr>
                  <a:xfrm>
                    <a:off x="5150700" y="4583175"/>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9"/>
                  <p:cNvSpPr/>
                  <p:nvPr/>
                </p:nvSpPr>
                <p:spPr>
                  <a:xfrm>
                    <a:off x="5313850" y="4344525"/>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9"/>
                  <p:cNvSpPr/>
                  <p:nvPr/>
                </p:nvSpPr>
                <p:spPr>
                  <a:xfrm>
                    <a:off x="5333200" y="4551925"/>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9"/>
                  <p:cNvSpPr/>
                  <p:nvPr/>
                </p:nvSpPr>
                <p:spPr>
                  <a:xfrm>
                    <a:off x="5356250" y="4562275"/>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9"/>
                  <p:cNvSpPr/>
                  <p:nvPr/>
                </p:nvSpPr>
                <p:spPr>
                  <a:xfrm>
                    <a:off x="5378100" y="4572475"/>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9"/>
                  <p:cNvSpPr/>
                  <p:nvPr/>
                </p:nvSpPr>
                <p:spPr>
                  <a:xfrm>
                    <a:off x="5403950" y="4584550"/>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9"/>
                  <p:cNvSpPr/>
                  <p:nvPr/>
                </p:nvSpPr>
                <p:spPr>
                  <a:xfrm>
                    <a:off x="5431825" y="4597475"/>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9"/>
                  <p:cNvSpPr/>
                  <p:nvPr/>
                </p:nvSpPr>
                <p:spPr>
                  <a:xfrm>
                    <a:off x="5445900" y="4610650"/>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9"/>
                  <p:cNvSpPr/>
                  <p:nvPr/>
                </p:nvSpPr>
                <p:spPr>
                  <a:xfrm>
                    <a:off x="5463775" y="4617600"/>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9"/>
                  <p:cNvSpPr/>
                  <p:nvPr/>
                </p:nvSpPr>
                <p:spPr>
                  <a:xfrm>
                    <a:off x="5477650" y="4623000"/>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9"/>
                  <p:cNvSpPr/>
                  <p:nvPr/>
                </p:nvSpPr>
                <p:spPr>
                  <a:xfrm>
                    <a:off x="5495500" y="4629925"/>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9"/>
                  <p:cNvSpPr/>
                  <p:nvPr/>
                </p:nvSpPr>
                <p:spPr>
                  <a:xfrm>
                    <a:off x="5519875" y="4639400"/>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9"/>
                  <p:cNvSpPr/>
                  <p:nvPr/>
                </p:nvSpPr>
                <p:spPr>
                  <a:xfrm>
                    <a:off x="5775850" y="4429975"/>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9"/>
                  <p:cNvSpPr/>
                  <p:nvPr/>
                </p:nvSpPr>
                <p:spPr>
                  <a:xfrm>
                    <a:off x="5796575" y="4447650"/>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9"/>
                  <p:cNvSpPr/>
                  <p:nvPr/>
                </p:nvSpPr>
                <p:spPr>
                  <a:xfrm>
                    <a:off x="5796575" y="4451050"/>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9"/>
                  <p:cNvSpPr/>
                  <p:nvPr/>
                </p:nvSpPr>
                <p:spPr>
                  <a:xfrm>
                    <a:off x="5817650" y="4469875"/>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9"/>
                  <p:cNvSpPr/>
                  <p:nvPr/>
                </p:nvSpPr>
                <p:spPr>
                  <a:xfrm>
                    <a:off x="5841700" y="4491475"/>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9"/>
                  <p:cNvSpPr/>
                  <p:nvPr/>
                </p:nvSpPr>
                <p:spPr>
                  <a:xfrm>
                    <a:off x="5868775" y="4515725"/>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9"/>
                  <p:cNvSpPr/>
                  <p:nvPr/>
                </p:nvSpPr>
                <p:spPr>
                  <a:xfrm>
                    <a:off x="5892825" y="4537300"/>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9"/>
                  <p:cNvSpPr/>
                  <p:nvPr/>
                </p:nvSpPr>
                <p:spPr>
                  <a:xfrm>
                    <a:off x="5018325" y="4444750"/>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9"/>
                  <p:cNvSpPr/>
                  <p:nvPr/>
                </p:nvSpPr>
                <p:spPr>
                  <a:xfrm>
                    <a:off x="5041550" y="4464825"/>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9"/>
                  <p:cNvSpPr/>
                  <p:nvPr/>
                </p:nvSpPr>
                <p:spPr>
                  <a:xfrm>
                    <a:off x="5314000" y="4330725"/>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9"/>
                  <p:cNvSpPr/>
                  <p:nvPr/>
                </p:nvSpPr>
                <p:spPr>
                  <a:xfrm>
                    <a:off x="5339850" y="4341350"/>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9"/>
                  <p:cNvSpPr/>
                  <p:nvPr/>
                </p:nvSpPr>
                <p:spPr>
                  <a:xfrm>
                    <a:off x="5368050" y="4353500"/>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9"/>
                  <p:cNvSpPr/>
                  <p:nvPr/>
                </p:nvSpPr>
                <p:spPr>
                  <a:xfrm>
                    <a:off x="5388825" y="4362450"/>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9"/>
                  <p:cNvSpPr/>
                  <p:nvPr/>
                </p:nvSpPr>
                <p:spPr>
                  <a:xfrm>
                    <a:off x="5412525" y="4372650"/>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9"/>
                  <p:cNvSpPr/>
                  <p:nvPr/>
                </p:nvSpPr>
                <p:spPr>
                  <a:xfrm>
                    <a:off x="5436250" y="4382825"/>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9"/>
                  <p:cNvSpPr/>
                  <p:nvPr/>
                </p:nvSpPr>
                <p:spPr>
                  <a:xfrm>
                    <a:off x="5465850" y="4395600"/>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9"/>
                  <p:cNvSpPr/>
                  <p:nvPr/>
                </p:nvSpPr>
                <p:spPr>
                  <a:xfrm>
                    <a:off x="5489575" y="4405825"/>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9"/>
                  <p:cNvSpPr/>
                  <p:nvPr/>
                </p:nvSpPr>
                <p:spPr>
                  <a:xfrm>
                    <a:off x="5507350" y="4413500"/>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9"/>
                  <p:cNvSpPr/>
                  <p:nvPr/>
                </p:nvSpPr>
                <p:spPr>
                  <a:xfrm>
                    <a:off x="5382975" y="4768500"/>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9"/>
                  <p:cNvSpPr/>
                  <p:nvPr/>
                </p:nvSpPr>
                <p:spPr>
                  <a:xfrm>
                    <a:off x="5292375" y="4788975"/>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9"/>
                  <p:cNvSpPr/>
                  <p:nvPr/>
                </p:nvSpPr>
                <p:spPr>
                  <a:xfrm>
                    <a:off x="5166875" y="4824050"/>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9"/>
                  <p:cNvSpPr/>
                  <p:nvPr/>
                </p:nvSpPr>
                <p:spPr>
                  <a:xfrm>
                    <a:off x="5061175" y="4862025"/>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9"/>
                  <p:cNvSpPr/>
                  <p:nvPr/>
                </p:nvSpPr>
                <p:spPr>
                  <a:xfrm>
                    <a:off x="5759875" y="4777275"/>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9"/>
                  <p:cNvSpPr/>
                  <p:nvPr/>
                </p:nvSpPr>
                <p:spPr>
                  <a:xfrm>
                    <a:off x="5859050" y="4800675"/>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9"/>
                  <p:cNvSpPr/>
                  <p:nvPr/>
                </p:nvSpPr>
                <p:spPr>
                  <a:xfrm>
                    <a:off x="5946950" y="4835750"/>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9"/>
                  <p:cNvSpPr/>
                  <p:nvPr/>
                </p:nvSpPr>
                <p:spPr>
                  <a:xfrm>
                    <a:off x="6031550" y="4870800"/>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9"/>
                  <p:cNvSpPr/>
                  <p:nvPr/>
                </p:nvSpPr>
                <p:spPr>
                  <a:xfrm>
                    <a:off x="5560850" y="4752100"/>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9"/>
                  <p:cNvSpPr/>
                  <p:nvPr/>
                </p:nvSpPr>
                <p:spPr>
                  <a:xfrm>
                    <a:off x="5017400" y="4432450"/>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9"/>
                  <p:cNvSpPr/>
                  <p:nvPr/>
                </p:nvSpPr>
                <p:spPr>
                  <a:xfrm>
                    <a:off x="5737575" y="4420750"/>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9"/>
                  <p:cNvSpPr/>
                  <p:nvPr/>
                </p:nvSpPr>
                <p:spPr>
                  <a:xfrm>
                    <a:off x="5385750" y="4534725"/>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9"/>
                  <p:cNvSpPr/>
                  <p:nvPr/>
                </p:nvSpPr>
                <p:spPr>
                  <a:xfrm>
                    <a:off x="5262875" y="4722100"/>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9"/>
                  <p:cNvSpPr/>
                  <p:nvPr/>
                </p:nvSpPr>
                <p:spPr>
                  <a:xfrm>
                    <a:off x="5728000" y="4716875"/>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3421" name="Google Shape;3421;p39"/>
          <p:cNvGrpSpPr/>
          <p:nvPr/>
        </p:nvGrpSpPr>
        <p:grpSpPr>
          <a:xfrm rot="5731928">
            <a:off x="792671" y="450505"/>
            <a:ext cx="301093" cy="261071"/>
            <a:chOff x="2182017" y="4399956"/>
            <a:chExt cx="301106" cy="261082"/>
          </a:xfrm>
        </p:grpSpPr>
        <p:sp>
          <p:nvSpPr>
            <p:cNvPr id="3422" name="Google Shape;3422;p39"/>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3" name="Google Shape;3423;p39"/>
            <p:cNvGrpSpPr/>
            <p:nvPr/>
          </p:nvGrpSpPr>
          <p:grpSpPr>
            <a:xfrm>
              <a:off x="2182017" y="4399956"/>
              <a:ext cx="301106" cy="261082"/>
              <a:chOff x="4569275" y="2191338"/>
              <a:chExt cx="190525" cy="165200"/>
            </a:xfrm>
          </p:grpSpPr>
          <p:sp>
            <p:nvSpPr>
              <p:cNvPr id="3424" name="Google Shape;3424;p39"/>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9"/>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9"/>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9"/>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28" name="Google Shape;3428;p39"/>
          <p:cNvGrpSpPr/>
          <p:nvPr/>
        </p:nvGrpSpPr>
        <p:grpSpPr>
          <a:xfrm rot="-1007586">
            <a:off x="1017486" y="367036"/>
            <a:ext cx="301089" cy="261067"/>
            <a:chOff x="2182017" y="4399956"/>
            <a:chExt cx="301106" cy="261082"/>
          </a:xfrm>
        </p:grpSpPr>
        <p:sp>
          <p:nvSpPr>
            <p:cNvPr id="3429" name="Google Shape;3429;p39"/>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0" name="Google Shape;3430;p39"/>
            <p:cNvGrpSpPr/>
            <p:nvPr/>
          </p:nvGrpSpPr>
          <p:grpSpPr>
            <a:xfrm>
              <a:off x="2182017" y="4399956"/>
              <a:ext cx="301106" cy="261082"/>
              <a:chOff x="4569275" y="2191338"/>
              <a:chExt cx="190525" cy="165200"/>
            </a:xfrm>
          </p:grpSpPr>
          <p:sp>
            <p:nvSpPr>
              <p:cNvPr id="3431" name="Google Shape;3431;p39"/>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9"/>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9"/>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9"/>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8EC244DF-BD61-338E-0B91-020D0D5D384E}"/>
              </a:ext>
            </a:extLst>
          </p:cNvPr>
          <p:cNvSpPr txBox="1"/>
          <p:nvPr/>
        </p:nvSpPr>
        <p:spPr>
          <a:xfrm>
            <a:off x="1715386" y="662893"/>
            <a:ext cx="6035558" cy="723275"/>
          </a:xfrm>
          <a:prstGeom prst="rect">
            <a:avLst/>
          </a:prstGeom>
          <a:noFill/>
        </p:spPr>
        <p:txBody>
          <a:bodyPr wrap="square" rtlCol="0">
            <a:spAutoFit/>
          </a:bodyPr>
          <a:lstStyle/>
          <a:p>
            <a:pPr algn="ctr">
              <a:lnSpc>
                <a:spcPct val="150000"/>
              </a:lnSpc>
            </a:pPr>
            <a:r>
              <a:rPr lang="en-US" sz="1800" b="1">
                <a:latin typeface="+mj-lt"/>
                <a:ea typeface="Times New Roman" panose="02020603050405020304" pitchFamily="18" charset="0"/>
              </a:rPr>
              <a:t>H</a:t>
            </a:r>
            <a:r>
              <a:rPr lang="en-US" sz="1800" b="1">
                <a:solidFill>
                  <a:srgbClr val="000000"/>
                </a:solidFill>
                <a:effectLst/>
                <a:latin typeface="+mj-lt"/>
                <a:ea typeface="Times New Roman" panose="02020603050405020304" pitchFamily="18" charset="0"/>
              </a:rPr>
              <a:t>ình ảnh về một số loại lá cây khác nhau </a:t>
            </a:r>
            <a:endParaRPr lang="en-US" sz="1800" b="1">
              <a:latin typeface="+mj-lt"/>
            </a:endParaRPr>
          </a:p>
          <a:p>
            <a:endParaRPr lang="en-US"/>
          </a:p>
        </p:txBody>
      </p:sp>
      <p:pic>
        <p:nvPicPr>
          <p:cNvPr id="7" name="image3.jpg" descr="Ý nghĩa của cây xương rồng? Tác dụng, cách trồng và phân loại - KHBVPTR">
            <a:extLst>
              <a:ext uri="{FF2B5EF4-FFF2-40B4-BE49-F238E27FC236}">
                <a16:creationId xmlns:a16="http://schemas.microsoft.com/office/drawing/2014/main" id="{5914D123-0C18-474A-1E44-7D49C4528E3A}"/>
              </a:ext>
            </a:extLst>
          </p:cNvPr>
          <p:cNvPicPr/>
          <p:nvPr/>
        </p:nvPicPr>
        <p:blipFill>
          <a:blip r:embed="rId3"/>
          <a:srcRect/>
          <a:stretch>
            <a:fillRect/>
          </a:stretch>
        </p:blipFill>
        <p:spPr>
          <a:xfrm>
            <a:off x="1181418" y="1386168"/>
            <a:ext cx="2917372" cy="2095621"/>
          </a:xfrm>
          <a:prstGeom prst="rect">
            <a:avLst/>
          </a:prstGeom>
          <a:ln/>
        </p:spPr>
      </p:pic>
      <p:pic>
        <p:nvPicPr>
          <p:cNvPr id="8" name="image14.png" descr="Sinh học 6 Bài 19: Đặc điểm bên ngoài của lá">
            <a:extLst>
              <a:ext uri="{FF2B5EF4-FFF2-40B4-BE49-F238E27FC236}">
                <a16:creationId xmlns:a16="http://schemas.microsoft.com/office/drawing/2014/main" id="{1467D6EE-F87A-D42D-CE38-4A1B509E737F}"/>
              </a:ext>
            </a:extLst>
          </p:cNvPr>
          <p:cNvPicPr/>
          <p:nvPr/>
        </p:nvPicPr>
        <p:blipFill>
          <a:blip r:embed="rId4"/>
          <a:srcRect/>
          <a:stretch>
            <a:fillRect/>
          </a:stretch>
        </p:blipFill>
        <p:spPr>
          <a:xfrm>
            <a:off x="4706593" y="1394487"/>
            <a:ext cx="3314065" cy="2152650"/>
          </a:xfrm>
          <a:prstGeom prst="rect">
            <a:avLst/>
          </a:prstGeom>
          <a:ln/>
        </p:spPr>
      </p:pic>
      <p:sp>
        <p:nvSpPr>
          <p:cNvPr id="9" name="TextBox 8">
            <a:extLst>
              <a:ext uri="{FF2B5EF4-FFF2-40B4-BE49-F238E27FC236}">
                <a16:creationId xmlns:a16="http://schemas.microsoft.com/office/drawing/2014/main" id="{DF8691BC-C0B5-C853-978F-8FE51C14B2AB}"/>
              </a:ext>
            </a:extLst>
          </p:cNvPr>
          <p:cNvSpPr txBox="1"/>
          <p:nvPr/>
        </p:nvSpPr>
        <p:spPr>
          <a:xfrm>
            <a:off x="1347675" y="3589650"/>
            <a:ext cx="2407925" cy="872034"/>
          </a:xfrm>
          <a:prstGeom prst="rect">
            <a:avLst/>
          </a:prstGeom>
          <a:noFill/>
        </p:spPr>
        <p:txBody>
          <a:bodyPr wrap="square" rtlCol="0">
            <a:spAutoFit/>
          </a:bodyPr>
          <a:lstStyle/>
          <a:p>
            <a:pPr marL="84455" marR="0" algn="ctr">
              <a:lnSpc>
                <a:spcPct val="150000"/>
              </a:lnSpc>
              <a:spcBef>
                <a:spcPts val="600"/>
              </a:spcBef>
              <a:spcAft>
                <a:spcPts val="1000"/>
              </a:spcAft>
            </a:pPr>
            <a:r>
              <a:rPr lang="en-US" sz="1800">
                <a:solidFill>
                  <a:srgbClr val="000000"/>
                </a:solidFill>
                <a:effectLst/>
                <a:latin typeface="+mj-lt"/>
                <a:ea typeface="Times New Roman" panose="02020603050405020304" pitchFamily="18" charset="0"/>
              </a:rPr>
              <a:t>Cây xương rồng lá biến thành gai</a:t>
            </a:r>
            <a:endParaRPr lang="en-US" sz="1800">
              <a:effectLst/>
              <a:latin typeface="+mj-lt"/>
              <a:ea typeface="Calibri" panose="020F0502020204030204" pitchFamily="34" charset="0"/>
            </a:endParaRPr>
          </a:p>
        </p:txBody>
      </p:sp>
      <p:sp>
        <p:nvSpPr>
          <p:cNvPr id="12" name="TextBox 11">
            <a:extLst>
              <a:ext uri="{FF2B5EF4-FFF2-40B4-BE49-F238E27FC236}">
                <a16:creationId xmlns:a16="http://schemas.microsoft.com/office/drawing/2014/main" id="{C1ACEF99-1ABD-EE49-D6A5-784259BAE8FE}"/>
              </a:ext>
            </a:extLst>
          </p:cNvPr>
          <p:cNvSpPr txBox="1"/>
          <p:nvPr/>
        </p:nvSpPr>
        <p:spPr>
          <a:xfrm>
            <a:off x="5040096" y="3636863"/>
            <a:ext cx="2630223" cy="1138773"/>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rPr>
              <a:t>Một số dạng lá cây khác nhau</a:t>
            </a:r>
            <a:endParaRPr lang="en-US" sz="1800">
              <a:effectLst/>
              <a:latin typeface="+mj-lt"/>
              <a:ea typeface="Calibri" panose="020F0502020204030204" pitchFamily="34" charset="0"/>
            </a:endParaRPr>
          </a:p>
          <a:p>
            <a:endParaRPr 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8"/>
        <p:cNvGrpSpPr/>
        <p:nvPr/>
      </p:nvGrpSpPr>
      <p:grpSpPr>
        <a:xfrm>
          <a:off x="0" y="0"/>
          <a:ext cx="0" cy="0"/>
          <a:chOff x="0" y="0"/>
          <a:chExt cx="0" cy="0"/>
        </a:xfrm>
      </p:grpSpPr>
      <p:grpSp>
        <p:nvGrpSpPr>
          <p:cNvPr id="3604" name="Google Shape;3604;p40"/>
          <p:cNvGrpSpPr/>
          <p:nvPr/>
        </p:nvGrpSpPr>
        <p:grpSpPr>
          <a:xfrm>
            <a:off x="587975" y="371534"/>
            <a:ext cx="445907" cy="500198"/>
            <a:chOff x="1791075" y="4475209"/>
            <a:chExt cx="445907" cy="500198"/>
          </a:xfrm>
        </p:grpSpPr>
        <p:sp>
          <p:nvSpPr>
            <p:cNvPr id="3605" name="Google Shape;3605;p40"/>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6" name="Google Shape;3606;p40"/>
            <p:cNvGrpSpPr/>
            <p:nvPr/>
          </p:nvGrpSpPr>
          <p:grpSpPr>
            <a:xfrm rot="-5031644">
              <a:off x="1783946" y="4525817"/>
              <a:ext cx="460166" cy="398983"/>
              <a:chOff x="4569275" y="2191338"/>
              <a:chExt cx="190525" cy="165200"/>
            </a:xfrm>
          </p:grpSpPr>
          <p:sp>
            <p:nvSpPr>
              <p:cNvPr id="3607" name="Google Shape;3607;p40"/>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40"/>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40"/>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40"/>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11" name="Google Shape;3611;p40"/>
          <p:cNvGrpSpPr/>
          <p:nvPr/>
        </p:nvGrpSpPr>
        <p:grpSpPr>
          <a:xfrm>
            <a:off x="973567" y="457006"/>
            <a:ext cx="301106" cy="261082"/>
            <a:chOff x="2182017" y="4399956"/>
            <a:chExt cx="301106" cy="261082"/>
          </a:xfrm>
        </p:grpSpPr>
        <p:sp>
          <p:nvSpPr>
            <p:cNvPr id="3612" name="Google Shape;3612;p40"/>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3" name="Google Shape;3613;p40"/>
            <p:cNvGrpSpPr/>
            <p:nvPr/>
          </p:nvGrpSpPr>
          <p:grpSpPr>
            <a:xfrm>
              <a:off x="2182017" y="4399956"/>
              <a:ext cx="301106" cy="261082"/>
              <a:chOff x="4569275" y="2191338"/>
              <a:chExt cx="190525" cy="165200"/>
            </a:xfrm>
          </p:grpSpPr>
          <p:sp>
            <p:nvSpPr>
              <p:cNvPr id="3614" name="Google Shape;3614;p40"/>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40"/>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40"/>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40"/>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18" name="Google Shape;3618;p40"/>
          <p:cNvGrpSpPr/>
          <p:nvPr/>
        </p:nvGrpSpPr>
        <p:grpSpPr>
          <a:xfrm>
            <a:off x="8112070" y="4437647"/>
            <a:ext cx="301106" cy="261082"/>
            <a:chOff x="2182017" y="4399956"/>
            <a:chExt cx="301106" cy="261082"/>
          </a:xfrm>
        </p:grpSpPr>
        <p:sp>
          <p:nvSpPr>
            <p:cNvPr id="3619" name="Google Shape;3619;p40"/>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0" name="Google Shape;3620;p40"/>
            <p:cNvGrpSpPr/>
            <p:nvPr/>
          </p:nvGrpSpPr>
          <p:grpSpPr>
            <a:xfrm>
              <a:off x="2182017" y="4399956"/>
              <a:ext cx="301106" cy="261082"/>
              <a:chOff x="4569275" y="2191338"/>
              <a:chExt cx="190525" cy="165200"/>
            </a:xfrm>
          </p:grpSpPr>
          <p:sp>
            <p:nvSpPr>
              <p:cNvPr id="3621" name="Google Shape;3621;p40"/>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40"/>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40"/>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40"/>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id="{B9E8198A-A804-2229-3985-3CEF61F633BC}"/>
              </a:ext>
            </a:extLst>
          </p:cNvPr>
          <p:cNvSpPr txBox="1"/>
          <p:nvPr/>
        </p:nvSpPr>
        <p:spPr>
          <a:xfrm>
            <a:off x="1641707" y="585907"/>
            <a:ext cx="6131442" cy="692497"/>
          </a:xfrm>
          <a:prstGeom prst="rect">
            <a:avLst/>
          </a:prstGeom>
          <a:noFill/>
        </p:spPr>
        <p:txBody>
          <a:bodyPr wrap="square" rtlCol="0">
            <a:spAutoFit/>
          </a:bodyPr>
          <a:lstStyle/>
          <a:p>
            <a:pPr algn="ctr"/>
            <a:r>
              <a:rPr lang="en-US" sz="2500" b="1">
                <a:solidFill>
                  <a:srgbClr val="000000"/>
                </a:solidFill>
                <a:effectLst/>
                <a:latin typeface="+mj-lt"/>
                <a:ea typeface="Times New Roman" panose="02020603050405020304" pitchFamily="18" charset="0"/>
              </a:rPr>
              <a:t>II. Quá trình quang hợp</a:t>
            </a:r>
            <a:endParaRPr lang="en-US" sz="2500">
              <a:effectLst/>
              <a:latin typeface="+mj-lt"/>
              <a:ea typeface="Calibri" panose="020F0502020204030204" pitchFamily="34" charset="0"/>
            </a:endParaRPr>
          </a:p>
          <a:p>
            <a:endParaRPr lang="en-US"/>
          </a:p>
        </p:txBody>
      </p:sp>
      <p:grpSp>
        <p:nvGrpSpPr>
          <p:cNvPr id="2" name="Group 1">
            <a:extLst>
              <a:ext uri="{FF2B5EF4-FFF2-40B4-BE49-F238E27FC236}">
                <a16:creationId xmlns:a16="http://schemas.microsoft.com/office/drawing/2014/main" id="{1B54C8FE-E891-E5EE-32C9-3977EC6890AF}"/>
              </a:ext>
            </a:extLst>
          </p:cNvPr>
          <p:cNvGrpSpPr/>
          <p:nvPr/>
        </p:nvGrpSpPr>
        <p:grpSpPr>
          <a:xfrm>
            <a:off x="1639415" y="1243265"/>
            <a:ext cx="6037585" cy="2902003"/>
            <a:chOff x="1735564" y="1147482"/>
            <a:chExt cx="6037585" cy="2902003"/>
          </a:xfrm>
        </p:grpSpPr>
        <p:sp>
          <p:nvSpPr>
            <p:cNvPr id="9" name="Google Shape;196;p29">
              <a:extLst>
                <a:ext uri="{FF2B5EF4-FFF2-40B4-BE49-F238E27FC236}">
                  <a16:creationId xmlns:a16="http://schemas.microsoft.com/office/drawing/2014/main" id="{65C9A2DC-577A-BEBE-A7AF-2B53582DE3EC}"/>
                </a:ext>
              </a:extLst>
            </p:cNvPr>
            <p:cNvSpPr/>
            <p:nvPr/>
          </p:nvSpPr>
          <p:spPr>
            <a:xfrm>
              <a:off x="1735564" y="1147482"/>
              <a:ext cx="6037585" cy="29020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8E810800-125E-C70F-5A4B-9244BDA99AFB}"/>
                </a:ext>
              </a:extLst>
            </p:cNvPr>
            <p:cNvSpPr txBox="1"/>
            <p:nvPr/>
          </p:nvSpPr>
          <p:spPr>
            <a:xfrm>
              <a:off x="2108949" y="1448203"/>
              <a:ext cx="5496537" cy="2343655"/>
            </a:xfrm>
            <a:prstGeom prst="rect">
              <a:avLst/>
            </a:prstGeom>
            <a:noFill/>
          </p:spPr>
          <p:txBody>
            <a:bodyPr wrap="square" rtlCol="0">
              <a:spAutoFit/>
            </a:bodyPr>
            <a:lstStyle/>
            <a:p>
              <a:pPr algn="just">
                <a:lnSpc>
                  <a:spcPct val="150000"/>
                </a:lnSpc>
              </a:pPr>
              <a:r>
                <a:rPr lang="en-US" sz="2000">
                  <a:solidFill>
                    <a:srgbClr val="000000"/>
                  </a:solidFill>
                  <a:effectLst/>
                  <a:latin typeface="+mj-lt"/>
                  <a:ea typeface="Times New Roman" panose="02020603050405020304" pitchFamily="18" charset="0"/>
                </a:rPr>
                <a:t>Đọc thông tin mục II (SGK tr.91) và cho biết quá trình quang hợp ở thực vật theo các ý sau:</a:t>
              </a:r>
            </a:p>
            <a:p>
              <a:pPr marL="342900" indent="-342900" algn="just">
                <a:lnSpc>
                  <a:spcPct val="150000"/>
                </a:lnSpc>
                <a:buFont typeface="Arial" panose="020B0604020202020204" pitchFamily="34" charset="0"/>
                <a:buChar char="•"/>
              </a:pPr>
              <a:r>
                <a:rPr lang="en-US" sz="2000">
                  <a:latin typeface="+mj-lt"/>
                  <a:ea typeface="Times New Roman" panose="02020603050405020304" pitchFamily="18" charset="0"/>
                </a:rPr>
                <a:t>Khái niệm</a:t>
              </a:r>
            </a:p>
            <a:p>
              <a:pPr marL="342900" indent="-342900" algn="just">
                <a:lnSpc>
                  <a:spcPct val="150000"/>
                </a:lnSpc>
                <a:buFont typeface="Arial" panose="020B0604020202020204" pitchFamily="34" charset="0"/>
                <a:buChar char="•"/>
              </a:pPr>
              <a:r>
                <a:rPr lang="en-US" sz="2000">
                  <a:solidFill>
                    <a:srgbClr val="000000"/>
                  </a:solidFill>
                  <a:effectLst/>
                  <a:latin typeface="+mj-lt"/>
                  <a:ea typeface="Times New Roman" panose="02020603050405020304" pitchFamily="18" charset="0"/>
                </a:rPr>
                <a:t>Nguyên liệu</a:t>
              </a:r>
            </a:p>
            <a:p>
              <a:pPr marL="342900" indent="-342900" algn="just">
                <a:lnSpc>
                  <a:spcPct val="150000"/>
                </a:lnSpc>
                <a:buFont typeface="Arial" panose="020B0604020202020204" pitchFamily="34" charset="0"/>
                <a:buChar char="•"/>
              </a:pPr>
              <a:r>
                <a:rPr lang="en-US" sz="2000">
                  <a:latin typeface="+mj-lt"/>
                  <a:ea typeface="Times New Roman" panose="02020603050405020304" pitchFamily="18" charset="0"/>
                </a:rPr>
                <a:t>Sản phẩm</a:t>
              </a:r>
              <a:r>
                <a:rPr lang="en-US" sz="2000">
                  <a:solidFill>
                    <a:srgbClr val="000000"/>
                  </a:solidFill>
                  <a:effectLst/>
                  <a:latin typeface="+mj-lt"/>
                  <a:ea typeface="Times New Roman" panose="02020603050405020304" pitchFamily="18" charset="0"/>
                </a:rPr>
                <a:t> </a:t>
              </a:r>
              <a:endParaRPr lang="en-US" sz="2000">
                <a:latin typeface="+mj-lt"/>
              </a:endParaRPr>
            </a:p>
          </p:txBody>
        </p:sp>
      </p:grpSp>
      <p:pic>
        <p:nvPicPr>
          <p:cNvPr id="18" name="Picture 17">
            <a:extLst>
              <a:ext uri="{FF2B5EF4-FFF2-40B4-BE49-F238E27FC236}">
                <a16:creationId xmlns:a16="http://schemas.microsoft.com/office/drawing/2014/main" id="{D6172894-0FCE-F461-CCC4-07947E84F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564" y="3105119"/>
            <a:ext cx="1781796" cy="1781796"/>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5C1777-034D-32C4-EC03-A1FE4804DF15}"/>
              </a:ext>
            </a:extLst>
          </p:cNvPr>
          <p:cNvSpPr txBox="1"/>
          <p:nvPr/>
        </p:nvSpPr>
        <p:spPr>
          <a:xfrm>
            <a:off x="571535" y="889238"/>
            <a:ext cx="4486693" cy="3365024"/>
          </a:xfrm>
          <a:prstGeom prst="rect">
            <a:avLst/>
          </a:prstGeom>
          <a:noFill/>
        </p:spPr>
        <p:txBody>
          <a:bodyPr wrap="square" rtlCol="0">
            <a:spAutoFit/>
          </a:bodyPr>
          <a:lstStyle/>
          <a:p>
            <a:pPr marL="285750" marR="0" indent="-285750" algn="just">
              <a:lnSpc>
                <a:spcPct val="150000"/>
              </a:lnSpc>
              <a:buFont typeface="Arial" panose="020B0604020202020204" pitchFamily="34" charset="0"/>
              <a:buChar char="•"/>
            </a:pPr>
            <a:r>
              <a:rPr lang="en-US" sz="1800" b="1">
                <a:solidFill>
                  <a:srgbClr val="000000"/>
                </a:solidFill>
                <a:effectLst/>
                <a:latin typeface="+mj-lt"/>
                <a:ea typeface="Times New Roman" panose="02020603050405020304" pitchFamily="18" charset="0"/>
              </a:rPr>
              <a:t>Khái niệm: </a:t>
            </a:r>
            <a:r>
              <a:rPr lang="en-US" sz="1800">
                <a:solidFill>
                  <a:srgbClr val="000000"/>
                </a:solidFill>
                <a:effectLst/>
                <a:latin typeface="+mj-lt"/>
                <a:ea typeface="Times New Roman" panose="02020603050405020304" pitchFamily="18" charset="0"/>
              </a:rPr>
              <a:t>Quang hợp là quá trình thu nhận và chuyển hóa năng lượng ánh sáng, tổng hợp nên các chất hữu cơ từ các chất vô cơ như nước, khí carbon dioxide, diễn ra ở tế bào có chất diệp lục, đồng thời thải ra khí oxygen.</a:t>
            </a:r>
            <a:endParaRPr lang="en-US" sz="1800">
              <a:solidFill>
                <a:srgbClr val="000000"/>
              </a:solidFill>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b="1">
                <a:effectLst/>
                <a:latin typeface="+mj-lt"/>
                <a:ea typeface="Times New Roman" panose="02020603050405020304" pitchFamily="18" charset="0"/>
              </a:rPr>
              <a:t>Nguyên liệu: </a:t>
            </a:r>
            <a:r>
              <a:rPr lang="en-US" sz="1800">
                <a:effectLst/>
                <a:latin typeface="+mj-lt"/>
                <a:ea typeface="Times New Roman" panose="02020603050405020304" pitchFamily="18" charset="0"/>
              </a:rPr>
              <a:t>nước, khí CO</a:t>
            </a:r>
            <a:r>
              <a:rPr lang="en-US" sz="1800" baseline="-25000">
                <a:effectLst/>
                <a:latin typeface="+mj-lt"/>
                <a:ea typeface="Times New Roman" panose="02020603050405020304" pitchFamily="18" charset="0"/>
              </a:rPr>
              <a:t>2, </a:t>
            </a:r>
            <a:r>
              <a:rPr lang="en-US" sz="1800">
                <a:effectLst/>
                <a:latin typeface="+mj-lt"/>
                <a:ea typeface="Times New Roman" panose="02020603050405020304" pitchFamily="18" charset="0"/>
              </a:rPr>
              <a:t>ánh sáng. </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b="1">
                <a:effectLst/>
                <a:latin typeface="+mj-lt"/>
                <a:ea typeface="Times New Roman" panose="02020603050405020304" pitchFamily="18" charset="0"/>
              </a:rPr>
              <a:t>Sản phẩm: </a:t>
            </a:r>
            <a:r>
              <a:rPr lang="en-US" sz="1800">
                <a:effectLst/>
                <a:latin typeface="+mj-lt"/>
                <a:ea typeface="Times New Roman" panose="02020603050405020304" pitchFamily="18" charset="0"/>
              </a:rPr>
              <a:t>chất hữu cơ, oxygen.</a:t>
            </a:r>
            <a:endParaRPr lang="en-US">
              <a:latin typeface="+mj-lt"/>
            </a:endParaRPr>
          </a:p>
        </p:txBody>
      </p:sp>
      <p:pic>
        <p:nvPicPr>
          <p:cNvPr id="4" name="Picture 3" descr="Diagram&#10;&#10;Description automatically generated">
            <a:extLst>
              <a:ext uri="{FF2B5EF4-FFF2-40B4-BE49-F238E27FC236}">
                <a16:creationId xmlns:a16="http://schemas.microsoft.com/office/drawing/2014/main" id="{5467265C-A308-1F1C-E7AC-47FE63821B3B}"/>
              </a:ext>
            </a:extLst>
          </p:cNvPr>
          <p:cNvPicPr>
            <a:picLocks noChangeAspect="1"/>
          </p:cNvPicPr>
          <p:nvPr/>
        </p:nvPicPr>
        <p:blipFill>
          <a:blip r:embed="rId2"/>
          <a:stretch>
            <a:fillRect/>
          </a:stretch>
        </p:blipFill>
        <p:spPr>
          <a:xfrm>
            <a:off x="5381858" y="602343"/>
            <a:ext cx="2862256" cy="3971380"/>
          </a:xfrm>
          <a:prstGeom prst="rect">
            <a:avLst/>
          </a:prstGeom>
        </p:spPr>
      </p:pic>
    </p:spTree>
    <p:extLst>
      <p:ext uri="{BB962C8B-B14F-4D97-AF65-F5344CB8AC3E}">
        <p14:creationId xmlns:p14="http://schemas.microsoft.com/office/powerpoint/2010/main" val="63354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22"/>
        <p:cNvGrpSpPr/>
        <p:nvPr/>
      </p:nvGrpSpPr>
      <p:grpSpPr>
        <a:xfrm>
          <a:off x="0" y="0"/>
          <a:ext cx="0" cy="0"/>
          <a:chOff x="0" y="0"/>
          <a:chExt cx="0" cy="0"/>
        </a:xfrm>
      </p:grpSpPr>
      <p:grpSp>
        <p:nvGrpSpPr>
          <p:cNvPr id="4125" name="Google Shape;4125;p43"/>
          <p:cNvGrpSpPr/>
          <p:nvPr/>
        </p:nvGrpSpPr>
        <p:grpSpPr>
          <a:xfrm rot="-827583">
            <a:off x="8309857" y="457580"/>
            <a:ext cx="301086" cy="261065"/>
            <a:chOff x="2182017" y="4399956"/>
            <a:chExt cx="301106" cy="261082"/>
          </a:xfrm>
        </p:grpSpPr>
        <p:sp>
          <p:nvSpPr>
            <p:cNvPr id="4126" name="Google Shape;4126;p43"/>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7" name="Google Shape;4127;p43"/>
            <p:cNvGrpSpPr/>
            <p:nvPr/>
          </p:nvGrpSpPr>
          <p:grpSpPr>
            <a:xfrm>
              <a:off x="2182017" y="4399956"/>
              <a:ext cx="301106" cy="261082"/>
              <a:chOff x="4569275" y="2191338"/>
              <a:chExt cx="190525" cy="165200"/>
            </a:xfrm>
          </p:grpSpPr>
          <p:sp>
            <p:nvSpPr>
              <p:cNvPr id="4128" name="Google Shape;4128;p43"/>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43"/>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43"/>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3"/>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32" name="Google Shape;4132;p43"/>
          <p:cNvGrpSpPr/>
          <p:nvPr/>
        </p:nvGrpSpPr>
        <p:grpSpPr>
          <a:xfrm rot="-10468072">
            <a:off x="450650" y="4325702"/>
            <a:ext cx="301093" cy="261071"/>
            <a:chOff x="2182017" y="4399956"/>
            <a:chExt cx="301106" cy="261082"/>
          </a:xfrm>
        </p:grpSpPr>
        <p:sp>
          <p:nvSpPr>
            <p:cNvPr id="4133" name="Google Shape;4133;p43"/>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4" name="Google Shape;4134;p43"/>
            <p:cNvGrpSpPr/>
            <p:nvPr/>
          </p:nvGrpSpPr>
          <p:grpSpPr>
            <a:xfrm>
              <a:off x="2182017" y="4399956"/>
              <a:ext cx="301106" cy="261082"/>
              <a:chOff x="4569275" y="2191338"/>
              <a:chExt cx="190525" cy="165200"/>
            </a:xfrm>
          </p:grpSpPr>
          <p:sp>
            <p:nvSpPr>
              <p:cNvPr id="4135" name="Google Shape;4135;p43"/>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3"/>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3"/>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3"/>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yt1s.com - Tìm Hiểu Quá Trình Quang Hợp Của Thực Vật  Phim Hoạt Hình Mới 2020  Hoạt Hình Khoa Học Hay Nhất">
            <a:hlinkClick r:id="" action="ppaction://media"/>
            <a:extLst>
              <a:ext uri="{FF2B5EF4-FFF2-40B4-BE49-F238E27FC236}">
                <a16:creationId xmlns:a16="http://schemas.microsoft.com/office/drawing/2014/main" id="{1EEB9BF5-0B7D-7F04-5BF6-1DBD6A4744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0922" y="588113"/>
            <a:ext cx="7422645" cy="396727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EBFEB7-6F54-9E55-842B-EE886082D062}"/>
              </a:ext>
            </a:extLst>
          </p:cNvPr>
          <p:cNvGrpSpPr/>
          <p:nvPr/>
        </p:nvGrpSpPr>
        <p:grpSpPr>
          <a:xfrm>
            <a:off x="2899227" y="209668"/>
            <a:ext cx="3946847" cy="473955"/>
            <a:chOff x="2899227" y="133466"/>
            <a:chExt cx="3946847" cy="473955"/>
          </a:xfrm>
        </p:grpSpPr>
        <p:sp>
          <p:nvSpPr>
            <p:cNvPr id="5" name="Rectangle: Rounded Corners 4">
              <a:extLst>
                <a:ext uri="{FF2B5EF4-FFF2-40B4-BE49-F238E27FC236}">
                  <a16:creationId xmlns:a16="http://schemas.microsoft.com/office/drawing/2014/main" id="{7BAEBBDC-7F17-2AD8-FF75-4CA583DA20AF}"/>
                </a:ext>
              </a:extLst>
            </p:cNvPr>
            <p:cNvSpPr/>
            <p:nvPr/>
          </p:nvSpPr>
          <p:spPr>
            <a:xfrm>
              <a:off x="2899227" y="150886"/>
              <a:ext cx="3921823" cy="456535"/>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69B968-BA44-1480-32A0-CEA2FD590C83}"/>
                </a:ext>
              </a:extLst>
            </p:cNvPr>
            <p:cNvSpPr txBox="1"/>
            <p:nvPr/>
          </p:nvSpPr>
          <p:spPr>
            <a:xfrm>
              <a:off x="2924251" y="133466"/>
              <a:ext cx="3921823" cy="456535"/>
            </a:xfrm>
            <a:prstGeom prst="rect">
              <a:avLst/>
            </a:prstGeom>
            <a:noFill/>
          </p:spPr>
          <p:txBody>
            <a:bodyPr wrap="square" rtlCol="0">
              <a:spAutoFit/>
            </a:bodyPr>
            <a:lstStyle/>
            <a:p>
              <a:pPr algn="ctr">
                <a:lnSpc>
                  <a:spcPct val="150000"/>
                </a:lnSpc>
              </a:pPr>
              <a:r>
                <a:rPr lang="en-US" sz="1800" b="1"/>
                <a:t>HOÀN THÀNH PHIẾU HỌC TẬP</a:t>
              </a:r>
            </a:p>
          </p:txBody>
        </p:sp>
      </p:grpSp>
      <p:pic>
        <p:nvPicPr>
          <p:cNvPr id="7" name="Picture 41">
            <a:extLst>
              <a:ext uri="{FF2B5EF4-FFF2-40B4-BE49-F238E27FC236}">
                <a16:creationId xmlns:a16="http://schemas.microsoft.com/office/drawing/2014/main" id="{684B7D90-94C9-8F7C-FAC6-19A9A5EECB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877978" y="68580"/>
            <a:ext cx="1172767" cy="1121591"/>
          </a:xfrm>
          <a:prstGeom prst="rect">
            <a:avLst/>
          </a:prstGeom>
        </p:spPr>
      </p:pic>
      <p:graphicFrame>
        <p:nvGraphicFramePr>
          <p:cNvPr id="9" name="Table 8">
            <a:extLst>
              <a:ext uri="{FF2B5EF4-FFF2-40B4-BE49-F238E27FC236}">
                <a16:creationId xmlns:a16="http://schemas.microsoft.com/office/drawing/2014/main" id="{4662FA8D-E4D0-54B6-3A5D-BCA3EE288881}"/>
              </a:ext>
            </a:extLst>
          </p:cNvPr>
          <p:cNvGraphicFramePr>
            <a:graphicFrameLocks noGrp="1"/>
          </p:cNvGraphicFramePr>
          <p:nvPr>
            <p:extLst>
              <p:ext uri="{D42A27DB-BD31-4B8C-83A1-F6EECF244321}">
                <p14:modId xmlns:p14="http://schemas.microsoft.com/office/powerpoint/2010/main" val="2955183155"/>
              </p:ext>
            </p:extLst>
          </p:nvPr>
        </p:nvGraphicFramePr>
        <p:xfrm>
          <a:off x="865100" y="917262"/>
          <a:ext cx="7413800" cy="3952663"/>
        </p:xfrm>
        <a:graphic>
          <a:graphicData uri="http://schemas.openxmlformats.org/drawingml/2006/table">
            <a:tbl>
              <a:tblPr bandRow="1">
                <a:tableStyleId>{8799B23B-EC83-4686-B30A-512413B5E67A}</a:tableStyleId>
              </a:tblPr>
              <a:tblGrid>
                <a:gridCol w="3706900">
                  <a:extLst>
                    <a:ext uri="{9D8B030D-6E8A-4147-A177-3AD203B41FA5}">
                      <a16:colId xmlns:a16="http://schemas.microsoft.com/office/drawing/2014/main" val="146977006"/>
                    </a:ext>
                  </a:extLst>
                </a:gridCol>
                <a:gridCol w="3706900">
                  <a:extLst>
                    <a:ext uri="{9D8B030D-6E8A-4147-A177-3AD203B41FA5}">
                      <a16:colId xmlns:a16="http://schemas.microsoft.com/office/drawing/2014/main" val="2700589647"/>
                    </a:ext>
                  </a:extLst>
                </a:gridCol>
              </a:tblGrid>
              <a:tr h="1605591">
                <a:tc gridSpan="2">
                  <a:txBody>
                    <a:bodyPr/>
                    <a:lstStyle/>
                    <a:p>
                      <a:pPr algn="just">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Trường:………                                                                                                       Lớp:………….</a:t>
                      </a:r>
                    </a:p>
                    <a:p>
                      <a:pPr algn="ctr">
                        <a:lnSpc>
                          <a:spcPct val="150000"/>
                        </a:lnSpc>
                        <a:spcBef>
                          <a:spcPts val="0"/>
                        </a:spcBef>
                        <a:spcAft>
                          <a:spcPts val="0"/>
                        </a:spcAft>
                      </a:pPr>
                      <a:r>
                        <a:rPr lang="en-US" sz="1400" b="1">
                          <a:solidFill>
                            <a:srgbClr val="000000"/>
                          </a:solidFill>
                          <a:effectLst/>
                          <a:latin typeface="Arial" panose="020B0604020202020204" pitchFamily="34" charset="0"/>
                          <a:cs typeface="Arial" panose="020B0604020202020204" pitchFamily="34" charset="0"/>
                        </a:rPr>
                        <a:t>PHIẾU HỌC TẬP</a:t>
                      </a:r>
                    </a:p>
                    <a:p>
                      <a:pPr algn="ctr">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(Thời gian: 10 phút)</a:t>
                      </a:r>
                    </a:p>
                    <a:p>
                      <a:pPr algn="ctr">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Nhóm: …</a:t>
                      </a:r>
                    </a:p>
                    <a:p>
                      <a:pPr>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Dựa vào thông tin đã nghiên cứu trong SGK, hãy hoàn thành bảng sau:</a:t>
                      </a:r>
                    </a:p>
                  </a:txBody>
                  <a:tcPr marL="15512" marR="15512" marT="0" marB="0"/>
                </a:tc>
                <a:tc hMerge="1">
                  <a:txBody>
                    <a:bodyPr/>
                    <a:lstStyle/>
                    <a:p>
                      <a:endParaRPr lang="en-US" sz="1600"/>
                    </a:p>
                  </a:txBody>
                  <a:tcPr marL="20683" marR="20683" marT="10342" marB="10342"/>
                </a:tc>
                <a:extLst>
                  <a:ext uri="{0D108BD9-81ED-4DB2-BD59-A6C34878D82A}">
                    <a16:rowId xmlns:a16="http://schemas.microsoft.com/office/drawing/2014/main" val="1532569578"/>
                  </a:ext>
                </a:extLst>
              </a:tr>
              <a:tr h="243771">
                <a:tc>
                  <a:txBody>
                    <a:bodyPr/>
                    <a:lstStyle/>
                    <a:p>
                      <a:pPr>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 </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ctr">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Quá trình quang hợp</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4176671470"/>
                  </a:ext>
                </a:extLst>
              </a:tr>
              <a:tr h="344432">
                <a:tc>
                  <a:txBody>
                    <a:bodyPr/>
                    <a:lstStyle/>
                    <a:p>
                      <a:pPr algn="l">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Khái niệm</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l">
                        <a:lnSpc>
                          <a:spcPct val="150000"/>
                        </a:lnSpc>
                        <a:spcBef>
                          <a:spcPts val="0"/>
                        </a:spcBef>
                        <a:spcAft>
                          <a:spcPts val="0"/>
                        </a:spcAft>
                      </a:pP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1578263748"/>
                  </a:ext>
                </a:extLst>
              </a:tr>
              <a:tr h="344432">
                <a:tc>
                  <a:txBody>
                    <a:bodyPr/>
                    <a:lstStyle/>
                    <a:p>
                      <a:pPr algn="l">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Các chất tham gia (nguyên liệu)</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l">
                        <a:lnSpc>
                          <a:spcPct val="150000"/>
                        </a:lnSpc>
                        <a:spcBef>
                          <a:spcPts val="0"/>
                        </a:spcBef>
                        <a:spcAft>
                          <a:spcPts val="0"/>
                        </a:spcAft>
                      </a:pP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712038432"/>
                  </a:ext>
                </a:extLst>
              </a:tr>
              <a:tr h="344432">
                <a:tc>
                  <a:txBody>
                    <a:bodyPr/>
                    <a:lstStyle/>
                    <a:p>
                      <a:pPr algn="l">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Phương trình tổng quát</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l">
                        <a:lnSpc>
                          <a:spcPct val="150000"/>
                        </a:lnSpc>
                        <a:spcBef>
                          <a:spcPts val="0"/>
                        </a:spcBef>
                        <a:spcAft>
                          <a:spcPts val="0"/>
                        </a:spcAft>
                      </a:pP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2831129378"/>
                  </a:ext>
                </a:extLst>
              </a:tr>
              <a:tr h="344432">
                <a:tc>
                  <a:txBody>
                    <a:bodyPr/>
                    <a:lstStyle/>
                    <a:p>
                      <a:pPr algn="l">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Vai trò của ánh sáng mặt trời và nước</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l">
                        <a:lnSpc>
                          <a:spcPct val="150000"/>
                        </a:lnSpc>
                        <a:spcBef>
                          <a:spcPts val="0"/>
                        </a:spcBef>
                        <a:spcAft>
                          <a:spcPts val="0"/>
                        </a:spcAft>
                      </a:pP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2043965648"/>
                  </a:ext>
                </a:extLst>
              </a:tr>
              <a:tr h="344432">
                <a:tc>
                  <a:txBody>
                    <a:bodyPr/>
                    <a:lstStyle/>
                    <a:p>
                      <a:pPr algn="l">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Sản phẩm</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l">
                        <a:lnSpc>
                          <a:spcPct val="150000"/>
                        </a:lnSpc>
                        <a:spcBef>
                          <a:spcPts val="0"/>
                        </a:spcBef>
                        <a:spcAft>
                          <a:spcPts val="0"/>
                        </a:spcAft>
                      </a:pP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2364920982"/>
                  </a:ext>
                </a:extLst>
              </a:tr>
              <a:tr h="344432">
                <a:tc>
                  <a:txBody>
                    <a:bodyPr/>
                    <a:lstStyle/>
                    <a:p>
                      <a:pPr algn="l">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Ý nghĩa</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l">
                        <a:lnSpc>
                          <a:spcPct val="150000"/>
                        </a:lnSpc>
                        <a:spcBef>
                          <a:spcPts val="0"/>
                        </a:spcBef>
                        <a:spcAft>
                          <a:spcPts val="0"/>
                        </a:spcAft>
                      </a:pP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2893170530"/>
                  </a:ext>
                </a:extLst>
              </a:tr>
            </a:tbl>
          </a:graphicData>
        </a:graphic>
      </p:graphicFrame>
    </p:spTree>
    <p:extLst>
      <p:ext uri="{BB962C8B-B14F-4D97-AF65-F5344CB8AC3E}">
        <p14:creationId xmlns:p14="http://schemas.microsoft.com/office/powerpoint/2010/main" val="10461412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50"/>
        <p:cNvGrpSpPr/>
        <p:nvPr/>
      </p:nvGrpSpPr>
      <p:grpSpPr>
        <a:xfrm>
          <a:off x="0" y="0"/>
          <a:ext cx="0" cy="0"/>
          <a:chOff x="0" y="0"/>
          <a:chExt cx="0" cy="0"/>
        </a:xfrm>
      </p:grpSpPr>
      <p:grpSp>
        <p:nvGrpSpPr>
          <p:cNvPr id="4962" name="Google Shape;4962;p47"/>
          <p:cNvGrpSpPr/>
          <p:nvPr/>
        </p:nvGrpSpPr>
        <p:grpSpPr>
          <a:xfrm rot="-10468072">
            <a:off x="649797" y="4355132"/>
            <a:ext cx="301093" cy="261071"/>
            <a:chOff x="2182017" y="4399956"/>
            <a:chExt cx="301106" cy="261082"/>
          </a:xfrm>
        </p:grpSpPr>
        <p:sp>
          <p:nvSpPr>
            <p:cNvPr id="4963" name="Google Shape;4963;p47"/>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4" name="Google Shape;4964;p47"/>
            <p:cNvGrpSpPr/>
            <p:nvPr/>
          </p:nvGrpSpPr>
          <p:grpSpPr>
            <a:xfrm>
              <a:off x="2182017" y="4399956"/>
              <a:ext cx="301106" cy="261082"/>
              <a:chOff x="4569275" y="2191338"/>
              <a:chExt cx="190525" cy="165200"/>
            </a:xfrm>
          </p:grpSpPr>
          <p:sp>
            <p:nvSpPr>
              <p:cNvPr id="4965" name="Google Shape;4965;p4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4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4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4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TextBox 7">
            <a:extLst>
              <a:ext uri="{FF2B5EF4-FFF2-40B4-BE49-F238E27FC236}">
                <a16:creationId xmlns:a16="http://schemas.microsoft.com/office/drawing/2014/main" id="{F33C72CF-4325-AD69-1700-7F59E0E79406}"/>
              </a:ext>
            </a:extLst>
          </p:cNvPr>
          <p:cNvSpPr txBox="1"/>
          <p:nvPr/>
        </p:nvSpPr>
        <p:spPr>
          <a:xfrm>
            <a:off x="1113013" y="446105"/>
            <a:ext cx="6895144" cy="1175258"/>
          </a:xfrm>
          <a:prstGeom prst="rect">
            <a:avLst/>
          </a:prstGeom>
          <a:noFill/>
        </p:spPr>
        <p:txBody>
          <a:bodyPr wrap="square">
            <a:spAutoFit/>
          </a:bodyPr>
          <a:lstStyle/>
          <a:p>
            <a:pPr marL="145415" marR="0" algn="ctr">
              <a:lnSpc>
                <a:spcPct val="150000"/>
              </a:lnSpc>
              <a:spcBef>
                <a:spcPts val="0"/>
              </a:spcBef>
            </a:pPr>
            <a:r>
              <a:rPr lang="en-US" sz="2500" b="1">
                <a:effectLst/>
                <a:latin typeface="+mj-lt"/>
                <a:ea typeface="Times New Roman" panose="02020603050405020304" pitchFamily="18" charset="0"/>
              </a:rPr>
              <a:t>III. Mối quan hệ giữa trao đổi chất và chuyển hóa năng lượng trong quang hợp.</a:t>
            </a:r>
            <a:endParaRPr lang="en-US" sz="2500">
              <a:effectLst/>
              <a:latin typeface="+mj-lt"/>
              <a:ea typeface="Calibri" panose="020F0502020204030204" pitchFamily="34" charset="0"/>
            </a:endParaRPr>
          </a:p>
        </p:txBody>
      </p:sp>
      <p:pic>
        <p:nvPicPr>
          <p:cNvPr id="13" name="image28.png">
            <a:extLst>
              <a:ext uri="{FF2B5EF4-FFF2-40B4-BE49-F238E27FC236}">
                <a16:creationId xmlns:a16="http://schemas.microsoft.com/office/drawing/2014/main" id="{77F132E6-9846-3AF1-7397-5792045FC46C}"/>
              </a:ext>
            </a:extLst>
          </p:cNvPr>
          <p:cNvPicPr/>
          <p:nvPr/>
        </p:nvPicPr>
        <p:blipFill>
          <a:blip r:embed="rId3"/>
          <a:srcRect/>
          <a:stretch>
            <a:fillRect/>
          </a:stretch>
        </p:blipFill>
        <p:spPr>
          <a:xfrm>
            <a:off x="799401" y="1662702"/>
            <a:ext cx="3435142" cy="2626928"/>
          </a:xfrm>
          <a:prstGeom prst="rect">
            <a:avLst/>
          </a:prstGeom>
          <a:ln/>
        </p:spPr>
      </p:pic>
      <p:sp>
        <p:nvSpPr>
          <p:cNvPr id="3" name="TextBox 2">
            <a:extLst>
              <a:ext uri="{FF2B5EF4-FFF2-40B4-BE49-F238E27FC236}">
                <a16:creationId xmlns:a16="http://schemas.microsoft.com/office/drawing/2014/main" id="{F2CE2884-5342-8E3E-A6D0-87F20B4A121E}"/>
              </a:ext>
            </a:extLst>
          </p:cNvPr>
          <p:cNvSpPr txBox="1"/>
          <p:nvPr/>
        </p:nvSpPr>
        <p:spPr>
          <a:xfrm>
            <a:off x="4234543" y="1622772"/>
            <a:ext cx="4186371" cy="2841804"/>
          </a:xfrm>
          <a:prstGeom prst="rect">
            <a:avLst/>
          </a:prstGeom>
          <a:noFill/>
        </p:spPr>
        <p:txBody>
          <a:bodyPr wrap="square" rtlCol="0">
            <a:spAutoFit/>
          </a:bodyPr>
          <a:lstStyle/>
          <a:p>
            <a:pPr marL="84455" algn="just">
              <a:lnSpc>
                <a:spcPct val="150000"/>
              </a:lnSpc>
              <a:spcBef>
                <a:spcPts val="300"/>
              </a:spcBef>
              <a:spcAft>
                <a:spcPts val="300"/>
              </a:spcAft>
            </a:pPr>
            <a:r>
              <a:rPr lang="en-US" sz="1800">
                <a:latin typeface="Arial" panose="020B0604020202020204" pitchFamily="34" charset="0"/>
                <a:ea typeface="Times New Roman" panose="02020603050405020304" pitchFamily="18" charset="0"/>
                <a:cs typeface="Arial" panose="020B0604020202020204" pitchFamily="34" charset="0"/>
              </a:rPr>
              <a:t>Mô tả hai loại mũi tên bằng màu sắc:</a:t>
            </a:r>
          </a:p>
          <a:p>
            <a:pPr marL="370205" indent="-285750" algn="just">
              <a:lnSpc>
                <a:spcPct val="150000"/>
              </a:lnSpc>
              <a:spcBef>
                <a:spcPts val="300"/>
              </a:spcBef>
              <a:spcAft>
                <a:spcPts val="300"/>
              </a:spcAft>
              <a:buFont typeface="Arial" panose="020B0604020202020204" pitchFamily="34" charset="0"/>
              <a:buChar char="•"/>
            </a:pPr>
            <a:r>
              <a:rPr lang="vi-VN" sz="1800">
                <a:latin typeface="Arial" panose="020B0604020202020204" pitchFamily="34" charset="0"/>
                <a:ea typeface="Calibri" panose="020F0502020204030204" pitchFamily="34" charset="0"/>
                <a:cs typeface="Arial" panose="020B0604020202020204" pitchFamily="34" charset="0"/>
              </a:rPr>
              <a:t>Mũi tên màu vàng: năng lượng từ ánh sáng mặt trời.</a:t>
            </a:r>
          </a:p>
          <a:p>
            <a:pPr marL="370205" indent="-285750" algn="just">
              <a:lnSpc>
                <a:spcPct val="150000"/>
              </a:lnSpc>
              <a:spcBef>
                <a:spcPts val="300"/>
              </a:spcBef>
              <a:spcAft>
                <a:spcPts val="300"/>
              </a:spcAft>
              <a:buFont typeface="Arial" panose="020B0604020202020204" pitchFamily="34" charset="0"/>
              <a:buChar char="•"/>
            </a:pPr>
            <a:r>
              <a:rPr lang="vi-VN" sz="1800">
                <a:latin typeface="Arial" panose="020B0604020202020204" pitchFamily="34" charset="0"/>
                <a:ea typeface="Calibri" panose="020F0502020204030204" pitchFamily="34" charset="0"/>
                <a:cs typeface="Arial" panose="020B0604020202020204" pitchFamily="34" charset="0"/>
              </a:rPr>
              <a:t>Mũi tên đỏ: nước và carbon dioxide</a:t>
            </a:r>
          </a:p>
          <a:p>
            <a:pPr marL="370205" indent="-285750" algn="just">
              <a:lnSpc>
                <a:spcPct val="150000"/>
              </a:lnSpc>
              <a:spcBef>
                <a:spcPts val="300"/>
              </a:spcBef>
              <a:spcAft>
                <a:spcPts val="300"/>
              </a:spcAft>
              <a:buFont typeface="Arial" panose="020B0604020202020204" pitchFamily="34" charset="0"/>
              <a:buChar char="•"/>
            </a:pPr>
            <a:r>
              <a:rPr lang="vi-VN" sz="1800">
                <a:latin typeface="Arial" panose="020B0604020202020204" pitchFamily="34" charset="0"/>
                <a:ea typeface="Calibri" panose="020F0502020204030204" pitchFamily="34" charset="0"/>
                <a:cs typeface="Arial" panose="020B0604020202020204" pitchFamily="34" charset="0"/>
              </a:rPr>
              <a:t>Mũi tên màu cam: chất hữu cơ.</a:t>
            </a:r>
          </a:p>
          <a:p>
            <a:pPr marL="370205" indent="-285750" algn="just">
              <a:lnSpc>
                <a:spcPct val="150000"/>
              </a:lnSpc>
              <a:spcBef>
                <a:spcPts val="300"/>
              </a:spcBef>
              <a:spcAft>
                <a:spcPts val="300"/>
              </a:spcAft>
              <a:buFont typeface="Arial" panose="020B0604020202020204" pitchFamily="34" charset="0"/>
              <a:buChar char="•"/>
            </a:pPr>
            <a:r>
              <a:rPr lang="vi-VN" sz="1800">
                <a:latin typeface="Arial" panose="020B0604020202020204" pitchFamily="34" charset="0"/>
                <a:ea typeface="Calibri" panose="020F0502020204030204" pitchFamily="34" charset="0"/>
                <a:cs typeface="Arial" panose="020B0604020202020204" pitchFamily="34" charset="0"/>
              </a:rPr>
              <a:t>Mũi tên màu xanh: oxygen.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72"/>
        <p:cNvGrpSpPr/>
        <p:nvPr/>
      </p:nvGrpSpPr>
      <p:grpSpPr>
        <a:xfrm>
          <a:off x="0" y="0"/>
          <a:ext cx="0" cy="0"/>
          <a:chOff x="0" y="0"/>
          <a:chExt cx="0" cy="0"/>
        </a:xfrm>
      </p:grpSpPr>
      <p:sp>
        <p:nvSpPr>
          <p:cNvPr id="13" name="TextBox 12">
            <a:extLst>
              <a:ext uri="{FF2B5EF4-FFF2-40B4-BE49-F238E27FC236}">
                <a16:creationId xmlns:a16="http://schemas.microsoft.com/office/drawing/2014/main" id="{F60FA924-C803-FB0E-4CC4-BAB6D0E82F62}"/>
              </a:ext>
            </a:extLst>
          </p:cNvPr>
          <p:cNvSpPr txBox="1"/>
          <p:nvPr/>
        </p:nvSpPr>
        <p:spPr>
          <a:xfrm>
            <a:off x="691964" y="617369"/>
            <a:ext cx="4870636" cy="3908762"/>
          </a:xfrm>
          <a:prstGeom prst="rect">
            <a:avLst/>
          </a:prstGeom>
          <a:noFill/>
        </p:spPr>
        <p:txBody>
          <a:bodyPr wrap="square" rtlCol="0">
            <a:spAutoFit/>
          </a:bodyPr>
          <a:lstStyle/>
          <a:p>
            <a:pPr marL="340995" marR="0" indent="-285750" algn="just">
              <a:lnSpc>
                <a:spcPct val="150000"/>
              </a:lnSpc>
              <a:spcBef>
                <a:spcPts val="0"/>
              </a:spcBef>
              <a:spcAft>
                <a:spcPts val="1000"/>
              </a:spcAft>
              <a:buFont typeface="Arial" panose="020B0604020202020204" pitchFamily="34" charset="0"/>
              <a:buChar char="•"/>
            </a:pPr>
            <a:r>
              <a:rPr lang="en-US" sz="1800">
                <a:effectLst/>
              </a:rPr>
              <a:t>Năng lượng từ ánh sáng mặt trời (mũi tên màu vàng) đến lục lạp, chuyển hóa thành năng lượng hoá học (mỗi tên màu cam) tích luỹ trong chất hữu cơ ở lá cây.</a:t>
            </a:r>
          </a:p>
          <a:p>
            <a:pPr marL="340995" marR="0" indent="-285750" algn="just">
              <a:lnSpc>
                <a:spcPct val="150000"/>
              </a:lnSpc>
              <a:spcBef>
                <a:spcPts val="0"/>
              </a:spcBef>
              <a:spcAft>
                <a:spcPts val="1000"/>
              </a:spcAft>
              <a:buFont typeface="Arial" panose="020B0604020202020204" pitchFamily="34" charset="0"/>
              <a:buChar char="•"/>
            </a:pPr>
            <a:r>
              <a:rPr lang="en-US" sz="1800">
                <a:effectLst/>
              </a:rPr>
              <a:t>Vật chất từ môi trường ngoài (nước và carbon dioxide — mũi tên màu đỏ) được vận chuyển đến lục lạp ở lá cây, biến đổi hoá học tạo ra chất hữu cơ (mũi tên màu cam) và oxygen (mũi tên màu xanh).</a:t>
            </a:r>
          </a:p>
        </p:txBody>
      </p:sp>
      <p:pic>
        <p:nvPicPr>
          <p:cNvPr id="4" name="Picture 3" descr="Diagram&#10;&#10;Description automatically generated">
            <a:extLst>
              <a:ext uri="{FF2B5EF4-FFF2-40B4-BE49-F238E27FC236}">
                <a16:creationId xmlns:a16="http://schemas.microsoft.com/office/drawing/2014/main" id="{6F2F89B9-18CD-8B0E-7E9A-F5038C242A21}"/>
              </a:ext>
            </a:extLst>
          </p:cNvPr>
          <p:cNvPicPr>
            <a:picLocks noChangeAspect="1"/>
          </p:cNvPicPr>
          <p:nvPr/>
        </p:nvPicPr>
        <p:blipFill rotWithShape="1">
          <a:blip r:embed="rId3"/>
          <a:srcRect l="27650" t="17566" r="21100" b="43069"/>
          <a:stretch/>
        </p:blipFill>
        <p:spPr>
          <a:xfrm>
            <a:off x="5682342" y="1639302"/>
            <a:ext cx="2667000" cy="1864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75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up)">
                                      <p:cBhvr>
                                        <p:cTn id="12" dur="75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50"/>
        <p:cNvGrpSpPr/>
        <p:nvPr/>
      </p:nvGrpSpPr>
      <p:grpSpPr>
        <a:xfrm>
          <a:off x="0" y="0"/>
          <a:ext cx="0" cy="0"/>
          <a:chOff x="0" y="0"/>
          <a:chExt cx="0" cy="0"/>
        </a:xfrm>
      </p:grpSpPr>
      <p:grpSp>
        <p:nvGrpSpPr>
          <p:cNvPr id="4962" name="Google Shape;4962;p47"/>
          <p:cNvGrpSpPr/>
          <p:nvPr/>
        </p:nvGrpSpPr>
        <p:grpSpPr>
          <a:xfrm rot="-10468072">
            <a:off x="649797" y="4355132"/>
            <a:ext cx="301093" cy="261071"/>
            <a:chOff x="2182017" y="4399956"/>
            <a:chExt cx="301106" cy="261082"/>
          </a:xfrm>
        </p:grpSpPr>
        <p:sp>
          <p:nvSpPr>
            <p:cNvPr id="4963" name="Google Shape;4963;p47"/>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4" name="Google Shape;4964;p47"/>
            <p:cNvGrpSpPr/>
            <p:nvPr/>
          </p:nvGrpSpPr>
          <p:grpSpPr>
            <a:xfrm>
              <a:off x="2182017" y="4399956"/>
              <a:ext cx="301106" cy="261082"/>
              <a:chOff x="4569275" y="2191338"/>
              <a:chExt cx="190525" cy="165200"/>
            </a:xfrm>
          </p:grpSpPr>
          <p:sp>
            <p:nvSpPr>
              <p:cNvPr id="4965" name="Google Shape;4965;p4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4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4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4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Rounded Corners 1">
            <a:extLst>
              <a:ext uri="{FF2B5EF4-FFF2-40B4-BE49-F238E27FC236}">
                <a16:creationId xmlns:a16="http://schemas.microsoft.com/office/drawing/2014/main" id="{F7B5CF82-17AC-9299-2DCB-9859AC30554A}"/>
              </a:ext>
            </a:extLst>
          </p:cNvPr>
          <p:cNvSpPr/>
          <p:nvPr/>
        </p:nvSpPr>
        <p:spPr>
          <a:xfrm>
            <a:off x="2974172" y="739622"/>
            <a:ext cx="3195656" cy="588436"/>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2400" b="1">
                <a:solidFill>
                  <a:srgbClr val="000000"/>
                </a:solidFill>
              </a:rPr>
              <a:t>THẢO LUẬN NHÓM</a:t>
            </a:r>
          </a:p>
        </p:txBody>
      </p:sp>
      <p:sp>
        <p:nvSpPr>
          <p:cNvPr id="3" name="TextBox 2">
            <a:extLst>
              <a:ext uri="{FF2B5EF4-FFF2-40B4-BE49-F238E27FC236}">
                <a16:creationId xmlns:a16="http://schemas.microsoft.com/office/drawing/2014/main" id="{F2CE2884-5342-8E3E-A6D0-87F20B4A121E}"/>
              </a:ext>
            </a:extLst>
          </p:cNvPr>
          <p:cNvSpPr txBox="1"/>
          <p:nvPr/>
        </p:nvSpPr>
        <p:spPr>
          <a:xfrm>
            <a:off x="3846565" y="1553905"/>
            <a:ext cx="4393849" cy="2610971"/>
          </a:xfrm>
          <a:prstGeom prst="rect">
            <a:avLst/>
          </a:prstGeom>
          <a:noFill/>
        </p:spPr>
        <p:txBody>
          <a:bodyPr wrap="square" rtlCol="0">
            <a:spAutoFit/>
          </a:bodyPr>
          <a:lstStyle/>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Mô tả mối quan hệ giữa quá trình trao đổi chất và chuyển hóa năng lượng trong quang hợp ở lá cây.</a:t>
            </a:r>
            <a:endParaRPr lang="en-US" sz="1800">
              <a:latin typeface="+mj-lt"/>
              <a:ea typeface="Times New Roman" panose="02020603050405020304" pitchFamily="18" charset="0"/>
            </a:endParaRPr>
          </a:p>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Viết sơ đồ dạng chữ thể hiện mối quan hệ giữa trao đổi chất và chuyển hóa năng lượng ở tế bào lá cây.</a:t>
            </a:r>
            <a:endParaRPr lang="en-US" sz="1800">
              <a:effectLst/>
              <a:latin typeface="+mj-lt"/>
              <a:ea typeface="Calibri" panose="020F0502020204030204" pitchFamily="34" charset="0"/>
            </a:endParaRPr>
          </a:p>
        </p:txBody>
      </p:sp>
      <p:pic>
        <p:nvPicPr>
          <p:cNvPr id="4" name="Picture 3">
            <a:extLst>
              <a:ext uri="{FF2B5EF4-FFF2-40B4-BE49-F238E27FC236}">
                <a16:creationId xmlns:a16="http://schemas.microsoft.com/office/drawing/2014/main" id="{D6F4495A-3F52-22B7-2115-A33B76E011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57583" y="1868042"/>
            <a:ext cx="2888982" cy="1982698"/>
          </a:xfrm>
          <a:prstGeom prst="rect">
            <a:avLst/>
          </a:prstGeom>
        </p:spPr>
      </p:pic>
    </p:spTree>
    <p:extLst>
      <p:ext uri="{BB962C8B-B14F-4D97-AF65-F5344CB8AC3E}">
        <p14:creationId xmlns:p14="http://schemas.microsoft.com/office/powerpoint/2010/main" val="3250950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32" name="Google Shape;1132;p27"/>
          <p:cNvGrpSpPr/>
          <p:nvPr/>
        </p:nvGrpSpPr>
        <p:grpSpPr>
          <a:xfrm>
            <a:off x="8174650" y="1051984"/>
            <a:ext cx="445907" cy="500198"/>
            <a:chOff x="1791075" y="4475209"/>
            <a:chExt cx="445907" cy="500198"/>
          </a:xfrm>
        </p:grpSpPr>
        <p:sp>
          <p:nvSpPr>
            <p:cNvPr id="1133" name="Google Shape;1133;p27"/>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4" name="Google Shape;1134;p27"/>
            <p:cNvGrpSpPr/>
            <p:nvPr/>
          </p:nvGrpSpPr>
          <p:grpSpPr>
            <a:xfrm rot="-5031644">
              <a:off x="1783946" y="4525817"/>
              <a:ext cx="460166" cy="398983"/>
              <a:chOff x="4569275" y="2191338"/>
              <a:chExt cx="190525" cy="165200"/>
            </a:xfrm>
          </p:grpSpPr>
          <p:sp>
            <p:nvSpPr>
              <p:cNvPr id="1135" name="Google Shape;1135;p2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9" name="Google Shape;1139;p27"/>
          <p:cNvGrpSpPr/>
          <p:nvPr/>
        </p:nvGrpSpPr>
        <p:grpSpPr>
          <a:xfrm>
            <a:off x="569292" y="539506"/>
            <a:ext cx="301106" cy="261082"/>
            <a:chOff x="2182017" y="4399956"/>
            <a:chExt cx="301106" cy="261082"/>
          </a:xfrm>
        </p:grpSpPr>
        <p:sp>
          <p:nvSpPr>
            <p:cNvPr id="1140" name="Google Shape;1140;p27"/>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1" name="Google Shape;1141;p27"/>
            <p:cNvGrpSpPr/>
            <p:nvPr/>
          </p:nvGrpSpPr>
          <p:grpSpPr>
            <a:xfrm>
              <a:off x="2182017" y="4399956"/>
              <a:ext cx="301106" cy="261082"/>
              <a:chOff x="4569275" y="2191338"/>
              <a:chExt cx="190525" cy="165200"/>
            </a:xfrm>
          </p:grpSpPr>
          <p:sp>
            <p:nvSpPr>
              <p:cNvPr id="1142" name="Google Shape;1142;p2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6" name="Google Shape;1146;p27"/>
          <p:cNvGrpSpPr/>
          <p:nvPr/>
        </p:nvGrpSpPr>
        <p:grpSpPr>
          <a:xfrm>
            <a:off x="8351242" y="866206"/>
            <a:ext cx="301106" cy="261082"/>
            <a:chOff x="2182017" y="4399956"/>
            <a:chExt cx="301106" cy="261082"/>
          </a:xfrm>
        </p:grpSpPr>
        <p:sp>
          <p:nvSpPr>
            <p:cNvPr id="1147" name="Google Shape;1147;p27"/>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27"/>
            <p:cNvGrpSpPr/>
            <p:nvPr/>
          </p:nvGrpSpPr>
          <p:grpSpPr>
            <a:xfrm>
              <a:off x="2182017" y="4399956"/>
              <a:ext cx="301106" cy="261082"/>
              <a:chOff x="4569275" y="2191338"/>
              <a:chExt cx="190525" cy="165200"/>
            </a:xfrm>
          </p:grpSpPr>
          <p:sp>
            <p:nvSpPr>
              <p:cNvPr id="1149" name="Google Shape;1149;p2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 name="Picture 2">
            <a:extLst>
              <a:ext uri="{FF2B5EF4-FFF2-40B4-BE49-F238E27FC236}">
                <a16:creationId xmlns:a16="http://schemas.microsoft.com/office/drawing/2014/main" id="{9AC7D50A-422B-6A43-C70A-5BBE5B4D68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43871" y="1028912"/>
            <a:ext cx="582548" cy="643377"/>
          </a:xfrm>
          <a:prstGeom prst="rect">
            <a:avLst/>
          </a:prstGeom>
        </p:spPr>
      </p:pic>
      <p:sp>
        <p:nvSpPr>
          <p:cNvPr id="7" name="TextBox 6">
            <a:extLst>
              <a:ext uri="{FF2B5EF4-FFF2-40B4-BE49-F238E27FC236}">
                <a16:creationId xmlns:a16="http://schemas.microsoft.com/office/drawing/2014/main" id="{95477A7C-0D39-862E-5E47-D80B340A828A}"/>
              </a:ext>
            </a:extLst>
          </p:cNvPr>
          <p:cNvSpPr txBox="1"/>
          <p:nvPr/>
        </p:nvSpPr>
        <p:spPr>
          <a:xfrm>
            <a:off x="1789342" y="1081789"/>
            <a:ext cx="5777023" cy="496996"/>
          </a:xfrm>
          <a:prstGeom prst="rect">
            <a:avLst/>
          </a:prstGeom>
          <a:noFill/>
        </p:spPr>
        <p:txBody>
          <a:bodyPr wrap="square" rtlCol="0">
            <a:spAutoFit/>
          </a:bodyPr>
          <a:lstStyle/>
          <a:p>
            <a:pPr algn="ctr">
              <a:lnSpc>
                <a:spcPct val="150000"/>
              </a:lnSpc>
            </a:pPr>
            <a:r>
              <a:rPr lang="en-US" sz="2000"/>
              <a:t>Quan sát hình 18.1 SGK tr.90 và trả lời câu hỏi</a:t>
            </a:r>
          </a:p>
        </p:txBody>
      </p:sp>
      <p:sp>
        <p:nvSpPr>
          <p:cNvPr id="11" name="TextBox 10">
            <a:extLst>
              <a:ext uri="{FF2B5EF4-FFF2-40B4-BE49-F238E27FC236}">
                <a16:creationId xmlns:a16="http://schemas.microsoft.com/office/drawing/2014/main" id="{7D205BA0-4875-B8F2-7398-230A3E70491D}"/>
              </a:ext>
            </a:extLst>
          </p:cNvPr>
          <p:cNvSpPr txBox="1"/>
          <p:nvPr/>
        </p:nvSpPr>
        <p:spPr>
          <a:xfrm>
            <a:off x="2222178" y="444082"/>
            <a:ext cx="3834809" cy="699230"/>
          </a:xfrm>
          <a:prstGeom prst="rect">
            <a:avLst/>
          </a:prstGeom>
          <a:noFill/>
        </p:spPr>
        <p:txBody>
          <a:bodyPr wrap="square" rtlCol="0">
            <a:spAutoFit/>
          </a:bodyPr>
          <a:lstStyle/>
          <a:p>
            <a:pPr algn="ctr">
              <a:lnSpc>
                <a:spcPct val="150000"/>
              </a:lnSpc>
            </a:pPr>
            <a:r>
              <a:rPr lang="en-US"/>
              <a:t>	</a:t>
            </a:r>
            <a:r>
              <a:rPr lang="en-US" sz="3000" b="1"/>
              <a:t>KHỞI ĐỘNG</a:t>
            </a:r>
          </a:p>
        </p:txBody>
      </p:sp>
      <p:sp>
        <p:nvSpPr>
          <p:cNvPr id="4" name="TextBox 3">
            <a:extLst>
              <a:ext uri="{FF2B5EF4-FFF2-40B4-BE49-F238E27FC236}">
                <a16:creationId xmlns:a16="http://schemas.microsoft.com/office/drawing/2014/main" id="{12B98954-7D4E-8928-3105-14A852FA9527}"/>
              </a:ext>
            </a:extLst>
          </p:cNvPr>
          <p:cNvSpPr txBox="1"/>
          <p:nvPr/>
        </p:nvSpPr>
        <p:spPr>
          <a:xfrm>
            <a:off x="4219860" y="2030471"/>
            <a:ext cx="4056034" cy="1779974"/>
          </a:xfrm>
          <a:prstGeom prst="rect">
            <a:avLst/>
          </a:prstGeom>
          <a:noFill/>
        </p:spPr>
        <p:txBody>
          <a:bodyPr wrap="square">
            <a:spAutoFit/>
          </a:bodyPr>
          <a:lstStyle/>
          <a:p>
            <a:pPr marL="285750"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Thực vật có thể tự tổng hợp chất hữu cơ từ những nguyên liệu nào? </a:t>
            </a:r>
            <a:endParaRPr lang="en-US" sz="1800">
              <a:latin typeface="+mj-lt"/>
              <a:ea typeface="Times New Roman" panose="02020603050405020304" pitchFamily="18" charset="0"/>
            </a:endParaRPr>
          </a:p>
          <a:p>
            <a:pPr marL="285750"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Chất hữu cơ được tổng hợp ở thực vật thông qua quá trình nào?</a:t>
            </a:r>
            <a:endParaRPr lang="en-US" sz="1800">
              <a:effectLst/>
              <a:latin typeface="+mj-lt"/>
              <a:ea typeface="Calibri" panose="020F0502020204030204" pitchFamily="34" charset="0"/>
            </a:endParaRPr>
          </a:p>
        </p:txBody>
      </p:sp>
      <p:pic>
        <p:nvPicPr>
          <p:cNvPr id="9" name="Picture 8">
            <a:extLst>
              <a:ext uri="{FF2B5EF4-FFF2-40B4-BE49-F238E27FC236}">
                <a16:creationId xmlns:a16="http://schemas.microsoft.com/office/drawing/2014/main" id="{6AF5CEBB-5A50-627A-5747-0CB79ED6C21C}"/>
              </a:ext>
            </a:extLst>
          </p:cNvPr>
          <p:cNvPicPr>
            <a:picLocks noChangeAspect="1"/>
          </p:cNvPicPr>
          <p:nvPr/>
        </p:nvPicPr>
        <p:blipFill rotWithShape="1">
          <a:blip r:embed="rId4"/>
          <a:srcRect l="56978" t="8100" r="7054" b="4423"/>
          <a:stretch/>
        </p:blipFill>
        <p:spPr>
          <a:xfrm>
            <a:off x="868106" y="1781019"/>
            <a:ext cx="3289006" cy="2424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heel(1)">
                                      <p:cBhvr>
                                        <p:cTn id="24" dur="75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heel(1)">
                                      <p:cBhvr>
                                        <p:cTn id="29" dur="7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443329-167D-9A13-A565-91E86D6C2991}"/>
              </a:ext>
            </a:extLst>
          </p:cNvPr>
          <p:cNvSpPr txBox="1"/>
          <p:nvPr/>
        </p:nvSpPr>
        <p:spPr>
          <a:xfrm>
            <a:off x="806215" y="639829"/>
            <a:ext cx="4931114" cy="3908762"/>
          </a:xfrm>
          <a:prstGeom prst="rect">
            <a:avLst/>
          </a:prstGeom>
          <a:noFill/>
        </p:spPr>
        <p:txBody>
          <a:bodyPr wrap="square" rtlCol="0">
            <a:spAutoFit/>
          </a:bodyPr>
          <a:lstStyle/>
          <a:p>
            <a:pPr marL="340995" marR="0" indent="-285750" algn="just">
              <a:lnSpc>
                <a:spcPct val="150000"/>
              </a:lnSpc>
              <a:spcBef>
                <a:spcPts val="0"/>
              </a:spcBef>
              <a:spcAft>
                <a:spcPts val="1000"/>
              </a:spcAft>
              <a:buFont typeface="Arial" panose="020B0604020202020204" pitchFamily="34" charset="0"/>
              <a:buChar char="•"/>
            </a:pPr>
            <a:r>
              <a:rPr lang="en-US" sz="1800">
                <a:effectLst/>
                <a:latin typeface="+mj-lt"/>
                <a:ea typeface="Times New Roman" panose="02020603050405020304" pitchFamily="18" charset="0"/>
              </a:rPr>
              <a:t>Quá trình trao đổi và chuyển hoá các chất trong quang hợp ở lá cây luôn đi cùng với chuyển hoá năng lượng ánh sáng thành năng lượng hoá học trong các hợp chất hữu cơ.</a:t>
            </a:r>
            <a:endParaRPr lang="en-US" sz="1800">
              <a:effectLst/>
              <a:latin typeface="+mj-lt"/>
              <a:ea typeface="Calibri" panose="020F0502020204030204" pitchFamily="34" charset="0"/>
            </a:endParaRPr>
          </a:p>
          <a:p>
            <a:pPr algn="just">
              <a:lnSpc>
                <a:spcPct val="150000"/>
              </a:lnSpc>
            </a:pPr>
            <a:r>
              <a:rPr lang="en-US" sz="1800">
                <a:latin typeface="+mj-lt"/>
                <a:ea typeface="Times New Roman" panose="02020603050405020304" pitchFamily="18" charset="0"/>
              </a:rPr>
              <a:t>→</a:t>
            </a:r>
            <a:r>
              <a:rPr lang="en-US" sz="1800">
                <a:effectLst/>
                <a:latin typeface="+mj-lt"/>
                <a:ea typeface="Times New Roman" panose="02020603050405020304" pitchFamily="18" charset="0"/>
              </a:rPr>
              <a:t> Trao đổi chất và chuyển hoá năng lượng trong quang hợp có mối quan hệ chặt chẽ, hai quá trình này luôn diễn ra đồng thời, gắn liền với nhau.</a:t>
            </a:r>
            <a:endParaRPr lang="en-US">
              <a:latin typeface="+mj-lt"/>
            </a:endParaRPr>
          </a:p>
        </p:txBody>
      </p:sp>
      <p:grpSp>
        <p:nvGrpSpPr>
          <p:cNvPr id="6" name="Google Shape;5003;p48">
            <a:extLst>
              <a:ext uri="{FF2B5EF4-FFF2-40B4-BE49-F238E27FC236}">
                <a16:creationId xmlns:a16="http://schemas.microsoft.com/office/drawing/2014/main" id="{1D06280D-10DC-1512-EC8D-968373C6B813}"/>
              </a:ext>
            </a:extLst>
          </p:cNvPr>
          <p:cNvGrpSpPr/>
          <p:nvPr/>
        </p:nvGrpSpPr>
        <p:grpSpPr>
          <a:xfrm rot="-826499">
            <a:off x="7536722" y="3920795"/>
            <a:ext cx="704903" cy="727817"/>
            <a:chOff x="6018017" y="1524010"/>
            <a:chExt cx="805282" cy="848989"/>
          </a:xfrm>
        </p:grpSpPr>
        <p:grpSp>
          <p:nvGrpSpPr>
            <p:cNvPr id="7" name="Google Shape;5004;p48">
              <a:extLst>
                <a:ext uri="{FF2B5EF4-FFF2-40B4-BE49-F238E27FC236}">
                  <a16:creationId xmlns:a16="http://schemas.microsoft.com/office/drawing/2014/main" id="{B4F7E6D1-5B5C-6AB1-F574-4020E6B1B50B}"/>
                </a:ext>
              </a:extLst>
            </p:cNvPr>
            <p:cNvGrpSpPr/>
            <p:nvPr/>
          </p:nvGrpSpPr>
          <p:grpSpPr>
            <a:xfrm>
              <a:off x="6026082" y="1524010"/>
              <a:ext cx="797217" cy="848989"/>
              <a:chOff x="7169082" y="1676410"/>
              <a:chExt cx="797217" cy="848989"/>
            </a:xfrm>
          </p:grpSpPr>
          <p:sp>
            <p:nvSpPr>
              <p:cNvPr id="64" name="Google Shape;5005;p48">
                <a:extLst>
                  <a:ext uri="{FF2B5EF4-FFF2-40B4-BE49-F238E27FC236}">
                    <a16:creationId xmlns:a16="http://schemas.microsoft.com/office/drawing/2014/main" id="{6E0A6606-397D-C559-F3CD-83B299BAA8DB}"/>
                  </a:ext>
                </a:extLst>
              </p:cNvPr>
              <p:cNvSpPr/>
              <p:nvPr/>
            </p:nvSpPr>
            <p:spPr>
              <a:xfrm flipH="1">
                <a:off x="7169082" y="18949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06;p48">
                <a:extLst>
                  <a:ext uri="{FF2B5EF4-FFF2-40B4-BE49-F238E27FC236}">
                    <a16:creationId xmlns:a16="http://schemas.microsoft.com/office/drawing/2014/main" id="{4157A1BA-5D2F-CEFB-20F6-E0670E204AD9}"/>
                  </a:ext>
                </a:extLst>
              </p:cNvPr>
              <p:cNvSpPr/>
              <p:nvPr/>
            </p:nvSpPr>
            <p:spPr>
              <a:xfrm flipH="1">
                <a:off x="7374001" y="17076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07;p48">
                <a:extLst>
                  <a:ext uri="{FF2B5EF4-FFF2-40B4-BE49-F238E27FC236}">
                    <a16:creationId xmlns:a16="http://schemas.microsoft.com/office/drawing/2014/main" id="{E8464271-5D18-F8BE-F9CD-3FA5F1555F5B}"/>
                  </a:ext>
                </a:extLst>
              </p:cNvPr>
              <p:cNvSpPr/>
              <p:nvPr/>
            </p:nvSpPr>
            <p:spPr>
              <a:xfrm flipH="1">
                <a:off x="7556157" y="16764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08;p48">
                <a:extLst>
                  <a:ext uri="{FF2B5EF4-FFF2-40B4-BE49-F238E27FC236}">
                    <a16:creationId xmlns:a16="http://schemas.microsoft.com/office/drawing/2014/main" id="{6969146D-CAE7-A1AC-74F0-8A4D658EC9F7}"/>
                  </a:ext>
                </a:extLst>
              </p:cNvPr>
              <p:cNvSpPr/>
              <p:nvPr/>
            </p:nvSpPr>
            <p:spPr>
              <a:xfrm flipH="1">
                <a:off x="7633814" y="17649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009;p48">
              <a:extLst>
                <a:ext uri="{FF2B5EF4-FFF2-40B4-BE49-F238E27FC236}">
                  <a16:creationId xmlns:a16="http://schemas.microsoft.com/office/drawing/2014/main" id="{206328B9-247E-5434-5550-2F2FBFE00BD2}"/>
                </a:ext>
              </a:extLst>
            </p:cNvPr>
            <p:cNvGrpSpPr/>
            <p:nvPr/>
          </p:nvGrpSpPr>
          <p:grpSpPr>
            <a:xfrm>
              <a:off x="6018017" y="1524010"/>
              <a:ext cx="805282" cy="848989"/>
              <a:chOff x="6018017" y="1524010"/>
              <a:chExt cx="805282" cy="848989"/>
            </a:xfrm>
          </p:grpSpPr>
          <p:sp>
            <p:nvSpPr>
              <p:cNvPr id="37" name="Google Shape;5010;p48">
                <a:extLst>
                  <a:ext uri="{FF2B5EF4-FFF2-40B4-BE49-F238E27FC236}">
                    <a16:creationId xmlns:a16="http://schemas.microsoft.com/office/drawing/2014/main" id="{80EB1FAE-B912-FC38-A914-C6987938D95D}"/>
                  </a:ext>
                </a:extLst>
              </p:cNvPr>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011;p48">
                <a:extLst>
                  <a:ext uri="{FF2B5EF4-FFF2-40B4-BE49-F238E27FC236}">
                    <a16:creationId xmlns:a16="http://schemas.microsoft.com/office/drawing/2014/main" id="{AB6CED1F-5470-4028-79CA-79472A13F82A}"/>
                  </a:ext>
                </a:extLst>
              </p:cNvPr>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012;p48">
                <a:extLst>
                  <a:ext uri="{FF2B5EF4-FFF2-40B4-BE49-F238E27FC236}">
                    <a16:creationId xmlns:a16="http://schemas.microsoft.com/office/drawing/2014/main" id="{F2132A0D-6387-4456-A5B6-5A23DF3C721A}"/>
                  </a:ext>
                </a:extLst>
              </p:cNvPr>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13;p48">
                <a:extLst>
                  <a:ext uri="{FF2B5EF4-FFF2-40B4-BE49-F238E27FC236}">
                    <a16:creationId xmlns:a16="http://schemas.microsoft.com/office/drawing/2014/main" id="{57CB992B-ABF3-E431-5DF5-373188806A18}"/>
                  </a:ext>
                </a:extLst>
              </p:cNvPr>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14;p48">
                <a:extLst>
                  <a:ext uri="{FF2B5EF4-FFF2-40B4-BE49-F238E27FC236}">
                    <a16:creationId xmlns:a16="http://schemas.microsoft.com/office/drawing/2014/main" id="{5C35894A-C64F-4D70-3588-A710A7642DE5}"/>
                  </a:ext>
                </a:extLst>
              </p:cNvPr>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15;p48">
                <a:extLst>
                  <a:ext uri="{FF2B5EF4-FFF2-40B4-BE49-F238E27FC236}">
                    <a16:creationId xmlns:a16="http://schemas.microsoft.com/office/drawing/2014/main" id="{C1E54CFE-0D8E-A371-4708-0414017D8346}"/>
                  </a:ext>
                </a:extLst>
              </p:cNvPr>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16;p48">
                <a:extLst>
                  <a:ext uri="{FF2B5EF4-FFF2-40B4-BE49-F238E27FC236}">
                    <a16:creationId xmlns:a16="http://schemas.microsoft.com/office/drawing/2014/main" id="{0EEC3292-11EF-09CC-8867-0574BB1030AC}"/>
                  </a:ext>
                </a:extLst>
              </p:cNvPr>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017;p48">
                <a:extLst>
                  <a:ext uri="{FF2B5EF4-FFF2-40B4-BE49-F238E27FC236}">
                    <a16:creationId xmlns:a16="http://schemas.microsoft.com/office/drawing/2014/main" id="{12016C30-6E40-B229-05EC-C44D1953FFB8}"/>
                  </a:ext>
                </a:extLst>
              </p:cNvPr>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018;p48">
                <a:extLst>
                  <a:ext uri="{FF2B5EF4-FFF2-40B4-BE49-F238E27FC236}">
                    <a16:creationId xmlns:a16="http://schemas.microsoft.com/office/drawing/2014/main" id="{31CE1476-3D3C-C243-E33F-97ABE355C70D}"/>
                  </a:ext>
                </a:extLst>
              </p:cNvPr>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019;p48">
                <a:extLst>
                  <a:ext uri="{FF2B5EF4-FFF2-40B4-BE49-F238E27FC236}">
                    <a16:creationId xmlns:a16="http://schemas.microsoft.com/office/drawing/2014/main" id="{B2B693C7-5F3E-1183-DE02-0C48FC70D12D}"/>
                  </a:ext>
                </a:extLst>
              </p:cNvPr>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020;p48">
                <a:extLst>
                  <a:ext uri="{FF2B5EF4-FFF2-40B4-BE49-F238E27FC236}">
                    <a16:creationId xmlns:a16="http://schemas.microsoft.com/office/drawing/2014/main" id="{F3D48A19-864B-F39E-C4F9-B1BE7BBAD67F}"/>
                  </a:ext>
                </a:extLst>
              </p:cNvPr>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021;p48">
                <a:extLst>
                  <a:ext uri="{FF2B5EF4-FFF2-40B4-BE49-F238E27FC236}">
                    <a16:creationId xmlns:a16="http://schemas.microsoft.com/office/drawing/2014/main" id="{E77D3178-A850-156C-7C1B-20D84E722620}"/>
                  </a:ext>
                </a:extLst>
              </p:cNvPr>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022;p48">
                <a:extLst>
                  <a:ext uri="{FF2B5EF4-FFF2-40B4-BE49-F238E27FC236}">
                    <a16:creationId xmlns:a16="http://schemas.microsoft.com/office/drawing/2014/main" id="{E25208D0-E1BB-EB0D-0E23-8B5E43D8E527}"/>
                  </a:ext>
                </a:extLst>
              </p:cNvPr>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23;p48">
                <a:extLst>
                  <a:ext uri="{FF2B5EF4-FFF2-40B4-BE49-F238E27FC236}">
                    <a16:creationId xmlns:a16="http://schemas.microsoft.com/office/drawing/2014/main" id="{65E6A3C7-0EFE-830E-7C01-AFE97F9B0A15}"/>
                  </a:ext>
                </a:extLst>
              </p:cNvPr>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24;p48">
                <a:extLst>
                  <a:ext uri="{FF2B5EF4-FFF2-40B4-BE49-F238E27FC236}">
                    <a16:creationId xmlns:a16="http://schemas.microsoft.com/office/drawing/2014/main" id="{E6BC8ADF-D5BF-F4DB-2327-E85DF86790CA}"/>
                  </a:ext>
                </a:extLst>
              </p:cNvPr>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5;p48">
                <a:extLst>
                  <a:ext uri="{FF2B5EF4-FFF2-40B4-BE49-F238E27FC236}">
                    <a16:creationId xmlns:a16="http://schemas.microsoft.com/office/drawing/2014/main" id="{A69F6D83-0A6C-B041-491F-EDF5240C84B1}"/>
                  </a:ext>
                </a:extLst>
              </p:cNvPr>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26;p48">
                <a:extLst>
                  <a:ext uri="{FF2B5EF4-FFF2-40B4-BE49-F238E27FC236}">
                    <a16:creationId xmlns:a16="http://schemas.microsoft.com/office/drawing/2014/main" id="{021495AA-BDA2-BF2A-8AB1-64BFA3271F1C}"/>
                  </a:ext>
                </a:extLst>
              </p:cNvPr>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27;p48">
                <a:extLst>
                  <a:ext uri="{FF2B5EF4-FFF2-40B4-BE49-F238E27FC236}">
                    <a16:creationId xmlns:a16="http://schemas.microsoft.com/office/drawing/2014/main" id="{2CD3F4E4-12D1-4611-4AA2-800ED7B49BDA}"/>
                  </a:ext>
                </a:extLst>
              </p:cNvPr>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28;p48">
                <a:extLst>
                  <a:ext uri="{FF2B5EF4-FFF2-40B4-BE49-F238E27FC236}">
                    <a16:creationId xmlns:a16="http://schemas.microsoft.com/office/drawing/2014/main" id="{B5EA526C-1F20-D5BE-DB2C-0BC6DD041A2B}"/>
                  </a:ext>
                </a:extLst>
              </p:cNvPr>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29;p48">
                <a:extLst>
                  <a:ext uri="{FF2B5EF4-FFF2-40B4-BE49-F238E27FC236}">
                    <a16:creationId xmlns:a16="http://schemas.microsoft.com/office/drawing/2014/main" id="{7AF12331-67E6-9144-CAFE-73E317254156}"/>
                  </a:ext>
                </a:extLst>
              </p:cNvPr>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30;p48">
                <a:extLst>
                  <a:ext uri="{FF2B5EF4-FFF2-40B4-BE49-F238E27FC236}">
                    <a16:creationId xmlns:a16="http://schemas.microsoft.com/office/drawing/2014/main" id="{4A87650F-F04E-A538-5AB1-DECC0599C2DE}"/>
                  </a:ext>
                </a:extLst>
              </p:cNvPr>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31;p48">
                <a:extLst>
                  <a:ext uri="{FF2B5EF4-FFF2-40B4-BE49-F238E27FC236}">
                    <a16:creationId xmlns:a16="http://schemas.microsoft.com/office/drawing/2014/main" id="{8C5CDFA2-8C9B-C505-4BE2-E681BC066B51}"/>
                  </a:ext>
                </a:extLst>
              </p:cNvPr>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032;p48">
                <a:extLst>
                  <a:ext uri="{FF2B5EF4-FFF2-40B4-BE49-F238E27FC236}">
                    <a16:creationId xmlns:a16="http://schemas.microsoft.com/office/drawing/2014/main" id="{0D281F63-921F-71A6-F63C-C0EB9A8C4730}"/>
                  </a:ext>
                </a:extLst>
              </p:cNvPr>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033;p48">
                <a:extLst>
                  <a:ext uri="{FF2B5EF4-FFF2-40B4-BE49-F238E27FC236}">
                    <a16:creationId xmlns:a16="http://schemas.microsoft.com/office/drawing/2014/main" id="{A1FDD7D9-E033-67FB-AD98-D3F3FC7FA40B}"/>
                  </a:ext>
                </a:extLst>
              </p:cNvPr>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034;p48">
                <a:extLst>
                  <a:ext uri="{FF2B5EF4-FFF2-40B4-BE49-F238E27FC236}">
                    <a16:creationId xmlns:a16="http://schemas.microsoft.com/office/drawing/2014/main" id="{7C9A1881-792C-FBC7-F174-C2642D51714A}"/>
                  </a:ext>
                </a:extLst>
              </p:cNvPr>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035;p48">
                <a:extLst>
                  <a:ext uri="{FF2B5EF4-FFF2-40B4-BE49-F238E27FC236}">
                    <a16:creationId xmlns:a16="http://schemas.microsoft.com/office/drawing/2014/main" id="{010C75C7-BE34-65A3-AA2D-1B855FB2F1A8}"/>
                  </a:ext>
                </a:extLst>
              </p:cNvPr>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036;p48">
                <a:extLst>
                  <a:ext uri="{FF2B5EF4-FFF2-40B4-BE49-F238E27FC236}">
                    <a16:creationId xmlns:a16="http://schemas.microsoft.com/office/drawing/2014/main" id="{DEC33B07-4383-1D85-75A2-F71F60B608F0}"/>
                  </a:ext>
                </a:extLst>
              </p:cNvPr>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5037;p48">
              <a:extLst>
                <a:ext uri="{FF2B5EF4-FFF2-40B4-BE49-F238E27FC236}">
                  <a16:creationId xmlns:a16="http://schemas.microsoft.com/office/drawing/2014/main" id="{72FEF994-753E-B4CE-268E-882CF840E680}"/>
                </a:ext>
              </a:extLst>
            </p:cNvPr>
            <p:cNvGrpSpPr/>
            <p:nvPr/>
          </p:nvGrpSpPr>
          <p:grpSpPr>
            <a:xfrm>
              <a:off x="6018017" y="1524010"/>
              <a:ext cx="805282" cy="848989"/>
              <a:chOff x="6018017" y="1524010"/>
              <a:chExt cx="805282" cy="848989"/>
            </a:xfrm>
          </p:grpSpPr>
          <p:sp>
            <p:nvSpPr>
              <p:cNvPr id="10" name="Google Shape;5038;p48">
                <a:extLst>
                  <a:ext uri="{FF2B5EF4-FFF2-40B4-BE49-F238E27FC236}">
                    <a16:creationId xmlns:a16="http://schemas.microsoft.com/office/drawing/2014/main" id="{8E071A54-83C2-BA52-AD42-B279E9681AB8}"/>
                  </a:ext>
                </a:extLst>
              </p:cNvPr>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39;p48">
                <a:extLst>
                  <a:ext uri="{FF2B5EF4-FFF2-40B4-BE49-F238E27FC236}">
                    <a16:creationId xmlns:a16="http://schemas.microsoft.com/office/drawing/2014/main" id="{CB9E3532-B854-2A56-BC10-407E8F94166B}"/>
                  </a:ext>
                </a:extLst>
              </p:cNvPr>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40;p48">
                <a:extLst>
                  <a:ext uri="{FF2B5EF4-FFF2-40B4-BE49-F238E27FC236}">
                    <a16:creationId xmlns:a16="http://schemas.microsoft.com/office/drawing/2014/main" id="{9694FCC7-BB68-8663-494A-8934C04E8E81}"/>
                  </a:ext>
                </a:extLst>
              </p:cNvPr>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41;p48">
                <a:extLst>
                  <a:ext uri="{FF2B5EF4-FFF2-40B4-BE49-F238E27FC236}">
                    <a16:creationId xmlns:a16="http://schemas.microsoft.com/office/drawing/2014/main" id="{82BC5266-E50B-827B-126C-09F1E6997CB7}"/>
                  </a:ext>
                </a:extLst>
              </p:cNvPr>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42;p48">
                <a:extLst>
                  <a:ext uri="{FF2B5EF4-FFF2-40B4-BE49-F238E27FC236}">
                    <a16:creationId xmlns:a16="http://schemas.microsoft.com/office/drawing/2014/main" id="{F6E84CDF-B5F0-B127-9788-A75F500149C9}"/>
                  </a:ext>
                </a:extLst>
              </p:cNvPr>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3;p48">
                <a:extLst>
                  <a:ext uri="{FF2B5EF4-FFF2-40B4-BE49-F238E27FC236}">
                    <a16:creationId xmlns:a16="http://schemas.microsoft.com/office/drawing/2014/main" id="{0D75C8BB-127C-3ABA-D3F1-06DAC5B0F858}"/>
                  </a:ext>
                </a:extLst>
              </p:cNvPr>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44;p48">
                <a:extLst>
                  <a:ext uri="{FF2B5EF4-FFF2-40B4-BE49-F238E27FC236}">
                    <a16:creationId xmlns:a16="http://schemas.microsoft.com/office/drawing/2014/main" id="{E4E46957-1316-657D-8E67-EBC3CE832700}"/>
                  </a:ext>
                </a:extLst>
              </p:cNvPr>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45;p48">
                <a:extLst>
                  <a:ext uri="{FF2B5EF4-FFF2-40B4-BE49-F238E27FC236}">
                    <a16:creationId xmlns:a16="http://schemas.microsoft.com/office/drawing/2014/main" id="{AE3052CB-032E-2D12-3166-948E4E572C8D}"/>
                  </a:ext>
                </a:extLst>
              </p:cNvPr>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46;p48">
                <a:extLst>
                  <a:ext uri="{FF2B5EF4-FFF2-40B4-BE49-F238E27FC236}">
                    <a16:creationId xmlns:a16="http://schemas.microsoft.com/office/drawing/2014/main" id="{503DAB01-F2C9-A631-3AE2-6556389230F6}"/>
                  </a:ext>
                </a:extLst>
              </p:cNvPr>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47;p48">
                <a:extLst>
                  <a:ext uri="{FF2B5EF4-FFF2-40B4-BE49-F238E27FC236}">
                    <a16:creationId xmlns:a16="http://schemas.microsoft.com/office/drawing/2014/main" id="{4276C945-7801-B2DE-4D2D-C24D69CEBC44}"/>
                  </a:ext>
                </a:extLst>
              </p:cNvPr>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48;p48">
                <a:extLst>
                  <a:ext uri="{FF2B5EF4-FFF2-40B4-BE49-F238E27FC236}">
                    <a16:creationId xmlns:a16="http://schemas.microsoft.com/office/drawing/2014/main" id="{8D40CB03-A7BF-FCA7-3170-CB30C8D25AC9}"/>
                  </a:ext>
                </a:extLst>
              </p:cNvPr>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49;p48">
                <a:extLst>
                  <a:ext uri="{FF2B5EF4-FFF2-40B4-BE49-F238E27FC236}">
                    <a16:creationId xmlns:a16="http://schemas.microsoft.com/office/drawing/2014/main" id="{C8894C37-22CC-D46B-67D4-829F4BCE782B}"/>
                  </a:ext>
                </a:extLst>
              </p:cNvPr>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50;p48">
                <a:extLst>
                  <a:ext uri="{FF2B5EF4-FFF2-40B4-BE49-F238E27FC236}">
                    <a16:creationId xmlns:a16="http://schemas.microsoft.com/office/drawing/2014/main" id="{5638003C-D05B-C184-4664-7971401040E2}"/>
                  </a:ext>
                </a:extLst>
              </p:cNvPr>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051;p48">
                <a:extLst>
                  <a:ext uri="{FF2B5EF4-FFF2-40B4-BE49-F238E27FC236}">
                    <a16:creationId xmlns:a16="http://schemas.microsoft.com/office/drawing/2014/main" id="{A1D3A932-DF7A-7E33-5266-74DA17A1A91B}"/>
                  </a:ext>
                </a:extLst>
              </p:cNvPr>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052;p48">
                <a:extLst>
                  <a:ext uri="{FF2B5EF4-FFF2-40B4-BE49-F238E27FC236}">
                    <a16:creationId xmlns:a16="http://schemas.microsoft.com/office/drawing/2014/main" id="{710C5D92-9D9A-5B7C-0C39-A50EB36462E8}"/>
                  </a:ext>
                </a:extLst>
              </p:cNvPr>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053;p48">
                <a:extLst>
                  <a:ext uri="{FF2B5EF4-FFF2-40B4-BE49-F238E27FC236}">
                    <a16:creationId xmlns:a16="http://schemas.microsoft.com/office/drawing/2014/main" id="{6CC618C7-C47A-F8E7-65F6-D81CA8A2601A}"/>
                  </a:ext>
                </a:extLst>
              </p:cNvPr>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054;p48">
                <a:extLst>
                  <a:ext uri="{FF2B5EF4-FFF2-40B4-BE49-F238E27FC236}">
                    <a16:creationId xmlns:a16="http://schemas.microsoft.com/office/drawing/2014/main" id="{9B5A0045-4820-CFE1-B634-998995F88FFC}"/>
                  </a:ext>
                </a:extLst>
              </p:cNvPr>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055;p48">
                <a:extLst>
                  <a:ext uri="{FF2B5EF4-FFF2-40B4-BE49-F238E27FC236}">
                    <a16:creationId xmlns:a16="http://schemas.microsoft.com/office/drawing/2014/main" id="{67BAAEB1-686C-D99C-3B05-78DE24A2118F}"/>
                  </a:ext>
                </a:extLst>
              </p:cNvPr>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056;p48">
                <a:extLst>
                  <a:ext uri="{FF2B5EF4-FFF2-40B4-BE49-F238E27FC236}">
                    <a16:creationId xmlns:a16="http://schemas.microsoft.com/office/drawing/2014/main" id="{87B922BD-E3AA-5B46-748D-ED6E52A34941}"/>
                  </a:ext>
                </a:extLst>
              </p:cNvPr>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057;p48">
                <a:extLst>
                  <a:ext uri="{FF2B5EF4-FFF2-40B4-BE49-F238E27FC236}">
                    <a16:creationId xmlns:a16="http://schemas.microsoft.com/office/drawing/2014/main" id="{5A5FF4FA-9681-2D65-92B6-B63540344A66}"/>
                  </a:ext>
                </a:extLst>
              </p:cNvPr>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058;p48">
                <a:extLst>
                  <a:ext uri="{FF2B5EF4-FFF2-40B4-BE49-F238E27FC236}">
                    <a16:creationId xmlns:a16="http://schemas.microsoft.com/office/drawing/2014/main" id="{240405AA-3DC3-9D01-A004-4FF8C5BD4E42}"/>
                  </a:ext>
                </a:extLst>
              </p:cNvPr>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059;p48">
                <a:extLst>
                  <a:ext uri="{FF2B5EF4-FFF2-40B4-BE49-F238E27FC236}">
                    <a16:creationId xmlns:a16="http://schemas.microsoft.com/office/drawing/2014/main" id="{BB0BDE0A-9F06-0AF4-B471-95149705394F}"/>
                  </a:ext>
                </a:extLst>
              </p:cNvPr>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060;p48">
                <a:extLst>
                  <a:ext uri="{FF2B5EF4-FFF2-40B4-BE49-F238E27FC236}">
                    <a16:creationId xmlns:a16="http://schemas.microsoft.com/office/drawing/2014/main" id="{3A8A97F1-F6AD-F023-FB3B-074BB6E2785E}"/>
                  </a:ext>
                </a:extLst>
              </p:cNvPr>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061;p48">
                <a:extLst>
                  <a:ext uri="{FF2B5EF4-FFF2-40B4-BE49-F238E27FC236}">
                    <a16:creationId xmlns:a16="http://schemas.microsoft.com/office/drawing/2014/main" id="{5B15ABA4-FC0D-20B2-72AB-59A7D599D690}"/>
                  </a:ext>
                </a:extLst>
              </p:cNvPr>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062;p48">
                <a:extLst>
                  <a:ext uri="{FF2B5EF4-FFF2-40B4-BE49-F238E27FC236}">
                    <a16:creationId xmlns:a16="http://schemas.microsoft.com/office/drawing/2014/main" id="{C87FEE10-D317-C922-848B-B93890386D4E}"/>
                  </a:ext>
                </a:extLst>
              </p:cNvPr>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063;p48">
                <a:extLst>
                  <a:ext uri="{FF2B5EF4-FFF2-40B4-BE49-F238E27FC236}">
                    <a16:creationId xmlns:a16="http://schemas.microsoft.com/office/drawing/2014/main" id="{CBAD9608-4B53-D46F-87F9-273DA0BE234A}"/>
                  </a:ext>
                </a:extLst>
              </p:cNvPr>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064;p48">
                <a:extLst>
                  <a:ext uri="{FF2B5EF4-FFF2-40B4-BE49-F238E27FC236}">
                    <a16:creationId xmlns:a16="http://schemas.microsoft.com/office/drawing/2014/main" id="{4FAA0847-D7BD-86E8-B888-B26E5CFF8D24}"/>
                  </a:ext>
                </a:extLst>
              </p:cNvPr>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 name="Google Shape;4989;p48">
            <a:extLst>
              <a:ext uri="{FF2B5EF4-FFF2-40B4-BE49-F238E27FC236}">
                <a16:creationId xmlns:a16="http://schemas.microsoft.com/office/drawing/2014/main" id="{D576275A-1D26-627A-C551-9FA607257909}"/>
              </a:ext>
            </a:extLst>
          </p:cNvPr>
          <p:cNvGrpSpPr/>
          <p:nvPr/>
        </p:nvGrpSpPr>
        <p:grpSpPr>
          <a:xfrm rot="10312323">
            <a:off x="7964994" y="3623813"/>
            <a:ext cx="195385" cy="277392"/>
            <a:chOff x="2182017" y="4399956"/>
            <a:chExt cx="301106" cy="261082"/>
          </a:xfrm>
        </p:grpSpPr>
        <p:sp>
          <p:nvSpPr>
            <p:cNvPr id="69" name="Google Shape;4990;p48">
              <a:extLst>
                <a:ext uri="{FF2B5EF4-FFF2-40B4-BE49-F238E27FC236}">
                  <a16:creationId xmlns:a16="http://schemas.microsoft.com/office/drawing/2014/main" id="{57220874-0BA9-9B80-3F9B-05C27C684835}"/>
                </a:ext>
              </a:extLst>
            </p:cNvPr>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991;p48">
              <a:extLst>
                <a:ext uri="{FF2B5EF4-FFF2-40B4-BE49-F238E27FC236}">
                  <a16:creationId xmlns:a16="http://schemas.microsoft.com/office/drawing/2014/main" id="{6F84BDD8-458D-375F-9D4D-C8C3F2C857D2}"/>
                </a:ext>
              </a:extLst>
            </p:cNvPr>
            <p:cNvGrpSpPr/>
            <p:nvPr/>
          </p:nvGrpSpPr>
          <p:grpSpPr>
            <a:xfrm>
              <a:off x="2182017" y="4399956"/>
              <a:ext cx="301106" cy="261082"/>
              <a:chOff x="4569275" y="2191338"/>
              <a:chExt cx="190525" cy="165200"/>
            </a:xfrm>
          </p:grpSpPr>
          <p:sp>
            <p:nvSpPr>
              <p:cNvPr id="71" name="Google Shape;4992;p48">
                <a:extLst>
                  <a:ext uri="{FF2B5EF4-FFF2-40B4-BE49-F238E27FC236}">
                    <a16:creationId xmlns:a16="http://schemas.microsoft.com/office/drawing/2014/main" id="{E40C8DC4-ABA6-86C7-D9B6-E09E0FAE8C89}"/>
                  </a:ext>
                </a:extLst>
              </p:cNvPr>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993;p48">
                <a:extLst>
                  <a:ext uri="{FF2B5EF4-FFF2-40B4-BE49-F238E27FC236}">
                    <a16:creationId xmlns:a16="http://schemas.microsoft.com/office/drawing/2014/main" id="{552A81DE-9F05-27AD-C518-B1B9755E7F9D}"/>
                  </a:ext>
                </a:extLst>
              </p:cNvPr>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994;p48">
                <a:extLst>
                  <a:ext uri="{FF2B5EF4-FFF2-40B4-BE49-F238E27FC236}">
                    <a16:creationId xmlns:a16="http://schemas.microsoft.com/office/drawing/2014/main" id="{011B2A80-EA3F-FAD0-9ADA-26EB32043BA8}"/>
                  </a:ext>
                </a:extLst>
              </p:cNvPr>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995;p48">
                <a:extLst>
                  <a:ext uri="{FF2B5EF4-FFF2-40B4-BE49-F238E27FC236}">
                    <a16:creationId xmlns:a16="http://schemas.microsoft.com/office/drawing/2014/main" id="{6F5F0D00-AD6F-2A7C-C09B-004494CFE7CA}"/>
                  </a:ext>
                </a:extLst>
              </p:cNvPr>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 name="Google Shape;4989;p48">
            <a:extLst>
              <a:ext uri="{FF2B5EF4-FFF2-40B4-BE49-F238E27FC236}">
                <a16:creationId xmlns:a16="http://schemas.microsoft.com/office/drawing/2014/main" id="{06C51BDE-8DFF-C799-65E9-5107FB23D092}"/>
              </a:ext>
            </a:extLst>
          </p:cNvPr>
          <p:cNvGrpSpPr/>
          <p:nvPr/>
        </p:nvGrpSpPr>
        <p:grpSpPr>
          <a:xfrm rot="-10468072">
            <a:off x="8150211" y="3763559"/>
            <a:ext cx="172232" cy="220020"/>
            <a:chOff x="2182017" y="4399956"/>
            <a:chExt cx="301106" cy="261082"/>
          </a:xfrm>
        </p:grpSpPr>
        <p:sp>
          <p:nvSpPr>
            <p:cNvPr id="76" name="Google Shape;4990;p48">
              <a:extLst>
                <a:ext uri="{FF2B5EF4-FFF2-40B4-BE49-F238E27FC236}">
                  <a16:creationId xmlns:a16="http://schemas.microsoft.com/office/drawing/2014/main" id="{E98FCAB0-64CA-0A02-8433-F674071290E8}"/>
                </a:ext>
              </a:extLst>
            </p:cNvPr>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4991;p48">
              <a:extLst>
                <a:ext uri="{FF2B5EF4-FFF2-40B4-BE49-F238E27FC236}">
                  <a16:creationId xmlns:a16="http://schemas.microsoft.com/office/drawing/2014/main" id="{17EEFB4D-3D0D-7351-330B-31474E037714}"/>
                </a:ext>
              </a:extLst>
            </p:cNvPr>
            <p:cNvGrpSpPr/>
            <p:nvPr/>
          </p:nvGrpSpPr>
          <p:grpSpPr>
            <a:xfrm>
              <a:off x="2182017" y="4399956"/>
              <a:ext cx="301106" cy="261082"/>
              <a:chOff x="4569275" y="2191338"/>
              <a:chExt cx="190525" cy="165200"/>
            </a:xfrm>
          </p:grpSpPr>
          <p:sp>
            <p:nvSpPr>
              <p:cNvPr id="78" name="Google Shape;4992;p48">
                <a:extLst>
                  <a:ext uri="{FF2B5EF4-FFF2-40B4-BE49-F238E27FC236}">
                    <a16:creationId xmlns:a16="http://schemas.microsoft.com/office/drawing/2014/main" id="{9410CC1C-622C-F906-94F1-BA14476EF862}"/>
                  </a:ext>
                </a:extLst>
              </p:cNvPr>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993;p48">
                <a:extLst>
                  <a:ext uri="{FF2B5EF4-FFF2-40B4-BE49-F238E27FC236}">
                    <a16:creationId xmlns:a16="http://schemas.microsoft.com/office/drawing/2014/main" id="{A62FBA4B-E4FC-9E18-AC80-6E13E7144FEA}"/>
                  </a:ext>
                </a:extLst>
              </p:cNvPr>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994;p48">
                <a:extLst>
                  <a:ext uri="{FF2B5EF4-FFF2-40B4-BE49-F238E27FC236}">
                    <a16:creationId xmlns:a16="http://schemas.microsoft.com/office/drawing/2014/main" id="{9CB7602B-A710-1EED-3FE6-446C3F403DAE}"/>
                  </a:ext>
                </a:extLst>
              </p:cNvPr>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995;p48">
                <a:extLst>
                  <a:ext uri="{FF2B5EF4-FFF2-40B4-BE49-F238E27FC236}">
                    <a16:creationId xmlns:a16="http://schemas.microsoft.com/office/drawing/2014/main" id="{0BB32B0B-4874-3EB2-2F0D-D5C754EA7916}"/>
                  </a:ext>
                </a:extLst>
              </p:cNvPr>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a:extLst>
              <a:ext uri="{FF2B5EF4-FFF2-40B4-BE49-F238E27FC236}">
                <a16:creationId xmlns:a16="http://schemas.microsoft.com/office/drawing/2014/main" id="{2623B332-D9ED-B433-6C56-917387F717C8}"/>
              </a:ext>
            </a:extLst>
          </p:cNvPr>
          <p:cNvPicPr>
            <a:picLocks noChangeAspect="1"/>
          </p:cNvPicPr>
          <p:nvPr/>
        </p:nvPicPr>
        <p:blipFill rotWithShape="1">
          <a:blip r:embed="rId2"/>
          <a:srcRect l="37583" t="36000" r="39417" b="17661"/>
          <a:stretch/>
        </p:blipFill>
        <p:spPr>
          <a:xfrm>
            <a:off x="5831034" y="791801"/>
            <a:ext cx="2467323" cy="2796192"/>
          </a:xfrm>
          <a:prstGeom prst="rect">
            <a:avLst/>
          </a:prstGeom>
        </p:spPr>
      </p:pic>
    </p:spTree>
    <p:extLst>
      <p:ext uri="{BB962C8B-B14F-4D97-AF65-F5344CB8AC3E}">
        <p14:creationId xmlns:p14="http://schemas.microsoft.com/office/powerpoint/2010/main" val="25911577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anim calcmode="lin" valueType="num">
                                      <p:cBhvr>
                                        <p:cTn id="8"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750"/>
                                        <p:tgtEl>
                                          <p:spTgt spid="4">
                                            <p:txEl>
                                              <p:pRg st="1" end="1"/>
                                            </p:txEl>
                                          </p:spTgt>
                                        </p:tgtEl>
                                      </p:cBhvr>
                                    </p:animEffect>
                                    <p:anim calcmode="lin" valueType="num">
                                      <p:cBhvr>
                                        <p:cTn id="15" dur="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8"/>
        <p:cNvGrpSpPr/>
        <p:nvPr/>
      </p:nvGrpSpPr>
      <p:grpSpPr>
        <a:xfrm>
          <a:off x="0" y="0"/>
          <a:ext cx="0" cy="0"/>
          <a:chOff x="0" y="0"/>
          <a:chExt cx="0" cy="0"/>
        </a:xfrm>
      </p:grpSpPr>
      <p:grpSp>
        <p:nvGrpSpPr>
          <p:cNvPr id="4098" name="Google Shape;4098;p42"/>
          <p:cNvGrpSpPr/>
          <p:nvPr/>
        </p:nvGrpSpPr>
        <p:grpSpPr>
          <a:xfrm rot="-10468072">
            <a:off x="626773" y="387217"/>
            <a:ext cx="445888" cy="500177"/>
            <a:chOff x="1791075" y="4475209"/>
            <a:chExt cx="445907" cy="500198"/>
          </a:xfrm>
        </p:grpSpPr>
        <p:sp>
          <p:nvSpPr>
            <p:cNvPr id="4099" name="Google Shape;4099;p42"/>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0" name="Google Shape;4100;p42"/>
            <p:cNvGrpSpPr/>
            <p:nvPr/>
          </p:nvGrpSpPr>
          <p:grpSpPr>
            <a:xfrm rot="-5031644">
              <a:off x="1783946" y="4525817"/>
              <a:ext cx="460166" cy="398983"/>
              <a:chOff x="4569275" y="2191338"/>
              <a:chExt cx="190525" cy="165200"/>
            </a:xfrm>
          </p:grpSpPr>
          <p:sp>
            <p:nvSpPr>
              <p:cNvPr id="4101" name="Google Shape;4101;p42"/>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42"/>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42"/>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42"/>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05" name="Google Shape;4105;p42"/>
          <p:cNvGrpSpPr/>
          <p:nvPr/>
        </p:nvGrpSpPr>
        <p:grpSpPr>
          <a:xfrm rot="-10468072">
            <a:off x="8117772" y="4448757"/>
            <a:ext cx="301093" cy="261071"/>
            <a:chOff x="2182017" y="4399956"/>
            <a:chExt cx="301106" cy="261082"/>
          </a:xfrm>
        </p:grpSpPr>
        <p:sp>
          <p:nvSpPr>
            <p:cNvPr id="4106" name="Google Shape;4106;p42"/>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7" name="Google Shape;4107;p42"/>
            <p:cNvGrpSpPr/>
            <p:nvPr/>
          </p:nvGrpSpPr>
          <p:grpSpPr>
            <a:xfrm>
              <a:off x="2182017" y="4399956"/>
              <a:ext cx="301106" cy="261082"/>
              <a:chOff x="4569275" y="2191338"/>
              <a:chExt cx="190525" cy="165200"/>
            </a:xfrm>
          </p:grpSpPr>
          <p:sp>
            <p:nvSpPr>
              <p:cNvPr id="4108" name="Google Shape;4108;p42"/>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42"/>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42"/>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42"/>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12" name="Google Shape;4112;p42"/>
          <p:cNvGrpSpPr/>
          <p:nvPr/>
        </p:nvGrpSpPr>
        <p:grpSpPr>
          <a:xfrm rot="-10468072">
            <a:off x="591422" y="833407"/>
            <a:ext cx="301093" cy="261071"/>
            <a:chOff x="2182017" y="4399956"/>
            <a:chExt cx="301106" cy="261082"/>
          </a:xfrm>
        </p:grpSpPr>
        <p:sp>
          <p:nvSpPr>
            <p:cNvPr id="4113" name="Google Shape;4113;p42"/>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4" name="Google Shape;4114;p42"/>
            <p:cNvGrpSpPr/>
            <p:nvPr/>
          </p:nvGrpSpPr>
          <p:grpSpPr>
            <a:xfrm>
              <a:off x="2182017" y="4399956"/>
              <a:ext cx="301106" cy="261082"/>
              <a:chOff x="4569275" y="2191338"/>
              <a:chExt cx="190525" cy="165200"/>
            </a:xfrm>
          </p:grpSpPr>
          <p:sp>
            <p:nvSpPr>
              <p:cNvPr id="4115" name="Google Shape;4115;p42"/>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42"/>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42"/>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42"/>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395C07CA-0DC0-0A70-83E6-61E132297BCC}"/>
              </a:ext>
            </a:extLst>
          </p:cNvPr>
          <p:cNvSpPr txBox="1"/>
          <p:nvPr/>
        </p:nvSpPr>
        <p:spPr>
          <a:xfrm>
            <a:off x="2824040" y="842333"/>
            <a:ext cx="3283267" cy="699230"/>
          </a:xfrm>
          <a:prstGeom prst="rect">
            <a:avLst/>
          </a:prstGeom>
          <a:noFill/>
        </p:spPr>
        <p:txBody>
          <a:bodyPr wrap="square" rtlCol="0">
            <a:spAutoFit/>
          </a:bodyPr>
          <a:lstStyle/>
          <a:p>
            <a:pPr algn="ctr">
              <a:lnSpc>
                <a:spcPct val="150000"/>
              </a:lnSpc>
            </a:pPr>
            <a:r>
              <a:rPr lang="en-US" sz="3000" b="1"/>
              <a:t>LUYỆN TẬP</a:t>
            </a:r>
          </a:p>
        </p:txBody>
      </p:sp>
      <p:pic>
        <p:nvPicPr>
          <p:cNvPr id="15" name="Picture 3">
            <a:extLst>
              <a:ext uri="{FF2B5EF4-FFF2-40B4-BE49-F238E27FC236}">
                <a16:creationId xmlns:a16="http://schemas.microsoft.com/office/drawing/2014/main" id="{D1E04754-350A-7C65-C796-050FFCD230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99201" y="1930403"/>
            <a:ext cx="3945595" cy="2707848"/>
          </a:xfrm>
          <a:prstGeom prst="rect">
            <a:avLst/>
          </a:prstGeom>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902A2EF-C41F-72FA-2D44-1BC317C7BD20}"/>
              </a:ext>
            </a:extLst>
          </p:cNvPr>
          <p:cNvGraphicFramePr>
            <a:graphicFrameLocks noGrp="1"/>
          </p:cNvGraphicFramePr>
          <p:nvPr>
            <p:extLst>
              <p:ext uri="{D42A27DB-BD31-4B8C-83A1-F6EECF244321}">
                <p14:modId xmlns:p14="http://schemas.microsoft.com/office/powerpoint/2010/main" val="1927558464"/>
              </p:ext>
            </p:extLst>
          </p:nvPr>
        </p:nvGraphicFramePr>
        <p:xfrm>
          <a:off x="1134157" y="2519880"/>
          <a:ext cx="6875686" cy="1749934"/>
        </p:xfrm>
        <a:graphic>
          <a:graphicData uri="http://schemas.openxmlformats.org/drawingml/2006/table">
            <a:tbl>
              <a:tblPr bandRow="1">
                <a:tableStyleId>{488C42FE-7C3E-4EA6-983E-8A9FFE13BAC7}</a:tableStyleId>
              </a:tblPr>
              <a:tblGrid>
                <a:gridCol w="1350557">
                  <a:extLst>
                    <a:ext uri="{9D8B030D-6E8A-4147-A177-3AD203B41FA5}">
                      <a16:colId xmlns:a16="http://schemas.microsoft.com/office/drawing/2014/main" val="4090424444"/>
                    </a:ext>
                  </a:extLst>
                </a:gridCol>
                <a:gridCol w="1356671">
                  <a:extLst>
                    <a:ext uri="{9D8B030D-6E8A-4147-A177-3AD203B41FA5}">
                      <a16:colId xmlns:a16="http://schemas.microsoft.com/office/drawing/2014/main" val="1769033281"/>
                    </a:ext>
                  </a:extLst>
                </a:gridCol>
                <a:gridCol w="1999298">
                  <a:extLst>
                    <a:ext uri="{9D8B030D-6E8A-4147-A177-3AD203B41FA5}">
                      <a16:colId xmlns:a16="http://schemas.microsoft.com/office/drawing/2014/main" val="2596441527"/>
                    </a:ext>
                  </a:extLst>
                </a:gridCol>
                <a:gridCol w="2169160">
                  <a:extLst>
                    <a:ext uri="{9D8B030D-6E8A-4147-A177-3AD203B41FA5}">
                      <a16:colId xmlns:a16="http://schemas.microsoft.com/office/drawing/2014/main" val="3824340365"/>
                    </a:ext>
                  </a:extLst>
                </a:gridCol>
              </a:tblGrid>
              <a:tr h="0">
                <a:tc rowSpan="4">
                  <a:txBody>
                    <a:bodyPr/>
                    <a:lstStyle/>
                    <a:p>
                      <a:pPr marL="0" marR="0" algn="ctr">
                        <a:lnSpc>
                          <a:spcPct val="150000"/>
                        </a:lnSpc>
                        <a:spcBef>
                          <a:spcPts val="300"/>
                        </a:spcBef>
                        <a:spcAft>
                          <a:spcPts val="300"/>
                        </a:spcAft>
                      </a:pPr>
                      <a:r>
                        <a:rPr lang="en-US" sz="1600">
                          <a:effectLst/>
                        </a:rPr>
                        <a:t>Quang hợp</a:t>
                      </a:r>
                      <a:endParaRPr lang="en-US" sz="1600">
                        <a:effectLst/>
                        <a:latin typeface="Calibri" panose="020F0502020204030204" pitchFamily="34" charset="0"/>
                        <a:ea typeface="Calibri" panose="020F0502020204030204" pitchFamily="34" charset="0"/>
                      </a:endParaRPr>
                    </a:p>
                  </a:txBody>
                  <a:tcPr marL="68580" marR="68580" marT="0" marB="0" anchor="ctr"/>
                </a:tc>
                <a:tc rowSpan="2">
                  <a:txBody>
                    <a:bodyPr/>
                    <a:lstStyle/>
                    <a:p>
                      <a:pPr marL="0" marR="0" algn="ctr">
                        <a:lnSpc>
                          <a:spcPct val="150000"/>
                        </a:lnSpc>
                        <a:spcBef>
                          <a:spcPts val="300"/>
                        </a:spcBef>
                        <a:spcAft>
                          <a:spcPts val="300"/>
                        </a:spcAft>
                      </a:pPr>
                      <a:r>
                        <a:rPr lang="en-US" sz="1600">
                          <a:effectLst/>
                        </a:rPr>
                        <a:t> Quá trình trao đổi chất</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Chất lấy vào</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Chất tạo ra</a:t>
                      </a:r>
                      <a:endParaRPr lang="en-US" sz="1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165192998"/>
                  </a:ext>
                </a:extLst>
              </a:tr>
              <a:tr h="0">
                <a:tc vMerge="1">
                  <a:txBody>
                    <a:bodyPr/>
                    <a:lstStyle/>
                    <a:p>
                      <a:endParaRPr lang="en-US"/>
                    </a:p>
                  </a:txBody>
                  <a:tcPr/>
                </a:tc>
                <a:tc vMerge="1">
                  <a:txBody>
                    <a:bodyPr/>
                    <a:lstStyle/>
                    <a:p>
                      <a:endParaRPr lang="en-US"/>
                    </a:p>
                  </a:txBody>
                  <a:tcPr/>
                </a:tc>
                <a:tc>
                  <a:txBody>
                    <a:bodyPr/>
                    <a:lstStyle/>
                    <a:p>
                      <a:pPr marL="0" marR="0" algn="ctr">
                        <a:lnSpc>
                          <a:spcPct val="150000"/>
                        </a:lnSpc>
                        <a:spcBef>
                          <a:spcPts val="300"/>
                        </a:spcBef>
                        <a:spcAft>
                          <a:spcPts val="300"/>
                        </a:spcAft>
                      </a:pPr>
                      <a:r>
                        <a:rPr lang="en-US" sz="1600">
                          <a:effectLst/>
                        </a:rPr>
                        <a:t>?</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a:t>
                      </a:r>
                      <a:endParaRPr lang="en-US" sz="1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775525038"/>
                  </a:ext>
                </a:extLst>
              </a:tr>
              <a:tr h="0">
                <a:tc vMerge="1">
                  <a:txBody>
                    <a:bodyPr/>
                    <a:lstStyle/>
                    <a:p>
                      <a:endParaRPr lang="en-US"/>
                    </a:p>
                  </a:txBody>
                  <a:tcPr/>
                </a:tc>
                <a:tc rowSpan="2">
                  <a:txBody>
                    <a:bodyPr/>
                    <a:lstStyle/>
                    <a:p>
                      <a:pPr marL="0" marR="0" algn="ctr">
                        <a:lnSpc>
                          <a:spcPct val="150000"/>
                        </a:lnSpc>
                        <a:spcBef>
                          <a:spcPts val="300"/>
                        </a:spcBef>
                        <a:spcAft>
                          <a:spcPts val="300"/>
                        </a:spcAft>
                      </a:pPr>
                      <a:r>
                        <a:rPr lang="en-US" sz="1600">
                          <a:effectLst/>
                        </a:rPr>
                        <a:t> Quá trình chuyển hóa năng lượng</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Năng lượng hấp thụ</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Năng lượng tạo thành</a:t>
                      </a:r>
                      <a:endParaRPr lang="en-US" sz="1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34775140"/>
                  </a:ext>
                </a:extLst>
              </a:tr>
              <a:tr h="0">
                <a:tc vMerge="1">
                  <a:txBody>
                    <a:bodyPr/>
                    <a:lstStyle/>
                    <a:p>
                      <a:endParaRPr lang="en-US"/>
                    </a:p>
                  </a:txBody>
                  <a:tcPr/>
                </a:tc>
                <a:tc vMerge="1">
                  <a:txBody>
                    <a:bodyPr/>
                    <a:lstStyle/>
                    <a:p>
                      <a:endParaRPr lang="en-US"/>
                    </a:p>
                  </a:txBody>
                  <a:tcPr/>
                </a:tc>
                <a:tc>
                  <a:txBody>
                    <a:bodyPr/>
                    <a:lstStyle/>
                    <a:p>
                      <a:pPr marL="0" marR="0" algn="ctr">
                        <a:lnSpc>
                          <a:spcPct val="150000"/>
                        </a:lnSpc>
                        <a:spcBef>
                          <a:spcPts val="300"/>
                        </a:spcBef>
                        <a:spcAft>
                          <a:spcPts val="300"/>
                        </a:spcAft>
                      </a:pPr>
                      <a:r>
                        <a:rPr lang="en-US" sz="1600">
                          <a:effectLst/>
                        </a:rPr>
                        <a:t>?</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a:t>
                      </a:r>
                      <a:endParaRPr lang="en-US" sz="1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09356410"/>
                  </a:ext>
                </a:extLst>
              </a:tr>
            </a:tbl>
          </a:graphicData>
        </a:graphic>
      </p:graphicFrame>
      <p:sp>
        <p:nvSpPr>
          <p:cNvPr id="6" name="Freeform 13">
            <a:extLst>
              <a:ext uri="{FF2B5EF4-FFF2-40B4-BE49-F238E27FC236}">
                <a16:creationId xmlns:a16="http://schemas.microsoft.com/office/drawing/2014/main" id="{2EB1F44E-7CFC-D559-D152-54960CFE43A8}"/>
              </a:ext>
            </a:extLst>
          </p:cNvPr>
          <p:cNvSpPr/>
          <p:nvPr/>
        </p:nvSpPr>
        <p:spPr>
          <a:xfrm rot="22029">
            <a:off x="923286" y="1025023"/>
            <a:ext cx="7465617" cy="1182349"/>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7" name="TextBox 6">
            <a:extLst>
              <a:ext uri="{FF2B5EF4-FFF2-40B4-BE49-F238E27FC236}">
                <a16:creationId xmlns:a16="http://schemas.microsoft.com/office/drawing/2014/main" id="{FF4562BB-DBC7-11EF-B662-2CD4B516C2B6}"/>
              </a:ext>
            </a:extLst>
          </p:cNvPr>
          <p:cNvSpPr txBox="1"/>
          <p:nvPr/>
        </p:nvSpPr>
        <p:spPr>
          <a:xfrm>
            <a:off x="1031367" y="1001115"/>
            <a:ext cx="7081266" cy="1485022"/>
          </a:xfrm>
          <a:prstGeom prst="rect">
            <a:avLst/>
          </a:prstGeom>
          <a:noFill/>
        </p:spPr>
        <p:txBody>
          <a:bodyPr wrap="square" rtlCol="0">
            <a:spAutoFit/>
          </a:bodyPr>
          <a:lstStyle/>
          <a:p>
            <a:pPr algn="just">
              <a:lnSpc>
                <a:spcPct val="150000"/>
              </a:lnSpc>
            </a:pPr>
            <a:r>
              <a:rPr lang="en-US" sz="1700">
                <a:effectLst/>
                <a:latin typeface="+mj-lt"/>
                <a:ea typeface="Times New Roman" panose="02020603050405020304" pitchFamily="18" charset="0"/>
              </a:rPr>
              <a:t>Cho các cụm từ: </a:t>
            </a:r>
            <a:r>
              <a:rPr lang="en-US" sz="1700" b="1">
                <a:effectLst/>
                <a:latin typeface="+mj-lt"/>
                <a:ea typeface="Times New Roman" panose="02020603050405020304" pitchFamily="18" charset="0"/>
              </a:rPr>
              <a:t>Nước, carbon dioxide, Oxygen, glucose, hóa năng, quang năng.</a:t>
            </a:r>
            <a:r>
              <a:rPr lang="en-US" sz="1700">
                <a:effectLst/>
                <a:latin typeface="+mj-lt"/>
                <a:ea typeface="Times New Roman" panose="02020603050405020304" pitchFamily="18" charset="0"/>
              </a:rPr>
              <a:t> Hãy chọn cụm từ thích hợp trong các cụm từ trên thay cho các dấu hỏi chấm trong bảng:</a:t>
            </a:r>
            <a:endParaRPr lang="en-US" sz="1700">
              <a:effectLst/>
              <a:latin typeface="+mj-lt"/>
              <a:ea typeface="Calibri" panose="020F0502020204030204" pitchFamily="34" charset="0"/>
            </a:endParaRPr>
          </a:p>
          <a:p>
            <a:endParaRPr lang="en-US"/>
          </a:p>
        </p:txBody>
      </p:sp>
      <p:pic>
        <p:nvPicPr>
          <p:cNvPr id="8" name="Picture 14">
            <a:extLst>
              <a:ext uri="{FF2B5EF4-FFF2-40B4-BE49-F238E27FC236}">
                <a16:creationId xmlns:a16="http://schemas.microsoft.com/office/drawing/2014/main" id="{C2A6C601-B910-57BB-7991-35487CD1005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3988">
            <a:off x="3585595" y="717204"/>
            <a:ext cx="1670324" cy="466504"/>
          </a:xfrm>
          <a:prstGeom prst="rect">
            <a:avLst/>
          </a:prstGeom>
        </p:spPr>
      </p:pic>
    </p:spTree>
    <p:extLst>
      <p:ext uri="{BB962C8B-B14F-4D97-AF65-F5344CB8AC3E}">
        <p14:creationId xmlns:p14="http://schemas.microsoft.com/office/powerpoint/2010/main" val="1093768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10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934F374-42F9-0EF8-ADE2-F1F0830AF8D6}"/>
              </a:ext>
            </a:extLst>
          </p:cNvPr>
          <p:cNvGraphicFramePr>
            <a:graphicFrameLocks noGrp="1"/>
          </p:cNvGraphicFramePr>
          <p:nvPr>
            <p:extLst>
              <p:ext uri="{D42A27DB-BD31-4B8C-83A1-F6EECF244321}">
                <p14:modId xmlns:p14="http://schemas.microsoft.com/office/powerpoint/2010/main" val="4064923137"/>
              </p:ext>
            </p:extLst>
          </p:nvPr>
        </p:nvGraphicFramePr>
        <p:xfrm>
          <a:off x="914366" y="823388"/>
          <a:ext cx="7315268" cy="3496724"/>
        </p:xfrm>
        <a:graphic>
          <a:graphicData uri="http://schemas.openxmlformats.org/drawingml/2006/table">
            <a:tbl>
              <a:tblPr bandRow="1">
                <a:tableStyleId>{488C42FE-7C3E-4EA6-983E-8A9FFE13BAC7}</a:tableStyleId>
              </a:tblPr>
              <a:tblGrid>
                <a:gridCol w="1436902">
                  <a:extLst>
                    <a:ext uri="{9D8B030D-6E8A-4147-A177-3AD203B41FA5}">
                      <a16:colId xmlns:a16="http://schemas.microsoft.com/office/drawing/2014/main" val="4090424444"/>
                    </a:ext>
                  </a:extLst>
                </a:gridCol>
                <a:gridCol w="1443407">
                  <a:extLst>
                    <a:ext uri="{9D8B030D-6E8A-4147-A177-3AD203B41FA5}">
                      <a16:colId xmlns:a16="http://schemas.microsoft.com/office/drawing/2014/main" val="1769033281"/>
                    </a:ext>
                  </a:extLst>
                </a:gridCol>
                <a:gridCol w="2249537">
                  <a:extLst>
                    <a:ext uri="{9D8B030D-6E8A-4147-A177-3AD203B41FA5}">
                      <a16:colId xmlns:a16="http://schemas.microsoft.com/office/drawing/2014/main" val="2596441527"/>
                    </a:ext>
                  </a:extLst>
                </a:gridCol>
                <a:gridCol w="2185422">
                  <a:extLst>
                    <a:ext uri="{9D8B030D-6E8A-4147-A177-3AD203B41FA5}">
                      <a16:colId xmlns:a16="http://schemas.microsoft.com/office/drawing/2014/main" val="3824340365"/>
                    </a:ext>
                  </a:extLst>
                </a:gridCol>
              </a:tblGrid>
              <a:tr h="593888">
                <a:tc rowSpan="4">
                  <a:txBody>
                    <a:bodyPr/>
                    <a:lstStyle/>
                    <a:p>
                      <a:pPr marL="0" marR="0" algn="ctr">
                        <a:lnSpc>
                          <a:spcPct val="150000"/>
                        </a:lnSpc>
                        <a:spcBef>
                          <a:spcPts val="300"/>
                        </a:spcBef>
                        <a:spcAft>
                          <a:spcPts val="300"/>
                        </a:spcAft>
                      </a:pPr>
                      <a:r>
                        <a:rPr lang="en-US" sz="1600" b="1">
                          <a:effectLst/>
                        </a:rPr>
                        <a:t>Quang hợp</a:t>
                      </a:r>
                      <a:endParaRPr lang="en-US" sz="1600" b="1">
                        <a:effectLst/>
                        <a:latin typeface="Calibri" panose="020F0502020204030204" pitchFamily="34" charset="0"/>
                        <a:ea typeface="Calibri" panose="020F0502020204030204" pitchFamily="34" charset="0"/>
                      </a:endParaRPr>
                    </a:p>
                  </a:txBody>
                  <a:tcPr marL="68580" marR="68580" marT="0" marB="0" anchor="ctr"/>
                </a:tc>
                <a:tc rowSpan="2">
                  <a:txBody>
                    <a:bodyPr/>
                    <a:lstStyle/>
                    <a:p>
                      <a:pPr marL="0" marR="0" algn="ctr">
                        <a:lnSpc>
                          <a:spcPct val="150000"/>
                        </a:lnSpc>
                        <a:spcBef>
                          <a:spcPts val="300"/>
                        </a:spcBef>
                        <a:spcAft>
                          <a:spcPts val="300"/>
                        </a:spcAft>
                      </a:pPr>
                      <a:r>
                        <a:rPr lang="en-US" sz="1600" b="1">
                          <a:effectLst/>
                        </a:rPr>
                        <a:t> Quá trình trao đổi chất</a:t>
                      </a:r>
                      <a:endParaRPr lang="en-US" sz="1600" b="1">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b="1">
                          <a:effectLst/>
                        </a:rPr>
                        <a:t>Chất lấy vào</a:t>
                      </a:r>
                      <a:endParaRPr lang="en-US" sz="1600" b="1">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b="1">
                          <a:effectLst/>
                        </a:rPr>
                        <a:t>Chất tạo ra</a:t>
                      </a:r>
                      <a:endParaRPr lang="en-US" sz="1600" b="1">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165192998"/>
                  </a:ext>
                </a:extLst>
              </a:tr>
              <a:tr h="665652">
                <a:tc vMerge="1">
                  <a:txBody>
                    <a:bodyPr/>
                    <a:lstStyle/>
                    <a:p>
                      <a:endParaRPr lang="en-US"/>
                    </a:p>
                  </a:txBody>
                  <a:tcPr/>
                </a:tc>
                <a:tc vMerge="1">
                  <a:txBody>
                    <a:bodyPr/>
                    <a:lstStyle/>
                    <a:p>
                      <a:endParaRPr lang="en-US"/>
                    </a:p>
                  </a:txBody>
                  <a:tcPr/>
                </a:tc>
                <a:tc>
                  <a:txBody>
                    <a:bodyPr/>
                    <a:lstStyle/>
                    <a:p>
                      <a:pPr marL="0" marR="0" algn="ctr">
                        <a:lnSpc>
                          <a:spcPct val="150000"/>
                        </a:lnSpc>
                        <a:spcBef>
                          <a:spcPts val="300"/>
                        </a:spcBef>
                        <a:spcAft>
                          <a:spcPts val="300"/>
                        </a:spcAft>
                      </a:pPr>
                      <a:r>
                        <a:rPr lang="en-US" sz="1600" b="0">
                          <a:effectLst/>
                          <a:latin typeface="+mj-lt"/>
                          <a:ea typeface="Calibri" panose="020F0502020204030204" pitchFamily="34" charset="0"/>
                        </a:rPr>
                        <a:t>Nước,</a:t>
                      </a:r>
                      <a:r>
                        <a:rPr lang="en-US" sz="1600" b="0" i="0" u="none" strike="noStrike" cap="none">
                          <a:solidFill>
                            <a:srgbClr val="000000"/>
                          </a:solidFill>
                          <a:effectLst/>
                          <a:latin typeface="+mj-lt"/>
                          <a:ea typeface="Times New Roman" panose="02020603050405020304" pitchFamily="18" charset="0"/>
                          <a:cs typeface="Arial"/>
                          <a:sym typeface="Arial"/>
                        </a:rPr>
                        <a:t> carbon dioxide</a:t>
                      </a:r>
                      <a:endParaRPr lang="en-US" sz="1600" b="0">
                        <a:effectLst/>
                        <a:latin typeface="+mj-lt"/>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b="0" i="0" u="none" strike="noStrike" cap="none">
                          <a:solidFill>
                            <a:srgbClr val="000000"/>
                          </a:solidFill>
                          <a:effectLst/>
                          <a:latin typeface="Arial"/>
                          <a:ea typeface="Times New Roman" panose="02020603050405020304" pitchFamily="18" charset="0"/>
                          <a:cs typeface="Arial"/>
                          <a:sym typeface="Arial"/>
                        </a:rPr>
                        <a:t>Oxygen, glucose</a:t>
                      </a:r>
                      <a:endParaRPr lang="en-US" sz="1600" b="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775525038"/>
                  </a:ext>
                </a:extLst>
              </a:tr>
              <a:tr h="905879">
                <a:tc vMerge="1">
                  <a:txBody>
                    <a:bodyPr/>
                    <a:lstStyle/>
                    <a:p>
                      <a:endParaRPr lang="en-US"/>
                    </a:p>
                  </a:txBody>
                  <a:tcPr/>
                </a:tc>
                <a:tc rowSpan="2">
                  <a:txBody>
                    <a:bodyPr/>
                    <a:lstStyle/>
                    <a:p>
                      <a:pPr marL="0" marR="0" algn="ctr">
                        <a:lnSpc>
                          <a:spcPct val="150000"/>
                        </a:lnSpc>
                        <a:spcBef>
                          <a:spcPts val="300"/>
                        </a:spcBef>
                        <a:spcAft>
                          <a:spcPts val="300"/>
                        </a:spcAft>
                      </a:pPr>
                      <a:r>
                        <a:rPr lang="en-US" sz="1600" b="1">
                          <a:effectLst/>
                        </a:rPr>
                        <a:t> Quá trình chuyển hóa năng lượng</a:t>
                      </a:r>
                      <a:endParaRPr lang="en-US" sz="1600" b="1">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Năng lượng hấp thụ</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Năng lượng tạo thành</a:t>
                      </a:r>
                      <a:endParaRPr lang="en-US" sz="1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34775140"/>
                  </a:ext>
                </a:extLst>
              </a:tr>
              <a:tr h="1331305">
                <a:tc vMerge="1">
                  <a:txBody>
                    <a:bodyPr/>
                    <a:lstStyle/>
                    <a:p>
                      <a:endParaRPr lang="en-US"/>
                    </a:p>
                  </a:txBody>
                  <a:tcPr/>
                </a:tc>
                <a:tc vMerge="1">
                  <a:txBody>
                    <a:bodyPr/>
                    <a:lstStyle/>
                    <a:p>
                      <a:endParaRPr lang="en-US"/>
                    </a:p>
                  </a:txBody>
                  <a:tcPr/>
                </a:tc>
                <a:tc>
                  <a:txBody>
                    <a:bodyPr/>
                    <a:lstStyle/>
                    <a:p>
                      <a:pPr marL="0" marR="0" algn="ctr">
                        <a:lnSpc>
                          <a:spcPct val="150000"/>
                        </a:lnSpc>
                        <a:spcBef>
                          <a:spcPts val="300"/>
                        </a:spcBef>
                        <a:spcAft>
                          <a:spcPts val="300"/>
                        </a:spcAft>
                      </a:pPr>
                      <a:r>
                        <a:rPr lang="en-US" sz="1600">
                          <a:effectLst/>
                          <a:latin typeface="+mj-lt"/>
                          <a:ea typeface="Calibri" panose="020F0502020204030204" pitchFamily="34" charset="0"/>
                        </a:rPr>
                        <a:t>Quang năng</a:t>
                      </a:r>
                    </a:p>
                  </a:txBody>
                  <a:tcPr marL="68580" marR="68580" marT="0" marB="0" anchor="ctr"/>
                </a:tc>
                <a:tc>
                  <a:txBody>
                    <a:bodyPr/>
                    <a:lstStyle/>
                    <a:p>
                      <a:pPr marL="0" marR="0" algn="ctr">
                        <a:lnSpc>
                          <a:spcPct val="150000"/>
                        </a:lnSpc>
                        <a:spcBef>
                          <a:spcPts val="300"/>
                        </a:spcBef>
                        <a:spcAft>
                          <a:spcPts val="300"/>
                        </a:spcAft>
                      </a:pPr>
                      <a:r>
                        <a:rPr lang="en-US" sz="1600">
                          <a:effectLst/>
                          <a:latin typeface="+mj-lt"/>
                          <a:ea typeface="Calibri" panose="020F0502020204030204" pitchFamily="34" charset="0"/>
                        </a:rPr>
                        <a:t>Hóa năng</a:t>
                      </a:r>
                    </a:p>
                  </a:txBody>
                  <a:tcPr marL="68580" marR="68580" marT="0" marB="0" anchor="ctr"/>
                </a:tc>
                <a:extLst>
                  <a:ext uri="{0D108BD9-81ED-4DB2-BD59-A6C34878D82A}">
                    <a16:rowId xmlns:a16="http://schemas.microsoft.com/office/drawing/2014/main" val="1909356410"/>
                  </a:ext>
                </a:extLst>
              </a:tr>
            </a:tbl>
          </a:graphicData>
        </a:graphic>
      </p:graphicFrame>
    </p:spTree>
    <p:extLst>
      <p:ext uri="{BB962C8B-B14F-4D97-AF65-F5344CB8AC3E}">
        <p14:creationId xmlns:p14="http://schemas.microsoft.com/office/powerpoint/2010/main" val="107679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9C549-B082-E7C1-2BB0-7935004398E8}"/>
              </a:ext>
            </a:extLst>
          </p:cNvPr>
          <p:cNvSpPr txBox="1"/>
          <p:nvPr/>
        </p:nvSpPr>
        <p:spPr>
          <a:xfrm>
            <a:off x="2594344" y="514793"/>
            <a:ext cx="3955312" cy="699230"/>
          </a:xfrm>
          <a:prstGeom prst="rect">
            <a:avLst/>
          </a:prstGeom>
          <a:noFill/>
        </p:spPr>
        <p:txBody>
          <a:bodyPr wrap="square" rtlCol="0">
            <a:spAutoFit/>
          </a:bodyPr>
          <a:lstStyle/>
          <a:p>
            <a:pPr algn="ctr">
              <a:lnSpc>
                <a:spcPct val="150000"/>
              </a:lnSpc>
            </a:pPr>
            <a:r>
              <a:rPr lang="en-US" sz="3000" b="1"/>
              <a:t>VẬN DỤNG</a:t>
            </a:r>
          </a:p>
        </p:txBody>
      </p:sp>
      <p:pic>
        <p:nvPicPr>
          <p:cNvPr id="5" name="Google Shape;1666;p46">
            <a:extLst>
              <a:ext uri="{FF2B5EF4-FFF2-40B4-BE49-F238E27FC236}">
                <a16:creationId xmlns:a16="http://schemas.microsoft.com/office/drawing/2014/main" id="{DA25FCE1-2D5A-8955-7EB4-92D90D16B122}"/>
              </a:ext>
            </a:extLst>
          </p:cNvPr>
          <p:cNvPicPr preferRelativeResize="0"/>
          <p:nvPr/>
        </p:nvPicPr>
        <p:blipFill>
          <a:blip r:embed="rId2">
            <a:alphaModFix/>
          </a:blip>
          <a:stretch>
            <a:fillRect/>
          </a:stretch>
        </p:blipFill>
        <p:spPr>
          <a:xfrm>
            <a:off x="492763" y="2451550"/>
            <a:ext cx="2186643" cy="2317898"/>
          </a:xfrm>
          <a:prstGeom prst="rect">
            <a:avLst/>
          </a:prstGeom>
          <a:noFill/>
          <a:ln>
            <a:noFill/>
          </a:ln>
        </p:spPr>
      </p:pic>
      <p:sp>
        <p:nvSpPr>
          <p:cNvPr id="6" name="Rounded Rectangular Callout 2">
            <a:extLst>
              <a:ext uri="{FF2B5EF4-FFF2-40B4-BE49-F238E27FC236}">
                <a16:creationId xmlns:a16="http://schemas.microsoft.com/office/drawing/2014/main" id="{A8E47020-B321-3E69-639F-9B7448FE13D5}"/>
              </a:ext>
            </a:extLst>
          </p:cNvPr>
          <p:cNvSpPr/>
          <p:nvPr/>
        </p:nvSpPr>
        <p:spPr>
          <a:xfrm>
            <a:off x="2771553" y="1284218"/>
            <a:ext cx="5543105" cy="2724454"/>
          </a:xfrm>
          <a:prstGeom prst="wedgeRoundRectCallout">
            <a:avLst>
              <a:gd name="adj1" fmla="val -57314"/>
              <a:gd name="adj2" fmla="val 14035"/>
              <a:gd name="adj3" fmla="val 16667"/>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solidFill>
                <a:schemeClr val="tx1"/>
              </a:solidFill>
            </a:endParaRPr>
          </a:p>
        </p:txBody>
      </p:sp>
      <p:sp>
        <p:nvSpPr>
          <p:cNvPr id="7" name="TextBox 6">
            <a:extLst>
              <a:ext uri="{FF2B5EF4-FFF2-40B4-BE49-F238E27FC236}">
                <a16:creationId xmlns:a16="http://schemas.microsoft.com/office/drawing/2014/main" id="{B204968E-0F81-428C-41FC-003DD7D10DC4}"/>
              </a:ext>
            </a:extLst>
          </p:cNvPr>
          <p:cNvSpPr txBox="1"/>
          <p:nvPr/>
        </p:nvSpPr>
        <p:spPr>
          <a:xfrm>
            <a:off x="2877878" y="1379431"/>
            <a:ext cx="5436780" cy="253402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US" sz="1800" b="1">
                <a:latin typeface="+mj-lt"/>
                <a:ea typeface="Times New Roman" panose="02020603050405020304" pitchFamily="18" charset="0"/>
              </a:rPr>
              <a:t>Câu 1</a:t>
            </a:r>
            <a:r>
              <a:rPr lang="en-US" sz="1800" b="1">
                <a:solidFill>
                  <a:srgbClr val="000000"/>
                </a:solidFill>
                <a:effectLst/>
                <a:latin typeface="+mj-lt"/>
                <a:ea typeface="Times New Roman" panose="02020603050405020304" pitchFamily="18" charset="0"/>
              </a:rPr>
              <a:t>. </a:t>
            </a:r>
            <a:r>
              <a:rPr lang="en-US" sz="1800">
                <a:solidFill>
                  <a:srgbClr val="000000"/>
                </a:solidFill>
                <a:effectLst/>
                <a:latin typeface="+mj-lt"/>
                <a:ea typeface="Times New Roman" panose="02020603050405020304" pitchFamily="18" charset="0"/>
              </a:rPr>
              <a:t>Theo em, những cây có lá tiêu biến (ví dụ cây xương rồng lá biến thành gai) thì có thể quang hợp được không? Vì sao?</a:t>
            </a:r>
          </a:p>
          <a:p>
            <a:pPr marL="285750" indent="-285750" algn="just">
              <a:lnSpc>
                <a:spcPct val="150000"/>
              </a:lnSpc>
              <a:buFont typeface="Wingdings" panose="05000000000000000000" pitchFamily="2" charset="2"/>
              <a:buChar char="q"/>
            </a:pPr>
            <a:r>
              <a:rPr lang="en-US" sz="1800" b="1">
                <a:latin typeface="+mj-lt"/>
                <a:ea typeface="Times New Roman" panose="02020603050405020304" pitchFamily="18" charset="0"/>
              </a:rPr>
              <a:t>Câu 2</a:t>
            </a:r>
            <a:r>
              <a:rPr lang="en-US" sz="1800" b="1">
                <a:solidFill>
                  <a:srgbClr val="000000"/>
                </a:solidFill>
                <a:effectLst/>
                <a:latin typeface="+mj-lt"/>
                <a:ea typeface="Times New Roman" panose="02020603050405020304" pitchFamily="18" charset="0"/>
              </a:rPr>
              <a:t>. </a:t>
            </a:r>
            <a:r>
              <a:rPr lang="en-US" sz="1800">
                <a:solidFill>
                  <a:srgbClr val="000000"/>
                </a:solidFill>
                <a:effectLst/>
                <a:latin typeface="+mj-lt"/>
                <a:ea typeface="Times New Roman" panose="02020603050405020304" pitchFamily="18" charset="0"/>
              </a:rPr>
              <a:t>Quang hợp có ý nghĩa như thế nào đối với sự sống trên Trái Đất?</a:t>
            </a:r>
            <a:endParaRPr lang="en-US" sz="1800">
              <a:latin typeface="+mj-lt"/>
              <a:ea typeface="Times New Roman" panose="02020603050405020304" pitchFamily="18" charset="0"/>
            </a:endParaRPr>
          </a:p>
          <a:p>
            <a:pPr marL="285750" indent="-285750" algn="just">
              <a:lnSpc>
                <a:spcPct val="150000"/>
              </a:lnSpc>
              <a:buFont typeface="Wingdings" panose="05000000000000000000" pitchFamily="2" charset="2"/>
              <a:buChar char="q"/>
            </a:pPr>
            <a:r>
              <a:rPr lang="en-US" sz="1800" b="1">
                <a:latin typeface="+mj-lt"/>
                <a:ea typeface="Times New Roman" panose="02020603050405020304" pitchFamily="18" charset="0"/>
              </a:rPr>
              <a:t>Câu 3</a:t>
            </a:r>
            <a:r>
              <a:rPr lang="en-US" sz="1800" b="1">
                <a:solidFill>
                  <a:srgbClr val="000000"/>
                </a:solidFill>
                <a:effectLst/>
                <a:latin typeface="+mj-lt"/>
                <a:ea typeface="Times New Roman" panose="02020603050405020304" pitchFamily="18" charset="0"/>
              </a:rPr>
              <a:t>. </a:t>
            </a:r>
            <a:r>
              <a:rPr lang="en-US" sz="1800">
                <a:solidFill>
                  <a:srgbClr val="000000"/>
                </a:solidFill>
                <a:effectLst/>
                <a:latin typeface="+mj-lt"/>
                <a:ea typeface="Times New Roman" panose="02020603050405020304" pitchFamily="18" charset="0"/>
              </a:rPr>
              <a:t>Những sinh vật nào có thể quang hợp?</a:t>
            </a:r>
            <a:endParaRPr lang="en-US" sz="1800">
              <a:effectLst/>
              <a:latin typeface="+mj-lt"/>
              <a:ea typeface="Calibri" panose="020F0502020204030204" pitchFamily="34" charset="0"/>
            </a:endParaRPr>
          </a:p>
        </p:txBody>
      </p:sp>
    </p:spTree>
    <p:extLst>
      <p:ext uri="{BB962C8B-B14F-4D97-AF65-F5344CB8AC3E}">
        <p14:creationId xmlns:p14="http://schemas.microsoft.com/office/powerpoint/2010/main" val="171241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28"/>
        <p:cNvGrpSpPr/>
        <p:nvPr/>
      </p:nvGrpSpPr>
      <p:grpSpPr>
        <a:xfrm>
          <a:off x="0" y="0"/>
          <a:ext cx="0" cy="0"/>
          <a:chOff x="0" y="0"/>
          <a:chExt cx="0" cy="0"/>
        </a:xfrm>
      </p:grpSpPr>
      <p:cxnSp>
        <p:nvCxnSpPr>
          <p:cNvPr id="3629" name="Google Shape;3629;p41"/>
          <p:cNvCxnSpPr>
            <a:stCxn id="3630" idx="6"/>
            <a:endCxn id="3631" idx="2"/>
          </p:cNvCxnSpPr>
          <p:nvPr/>
        </p:nvCxnSpPr>
        <p:spPr>
          <a:xfrm rot="10800000" flipH="1">
            <a:off x="1637852" y="2888352"/>
            <a:ext cx="791400" cy="9000"/>
          </a:xfrm>
          <a:prstGeom prst="straightConnector1">
            <a:avLst/>
          </a:prstGeom>
          <a:noFill/>
          <a:ln w="9525" cap="flat" cmpd="sng">
            <a:solidFill>
              <a:schemeClr val="accent2"/>
            </a:solidFill>
            <a:prstDash val="solid"/>
            <a:round/>
            <a:headEnd type="none" w="med" len="med"/>
            <a:tailEnd type="none" w="med" len="med"/>
          </a:ln>
        </p:spPr>
      </p:cxnSp>
      <p:cxnSp>
        <p:nvCxnSpPr>
          <p:cNvPr id="3632" name="Google Shape;3632;p41"/>
          <p:cNvCxnSpPr>
            <a:stCxn id="3630" idx="4"/>
          </p:cNvCxnSpPr>
          <p:nvPr/>
        </p:nvCxnSpPr>
        <p:spPr>
          <a:xfrm>
            <a:off x="1261052" y="3274152"/>
            <a:ext cx="0" cy="1014000"/>
          </a:xfrm>
          <a:prstGeom prst="straightConnector1">
            <a:avLst/>
          </a:prstGeom>
          <a:noFill/>
          <a:ln w="9525" cap="flat" cmpd="sng">
            <a:solidFill>
              <a:schemeClr val="accent2"/>
            </a:solidFill>
            <a:prstDash val="solid"/>
            <a:round/>
            <a:headEnd type="none" w="med" len="med"/>
            <a:tailEnd type="none" w="med" len="med"/>
          </a:ln>
        </p:spPr>
      </p:cxnSp>
      <p:cxnSp>
        <p:nvCxnSpPr>
          <p:cNvPr id="3633" name="Google Shape;3633;p41"/>
          <p:cNvCxnSpPr>
            <a:endCxn id="3631" idx="0"/>
          </p:cNvCxnSpPr>
          <p:nvPr/>
        </p:nvCxnSpPr>
        <p:spPr>
          <a:xfrm>
            <a:off x="2806131" y="1497409"/>
            <a:ext cx="0" cy="1014000"/>
          </a:xfrm>
          <a:prstGeom prst="straightConnector1">
            <a:avLst/>
          </a:prstGeom>
          <a:noFill/>
          <a:ln w="9525" cap="flat" cmpd="sng">
            <a:solidFill>
              <a:schemeClr val="accent2"/>
            </a:solidFill>
            <a:prstDash val="solid"/>
            <a:round/>
            <a:headEnd type="none" w="med" len="med"/>
            <a:tailEnd type="none" w="med" len="med"/>
          </a:ln>
        </p:spPr>
      </p:cxnSp>
      <p:cxnSp>
        <p:nvCxnSpPr>
          <p:cNvPr id="3634" name="Google Shape;3634;p41"/>
          <p:cNvCxnSpPr>
            <a:stCxn id="3635" idx="4"/>
          </p:cNvCxnSpPr>
          <p:nvPr/>
        </p:nvCxnSpPr>
        <p:spPr>
          <a:xfrm>
            <a:off x="4351210" y="3265009"/>
            <a:ext cx="0" cy="1023300"/>
          </a:xfrm>
          <a:prstGeom prst="straightConnector1">
            <a:avLst/>
          </a:prstGeom>
          <a:noFill/>
          <a:ln w="9525" cap="flat" cmpd="sng">
            <a:solidFill>
              <a:schemeClr val="accent2"/>
            </a:solidFill>
            <a:prstDash val="solid"/>
            <a:round/>
            <a:headEnd type="none" w="med" len="med"/>
            <a:tailEnd type="none" w="med" len="med"/>
          </a:ln>
        </p:spPr>
      </p:cxnSp>
      <p:cxnSp>
        <p:nvCxnSpPr>
          <p:cNvPr id="3638" name="Google Shape;3638;p41"/>
          <p:cNvCxnSpPr>
            <a:stCxn id="3631" idx="6"/>
            <a:endCxn id="3635" idx="2"/>
          </p:cNvCxnSpPr>
          <p:nvPr/>
        </p:nvCxnSpPr>
        <p:spPr>
          <a:xfrm>
            <a:off x="3182931" y="2888209"/>
            <a:ext cx="791400" cy="0"/>
          </a:xfrm>
          <a:prstGeom prst="straightConnector1">
            <a:avLst/>
          </a:prstGeom>
          <a:noFill/>
          <a:ln w="9525" cap="flat" cmpd="sng">
            <a:solidFill>
              <a:schemeClr val="accent2"/>
            </a:solidFill>
            <a:prstDash val="solid"/>
            <a:round/>
            <a:headEnd type="none" w="med" len="med"/>
            <a:tailEnd type="none" w="med" len="med"/>
          </a:ln>
        </p:spPr>
      </p:cxnSp>
      <p:cxnSp>
        <p:nvCxnSpPr>
          <p:cNvPr id="3639" name="Google Shape;3639;p41"/>
          <p:cNvCxnSpPr>
            <a:cxnSpLocks/>
            <a:stCxn id="3635" idx="6"/>
          </p:cNvCxnSpPr>
          <p:nvPr/>
        </p:nvCxnSpPr>
        <p:spPr>
          <a:xfrm>
            <a:off x="4728010" y="2888209"/>
            <a:ext cx="791400" cy="0"/>
          </a:xfrm>
          <a:prstGeom prst="straightConnector1">
            <a:avLst/>
          </a:prstGeom>
          <a:noFill/>
          <a:ln w="9525" cap="flat" cmpd="sng">
            <a:solidFill>
              <a:schemeClr val="accent2"/>
            </a:solidFill>
            <a:prstDash val="solid"/>
            <a:round/>
            <a:headEnd type="none" w="med" len="med"/>
            <a:tailEnd type="none" w="med" len="med"/>
          </a:ln>
        </p:spPr>
      </p:cxnSp>
      <p:grpSp>
        <p:nvGrpSpPr>
          <p:cNvPr id="3645" name="Google Shape;3645;p41"/>
          <p:cNvGrpSpPr/>
          <p:nvPr/>
        </p:nvGrpSpPr>
        <p:grpSpPr>
          <a:xfrm rot="-10468072">
            <a:off x="8151298" y="4193567"/>
            <a:ext cx="445888" cy="500177"/>
            <a:chOff x="1791075" y="4475209"/>
            <a:chExt cx="445907" cy="500198"/>
          </a:xfrm>
        </p:grpSpPr>
        <p:sp>
          <p:nvSpPr>
            <p:cNvPr id="3646" name="Google Shape;3646;p41"/>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7" name="Google Shape;3647;p41"/>
            <p:cNvGrpSpPr/>
            <p:nvPr/>
          </p:nvGrpSpPr>
          <p:grpSpPr>
            <a:xfrm rot="-5031644">
              <a:off x="1783946" y="4525817"/>
              <a:ext cx="460166" cy="398983"/>
              <a:chOff x="4569275" y="2191338"/>
              <a:chExt cx="190525" cy="165200"/>
            </a:xfrm>
          </p:grpSpPr>
          <p:sp>
            <p:nvSpPr>
              <p:cNvPr id="3648" name="Google Shape;3648;p4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52" name="Google Shape;3652;p41"/>
          <p:cNvGrpSpPr/>
          <p:nvPr/>
        </p:nvGrpSpPr>
        <p:grpSpPr>
          <a:xfrm rot="-10468072">
            <a:off x="7887872" y="4476307"/>
            <a:ext cx="301093" cy="261071"/>
            <a:chOff x="2182017" y="4399956"/>
            <a:chExt cx="301106" cy="261082"/>
          </a:xfrm>
        </p:grpSpPr>
        <p:sp>
          <p:nvSpPr>
            <p:cNvPr id="3653" name="Google Shape;3653;p41"/>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4" name="Google Shape;3654;p41"/>
            <p:cNvGrpSpPr/>
            <p:nvPr/>
          </p:nvGrpSpPr>
          <p:grpSpPr>
            <a:xfrm>
              <a:off x="2182017" y="4399956"/>
              <a:ext cx="301106" cy="261082"/>
              <a:chOff x="4569275" y="2191338"/>
              <a:chExt cx="190525" cy="165200"/>
            </a:xfrm>
          </p:grpSpPr>
          <p:sp>
            <p:nvSpPr>
              <p:cNvPr id="3655" name="Google Shape;3655;p4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63" name="Google Shape;3663;p41"/>
          <p:cNvGrpSpPr/>
          <p:nvPr/>
        </p:nvGrpSpPr>
        <p:grpSpPr>
          <a:xfrm>
            <a:off x="884252" y="2520552"/>
            <a:ext cx="753600" cy="753600"/>
            <a:chOff x="884252" y="2520552"/>
            <a:chExt cx="753600" cy="753600"/>
          </a:xfrm>
        </p:grpSpPr>
        <p:sp>
          <p:nvSpPr>
            <p:cNvPr id="3664" name="Google Shape;3664;p41"/>
            <p:cNvSpPr/>
            <p:nvPr/>
          </p:nvSpPr>
          <p:spPr>
            <a:xfrm>
              <a:off x="884252" y="2520552"/>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41"/>
            <p:cNvSpPr/>
            <p:nvPr/>
          </p:nvSpPr>
          <p:spPr>
            <a:xfrm>
              <a:off x="884252" y="2520552"/>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150000"/>
                </a:lnSpc>
                <a:spcBef>
                  <a:spcPts val="0"/>
                </a:spcBef>
                <a:spcAft>
                  <a:spcPts val="0"/>
                </a:spcAft>
                <a:buNone/>
              </a:pPr>
              <a:r>
                <a:rPr lang="en" sz="2200" b="1">
                  <a:solidFill>
                    <a:schemeClr val="lt1"/>
                  </a:solidFill>
                  <a:latin typeface="+mj-lt"/>
                  <a:ea typeface="Fredoka One"/>
                  <a:cs typeface="Fredoka One"/>
                  <a:sym typeface="Fredoka One"/>
                </a:rPr>
                <a:t>01</a:t>
              </a:r>
              <a:endParaRPr sz="2200" b="1">
                <a:solidFill>
                  <a:schemeClr val="lt1"/>
                </a:solidFill>
                <a:latin typeface="+mj-lt"/>
              </a:endParaRPr>
            </a:p>
          </p:txBody>
        </p:sp>
      </p:grpSp>
      <p:grpSp>
        <p:nvGrpSpPr>
          <p:cNvPr id="3665" name="Google Shape;3665;p41"/>
          <p:cNvGrpSpPr/>
          <p:nvPr/>
        </p:nvGrpSpPr>
        <p:grpSpPr>
          <a:xfrm>
            <a:off x="2429331" y="2511409"/>
            <a:ext cx="753600" cy="762737"/>
            <a:chOff x="2427648" y="2511409"/>
            <a:chExt cx="753600" cy="762737"/>
          </a:xfrm>
        </p:grpSpPr>
        <p:sp>
          <p:nvSpPr>
            <p:cNvPr id="3666" name="Google Shape;3666;p41"/>
            <p:cNvSpPr/>
            <p:nvPr/>
          </p:nvSpPr>
          <p:spPr>
            <a:xfrm>
              <a:off x="2427648" y="2520546"/>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41"/>
            <p:cNvSpPr/>
            <p:nvPr/>
          </p:nvSpPr>
          <p:spPr>
            <a:xfrm>
              <a:off x="2427648" y="2511409"/>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150000"/>
                </a:lnSpc>
                <a:spcBef>
                  <a:spcPts val="0"/>
                </a:spcBef>
                <a:spcAft>
                  <a:spcPts val="0"/>
                </a:spcAft>
                <a:buNone/>
              </a:pPr>
              <a:r>
                <a:rPr lang="en" sz="2200" b="1">
                  <a:solidFill>
                    <a:schemeClr val="lt1"/>
                  </a:solidFill>
                  <a:latin typeface="+mj-lt"/>
                  <a:ea typeface="Fredoka One"/>
                  <a:cs typeface="Fredoka One"/>
                  <a:sym typeface="Fredoka One"/>
                </a:rPr>
                <a:t>02</a:t>
              </a:r>
              <a:endParaRPr sz="2200" b="1">
                <a:solidFill>
                  <a:schemeClr val="lt1"/>
                </a:solidFill>
                <a:latin typeface="+mj-lt"/>
              </a:endParaRPr>
            </a:p>
          </p:txBody>
        </p:sp>
      </p:grpSp>
      <p:grpSp>
        <p:nvGrpSpPr>
          <p:cNvPr id="3667" name="Google Shape;3667;p41"/>
          <p:cNvGrpSpPr/>
          <p:nvPr/>
        </p:nvGrpSpPr>
        <p:grpSpPr>
          <a:xfrm>
            <a:off x="3974410" y="2511409"/>
            <a:ext cx="753600" cy="762737"/>
            <a:chOff x="3976093" y="2511409"/>
            <a:chExt cx="753600" cy="762737"/>
          </a:xfrm>
        </p:grpSpPr>
        <p:sp>
          <p:nvSpPr>
            <p:cNvPr id="3668" name="Google Shape;3668;p41"/>
            <p:cNvSpPr/>
            <p:nvPr/>
          </p:nvSpPr>
          <p:spPr>
            <a:xfrm>
              <a:off x="3976093" y="2520546"/>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1"/>
            <p:cNvSpPr/>
            <p:nvPr/>
          </p:nvSpPr>
          <p:spPr>
            <a:xfrm>
              <a:off x="3976093" y="2511409"/>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150000"/>
                </a:lnSpc>
                <a:spcBef>
                  <a:spcPts val="0"/>
                </a:spcBef>
                <a:spcAft>
                  <a:spcPts val="0"/>
                </a:spcAft>
                <a:buNone/>
              </a:pPr>
              <a:r>
                <a:rPr lang="en" sz="2200" b="1">
                  <a:solidFill>
                    <a:schemeClr val="lt1"/>
                  </a:solidFill>
                  <a:latin typeface="+mj-lt"/>
                  <a:ea typeface="Fredoka One"/>
                  <a:cs typeface="Fredoka One"/>
                  <a:sym typeface="Fredoka One"/>
                </a:rPr>
                <a:t>03</a:t>
              </a:r>
              <a:endParaRPr sz="2200" b="1">
                <a:solidFill>
                  <a:schemeClr val="lt1"/>
                </a:solidFill>
                <a:latin typeface="+mj-lt"/>
              </a:endParaRPr>
            </a:p>
          </p:txBody>
        </p:sp>
      </p:grpSp>
      <p:grpSp>
        <p:nvGrpSpPr>
          <p:cNvPr id="3673" name="Google Shape;3673;p41"/>
          <p:cNvGrpSpPr/>
          <p:nvPr/>
        </p:nvGrpSpPr>
        <p:grpSpPr>
          <a:xfrm rot="-826499">
            <a:off x="1067782" y="1074066"/>
            <a:ext cx="805250" cy="848955"/>
            <a:chOff x="6018017" y="1524010"/>
            <a:chExt cx="805282" cy="848989"/>
          </a:xfrm>
        </p:grpSpPr>
        <p:grpSp>
          <p:nvGrpSpPr>
            <p:cNvPr id="3674" name="Google Shape;3674;p41"/>
            <p:cNvGrpSpPr/>
            <p:nvPr/>
          </p:nvGrpSpPr>
          <p:grpSpPr>
            <a:xfrm>
              <a:off x="6026082" y="1524010"/>
              <a:ext cx="797217" cy="848989"/>
              <a:chOff x="7169082" y="1676410"/>
              <a:chExt cx="797217" cy="848989"/>
            </a:xfrm>
          </p:grpSpPr>
          <p:sp>
            <p:nvSpPr>
              <p:cNvPr id="3675" name="Google Shape;3675;p41"/>
              <p:cNvSpPr/>
              <p:nvPr/>
            </p:nvSpPr>
            <p:spPr>
              <a:xfrm flipH="1">
                <a:off x="7169082" y="18949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41"/>
              <p:cNvSpPr/>
              <p:nvPr/>
            </p:nvSpPr>
            <p:spPr>
              <a:xfrm flipH="1">
                <a:off x="7374001" y="17076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41"/>
              <p:cNvSpPr/>
              <p:nvPr/>
            </p:nvSpPr>
            <p:spPr>
              <a:xfrm flipH="1">
                <a:off x="7556157" y="16764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1"/>
              <p:cNvSpPr/>
              <p:nvPr/>
            </p:nvSpPr>
            <p:spPr>
              <a:xfrm flipH="1">
                <a:off x="7633814" y="17649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9" name="Google Shape;3679;p41"/>
            <p:cNvGrpSpPr/>
            <p:nvPr/>
          </p:nvGrpSpPr>
          <p:grpSpPr>
            <a:xfrm>
              <a:off x="6018017" y="1524010"/>
              <a:ext cx="805282" cy="848989"/>
              <a:chOff x="6018017" y="1524010"/>
              <a:chExt cx="805282" cy="848989"/>
            </a:xfrm>
          </p:grpSpPr>
          <p:sp>
            <p:nvSpPr>
              <p:cNvPr id="3680" name="Google Shape;3680;p41"/>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1"/>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41"/>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41"/>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41"/>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41"/>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41"/>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41"/>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41"/>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41"/>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1"/>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1"/>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1"/>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1"/>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41"/>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41"/>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1"/>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41"/>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41"/>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41"/>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41"/>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41"/>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41"/>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41"/>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41"/>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41"/>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41"/>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7" name="Google Shape;3707;p41"/>
            <p:cNvGrpSpPr/>
            <p:nvPr/>
          </p:nvGrpSpPr>
          <p:grpSpPr>
            <a:xfrm>
              <a:off x="6018017" y="1524010"/>
              <a:ext cx="805282" cy="848989"/>
              <a:chOff x="6018017" y="1524010"/>
              <a:chExt cx="805282" cy="848989"/>
            </a:xfrm>
          </p:grpSpPr>
          <p:sp>
            <p:nvSpPr>
              <p:cNvPr id="3708" name="Google Shape;3708;p41"/>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41"/>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41"/>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41"/>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41"/>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41"/>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41"/>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41"/>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41"/>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41"/>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41"/>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41"/>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41"/>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41"/>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41"/>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41"/>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41"/>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41"/>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41"/>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41"/>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41"/>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41"/>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41"/>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41"/>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41"/>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41"/>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41"/>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itle 2">
            <a:extLst>
              <a:ext uri="{FF2B5EF4-FFF2-40B4-BE49-F238E27FC236}">
                <a16:creationId xmlns:a16="http://schemas.microsoft.com/office/drawing/2014/main" id="{32BA67F7-1FAA-E2AE-7F42-78D22D1CEDEB}"/>
              </a:ext>
            </a:extLst>
          </p:cNvPr>
          <p:cNvSpPr>
            <a:spLocks noGrp="1"/>
          </p:cNvSpPr>
          <p:nvPr>
            <p:ph type="title"/>
          </p:nvPr>
        </p:nvSpPr>
        <p:spPr>
          <a:xfrm>
            <a:off x="713251" y="539501"/>
            <a:ext cx="7714823" cy="438694"/>
          </a:xfrm>
        </p:spPr>
        <p:txBody>
          <a:bodyPr/>
          <a:lstStyle/>
          <a:p>
            <a:r>
              <a:rPr lang="en-US" b="1">
                <a:solidFill>
                  <a:schemeClr val="accent2">
                    <a:lumMod val="50000"/>
                  </a:schemeClr>
                </a:solidFill>
                <a:latin typeface="+mj-lt"/>
              </a:rPr>
              <a:t>HƯỚNG DẪN VỀ NHÀ</a:t>
            </a:r>
          </a:p>
        </p:txBody>
      </p:sp>
      <p:sp>
        <p:nvSpPr>
          <p:cNvPr id="5" name="TextBox 4">
            <a:extLst>
              <a:ext uri="{FF2B5EF4-FFF2-40B4-BE49-F238E27FC236}">
                <a16:creationId xmlns:a16="http://schemas.microsoft.com/office/drawing/2014/main" id="{7AAEAA52-C5B9-95DC-F8A0-A87712274C35}"/>
              </a:ext>
            </a:extLst>
          </p:cNvPr>
          <p:cNvSpPr txBox="1"/>
          <p:nvPr/>
        </p:nvSpPr>
        <p:spPr>
          <a:xfrm>
            <a:off x="1302045" y="3673038"/>
            <a:ext cx="2653267" cy="456535"/>
          </a:xfrm>
          <a:prstGeom prst="rect">
            <a:avLst/>
          </a:prstGeom>
          <a:noFill/>
        </p:spPr>
        <p:txBody>
          <a:bodyPr wrap="square" rtlCol="0">
            <a:spAutoFit/>
          </a:bodyPr>
          <a:lstStyle/>
          <a:p>
            <a:pPr algn="just">
              <a:lnSpc>
                <a:spcPct val="150000"/>
              </a:lnSpc>
            </a:pPr>
            <a:r>
              <a:rPr lang="en-US" sz="1800"/>
              <a:t>Ôn lại kiến thức đã học</a:t>
            </a:r>
          </a:p>
        </p:txBody>
      </p:sp>
      <p:sp>
        <p:nvSpPr>
          <p:cNvPr id="6" name="TextBox 5">
            <a:extLst>
              <a:ext uri="{FF2B5EF4-FFF2-40B4-BE49-F238E27FC236}">
                <a16:creationId xmlns:a16="http://schemas.microsoft.com/office/drawing/2014/main" id="{96A44080-C79B-A7FE-F202-97A8F6198C6E}"/>
              </a:ext>
            </a:extLst>
          </p:cNvPr>
          <p:cNvSpPr txBox="1"/>
          <p:nvPr/>
        </p:nvSpPr>
        <p:spPr>
          <a:xfrm>
            <a:off x="2870131" y="1329825"/>
            <a:ext cx="2644615" cy="1138773"/>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cs typeface="Noto Sans Symbols"/>
              </a:rPr>
              <a:t>Làm bài tập trong Sách bài tập Sinh học 10.</a:t>
            </a:r>
            <a:endParaRPr lang="en-US" sz="1800">
              <a:effectLst/>
              <a:latin typeface="+mj-lt"/>
              <a:ea typeface="Noto Sans Symbols"/>
              <a:cs typeface="Noto Sans Symbols"/>
            </a:endParaRPr>
          </a:p>
          <a:p>
            <a:endParaRPr lang="en-US"/>
          </a:p>
        </p:txBody>
      </p:sp>
      <p:sp>
        <p:nvSpPr>
          <p:cNvPr id="8" name="TextBox 7">
            <a:extLst>
              <a:ext uri="{FF2B5EF4-FFF2-40B4-BE49-F238E27FC236}">
                <a16:creationId xmlns:a16="http://schemas.microsoft.com/office/drawing/2014/main" id="{E3B27CB5-D006-8D93-8706-9D39B938ED5D}"/>
              </a:ext>
            </a:extLst>
          </p:cNvPr>
          <p:cNvSpPr txBox="1"/>
          <p:nvPr/>
        </p:nvSpPr>
        <p:spPr>
          <a:xfrm>
            <a:off x="4688262" y="3004092"/>
            <a:ext cx="3571486" cy="1554272"/>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cs typeface="Noto Sans Symbols"/>
              </a:rPr>
              <a:t>Đọc và tìm hiểu trước</a:t>
            </a:r>
          </a:p>
          <a:p>
            <a:pPr algn="ctr">
              <a:lnSpc>
                <a:spcPct val="150000"/>
              </a:lnSpc>
            </a:pPr>
            <a:r>
              <a:rPr lang="en-US" sz="1800" b="1">
                <a:solidFill>
                  <a:srgbClr val="000000"/>
                </a:solidFill>
                <a:effectLst/>
                <a:latin typeface="+mj-lt"/>
                <a:ea typeface="Times New Roman" panose="02020603050405020304" pitchFamily="18" charset="0"/>
                <a:cs typeface="Noto Sans Symbols"/>
              </a:rPr>
              <a:t>Bài 19: Các yếu tố ảnh hưởng đến quang hợp. </a:t>
            </a:r>
            <a:endParaRPr lang="en-US" sz="1800" b="1">
              <a:effectLst/>
              <a:latin typeface="+mj-lt"/>
              <a:ea typeface="Noto Sans Symbols"/>
              <a:cs typeface="Noto Sans Symbols"/>
            </a:endParaRPr>
          </a:p>
          <a:p>
            <a:endParaRPr lang="en-US"/>
          </a:p>
        </p:txBody>
      </p:sp>
      <p:pic>
        <p:nvPicPr>
          <p:cNvPr id="10" name="Google Shape;316;p38">
            <a:extLst>
              <a:ext uri="{FF2B5EF4-FFF2-40B4-BE49-F238E27FC236}">
                <a16:creationId xmlns:a16="http://schemas.microsoft.com/office/drawing/2014/main" id="{7ED1D2EA-CC52-50EE-F7E1-34930A3E05F3}"/>
              </a:ext>
            </a:extLst>
          </p:cNvPr>
          <p:cNvPicPr preferRelativeResize="0"/>
          <p:nvPr/>
        </p:nvPicPr>
        <p:blipFill rotWithShape="1">
          <a:blip r:embed="rId3">
            <a:alphaModFix/>
          </a:blip>
          <a:srcRect/>
          <a:stretch/>
        </p:blipFill>
        <p:spPr>
          <a:xfrm>
            <a:off x="6182123" y="1126271"/>
            <a:ext cx="1779099" cy="1780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63"/>
                                        </p:tgtEl>
                                        <p:attrNameLst>
                                          <p:attrName>style.visibility</p:attrName>
                                        </p:attrNameLst>
                                      </p:cBhvr>
                                      <p:to>
                                        <p:strVal val="visible"/>
                                      </p:to>
                                    </p:set>
                                    <p:animEffect transition="in" filter="barn(inVertical)">
                                      <p:cBhvr>
                                        <p:cTn id="7" dur="500"/>
                                        <p:tgtEl>
                                          <p:spTgt spid="366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632"/>
                                        </p:tgtEl>
                                        <p:attrNameLst>
                                          <p:attrName>style.visibility</p:attrName>
                                        </p:attrNameLst>
                                      </p:cBhvr>
                                      <p:to>
                                        <p:strVal val="visible"/>
                                      </p:to>
                                    </p:set>
                                    <p:animEffect transition="in" filter="fade">
                                      <p:cBhvr>
                                        <p:cTn id="12" dur="500"/>
                                        <p:tgtEl>
                                          <p:spTgt spid="3632"/>
                                        </p:tgtEl>
                                      </p:cBhvr>
                                    </p:animEffect>
                                    <p:anim calcmode="lin" valueType="num">
                                      <p:cBhvr>
                                        <p:cTn id="13" dur="500" fill="hold"/>
                                        <p:tgtEl>
                                          <p:spTgt spid="3632"/>
                                        </p:tgtEl>
                                        <p:attrNameLst>
                                          <p:attrName>ppt_x</p:attrName>
                                        </p:attrNameLst>
                                      </p:cBhvr>
                                      <p:tavLst>
                                        <p:tav tm="0">
                                          <p:val>
                                            <p:strVal val="#ppt_x"/>
                                          </p:val>
                                        </p:tav>
                                        <p:tav tm="100000">
                                          <p:val>
                                            <p:strVal val="#ppt_x"/>
                                          </p:val>
                                        </p:tav>
                                      </p:tavLst>
                                    </p:anim>
                                    <p:anim calcmode="lin" valueType="num">
                                      <p:cBhvr>
                                        <p:cTn id="14" dur="500" fill="hold"/>
                                        <p:tgtEl>
                                          <p:spTgt spid="36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75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629"/>
                                        </p:tgtEl>
                                        <p:attrNameLst>
                                          <p:attrName>style.visibility</p:attrName>
                                        </p:attrNameLst>
                                      </p:cBhvr>
                                      <p:to>
                                        <p:strVal val="visible"/>
                                      </p:to>
                                    </p:set>
                                    <p:anim calcmode="lin" valueType="num">
                                      <p:cBhvr additive="base">
                                        <p:cTn id="24" dur="500" fill="hold"/>
                                        <p:tgtEl>
                                          <p:spTgt spid="3629"/>
                                        </p:tgtEl>
                                        <p:attrNameLst>
                                          <p:attrName>ppt_x</p:attrName>
                                        </p:attrNameLst>
                                      </p:cBhvr>
                                      <p:tavLst>
                                        <p:tav tm="0">
                                          <p:val>
                                            <p:strVal val="#ppt_x"/>
                                          </p:val>
                                        </p:tav>
                                        <p:tav tm="100000">
                                          <p:val>
                                            <p:strVal val="#ppt_x"/>
                                          </p:val>
                                        </p:tav>
                                      </p:tavLst>
                                    </p:anim>
                                    <p:anim calcmode="lin" valueType="num">
                                      <p:cBhvr additive="base">
                                        <p:cTn id="25" dur="500" fill="hold"/>
                                        <p:tgtEl>
                                          <p:spTgt spid="362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665"/>
                                        </p:tgtEl>
                                        <p:attrNameLst>
                                          <p:attrName>style.visibility</p:attrName>
                                        </p:attrNameLst>
                                      </p:cBhvr>
                                      <p:to>
                                        <p:strVal val="visible"/>
                                      </p:to>
                                    </p:set>
                                    <p:animEffect transition="in" filter="barn(inVertical)">
                                      <p:cBhvr>
                                        <p:cTn id="30" dur="500"/>
                                        <p:tgtEl>
                                          <p:spTgt spid="366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33"/>
                                        </p:tgtEl>
                                        <p:attrNameLst>
                                          <p:attrName>style.visibility</p:attrName>
                                        </p:attrNameLst>
                                      </p:cBhvr>
                                      <p:to>
                                        <p:strVal val="visible"/>
                                      </p:to>
                                    </p:set>
                                    <p:animEffect transition="in" filter="fade">
                                      <p:cBhvr>
                                        <p:cTn id="35" dur="750"/>
                                        <p:tgtEl>
                                          <p:spTgt spid="3633"/>
                                        </p:tgtEl>
                                      </p:cBhvr>
                                    </p:animEffect>
                                    <p:anim calcmode="lin" valueType="num">
                                      <p:cBhvr>
                                        <p:cTn id="36" dur="750" fill="hold"/>
                                        <p:tgtEl>
                                          <p:spTgt spid="3633"/>
                                        </p:tgtEl>
                                        <p:attrNameLst>
                                          <p:attrName>ppt_x</p:attrName>
                                        </p:attrNameLst>
                                      </p:cBhvr>
                                      <p:tavLst>
                                        <p:tav tm="0">
                                          <p:val>
                                            <p:strVal val="#ppt_x"/>
                                          </p:val>
                                        </p:tav>
                                        <p:tav tm="100000">
                                          <p:val>
                                            <p:strVal val="#ppt_x"/>
                                          </p:val>
                                        </p:tav>
                                      </p:tavLst>
                                    </p:anim>
                                    <p:anim calcmode="lin" valueType="num">
                                      <p:cBhvr>
                                        <p:cTn id="37" dur="750" fill="hold"/>
                                        <p:tgtEl>
                                          <p:spTgt spid="36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638"/>
                                        </p:tgtEl>
                                        <p:attrNameLst>
                                          <p:attrName>style.visibility</p:attrName>
                                        </p:attrNameLst>
                                      </p:cBhvr>
                                      <p:to>
                                        <p:strVal val="visible"/>
                                      </p:to>
                                    </p:set>
                                    <p:anim calcmode="lin" valueType="num">
                                      <p:cBhvr additive="base">
                                        <p:cTn id="47" dur="500" fill="hold"/>
                                        <p:tgtEl>
                                          <p:spTgt spid="3638"/>
                                        </p:tgtEl>
                                        <p:attrNameLst>
                                          <p:attrName>ppt_x</p:attrName>
                                        </p:attrNameLst>
                                      </p:cBhvr>
                                      <p:tavLst>
                                        <p:tav tm="0">
                                          <p:val>
                                            <p:strVal val="0-#ppt_w/2"/>
                                          </p:val>
                                        </p:tav>
                                        <p:tav tm="100000">
                                          <p:val>
                                            <p:strVal val="#ppt_x"/>
                                          </p:val>
                                        </p:tav>
                                      </p:tavLst>
                                    </p:anim>
                                    <p:anim calcmode="lin" valueType="num">
                                      <p:cBhvr additive="base">
                                        <p:cTn id="48" dur="500" fill="hold"/>
                                        <p:tgtEl>
                                          <p:spTgt spid="363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667"/>
                                        </p:tgtEl>
                                        <p:attrNameLst>
                                          <p:attrName>style.visibility</p:attrName>
                                        </p:attrNameLst>
                                      </p:cBhvr>
                                      <p:to>
                                        <p:strVal val="visible"/>
                                      </p:to>
                                    </p:set>
                                    <p:animEffect transition="in" filter="barn(inVertical)">
                                      <p:cBhvr>
                                        <p:cTn id="53" dur="500"/>
                                        <p:tgtEl>
                                          <p:spTgt spid="3667"/>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3634"/>
                                        </p:tgtEl>
                                        <p:attrNameLst>
                                          <p:attrName>style.visibility</p:attrName>
                                        </p:attrNameLst>
                                      </p:cBhvr>
                                      <p:to>
                                        <p:strVal val="visible"/>
                                      </p:to>
                                    </p:set>
                                    <p:animEffect transition="in" filter="fade">
                                      <p:cBhvr>
                                        <p:cTn id="58" dur="500"/>
                                        <p:tgtEl>
                                          <p:spTgt spid="3634"/>
                                        </p:tgtEl>
                                      </p:cBhvr>
                                    </p:animEffect>
                                    <p:anim calcmode="lin" valueType="num">
                                      <p:cBhvr>
                                        <p:cTn id="59" dur="500" fill="hold"/>
                                        <p:tgtEl>
                                          <p:spTgt spid="3634"/>
                                        </p:tgtEl>
                                        <p:attrNameLst>
                                          <p:attrName>ppt_x</p:attrName>
                                        </p:attrNameLst>
                                      </p:cBhvr>
                                      <p:tavLst>
                                        <p:tav tm="0">
                                          <p:val>
                                            <p:strVal val="#ppt_x"/>
                                          </p:val>
                                        </p:tav>
                                        <p:tav tm="100000">
                                          <p:val>
                                            <p:strVal val="#ppt_x"/>
                                          </p:val>
                                        </p:tav>
                                      </p:tavLst>
                                    </p:anim>
                                    <p:anim calcmode="lin" valueType="num">
                                      <p:cBhvr>
                                        <p:cTn id="60" dur="500" fill="hold"/>
                                        <p:tgtEl>
                                          <p:spTgt spid="363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3639"/>
                                        </p:tgtEl>
                                        <p:attrNameLst>
                                          <p:attrName>style.visibility</p:attrName>
                                        </p:attrNameLst>
                                      </p:cBhvr>
                                      <p:to>
                                        <p:strVal val="visible"/>
                                      </p:to>
                                    </p:set>
                                    <p:anim calcmode="lin" valueType="num">
                                      <p:cBhvr additive="base">
                                        <p:cTn id="65" dur="500" fill="hold"/>
                                        <p:tgtEl>
                                          <p:spTgt spid="3639"/>
                                        </p:tgtEl>
                                        <p:attrNameLst>
                                          <p:attrName>ppt_x</p:attrName>
                                        </p:attrNameLst>
                                      </p:cBhvr>
                                      <p:tavLst>
                                        <p:tav tm="0">
                                          <p:val>
                                            <p:strVal val="0-#ppt_w/2"/>
                                          </p:val>
                                        </p:tav>
                                        <p:tav tm="100000">
                                          <p:val>
                                            <p:strVal val="#ppt_x"/>
                                          </p:val>
                                        </p:tav>
                                      </p:tavLst>
                                    </p:anim>
                                    <p:anim calcmode="lin" valueType="num">
                                      <p:cBhvr additive="base">
                                        <p:cTn id="66" dur="500" fill="hold"/>
                                        <p:tgtEl>
                                          <p:spTgt spid="3639"/>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randombar(horizontal)">
                                      <p:cBhvr>
                                        <p:cTn id="7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4908;p47">
            <a:extLst>
              <a:ext uri="{FF2B5EF4-FFF2-40B4-BE49-F238E27FC236}">
                <a16:creationId xmlns:a16="http://schemas.microsoft.com/office/drawing/2014/main" id="{7516EFE5-3A59-B49C-CAA1-6F74A945676B}"/>
              </a:ext>
            </a:extLst>
          </p:cNvPr>
          <p:cNvGrpSpPr/>
          <p:nvPr/>
        </p:nvGrpSpPr>
        <p:grpSpPr>
          <a:xfrm>
            <a:off x="733763" y="3211032"/>
            <a:ext cx="1463632" cy="1389321"/>
            <a:chOff x="2747892" y="2746101"/>
            <a:chExt cx="1365819" cy="1310939"/>
          </a:xfrm>
        </p:grpSpPr>
        <p:sp>
          <p:nvSpPr>
            <p:cNvPr id="9" name="Google Shape;4909;p47">
              <a:extLst>
                <a:ext uri="{FF2B5EF4-FFF2-40B4-BE49-F238E27FC236}">
                  <a16:creationId xmlns:a16="http://schemas.microsoft.com/office/drawing/2014/main" id="{A792BBF0-C40E-B575-85CF-C9DB2352BE34}"/>
                </a:ext>
              </a:extLst>
            </p:cNvPr>
            <p:cNvSpPr/>
            <p:nvPr/>
          </p:nvSpPr>
          <p:spPr>
            <a:xfrm>
              <a:off x="2747892" y="2746101"/>
              <a:ext cx="1365819" cy="1310939"/>
            </a:xfrm>
            <a:custGeom>
              <a:avLst/>
              <a:gdLst/>
              <a:ahLst/>
              <a:cxnLst/>
              <a:rect l="l" t="t" r="r" b="b"/>
              <a:pathLst>
                <a:path w="78394" h="75244" extrusionOk="0">
                  <a:moveTo>
                    <a:pt x="60580" y="602"/>
                  </a:moveTo>
                  <a:cubicBezTo>
                    <a:pt x="61264" y="602"/>
                    <a:pt x="62604" y="743"/>
                    <a:pt x="62996" y="1251"/>
                  </a:cubicBezTo>
                  <a:cubicBezTo>
                    <a:pt x="63563" y="1993"/>
                    <a:pt x="62940" y="2916"/>
                    <a:pt x="62101" y="2916"/>
                  </a:cubicBezTo>
                  <a:cubicBezTo>
                    <a:pt x="62097" y="2916"/>
                    <a:pt x="62093" y="2916"/>
                    <a:pt x="62089" y="2916"/>
                  </a:cubicBezTo>
                  <a:cubicBezTo>
                    <a:pt x="62081" y="2916"/>
                    <a:pt x="62074" y="2916"/>
                    <a:pt x="62067" y="2916"/>
                  </a:cubicBezTo>
                  <a:cubicBezTo>
                    <a:pt x="61485" y="2916"/>
                    <a:pt x="60897" y="3039"/>
                    <a:pt x="60333" y="3172"/>
                  </a:cubicBezTo>
                  <a:cubicBezTo>
                    <a:pt x="59230" y="3427"/>
                    <a:pt x="58207" y="3982"/>
                    <a:pt x="57356" y="4718"/>
                  </a:cubicBezTo>
                  <a:cubicBezTo>
                    <a:pt x="57286" y="4764"/>
                    <a:pt x="57216" y="4784"/>
                    <a:pt x="57148" y="4784"/>
                  </a:cubicBezTo>
                  <a:cubicBezTo>
                    <a:pt x="56655" y="4784"/>
                    <a:pt x="56230" y="3713"/>
                    <a:pt x="56134" y="3412"/>
                  </a:cubicBezTo>
                  <a:cubicBezTo>
                    <a:pt x="55822" y="2458"/>
                    <a:pt x="57116" y="1722"/>
                    <a:pt x="57777" y="1323"/>
                  </a:cubicBezTo>
                  <a:cubicBezTo>
                    <a:pt x="58569" y="843"/>
                    <a:pt x="59488" y="653"/>
                    <a:pt x="60399" y="606"/>
                  </a:cubicBezTo>
                  <a:cubicBezTo>
                    <a:pt x="60452" y="603"/>
                    <a:pt x="60513" y="602"/>
                    <a:pt x="60580" y="602"/>
                  </a:cubicBezTo>
                  <a:close/>
                  <a:moveTo>
                    <a:pt x="59289" y="24755"/>
                  </a:moveTo>
                  <a:lnTo>
                    <a:pt x="59289" y="24755"/>
                  </a:lnTo>
                  <a:cubicBezTo>
                    <a:pt x="60324" y="25522"/>
                    <a:pt x="61462" y="26062"/>
                    <a:pt x="62824" y="26336"/>
                  </a:cubicBezTo>
                  <a:cubicBezTo>
                    <a:pt x="63274" y="26427"/>
                    <a:pt x="63718" y="26464"/>
                    <a:pt x="64158" y="26464"/>
                  </a:cubicBezTo>
                  <a:cubicBezTo>
                    <a:pt x="65512" y="26464"/>
                    <a:pt x="66829" y="26112"/>
                    <a:pt x="68159" y="25893"/>
                  </a:cubicBezTo>
                  <a:lnTo>
                    <a:pt x="68159" y="25893"/>
                  </a:lnTo>
                  <a:cubicBezTo>
                    <a:pt x="68305" y="27271"/>
                    <a:pt x="68280" y="28562"/>
                    <a:pt x="67248" y="29659"/>
                  </a:cubicBezTo>
                  <a:cubicBezTo>
                    <a:pt x="66642" y="30304"/>
                    <a:pt x="65753" y="30566"/>
                    <a:pt x="64856" y="30566"/>
                  </a:cubicBezTo>
                  <a:cubicBezTo>
                    <a:pt x="64157" y="30566"/>
                    <a:pt x="63454" y="30407"/>
                    <a:pt x="62877" y="30146"/>
                  </a:cubicBezTo>
                  <a:cubicBezTo>
                    <a:pt x="60963" y="29276"/>
                    <a:pt x="59573" y="26857"/>
                    <a:pt x="59289" y="24755"/>
                  </a:cubicBezTo>
                  <a:close/>
                  <a:moveTo>
                    <a:pt x="55716" y="2246"/>
                  </a:moveTo>
                  <a:lnTo>
                    <a:pt x="55716" y="2246"/>
                  </a:lnTo>
                  <a:cubicBezTo>
                    <a:pt x="55588" y="2477"/>
                    <a:pt x="55501" y="2723"/>
                    <a:pt x="55470" y="2985"/>
                  </a:cubicBezTo>
                  <a:cubicBezTo>
                    <a:pt x="55379" y="3780"/>
                    <a:pt x="56226" y="5398"/>
                    <a:pt x="57172" y="5398"/>
                  </a:cubicBezTo>
                  <a:cubicBezTo>
                    <a:pt x="57335" y="5398"/>
                    <a:pt x="57500" y="5350"/>
                    <a:pt x="57665" y="5242"/>
                  </a:cubicBezTo>
                  <a:cubicBezTo>
                    <a:pt x="57677" y="5233"/>
                    <a:pt x="57680" y="5223"/>
                    <a:pt x="57693" y="5214"/>
                  </a:cubicBezTo>
                  <a:cubicBezTo>
                    <a:pt x="57702" y="5208"/>
                    <a:pt x="57714" y="5205"/>
                    <a:pt x="57724" y="5195"/>
                  </a:cubicBezTo>
                  <a:cubicBezTo>
                    <a:pt x="59017" y="4052"/>
                    <a:pt x="60711" y="3527"/>
                    <a:pt x="62416" y="3527"/>
                  </a:cubicBezTo>
                  <a:cubicBezTo>
                    <a:pt x="62441" y="3527"/>
                    <a:pt x="62466" y="3527"/>
                    <a:pt x="62491" y="3527"/>
                  </a:cubicBezTo>
                  <a:cubicBezTo>
                    <a:pt x="62494" y="3527"/>
                    <a:pt x="62498" y="3527"/>
                    <a:pt x="62501" y="3527"/>
                  </a:cubicBezTo>
                  <a:cubicBezTo>
                    <a:pt x="62951" y="3527"/>
                    <a:pt x="63269" y="3328"/>
                    <a:pt x="63482" y="3016"/>
                  </a:cubicBezTo>
                  <a:cubicBezTo>
                    <a:pt x="66472" y="4247"/>
                    <a:pt x="69078" y="6676"/>
                    <a:pt x="71535" y="8706"/>
                  </a:cubicBezTo>
                  <a:cubicBezTo>
                    <a:pt x="74344" y="11031"/>
                    <a:pt x="77880" y="13064"/>
                    <a:pt x="77490" y="17148"/>
                  </a:cubicBezTo>
                  <a:cubicBezTo>
                    <a:pt x="77321" y="18919"/>
                    <a:pt x="76876" y="20771"/>
                    <a:pt x="76283" y="22445"/>
                  </a:cubicBezTo>
                  <a:cubicBezTo>
                    <a:pt x="75894" y="23536"/>
                    <a:pt x="75289" y="24444"/>
                    <a:pt x="74363" y="25148"/>
                  </a:cubicBezTo>
                  <a:cubicBezTo>
                    <a:pt x="73989" y="25432"/>
                    <a:pt x="73554" y="25528"/>
                    <a:pt x="73098" y="25528"/>
                  </a:cubicBezTo>
                  <a:cubicBezTo>
                    <a:pt x="72300" y="25528"/>
                    <a:pt x="71440" y="25235"/>
                    <a:pt x="70740" y="25142"/>
                  </a:cubicBezTo>
                  <a:cubicBezTo>
                    <a:pt x="70457" y="25104"/>
                    <a:pt x="70176" y="25088"/>
                    <a:pt x="69898" y="25088"/>
                  </a:cubicBezTo>
                  <a:cubicBezTo>
                    <a:pt x="68049" y="25088"/>
                    <a:pt x="66297" y="25814"/>
                    <a:pt x="64430" y="25909"/>
                  </a:cubicBezTo>
                  <a:cubicBezTo>
                    <a:pt x="64329" y="25914"/>
                    <a:pt x="64228" y="25916"/>
                    <a:pt x="64128" y="25916"/>
                  </a:cubicBezTo>
                  <a:cubicBezTo>
                    <a:pt x="61836" y="25916"/>
                    <a:pt x="59814" y="24636"/>
                    <a:pt x="58263" y="23053"/>
                  </a:cubicBezTo>
                  <a:cubicBezTo>
                    <a:pt x="58425" y="22592"/>
                    <a:pt x="58431" y="22068"/>
                    <a:pt x="58210" y="21706"/>
                  </a:cubicBezTo>
                  <a:cubicBezTo>
                    <a:pt x="58203" y="21693"/>
                    <a:pt x="58187" y="21685"/>
                    <a:pt x="58172" y="21685"/>
                  </a:cubicBezTo>
                  <a:cubicBezTo>
                    <a:pt x="58162" y="21685"/>
                    <a:pt x="58152" y="21688"/>
                    <a:pt x="58145" y="21697"/>
                  </a:cubicBezTo>
                  <a:cubicBezTo>
                    <a:pt x="57880" y="22006"/>
                    <a:pt x="57714" y="22455"/>
                    <a:pt x="57524" y="22813"/>
                  </a:cubicBezTo>
                  <a:cubicBezTo>
                    <a:pt x="57328" y="23190"/>
                    <a:pt x="56910" y="23433"/>
                    <a:pt x="56633" y="23742"/>
                  </a:cubicBezTo>
                  <a:cubicBezTo>
                    <a:pt x="56592" y="23789"/>
                    <a:pt x="56595" y="23857"/>
                    <a:pt x="56648" y="23889"/>
                  </a:cubicBezTo>
                  <a:cubicBezTo>
                    <a:pt x="56830" y="23998"/>
                    <a:pt x="57005" y="24046"/>
                    <a:pt x="57169" y="24046"/>
                  </a:cubicBezTo>
                  <a:cubicBezTo>
                    <a:pt x="57483" y="24046"/>
                    <a:pt x="57757" y="23870"/>
                    <a:pt x="57964" y="23608"/>
                  </a:cubicBezTo>
                  <a:cubicBezTo>
                    <a:pt x="58185" y="23826"/>
                    <a:pt x="58410" y="24035"/>
                    <a:pt x="58637" y="24232"/>
                  </a:cubicBezTo>
                  <a:cubicBezTo>
                    <a:pt x="58756" y="27147"/>
                    <a:pt x="60854" y="30398"/>
                    <a:pt x="63788" y="31078"/>
                  </a:cubicBezTo>
                  <a:cubicBezTo>
                    <a:pt x="64091" y="31148"/>
                    <a:pt x="64419" y="31184"/>
                    <a:pt x="64754" y="31184"/>
                  </a:cubicBezTo>
                  <a:cubicBezTo>
                    <a:pt x="65682" y="31184"/>
                    <a:pt x="66668" y="30911"/>
                    <a:pt x="67348" y="30355"/>
                  </a:cubicBezTo>
                  <a:cubicBezTo>
                    <a:pt x="68807" y="29157"/>
                    <a:pt x="68938" y="27561"/>
                    <a:pt x="68754" y="25806"/>
                  </a:cubicBezTo>
                  <a:cubicBezTo>
                    <a:pt x="69060" y="25769"/>
                    <a:pt x="69368" y="25741"/>
                    <a:pt x="69674" y="25731"/>
                  </a:cubicBezTo>
                  <a:lnTo>
                    <a:pt x="69674" y="25731"/>
                  </a:lnTo>
                  <a:cubicBezTo>
                    <a:pt x="72085" y="32311"/>
                    <a:pt x="64241" y="35251"/>
                    <a:pt x="58847" y="35251"/>
                  </a:cubicBezTo>
                  <a:cubicBezTo>
                    <a:pt x="58550" y="35251"/>
                    <a:pt x="58260" y="35242"/>
                    <a:pt x="57979" y="35224"/>
                  </a:cubicBezTo>
                  <a:cubicBezTo>
                    <a:pt x="56539" y="35134"/>
                    <a:pt x="55071" y="34872"/>
                    <a:pt x="53633" y="34451"/>
                  </a:cubicBezTo>
                  <a:cubicBezTo>
                    <a:pt x="53571" y="34370"/>
                    <a:pt x="53469" y="34325"/>
                    <a:pt x="53370" y="34325"/>
                  </a:cubicBezTo>
                  <a:cubicBezTo>
                    <a:pt x="53335" y="34325"/>
                    <a:pt x="53301" y="34331"/>
                    <a:pt x="53269" y="34342"/>
                  </a:cubicBezTo>
                  <a:cubicBezTo>
                    <a:pt x="49574" y="33195"/>
                    <a:pt x="46132" y="30994"/>
                    <a:pt x="44056" y="27851"/>
                  </a:cubicBezTo>
                  <a:cubicBezTo>
                    <a:pt x="43987" y="27745"/>
                    <a:pt x="43928" y="27636"/>
                    <a:pt x="43859" y="27527"/>
                  </a:cubicBezTo>
                  <a:cubicBezTo>
                    <a:pt x="43847" y="27502"/>
                    <a:pt x="43835" y="27477"/>
                    <a:pt x="43819" y="27458"/>
                  </a:cubicBezTo>
                  <a:cubicBezTo>
                    <a:pt x="41241" y="23221"/>
                    <a:pt x="41219" y="17507"/>
                    <a:pt x="42566" y="12880"/>
                  </a:cubicBezTo>
                  <a:cubicBezTo>
                    <a:pt x="43376" y="10102"/>
                    <a:pt x="44910" y="7611"/>
                    <a:pt x="46977" y="5594"/>
                  </a:cubicBezTo>
                  <a:cubicBezTo>
                    <a:pt x="49206" y="3421"/>
                    <a:pt x="52673" y="2589"/>
                    <a:pt x="55716" y="2246"/>
                  </a:cubicBezTo>
                  <a:close/>
                  <a:moveTo>
                    <a:pt x="32823" y="30585"/>
                  </a:moveTo>
                  <a:cubicBezTo>
                    <a:pt x="36346" y="30882"/>
                    <a:pt x="39825" y="31702"/>
                    <a:pt x="42993" y="32939"/>
                  </a:cubicBezTo>
                  <a:cubicBezTo>
                    <a:pt x="43214" y="33027"/>
                    <a:pt x="43423" y="33133"/>
                    <a:pt x="43635" y="33235"/>
                  </a:cubicBezTo>
                  <a:lnTo>
                    <a:pt x="43638" y="33235"/>
                  </a:lnTo>
                  <a:cubicBezTo>
                    <a:pt x="43619" y="33401"/>
                    <a:pt x="43601" y="33569"/>
                    <a:pt x="43573" y="33734"/>
                  </a:cubicBezTo>
                  <a:cubicBezTo>
                    <a:pt x="43420" y="34657"/>
                    <a:pt x="43127" y="35555"/>
                    <a:pt x="42790" y="36437"/>
                  </a:cubicBezTo>
                  <a:cubicBezTo>
                    <a:pt x="42756" y="36412"/>
                    <a:pt x="42718" y="36394"/>
                    <a:pt x="42665" y="36381"/>
                  </a:cubicBezTo>
                  <a:cubicBezTo>
                    <a:pt x="42252" y="36296"/>
                    <a:pt x="41859" y="36256"/>
                    <a:pt x="41484" y="36256"/>
                  </a:cubicBezTo>
                  <a:cubicBezTo>
                    <a:pt x="40696" y="36256"/>
                    <a:pt x="39988" y="36432"/>
                    <a:pt x="39342" y="36737"/>
                  </a:cubicBezTo>
                  <a:cubicBezTo>
                    <a:pt x="37032" y="34860"/>
                    <a:pt x="34516" y="33472"/>
                    <a:pt x="31669" y="32618"/>
                  </a:cubicBezTo>
                  <a:cubicBezTo>
                    <a:pt x="32093" y="32001"/>
                    <a:pt x="32474" y="31346"/>
                    <a:pt x="32807" y="30651"/>
                  </a:cubicBezTo>
                  <a:cubicBezTo>
                    <a:pt x="32820" y="30626"/>
                    <a:pt x="32820" y="30607"/>
                    <a:pt x="32823" y="30585"/>
                  </a:cubicBezTo>
                  <a:close/>
                  <a:moveTo>
                    <a:pt x="29905" y="30462"/>
                  </a:moveTo>
                  <a:cubicBezTo>
                    <a:pt x="30665" y="30462"/>
                    <a:pt x="31427" y="30488"/>
                    <a:pt x="32187" y="30539"/>
                  </a:cubicBezTo>
                  <a:cubicBezTo>
                    <a:pt x="29805" y="35340"/>
                    <a:pt x="25219" y="38058"/>
                    <a:pt x="20078" y="39118"/>
                  </a:cubicBezTo>
                  <a:cubicBezTo>
                    <a:pt x="18578" y="39427"/>
                    <a:pt x="17040" y="39572"/>
                    <a:pt x="15506" y="39572"/>
                  </a:cubicBezTo>
                  <a:cubicBezTo>
                    <a:pt x="14914" y="39572"/>
                    <a:pt x="14322" y="39551"/>
                    <a:pt x="13733" y="39508"/>
                  </a:cubicBezTo>
                  <a:cubicBezTo>
                    <a:pt x="12667" y="39430"/>
                    <a:pt x="10974" y="39321"/>
                    <a:pt x="10036" y="38592"/>
                  </a:cubicBezTo>
                  <a:cubicBezTo>
                    <a:pt x="10226" y="38395"/>
                    <a:pt x="10410" y="38189"/>
                    <a:pt x="10600" y="37996"/>
                  </a:cubicBezTo>
                  <a:cubicBezTo>
                    <a:pt x="13263" y="35306"/>
                    <a:pt x="16698" y="33307"/>
                    <a:pt x="20246" y="32041"/>
                  </a:cubicBezTo>
                  <a:cubicBezTo>
                    <a:pt x="23293" y="30956"/>
                    <a:pt x="26585" y="30462"/>
                    <a:pt x="29905" y="30462"/>
                  </a:cubicBezTo>
                  <a:close/>
                  <a:moveTo>
                    <a:pt x="53038" y="38607"/>
                  </a:moveTo>
                  <a:cubicBezTo>
                    <a:pt x="54198" y="39811"/>
                    <a:pt x="54852" y="41425"/>
                    <a:pt x="54494" y="43059"/>
                  </a:cubicBezTo>
                  <a:cubicBezTo>
                    <a:pt x="54216" y="42055"/>
                    <a:pt x="53743" y="41148"/>
                    <a:pt x="52966" y="40577"/>
                  </a:cubicBezTo>
                  <a:cubicBezTo>
                    <a:pt x="52910" y="40537"/>
                    <a:pt x="52857" y="40528"/>
                    <a:pt x="52804" y="40528"/>
                  </a:cubicBezTo>
                  <a:cubicBezTo>
                    <a:pt x="52891" y="39888"/>
                    <a:pt x="52966" y="39243"/>
                    <a:pt x="53038" y="38607"/>
                  </a:cubicBezTo>
                  <a:close/>
                  <a:moveTo>
                    <a:pt x="44087" y="28933"/>
                  </a:moveTo>
                  <a:cubicBezTo>
                    <a:pt x="44209" y="29104"/>
                    <a:pt x="44327" y="29279"/>
                    <a:pt x="44452" y="29447"/>
                  </a:cubicBezTo>
                  <a:cubicBezTo>
                    <a:pt x="46444" y="32038"/>
                    <a:pt x="49630" y="33875"/>
                    <a:pt x="52997" y="34906"/>
                  </a:cubicBezTo>
                  <a:cubicBezTo>
                    <a:pt x="52760" y="35864"/>
                    <a:pt x="52608" y="36843"/>
                    <a:pt x="52477" y="37825"/>
                  </a:cubicBezTo>
                  <a:cubicBezTo>
                    <a:pt x="52452" y="37874"/>
                    <a:pt x="52446" y="37931"/>
                    <a:pt x="52455" y="37984"/>
                  </a:cubicBezTo>
                  <a:cubicBezTo>
                    <a:pt x="52118" y="40568"/>
                    <a:pt x="51887" y="43171"/>
                    <a:pt x="50509" y="45469"/>
                  </a:cubicBezTo>
                  <a:cubicBezTo>
                    <a:pt x="49536" y="47093"/>
                    <a:pt x="47828" y="47877"/>
                    <a:pt x="46138" y="47877"/>
                  </a:cubicBezTo>
                  <a:cubicBezTo>
                    <a:pt x="44087" y="47877"/>
                    <a:pt x="42063" y="46721"/>
                    <a:pt x="41415" y="44506"/>
                  </a:cubicBezTo>
                  <a:cubicBezTo>
                    <a:pt x="40536" y="41488"/>
                    <a:pt x="42756" y="38386"/>
                    <a:pt x="43700" y="35627"/>
                  </a:cubicBezTo>
                  <a:cubicBezTo>
                    <a:pt x="43975" y="34825"/>
                    <a:pt x="44134" y="34018"/>
                    <a:pt x="44218" y="33210"/>
                  </a:cubicBezTo>
                  <a:cubicBezTo>
                    <a:pt x="44277" y="33123"/>
                    <a:pt x="44293" y="33014"/>
                    <a:pt x="44249" y="32924"/>
                  </a:cubicBezTo>
                  <a:cubicBezTo>
                    <a:pt x="44358" y="31602"/>
                    <a:pt x="44268" y="30271"/>
                    <a:pt x="44087" y="28933"/>
                  </a:cubicBezTo>
                  <a:close/>
                  <a:moveTo>
                    <a:pt x="31302" y="33136"/>
                  </a:moveTo>
                  <a:cubicBezTo>
                    <a:pt x="34073" y="33937"/>
                    <a:pt x="36517" y="35253"/>
                    <a:pt x="38765" y="37048"/>
                  </a:cubicBezTo>
                  <a:cubicBezTo>
                    <a:pt x="37163" y="38040"/>
                    <a:pt x="35966" y="39820"/>
                    <a:pt x="34871" y="41528"/>
                  </a:cubicBezTo>
                  <a:cubicBezTo>
                    <a:pt x="33740" y="43305"/>
                    <a:pt x="32726" y="45139"/>
                    <a:pt x="31404" y="46791"/>
                  </a:cubicBezTo>
                  <a:cubicBezTo>
                    <a:pt x="30472" y="47957"/>
                    <a:pt x="29365" y="48905"/>
                    <a:pt x="28146" y="49694"/>
                  </a:cubicBezTo>
                  <a:cubicBezTo>
                    <a:pt x="27252" y="45837"/>
                    <a:pt x="26017" y="42046"/>
                    <a:pt x="24228" y="38504"/>
                  </a:cubicBezTo>
                  <a:cubicBezTo>
                    <a:pt x="27018" y="37344"/>
                    <a:pt x="29493" y="35558"/>
                    <a:pt x="31302" y="33136"/>
                  </a:cubicBezTo>
                  <a:close/>
                  <a:moveTo>
                    <a:pt x="41144" y="40677"/>
                  </a:moveTo>
                  <a:lnTo>
                    <a:pt x="41144" y="40677"/>
                  </a:lnTo>
                  <a:cubicBezTo>
                    <a:pt x="40436" y="43040"/>
                    <a:pt x="40343" y="45485"/>
                    <a:pt x="42463" y="47371"/>
                  </a:cubicBezTo>
                  <a:cubicBezTo>
                    <a:pt x="43364" y="48174"/>
                    <a:pt x="44536" y="48521"/>
                    <a:pt x="45734" y="48521"/>
                  </a:cubicBezTo>
                  <a:cubicBezTo>
                    <a:pt x="47350" y="48521"/>
                    <a:pt x="49014" y="47889"/>
                    <a:pt x="50126" y="46888"/>
                  </a:cubicBezTo>
                  <a:cubicBezTo>
                    <a:pt x="51535" y="45622"/>
                    <a:pt x="52190" y="43860"/>
                    <a:pt x="52567" y="41959"/>
                  </a:cubicBezTo>
                  <a:lnTo>
                    <a:pt x="52567" y="41959"/>
                  </a:lnTo>
                  <a:cubicBezTo>
                    <a:pt x="53864" y="46099"/>
                    <a:pt x="49845" y="49843"/>
                    <a:pt x="45768" y="49962"/>
                  </a:cubicBezTo>
                  <a:cubicBezTo>
                    <a:pt x="45697" y="49964"/>
                    <a:pt x="45626" y="49965"/>
                    <a:pt x="45556" y="49965"/>
                  </a:cubicBezTo>
                  <a:cubicBezTo>
                    <a:pt x="41217" y="49965"/>
                    <a:pt x="38292" y="45908"/>
                    <a:pt x="38912" y="41784"/>
                  </a:cubicBezTo>
                  <a:cubicBezTo>
                    <a:pt x="39554" y="41182"/>
                    <a:pt x="40287" y="40768"/>
                    <a:pt x="41144" y="40677"/>
                  </a:cubicBezTo>
                  <a:close/>
                  <a:moveTo>
                    <a:pt x="9618" y="39037"/>
                  </a:moveTo>
                  <a:cubicBezTo>
                    <a:pt x="10398" y="39658"/>
                    <a:pt x="11592" y="39854"/>
                    <a:pt x="12552" y="39982"/>
                  </a:cubicBezTo>
                  <a:cubicBezTo>
                    <a:pt x="10263" y="43726"/>
                    <a:pt x="9631" y="48016"/>
                    <a:pt x="9010" y="52300"/>
                  </a:cubicBezTo>
                  <a:cubicBezTo>
                    <a:pt x="7096" y="51785"/>
                    <a:pt x="5341" y="50847"/>
                    <a:pt x="4864" y="49082"/>
                  </a:cubicBezTo>
                  <a:cubicBezTo>
                    <a:pt x="4533" y="47851"/>
                    <a:pt x="4967" y="46395"/>
                    <a:pt x="5550" y="45098"/>
                  </a:cubicBezTo>
                  <a:cubicBezTo>
                    <a:pt x="5562" y="45076"/>
                    <a:pt x="5575" y="45054"/>
                    <a:pt x="5581" y="45033"/>
                  </a:cubicBezTo>
                  <a:cubicBezTo>
                    <a:pt x="5871" y="44390"/>
                    <a:pt x="6198" y="43789"/>
                    <a:pt x="6482" y="43277"/>
                  </a:cubicBezTo>
                  <a:cubicBezTo>
                    <a:pt x="7339" y="41740"/>
                    <a:pt x="8430" y="40337"/>
                    <a:pt x="9618" y="39037"/>
                  </a:cubicBezTo>
                  <a:close/>
                  <a:moveTo>
                    <a:pt x="23666" y="38735"/>
                  </a:moveTo>
                  <a:cubicBezTo>
                    <a:pt x="25481" y="42302"/>
                    <a:pt x="26712" y="46133"/>
                    <a:pt x="27604" y="50030"/>
                  </a:cubicBezTo>
                  <a:cubicBezTo>
                    <a:pt x="26853" y="50476"/>
                    <a:pt x="26064" y="50869"/>
                    <a:pt x="25247" y="51212"/>
                  </a:cubicBezTo>
                  <a:cubicBezTo>
                    <a:pt x="22224" y="52481"/>
                    <a:pt x="18805" y="53014"/>
                    <a:pt x="15480" y="53014"/>
                  </a:cubicBezTo>
                  <a:cubicBezTo>
                    <a:pt x="14690" y="53014"/>
                    <a:pt x="13905" y="52984"/>
                    <a:pt x="13132" y="52927"/>
                  </a:cubicBezTo>
                  <a:cubicBezTo>
                    <a:pt x="12147" y="52852"/>
                    <a:pt x="10862" y="52730"/>
                    <a:pt x="9596" y="52446"/>
                  </a:cubicBezTo>
                  <a:cubicBezTo>
                    <a:pt x="10220" y="48128"/>
                    <a:pt x="10840" y="43801"/>
                    <a:pt x="13219" y="40047"/>
                  </a:cubicBezTo>
                  <a:cubicBezTo>
                    <a:pt x="13978" y="40127"/>
                    <a:pt x="14738" y="40164"/>
                    <a:pt x="15499" y="40164"/>
                  </a:cubicBezTo>
                  <a:cubicBezTo>
                    <a:pt x="16862" y="40164"/>
                    <a:pt x="18224" y="40043"/>
                    <a:pt x="19573" y="39823"/>
                  </a:cubicBezTo>
                  <a:cubicBezTo>
                    <a:pt x="20979" y="39595"/>
                    <a:pt x="22354" y="39234"/>
                    <a:pt x="23666" y="38735"/>
                  </a:cubicBezTo>
                  <a:close/>
                  <a:moveTo>
                    <a:pt x="41461" y="36854"/>
                  </a:moveTo>
                  <a:cubicBezTo>
                    <a:pt x="41796" y="36854"/>
                    <a:pt x="42144" y="36889"/>
                    <a:pt x="42506" y="36964"/>
                  </a:cubicBezTo>
                  <a:cubicBezTo>
                    <a:pt x="42518" y="36967"/>
                    <a:pt x="42529" y="36968"/>
                    <a:pt x="42539" y="36968"/>
                  </a:cubicBezTo>
                  <a:cubicBezTo>
                    <a:pt x="42553" y="36968"/>
                    <a:pt x="42567" y="36966"/>
                    <a:pt x="42581" y="36964"/>
                  </a:cubicBezTo>
                  <a:lnTo>
                    <a:pt x="42581" y="36964"/>
                  </a:lnTo>
                  <a:cubicBezTo>
                    <a:pt x="42338" y="37569"/>
                    <a:pt x="42079" y="38164"/>
                    <a:pt x="41836" y="38757"/>
                  </a:cubicBezTo>
                  <a:cubicBezTo>
                    <a:pt x="41662" y="39187"/>
                    <a:pt x="41493" y="39623"/>
                    <a:pt x="41340" y="40066"/>
                  </a:cubicBezTo>
                  <a:cubicBezTo>
                    <a:pt x="41316" y="40061"/>
                    <a:pt x="41290" y="40053"/>
                    <a:pt x="41261" y="40053"/>
                  </a:cubicBezTo>
                  <a:cubicBezTo>
                    <a:pt x="41256" y="40053"/>
                    <a:pt x="41252" y="40053"/>
                    <a:pt x="41247" y="40054"/>
                  </a:cubicBezTo>
                  <a:cubicBezTo>
                    <a:pt x="37590" y="40325"/>
                    <a:pt x="36047" y="45251"/>
                    <a:pt x="34363" y="47879"/>
                  </a:cubicBezTo>
                  <a:cubicBezTo>
                    <a:pt x="31832" y="51838"/>
                    <a:pt x="27052" y="54345"/>
                    <a:pt x="22544" y="55262"/>
                  </a:cubicBezTo>
                  <a:cubicBezTo>
                    <a:pt x="20692" y="55638"/>
                    <a:pt x="18773" y="55816"/>
                    <a:pt x="16845" y="55816"/>
                  </a:cubicBezTo>
                  <a:cubicBezTo>
                    <a:pt x="13782" y="55816"/>
                    <a:pt x="10696" y="55366"/>
                    <a:pt x="7819" y="54541"/>
                  </a:cubicBezTo>
                  <a:cubicBezTo>
                    <a:pt x="6011" y="54024"/>
                    <a:pt x="4234" y="53220"/>
                    <a:pt x="2900" y="51870"/>
                  </a:cubicBezTo>
                  <a:cubicBezTo>
                    <a:pt x="680" y="49628"/>
                    <a:pt x="1833" y="46024"/>
                    <a:pt x="4773" y="45357"/>
                  </a:cubicBezTo>
                  <a:lnTo>
                    <a:pt x="4773" y="45357"/>
                  </a:lnTo>
                  <a:cubicBezTo>
                    <a:pt x="4122" y="47050"/>
                    <a:pt x="3860" y="48877"/>
                    <a:pt x="4755" y="50342"/>
                  </a:cubicBezTo>
                  <a:cubicBezTo>
                    <a:pt x="6064" y="52490"/>
                    <a:pt x="9397" y="53051"/>
                    <a:pt x="11645" y="53369"/>
                  </a:cubicBezTo>
                  <a:cubicBezTo>
                    <a:pt x="12947" y="53553"/>
                    <a:pt x="14294" y="53650"/>
                    <a:pt x="15656" y="53650"/>
                  </a:cubicBezTo>
                  <a:cubicBezTo>
                    <a:pt x="21815" y="53650"/>
                    <a:pt x="28268" y="51672"/>
                    <a:pt x="32131" y="46847"/>
                  </a:cubicBezTo>
                  <a:cubicBezTo>
                    <a:pt x="34621" y="43735"/>
                    <a:pt x="36796" y="36854"/>
                    <a:pt x="41461" y="36854"/>
                  </a:cubicBezTo>
                  <a:close/>
                  <a:moveTo>
                    <a:pt x="3529" y="53279"/>
                  </a:moveTo>
                  <a:lnTo>
                    <a:pt x="3529" y="53279"/>
                  </a:lnTo>
                  <a:cubicBezTo>
                    <a:pt x="4318" y="53890"/>
                    <a:pt x="5235" y="54367"/>
                    <a:pt x="6214" y="54744"/>
                  </a:cubicBezTo>
                  <a:cubicBezTo>
                    <a:pt x="5824" y="55795"/>
                    <a:pt x="5425" y="56842"/>
                    <a:pt x="5038" y="57893"/>
                  </a:cubicBezTo>
                  <a:cubicBezTo>
                    <a:pt x="4268" y="56462"/>
                    <a:pt x="3673" y="54900"/>
                    <a:pt x="3529" y="53279"/>
                  </a:cubicBezTo>
                  <a:close/>
                  <a:moveTo>
                    <a:pt x="52988" y="41388"/>
                  </a:moveTo>
                  <a:cubicBezTo>
                    <a:pt x="54687" y="43103"/>
                    <a:pt x="54294" y="47006"/>
                    <a:pt x="53920" y="49020"/>
                  </a:cubicBezTo>
                  <a:cubicBezTo>
                    <a:pt x="53375" y="51941"/>
                    <a:pt x="51953" y="54760"/>
                    <a:pt x="50229" y="57154"/>
                  </a:cubicBezTo>
                  <a:cubicBezTo>
                    <a:pt x="47485" y="60967"/>
                    <a:pt x="43167" y="63427"/>
                    <a:pt x="38715" y="64901"/>
                  </a:cubicBezTo>
                  <a:cubicBezTo>
                    <a:pt x="43286" y="61572"/>
                    <a:pt x="47083" y="56144"/>
                    <a:pt x="47214" y="50445"/>
                  </a:cubicBezTo>
                  <a:cubicBezTo>
                    <a:pt x="51311" y="49715"/>
                    <a:pt x="54485" y="45422"/>
                    <a:pt x="52988" y="41388"/>
                  </a:cubicBezTo>
                  <a:close/>
                  <a:moveTo>
                    <a:pt x="38238" y="42510"/>
                  </a:moveTo>
                  <a:cubicBezTo>
                    <a:pt x="38027" y="46962"/>
                    <a:pt x="41347" y="50558"/>
                    <a:pt x="45941" y="50558"/>
                  </a:cubicBezTo>
                  <a:cubicBezTo>
                    <a:pt x="46028" y="50558"/>
                    <a:pt x="46116" y="50557"/>
                    <a:pt x="46204" y="50554"/>
                  </a:cubicBezTo>
                  <a:cubicBezTo>
                    <a:pt x="46338" y="50551"/>
                    <a:pt x="46469" y="50529"/>
                    <a:pt x="46603" y="50517"/>
                  </a:cubicBezTo>
                  <a:lnTo>
                    <a:pt x="46603" y="50517"/>
                  </a:lnTo>
                  <a:cubicBezTo>
                    <a:pt x="46432" y="56584"/>
                    <a:pt x="41920" y="62342"/>
                    <a:pt x="36923" y="65382"/>
                  </a:cubicBezTo>
                  <a:cubicBezTo>
                    <a:pt x="36879" y="65407"/>
                    <a:pt x="36848" y="65438"/>
                    <a:pt x="36826" y="65469"/>
                  </a:cubicBezTo>
                  <a:cubicBezTo>
                    <a:pt x="36602" y="65531"/>
                    <a:pt x="36377" y="65584"/>
                    <a:pt x="36153" y="65640"/>
                  </a:cubicBezTo>
                  <a:cubicBezTo>
                    <a:pt x="35978" y="64774"/>
                    <a:pt x="35835" y="63898"/>
                    <a:pt x="35741" y="63000"/>
                  </a:cubicBezTo>
                  <a:cubicBezTo>
                    <a:pt x="35342" y="59199"/>
                    <a:pt x="36206" y="53145"/>
                    <a:pt x="31432" y="51857"/>
                  </a:cubicBezTo>
                  <a:cubicBezTo>
                    <a:pt x="32901" y="50713"/>
                    <a:pt x="34142" y="49347"/>
                    <a:pt x="35161" y="47754"/>
                  </a:cubicBezTo>
                  <a:cubicBezTo>
                    <a:pt x="36059" y="46355"/>
                    <a:pt x="36957" y="44104"/>
                    <a:pt x="38238" y="42510"/>
                  </a:cubicBezTo>
                  <a:close/>
                  <a:moveTo>
                    <a:pt x="24150" y="55433"/>
                  </a:moveTo>
                  <a:cubicBezTo>
                    <a:pt x="23280" y="58866"/>
                    <a:pt x="22285" y="62217"/>
                    <a:pt x="21818" y="65746"/>
                  </a:cubicBezTo>
                  <a:cubicBezTo>
                    <a:pt x="21802" y="65865"/>
                    <a:pt x="21783" y="65986"/>
                    <a:pt x="21765" y="66108"/>
                  </a:cubicBezTo>
                  <a:cubicBezTo>
                    <a:pt x="19361" y="65821"/>
                    <a:pt x="17029" y="65307"/>
                    <a:pt x="14712" y="64612"/>
                  </a:cubicBezTo>
                  <a:cubicBezTo>
                    <a:pt x="14457" y="61852"/>
                    <a:pt x="14681" y="59106"/>
                    <a:pt x="15052" y="56328"/>
                  </a:cubicBezTo>
                  <a:cubicBezTo>
                    <a:pt x="15714" y="56373"/>
                    <a:pt x="16375" y="56396"/>
                    <a:pt x="17034" y="56396"/>
                  </a:cubicBezTo>
                  <a:cubicBezTo>
                    <a:pt x="19458" y="56396"/>
                    <a:pt x="21850" y="56085"/>
                    <a:pt x="24150" y="55433"/>
                  </a:cubicBezTo>
                  <a:close/>
                  <a:moveTo>
                    <a:pt x="6781" y="54947"/>
                  </a:moveTo>
                  <a:cubicBezTo>
                    <a:pt x="9219" y="55770"/>
                    <a:pt x="11975" y="56047"/>
                    <a:pt x="14204" y="56262"/>
                  </a:cubicBezTo>
                  <a:cubicBezTo>
                    <a:pt x="14288" y="56272"/>
                    <a:pt x="14369" y="56275"/>
                    <a:pt x="14454" y="56281"/>
                  </a:cubicBezTo>
                  <a:cubicBezTo>
                    <a:pt x="14067" y="59159"/>
                    <a:pt x="13765" y="62086"/>
                    <a:pt x="14104" y="64983"/>
                  </a:cubicBezTo>
                  <a:cubicBezTo>
                    <a:pt x="14189" y="65703"/>
                    <a:pt x="14332" y="66410"/>
                    <a:pt x="14460" y="67124"/>
                  </a:cubicBezTo>
                  <a:cubicBezTo>
                    <a:pt x="14538" y="67555"/>
                    <a:pt x="14553" y="67929"/>
                    <a:pt x="14525" y="68262"/>
                  </a:cubicBezTo>
                  <a:cubicBezTo>
                    <a:pt x="13827" y="67867"/>
                    <a:pt x="12982" y="67691"/>
                    <a:pt x="12098" y="67691"/>
                  </a:cubicBezTo>
                  <a:cubicBezTo>
                    <a:pt x="9969" y="67691"/>
                    <a:pt x="7608" y="68708"/>
                    <a:pt x="6500" y="70127"/>
                  </a:cubicBezTo>
                  <a:cubicBezTo>
                    <a:pt x="4499" y="69578"/>
                    <a:pt x="2875" y="68434"/>
                    <a:pt x="3264" y="66136"/>
                  </a:cubicBezTo>
                  <a:cubicBezTo>
                    <a:pt x="3916" y="62286"/>
                    <a:pt x="5431" y="58598"/>
                    <a:pt x="6781" y="54947"/>
                  </a:cubicBezTo>
                  <a:close/>
                  <a:moveTo>
                    <a:pt x="58509" y="67003"/>
                  </a:moveTo>
                  <a:lnTo>
                    <a:pt x="58509" y="67003"/>
                  </a:lnTo>
                  <a:cubicBezTo>
                    <a:pt x="58566" y="67417"/>
                    <a:pt x="58569" y="67823"/>
                    <a:pt x="58491" y="68209"/>
                  </a:cubicBezTo>
                  <a:cubicBezTo>
                    <a:pt x="58185" y="69712"/>
                    <a:pt x="55928" y="70124"/>
                    <a:pt x="53774" y="70202"/>
                  </a:cubicBezTo>
                  <a:cubicBezTo>
                    <a:pt x="54709" y="68409"/>
                    <a:pt x="56433" y="67056"/>
                    <a:pt x="58509" y="67003"/>
                  </a:cubicBezTo>
                  <a:close/>
                  <a:moveTo>
                    <a:pt x="53652" y="52063"/>
                  </a:moveTo>
                  <a:cubicBezTo>
                    <a:pt x="54329" y="55181"/>
                    <a:pt x="55105" y="58283"/>
                    <a:pt x="56187" y="61288"/>
                  </a:cubicBezTo>
                  <a:lnTo>
                    <a:pt x="56190" y="61288"/>
                  </a:lnTo>
                  <a:cubicBezTo>
                    <a:pt x="56735" y="62803"/>
                    <a:pt x="57964" y="64668"/>
                    <a:pt x="58397" y="66410"/>
                  </a:cubicBezTo>
                  <a:cubicBezTo>
                    <a:pt x="56043" y="66516"/>
                    <a:pt x="54045" y="68103"/>
                    <a:pt x="53082" y="70214"/>
                  </a:cubicBezTo>
                  <a:cubicBezTo>
                    <a:pt x="53034" y="70214"/>
                    <a:pt x="52986" y="70214"/>
                    <a:pt x="52939" y="70214"/>
                  </a:cubicBezTo>
                  <a:cubicBezTo>
                    <a:pt x="51798" y="70214"/>
                    <a:pt x="50759" y="70145"/>
                    <a:pt x="50170" y="70124"/>
                  </a:cubicBezTo>
                  <a:cubicBezTo>
                    <a:pt x="48096" y="70043"/>
                    <a:pt x="46157" y="69812"/>
                    <a:pt x="45440" y="67542"/>
                  </a:cubicBezTo>
                  <a:cubicBezTo>
                    <a:pt x="44982" y="66089"/>
                    <a:pt x="45035" y="64281"/>
                    <a:pt x="44895" y="62753"/>
                  </a:cubicBezTo>
                  <a:cubicBezTo>
                    <a:pt x="44891" y="62735"/>
                    <a:pt x="44885" y="62722"/>
                    <a:pt x="44879" y="62704"/>
                  </a:cubicBezTo>
                  <a:cubicBezTo>
                    <a:pt x="47557" y="61045"/>
                    <a:pt x="49898" y="58894"/>
                    <a:pt x="51626" y="56163"/>
                  </a:cubicBezTo>
                  <a:cubicBezTo>
                    <a:pt x="52439" y="54875"/>
                    <a:pt x="53122" y="53497"/>
                    <a:pt x="53652" y="52063"/>
                  </a:cubicBezTo>
                  <a:close/>
                  <a:moveTo>
                    <a:pt x="12164" y="68286"/>
                  </a:moveTo>
                  <a:cubicBezTo>
                    <a:pt x="13000" y="68286"/>
                    <a:pt x="13784" y="68468"/>
                    <a:pt x="14398" y="68892"/>
                  </a:cubicBezTo>
                  <a:cubicBezTo>
                    <a:pt x="13964" y="70152"/>
                    <a:pt x="12580" y="70541"/>
                    <a:pt x="10856" y="70579"/>
                  </a:cubicBezTo>
                  <a:lnTo>
                    <a:pt x="10856" y="70582"/>
                  </a:lnTo>
                  <a:cubicBezTo>
                    <a:pt x="10723" y="70585"/>
                    <a:pt x="10586" y="70586"/>
                    <a:pt x="10444" y="70586"/>
                  </a:cubicBezTo>
                  <a:cubicBezTo>
                    <a:pt x="9468" y="70586"/>
                    <a:pt x="8289" y="70514"/>
                    <a:pt x="7168" y="70286"/>
                  </a:cubicBezTo>
                  <a:cubicBezTo>
                    <a:pt x="8239" y="69165"/>
                    <a:pt x="10326" y="68286"/>
                    <a:pt x="12164" y="68286"/>
                  </a:cubicBezTo>
                  <a:close/>
                  <a:moveTo>
                    <a:pt x="30803" y="52309"/>
                  </a:moveTo>
                  <a:cubicBezTo>
                    <a:pt x="30809" y="52309"/>
                    <a:pt x="30815" y="52315"/>
                    <a:pt x="30825" y="52319"/>
                  </a:cubicBezTo>
                  <a:cubicBezTo>
                    <a:pt x="35738" y="53257"/>
                    <a:pt x="34800" y="59374"/>
                    <a:pt x="35136" y="63000"/>
                  </a:cubicBezTo>
                  <a:cubicBezTo>
                    <a:pt x="35286" y="64630"/>
                    <a:pt x="35573" y="66242"/>
                    <a:pt x="35994" y="67823"/>
                  </a:cubicBezTo>
                  <a:cubicBezTo>
                    <a:pt x="36287" y="68926"/>
                    <a:pt x="36782" y="70164"/>
                    <a:pt x="36754" y="71311"/>
                  </a:cubicBezTo>
                  <a:cubicBezTo>
                    <a:pt x="36328" y="71277"/>
                    <a:pt x="35885" y="71257"/>
                    <a:pt x="35434" y="71257"/>
                  </a:cubicBezTo>
                  <a:cubicBezTo>
                    <a:pt x="32630" y="71257"/>
                    <a:pt x="29506" y="72009"/>
                    <a:pt x="28097" y="74563"/>
                  </a:cubicBezTo>
                  <a:cubicBezTo>
                    <a:pt x="28097" y="74566"/>
                    <a:pt x="28097" y="74566"/>
                    <a:pt x="28097" y="74569"/>
                  </a:cubicBezTo>
                  <a:cubicBezTo>
                    <a:pt x="26276" y="74482"/>
                    <a:pt x="24305" y="74164"/>
                    <a:pt x="22874" y="73042"/>
                  </a:cubicBezTo>
                  <a:cubicBezTo>
                    <a:pt x="21814" y="72212"/>
                    <a:pt x="21793" y="70866"/>
                    <a:pt x="21883" y="69634"/>
                  </a:cubicBezTo>
                  <a:cubicBezTo>
                    <a:pt x="21958" y="68652"/>
                    <a:pt x="22104" y="67645"/>
                    <a:pt x="22267" y="66644"/>
                  </a:cubicBezTo>
                  <a:cubicBezTo>
                    <a:pt x="22310" y="66579"/>
                    <a:pt x="22323" y="66491"/>
                    <a:pt x="22304" y="66407"/>
                  </a:cubicBezTo>
                  <a:cubicBezTo>
                    <a:pt x="22404" y="65793"/>
                    <a:pt x="22507" y="65182"/>
                    <a:pt x="22603" y="64583"/>
                  </a:cubicBezTo>
                  <a:cubicBezTo>
                    <a:pt x="23108" y="61397"/>
                    <a:pt x="24044" y="58351"/>
                    <a:pt x="24826" y="55230"/>
                  </a:cubicBezTo>
                  <a:cubicBezTo>
                    <a:pt x="26694" y="54638"/>
                    <a:pt x="28499" y="53818"/>
                    <a:pt x="30198" y="52739"/>
                  </a:cubicBezTo>
                  <a:cubicBezTo>
                    <a:pt x="30410" y="52605"/>
                    <a:pt x="30600" y="52450"/>
                    <a:pt x="30803" y="52309"/>
                  </a:cubicBezTo>
                  <a:close/>
                  <a:moveTo>
                    <a:pt x="35417" y="71863"/>
                  </a:moveTo>
                  <a:cubicBezTo>
                    <a:pt x="35851" y="71863"/>
                    <a:pt x="36277" y="71881"/>
                    <a:pt x="36686" y="71913"/>
                  </a:cubicBezTo>
                  <a:cubicBezTo>
                    <a:pt x="36580" y="72399"/>
                    <a:pt x="36355" y="72861"/>
                    <a:pt x="35938" y="73279"/>
                  </a:cubicBezTo>
                  <a:cubicBezTo>
                    <a:pt x="34772" y="74444"/>
                    <a:pt x="32701" y="74633"/>
                    <a:pt x="30845" y="74633"/>
                  </a:cubicBezTo>
                  <a:cubicBezTo>
                    <a:pt x="30139" y="74633"/>
                    <a:pt x="29465" y="74605"/>
                    <a:pt x="28882" y="74594"/>
                  </a:cubicBezTo>
                  <a:cubicBezTo>
                    <a:pt x="28854" y="74594"/>
                    <a:pt x="28823" y="74591"/>
                    <a:pt x="28795" y="74591"/>
                  </a:cubicBezTo>
                  <a:cubicBezTo>
                    <a:pt x="30165" y="72467"/>
                    <a:pt x="32927" y="71863"/>
                    <a:pt x="35417" y="71863"/>
                  </a:cubicBezTo>
                  <a:close/>
                  <a:moveTo>
                    <a:pt x="60316" y="0"/>
                  </a:moveTo>
                  <a:cubicBezTo>
                    <a:pt x="59134" y="0"/>
                    <a:pt x="57278" y="574"/>
                    <a:pt x="56240" y="1582"/>
                  </a:cubicBezTo>
                  <a:cubicBezTo>
                    <a:pt x="53160" y="1881"/>
                    <a:pt x="49739" y="2611"/>
                    <a:pt x="47255" y="4578"/>
                  </a:cubicBezTo>
                  <a:cubicBezTo>
                    <a:pt x="44779" y="6539"/>
                    <a:pt x="43133" y="9335"/>
                    <a:pt x="42123" y="12285"/>
                  </a:cubicBezTo>
                  <a:cubicBezTo>
                    <a:pt x="40430" y="17214"/>
                    <a:pt x="40714" y="23128"/>
                    <a:pt x="43308" y="27702"/>
                  </a:cubicBezTo>
                  <a:cubicBezTo>
                    <a:pt x="43308" y="27723"/>
                    <a:pt x="43301" y="27739"/>
                    <a:pt x="43305" y="27761"/>
                  </a:cubicBezTo>
                  <a:cubicBezTo>
                    <a:pt x="43576" y="29366"/>
                    <a:pt x="43794" y="30978"/>
                    <a:pt x="43694" y="32596"/>
                  </a:cubicBezTo>
                  <a:cubicBezTo>
                    <a:pt x="39744" y="30709"/>
                    <a:pt x="35034" y="29877"/>
                    <a:pt x="30455" y="29877"/>
                  </a:cubicBezTo>
                  <a:cubicBezTo>
                    <a:pt x="28082" y="29877"/>
                    <a:pt x="25743" y="30101"/>
                    <a:pt x="23563" y="30517"/>
                  </a:cubicBezTo>
                  <a:cubicBezTo>
                    <a:pt x="16555" y="31851"/>
                    <a:pt x="10354" y="36194"/>
                    <a:pt x="6469" y="42133"/>
                  </a:cubicBezTo>
                  <a:cubicBezTo>
                    <a:pt x="5995" y="42860"/>
                    <a:pt x="5472" y="43751"/>
                    <a:pt x="5045" y="44705"/>
                  </a:cubicBezTo>
                  <a:cubicBezTo>
                    <a:pt x="1250" y="45263"/>
                    <a:pt x="0" y="49472"/>
                    <a:pt x="2472" y="52297"/>
                  </a:cubicBezTo>
                  <a:cubicBezTo>
                    <a:pt x="2606" y="52450"/>
                    <a:pt x="2750" y="52590"/>
                    <a:pt x="2896" y="52730"/>
                  </a:cubicBezTo>
                  <a:cubicBezTo>
                    <a:pt x="2946" y="54828"/>
                    <a:pt x="3738" y="56852"/>
                    <a:pt x="4770" y="58657"/>
                  </a:cubicBezTo>
                  <a:cubicBezTo>
                    <a:pt x="4449" y="59555"/>
                    <a:pt x="4140" y="60459"/>
                    <a:pt x="3872" y="61375"/>
                  </a:cubicBezTo>
                  <a:cubicBezTo>
                    <a:pt x="3299" y="63346"/>
                    <a:pt x="2220" y="65918"/>
                    <a:pt x="2647" y="67997"/>
                  </a:cubicBezTo>
                  <a:cubicBezTo>
                    <a:pt x="3233" y="70813"/>
                    <a:pt x="8062" y="71053"/>
                    <a:pt x="10248" y="71174"/>
                  </a:cubicBezTo>
                  <a:cubicBezTo>
                    <a:pt x="10517" y="71189"/>
                    <a:pt x="10798" y="71199"/>
                    <a:pt x="11082" y="71199"/>
                  </a:cubicBezTo>
                  <a:cubicBezTo>
                    <a:pt x="12372" y="71199"/>
                    <a:pt x="13753" y="70986"/>
                    <a:pt x="14619" y="69993"/>
                  </a:cubicBezTo>
                  <a:cubicBezTo>
                    <a:pt x="15417" y="69076"/>
                    <a:pt x="15177" y="67676"/>
                    <a:pt x="14977" y="66594"/>
                  </a:cubicBezTo>
                  <a:lnTo>
                    <a:pt x="14974" y="66594"/>
                  </a:lnTo>
                  <a:cubicBezTo>
                    <a:pt x="14893" y="66149"/>
                    <a:pt x="14828" y="65703"/>
                    <a:pt x="14775" y="65257"/>
                  </a:cubicBezTo>
                  <a:lnTo>
                    <a:pt x="14775" y="65257"/>
                  </a:lnTo>
                  <a:cubicBezTo>
                    <a:pt x="17038" y="65924"/>
                    <a:pt x="19323" y="66414"/>
                    <a:pt x="21665" y="66700"/>
                  </a:cubicBezTo>
                  <a:cubicBezTo>
                    <a:pt x="21260" y="69004"/>
                    <a:pt x="20614" y="71763"/>
                    <a:pt x="22447" y="73469"/>
                  </a:cubicBezTo>
                  <a:cubicBezTo>
                    <a:pt x="23900" y="74822"/>
                    <a:pt x="26282" y="75046"/>
                    <a:pt x="28162" y="75171"/>
                  </a:cubicBezTo>
                  <a:cubicBezTo>
                    <a:pt x="28812" y="75213"/>
                    <a:pt x="29496" y="75243"/>
                    <a:pt x="30190" y="75243"/>
                  </a:cubicBezTo>
                  <a:cubicBezTo>
                    <a:pt x="32122" y="75243"/>
                    <a:pt x="34139" y="75009"/>
                    <a:pt x="35769" y="74142"/>
                  </a:cubicBezTo>
                  <a:cubicBezTo>
                    <a:pt x="37612" y="73160"/>
                    <a:pt x="37537" y="70993"/>
                    <a:pt x="37035" y="69257"/>
                  </a:cubicBezTo>
                  <a:cubicBezTo>
                    <a:pt x="36745" y="68247"/>
                    <a:pt x="36486" y="67246"/>
                    <a:pt x="36268" y="66236"/>
                  </a:cubicBezTo>
                  <a:cubicBezTo>
                    <a:pt x="39074" y="65537"/>
                    <a:pt x="41824" y="64490"/>
                    <a:pt x="44315" y="63037"/>
                  </a:cubicBezTo>
                  <a:cubicBezTo>
                    <a:pt x="44586" y="66276"/>
                    <a:pt x="44446" y="69996"/>
                    <a:pt x="48383" y="70588"/>
                  </a:cubicBezTo>
                  <a:cubicBezTo>
                    <a:pt x="49527" y="70760"/>
                    <a:pt x="50822" y="70876"/>
                    <a:pt x="52139" y="70876"/>
                  </a:cubicBezTo>
                  <a:cubicBezTo>
                    <a:pt x="54172" y="70876"/>
                    <a:pt x="56255" y="70599"/>
                    <a:pt x="57905" y="69821"/>
                  </a:cubicBezTo>
                  <a:cubicBezTo>
                    <a:pt x="60589" y="68552"/>
                    <a:pt x="58444" y="65032"/>
                    <a:pt x="57633" y="63252"/>
                  </a:cubicBezTo>
                  <a:cubicBezTo>
                    <a:pt x="55887" y="59433"/>
                    <a:pt x="54937" y="55237"/>
                    <a:pt x="54070" y="51153"/>
                  </a:cubicBezTo>
                  <a:cubicBezTo>
                    <a:pt x="54057" y="51096"/>
                    <a:pt x="54032" y="51056"/>
                    <a:pt x="54004" y="51022"/>
                  </a:cubicBezTo>
                  <a:cubicBezTo>
                    <a:pt x="54425" y="49659"/>
                    <a:pt x="54709" y="48259"/>
                    <a:pt x="54803" y="46835"/>
                  </a:cubicBezTo>
                  <a:cubicBezTo>
                    <a:pt x="54856" y="46027"/>
                    <a:pt x="54849" y="45058"/>
                    <a:pt x="54709" y="44107"/>
                  </a:cubicBezTo>
                  <a:cubicBezTo>
                    <a:pt x="54765" y="44072"/>
                    <a:pt x="54815" y="44029"/>
                    <a:pt x="54846" y="43957"/>
                  </a:cubicBezTo>
                  <a:cubicBezTo>
                    <a:pt x="55766" y="41750"/>
                    <a:pt x="54827" y="39374"/>
                    <a:pt x="53125" y="37850"/>
                  </a:cubicBezTo>
                  <a:cubicBezTo>
                    <a:pt x="53241" y="36880"/>
                    <a:pt x="53375" y="35942"/>
                    <a:pt x="53584" y="35078"/>
                  </a:cubicBezTo>
                  <a:cubicBezTo>
                    <a:pt x="55475" y="35598"/>
                    <a:pt x="57409" y="35869"/>
                    <a:pt x="59205" y="35869"/>
                  </a:cubicBezTo>
                  <a:cubicBezTo>
                    <a:pt x="59348" y="35869"/>
                    <a:pt x="59491" y="35867"/>
                    <a:pt x="59632" y="35864"/>
                  </a:cubicBezTo>
                  <a:cubicBezTo>
                    <a:pt x="65100" y="35733"/>
                    <a:pt x="72558" y="32247"/>
                    <a:pt x="70316" y="25734"/>
                  </a:cubicBezTo>
                  <a:lnTo>
                    <a:pt x="70316" y="25734"/>
                  </a:lnTo>
                  <a:cubicBezTo>
                    <a:pt x="70597" y="25750"/>
                    <a:pt x="70877" y="25775"/>
                    <a:pt x="71161" y="25828"/>
                  </a:cubicBezTo>
                  <a:cubicBezTo>
                    <a:pt x="71796" y="25943"/>
                    <a:pt x="72374" y="26027"/>
                    <a:pt x="72912" y="26027"/>
                  </a:cubicBezTo>
                  <a:cubicBezTo>
                    <a:pt x="73957" y="26027"/>
                    <a:pt x="74854" y="25712"/>
                    <a:pt x="75735" y="24699"/>
                  </a:cubicBezTo>
                  <a:cubicBezTo>
                    <a:pt x="77022" y="23221"/>
                    <a:pt x="77415" y="20964"/>
                    <a:pt x="77767" y="19106"/>
                  </a:cubicBezTo>
                  <a:cubicBezTo>
                    <a:pt x="78076" y="17466"/>
                    <a:pt x="78394" y="15820"/>
                    <a:pt x="77839" y="14199"/>
                  </a:cubicBezTo>
                  <a:cubicBezTo>
                    <a:pt x="77181" y="12260"/>
                    <a:pt x="75139" y="10944"/>
                    <a:pt x="73661" y="9697"/>
                  </a:cubicBezTo>
                  <a:cubicBezTo>
                    <a:pt x="70656" y="7166"/>
                    <a:pt x="67423" y="4004"/>
                    <a:pt x="63732" y="2464"/>
                  </a:cubicBezTo>
                  <a:cubicBezTo>
                    <a:pt x="64308" y="416"/>
                    <a:pt x="61870" y="39"/>
                    <a:pt x="60399" y="1"/>
                  </a:cubicBezTo>
                  <a:cubicBezTo>
                    <a:pt x="60371" y="0"/>
                    <a:pt x="60344" y="0"/>
                    <a:pt x="60316" y="0"/>
                  </a:cubicBezTo>
                  <a:close/>
                </a:path>
              </a:pathLst>
            </a:custGeom>
            <a:solidFill>
              <a:schemeClr val="lt1"/>
            </a:solidFill>
            <a:ln w="114300" cap="flat" cmpd="sng">
              <a:solidFill>
                <a:schemeClr val="lt1"/>
              </a:solidFill>
              <a:prstDash val="solid"/>
              <a:round/>
              <a:headEnd type="none" w="sm" len="sm"/>
              <a:tailEnd type="none" w="sm" len="sm"/>
            </a:ln>
            <a:effectLst>
              <a:outerShdw dist="190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4910;p47">
              <a:extLst>
                <a:ext uri="{FF2B5EF4-FFF2-40B4-BE49-F238E27FC236}">
                  <a16:creationId xmlns:a16="http://schemas.microsoft.com/office/drawing/2014/main" id="{211E3C13-B8AE-7A1C-B166-7BA9736D3CA0}"/>
                </a:ext>
              </a:extLst>
            </p:cNvPr>
            <p:cNvGrpSpPr/>
            <p:nvPr/>
          </p:nvGrpSpPr>
          <p:grpSpPr>
            <a:xfrm>
              <a:off x="2747892" y="2746101"/>
              <a:ext cx="1365819" cy="1310939"/>
              <a:chOff x="4046567" y="2695376"/>
              <a:chExt cx="1365819" cy="1310939"/>
            </a:xfrm>
          </p:grpSpPr>
          <p:sp>
            <p:nvSpPr>
              <p:cNvPr id="11" name="Google Shape;4911;p47">
                <a:extLst>
                  <a:ext uri="{FF2B5EF4-FFF2-40B4-BE49-F238E27FC236}">
                    <a16:creationId xmlns:a16="http://schemas.microsoft.com/office/drawing/2014/main" id="{B6986A6A-3BAC-512D-37E5-450CE15FA5DC}"/>
                  </a:ext>
                </a:extLst>
              </p:cNvPr>
              <p:cNvSpPr/>
              <p:nvPr/>
            </p:nvSpPr>
            <p:spPr>
              <a:xfrm>
                <a:off x="4295116" y="3658213"/>
                <a:ext cx="175305" cy="191874"/>
              </a:xfrm>
              <a:custGeom>
                <a:avLst/>
                <a:gdLst/>
                <a:ahLst/>
                <a:cxnLst/>
                <a:rect l="l" t="t" r="r" b="b"/>
                <a:pathLst>
                  <a:path w="10062" h="11013" extrusionOk="0">
                    <a:moveTo>
                      <a:pt x="9884" y="1"/>
                    </a:moveTo>
                    <a:cubicBezTo>
                      <a:pt x="9868" y="1"/>
                      <a:pt x="9852" y="4"/>
                      <a:pt x="9840" y="7"/>
                    </a:cubicBezTo>
                    <a:cubicBezTo>
                      <a:pt x="7601" y="643"/>
                      <a:pt x="5223" y="964"/>
                      <a:pt x="2763" y="964"/>
                    </a:cubicBezTo>
                    <a:cubicBezTo>
                      <a:pt x="2114" y="964"/>
                      <a:pt x="1453" y="942"/>
                      <a:pt x="796" y="899"/>
                    </a:cubicBezTo>
                    <a:cubicBezTo>
                      <a:pt x="792" y="896"/>
                      <a:pt x="789" y="896"/>
                      <a:pt x="786" y="896"/>
                    </a:cubicBezTo>
                    <a:cubicBezTo>
                      <a:pt x="702" y="896"/>
                      <a:pt x="630" y="958"/>
                      <a:pt x="618" y="1042"/>
                    </a:cubicBezTo>
                    <a:cubicBezTo>
                      <a:pt x="294" y="3480"/>
                      <a:pt x="1" y="6373"/>
                      <a:pt x="278" y="9363"/>
                    </a:cubicBezTo>
                    <a:cubicBezTo>
                      <a:pt x="284" y="9432"/>
                      <a:pt x="331" y="9488"/>
                      <a:pt x="397" y="9510"/>
                    </a:cubicBezTo>
                    <a:cubicBezTo>
                      <a:pt x="2853" y="10245"/>
                      <a:pt x="5170" y="10735"/>
                      <a:pt x="7477" y="11012"/>
                    </a:cubicBezTo>
                    <a:lnTo>
                      <a:pt x="7495" y="11012"/>
                    </a:lnTo>
                    <a:cubicBezTo>
                      <a:pt x="7580" y="11012"/>
                      <a:pt x="7654" y="10941"/>
                      <a:pt x="7667" y="10856"/>
                    </a:cubicBezTo>
                    <a:cubicBezTo>
                      <a:pt x="7686" y="10738"/>
                      <a:pt x="7704" y="10620"/>
                      <a:pt x="7720" y="10504"/>
                    </a:cubicBezTo>
                    <a:cubicBezTo>
                      <a:pt x="8091" y="7698"/>
                      <a:pt x="8814" y="4942"/>
                      <a:pt x="9513" y="2280"/>
                    </a:cubicBezTo>
                    <a:cubicBezTo>
                      <a:pt x="9690" y="1591"/>
                      <a:pt x="9871" y="902"/>
                      <a:pt x="10049" y="210"/>
                    </a:cubicBezTo>
                    <a:cubicBezTo>
                      <a:pt x="10061" y="150"/>
                      <a:pt x="10046" y="91"/>
                      <a:pt x="10002" y="48"/>
                    </a:cubicBezTo>
                    <a:cubicBezTo>
                      <a:pt x="9971" y="16"/>
                      <a:pt x="9927" y="1"/>
                      <a:pt x="9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12;p47">
                <a:extLst>
                  <a:ext uri="{FF2B5EF4-FFF2-40B4-BE49-F238E27FC236}">
                    <a16:creationId xmlns:a16="http://schemas.microsoft.com/office/drawing/2014/main" id="{CB9885D5-25AE-F2E4-9B25-13EF4DFE4E3C}"/>
                  </a:ext>
                </a:extLst>
              </p:cNvPr>
              <p:cNvSpPr/>
              <p:nvPr/>
            </p:nvSpPr>
            <p:spPr>
              <a:xfrm>
                <a:off x="4423137" y="3603785"/>
                <a:ext cx="267104" cy="393714"/>
              </a:xfrm>
              <a:custGeom>
                <a:avLst/>
                <a:gdLst/>
                <a:ahLst/>
                <a:cxnLst/>
                <a:rect l="l" t="t" r="r" b="b"/>
                <a:pathLst>
                  <a:path w="15331" h="22598" extrusionOk="0">
                    <a:moveTo>
                      <a:pt x="9186" y="1"/>
                    </a:moveTo>
                    <a:cubicBezTo>
                      <a:pt x="9154" y="1"/>
                      <a:pt x="9120" y="10"/>
                      <a:pt x="9089" y="32"/>
                    </a:cubicBezTo>
                    <a:cubicBezTo>
                      <a:pt x="9011" y="88"/>
                      <a:pt x="8933" y="144"/>
                      <a:pt x="8858" y="200"/>
                    </a:cubicBezTo>
                    <a:cubicBezTo>
                      <a:pt x="8740" y="288"/>
                      <a:pt x="8621" y="378"/>
                      <a:pt x="8497" y="456"/>
                    </a:cubicBezTo>
                    <a:cubicBezTo>
                      <a:pt x="6857" y="1497"/>
                      <a:pt x="5061" y="2327"/>
                      <a:pt x="3162" y="2928"/>
                    </a:cubicBezTo>
                    <a:cubicBezTo>
                      <a:pt x="3106" y="2947"/>
                      <a:pt x="3062" y="2994"/>
                      <a:pt x="3050" y="3050"/>
                    </a:cubicBezTo>
                    <a:cubicBezTo>
                      <a:pt x="2838" y="3898"/>
                      <a:pt x="2614" y="4740"/>
                      <a:pt x="2389" y="5578"/>
                    </a:cubicBezTo>
                    <a:cubicBezTo>
                      <a:pt x="1800" y="7798"/>
                      <a:pt x="1192" y="10090"/>
                      <a:pt x="821" y="12419"/>
                    </a:cubicBezTo>
                    <a:cubicBezTo>
                      <a:pt x="762" y="12805"/>
                      <a:pt x="696" y="13195"/>
                      <a:pt x="631" y="13591"/>
                    </a:cubicBezTo>
                    <a:lnTo>
                      <a:pt x="525" y="14302"/>
                    </a:lnTo>
                    <a:cubicBezTo>
                      <a:pt x="534" y="14345"/>
                      <a:pt x="528" y="14386"/>
                      <a:pt x="509" y="14414"/>
                    </a:cubicBezTo>
                    <a:cubicBezTo>
                      <a:pt x="497" y="14433"/>
                      <a:pt x="490" y="14454"/>
                      <a:pt x="484" y="14479"/>
                    </a:cubicBezTo>
                    <a:cubicBezTo>
                      <a:pt x="331" y="15436"/>
                      <a:pt x="179" y="16462"/>
                      <a:pt x="101" y="17482"/>
                    </a:cubicBezTo>
                    <a:cubicBezTo>
                      <a:pt x="1" y="18819"/>
                      <a:pt x="60" y="20175"/>
                      <a:pt x="1158" y="21036"/>
                    </a:cubicBezTo>
                    <a:cubicBezTo>
                      <a:pt x="2748" y="22283"/>
                      <a:pt x="4955" y="22523"/>
                      <a:pt x="6473" y="22598"/>
                    </a:cubicBezTo>
                    <a:lnTo>
                      <a:pt x="6476" y="22598"/>
                    </a:lnTo>
                    <a:cubicBezTo>
                      <a:pt x="6536" y="22598"/>
                      <a:pt x="6598" y="22551"/>
                      <a:pt x="6629" y="22504"/>
                    </a:cubicBezTo>
                    <a:cubicBezTo>
                      <a:pt x="8172" y="19705"/>
                      <a:pt x="11798" y="19287"/>
                      <a:pt x="13818" y="19287"/>
                    </a:cubicBezTo>
                    <a:cubicBezTo>
                      <a:pt x="14249" y="19287"/>
                      <a:pt x="14688" y="19305"/>
                      <a:pt x="15128" y="19340"/>
                    </a:cubicBezTo>
                    <a:lnTo>
                      <a:pt x="15140" y="19340"/>
                    </a:lnTo>
                    <a:cubicBezTo>
                      <a:pt x="15181" y="19340"/>
                      <a:pt x="15221" y="19324"/>
                      <a:pt x="15253" y="19296"/>
                    </a:cubicBezTo>
                    <a:cubicBezTo>
                      <a:pt x="15287" y="19268"/>
                      <a:pt x="15306" y="19224"/>
                      <a:pt x="15309" y="19178"/>
                    </a:cubicBezTo>
                    <a:cubicBezTo>
                      <a:pt x="15331" y="18283"/>
                      <a:pt x="15050" y="17360"/>
                      <a:pt x="14782" y="16468"/>
                    </a:cubicBezTo>
                    <a:cubicBezTo>
                      <a:pt x="14695" y="16185"/>
                      <a:pt x="14613" y="15907"/>
                      <a:pt x="14542" y="15639"/>
                    </a:cubicBezTo>
                    <a:cubicBezTo>
                      <a:pt x="14124" y="14071"/>
                      <a:pt x="13837" y="12459"/>
                      <a:pt x="13687" y="10844"/>
                    </a:cubicBezTo>
                    <a:cubicBezTo>
                      <a:pt x="13628" y="10186"/>
                      <a:pt x="13610" y="9447"/>
                      <a:pt x="13588" y="8665"/>
                    </a:cubicBezTo>
                    <a:cubicBezTo>
                      <a:pt x="13500" y="5164"/>
                      <a:pt x="13391" y="808"/>
                      <a:pt x="9223" y="4"/>
                    </a:cubicBezTo>
                    <a:cubicBezTo>
                      <a:pt x="9211" y="1"/>
                      <a:pt x="9198" y="1"/>
                      <a:pt x="9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13;p47">
                <a:extLst>
                  <a:ext uri="{FF2B5EF4-FFF2-40B4-BE49-F238E27FC236}">
                    <a16:creationId xmlns:a16="http://schemas.microsoft.com/office/drawing/2014/main" id="{DCCD125E-7F38-BE08-BCC0-55869AFED924}"/>
                  </a:ext>
                </a:extLst>
              </p:cNvPr>
              <p:cNvSpPr/>
              <p:nvPr/>
            </p:nvSpPr>
            <p:spPr>
              <a:xfrm>
                <a:off x="4545199" y="3944465"/>
                <a:ext cx="143527" cy="54132"/>
              </a:xfrm>
              <a:custGeom>
                <a:avLst/>
                <a:gdLst/>
                <a:ahLst/>
                <a:cxnLst/>
                <a:rect l="l" t="t" r="r" b="b"/>
                <a:pathLst>
                  <a:path w="8238" h="3107" extrusionOk="0">
                    <a:moveTo>
                      <a:pt x="6800" y="1"/>
                    </a:moveTo>
                    <a:cubicBezTo>
                      <a:pt x="4537" y="1"/>
                      <a:pt x="1528" y="487"/>
                      <a:pt x="35" y="2807"/>
                    </a:cubicBezTo>
                    <a:cubicBezTo>
                      <a:pt x="0" y="2860"/>
                      <a:pt x="44" y="2925"/>
                      <a:pt x="72" y="2978"/>
                    </a:cubicBezTo>
                    <a:cubicBezTo>
                      <a:pt x="100" y="3031"/>
                      <a:pt x="200" y="3069"/>
                      <a:pt x="259" y="3069"/>
                    </a:cubicBezTo>
                    <a:lnTo>
                      <a:pt x="864" y="3084"/>
                    </a:lnTo>
                    <a:cubicBezTo>
                      <a:pt x="1288" y="3094"/>
                      <a:pt x="1746" y="3106"/>
                      <a:pt x="2217" y="3106"/>
                    </a:cubicBezTo>
                    <a:cubicBezTo>
                      <a:pt x="3994" y="3106"/>
                      <a:pt x="6192" y="2947"/>
                      <a:pt x="7436" y="1703"/>
                    </a:cubicBezTo>
                    <a:cubicBezTo>
                      <a:pt x="7848" y="1292"/>
                      <a:pt x="8109" y="818"/>
                      <a:pt x="8228" y="253"/>
                    </a:cubicBezTo>
                    <a:cubicBezTo>
                      <a:pt x="8237" y="207"/>
                      <a:pt x="8228" y="157"/>
                      <a:pt x="8200" y="119"/>
                    </a:cubicBezTo>
                    <a:cubicBezTo>
                      <a:pt x="8169" y="79"/>
                      <a:pt x="8125" y="54"/>
                      <a:pt x="8078" y="51"/>
                    </a:cubicBezTo>
                    <a:cubicBezTo>
                      <a:pt x="7648" y="16"/>
                      <a:pt x="7215" y="1"/>
                      <a:pt x="6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14;p47">
                <a:extLst>
                  <a:ext uri="{FF2B5EF4-FFF2-40B4-BE49-F238E27FC236}">
                    <a16:creationId xmlns:a16="http://schemas.microsoft.com/office/drawing/2014/main" id="{23304172-8EFE-57B5-BF61-532EE4D80DDE}"/>
                  </a:ext>
                </a:extLst>
              </p:cNvPr>
              <p:cNvSpPr/>
              <p:nvPr/>
            </p:nvSpPr>
            <p:spPr>
              <a:xfrm>
                <a:off x="4591090" y="3433080"/>
                <a:ext cx="270415" cy="408854"/>
              </a:xfrm>
              <a:custGeom>
                <a:avLst/>
                <a:gdLst/>
                <a:ahLst/>
                <a:cxnLst/>
                <a:rect l="l" t="t" r="r" b="b"/>
                <a:pathLst>
                  <a:path w="15521" h="23467" extrusionOk="0">
                    <a:moveTo>
                      <a:pt x="6984" y="0"/>
                    </a:moveTo>
                    <a:cubicBezTo>
                      <a:pt x="6934" y="0"/>
                      <a:pt x="6888" y="22"/>
                      <a:pt x="6853" y="62"/>
                    </a:cubicBezTo>
                    <a:cubicBezTo>
                      <a:pt x="6046" y="1066"/>
                      <a:pt x="5382" y="2341"/>
                      <a:pt x="4796" y="3467"/>
                    </a:cubicBezTo>
                    <a:cubicBezTo>
                      <a:pt x="4437" y="4153"/>
                      <a:pt x="4100" y="4798"/>
                      <a:pt x="3764" y="5322"/>
                    </a:cubicBezTo>
                    <a:cubicBezTo>
                      <a:pt x="2760" y="6893"/>
                      <a:pt x="1519" y="8259"/>
                      <a:pt x="76" y="9381"/>
                    </a:cubicBezTo>
                    <a:cubicBezTo>
                      <a:pt x="26" y="9419"/>
                      <a:pt x="1" y="9484"/>
                      <a:pt x="13" y="9546"/>
                    </a:cubicBezTo>
                    <a:cubicBezTo>
                      <a:pt x="26" y="9609"/>
                      <a:pt x="72" y="9659"/>
                      <a:pt x="135" y="9677"/>
                    </a:cubicBezTo>
                    <a:cubicBezTo>
                      <a:pt x="3892" y="10691"/>
                      <a:pt x="4044" y="14747"/>
                      <a:pt x="4182" y="18329"/>
                    </a:cubicBezTo>
                    <a:cubicBezTo>
                      <a:pt x="4213" y="19164"/>
                      <a:pt x="4244" y="19956"/>
                      <a:pt x="4319" y="20676"/>
                    </a:cubicBezTo>
                    <a:cubicBezTo>
                      <a:pt x="4403" y="21490"/>
                      <a:pt x="4534" y="22335"/>
                      <a:pt x="4733" y="23333"/>
                    </a:cubicBezTo>
                    <a:cubicBezTo>
                      <a:pt x="4740" y="23376"/>
                      <a:pt x="4768" y="23417"/>
                      <a:pt x="4808" y="23442"/>
                    </a:cubicBezTo>
                    <a:cubicBezTo>
                      <a:pt x="4833" y="23457"/>
                      <a:pt x="4864" y="23467"/>
                      <a:pt x="4898" y="23467"/>
                    </a:cubicBezTo>
                    <a:lnTo>
                      <a:pt x="4898" y="23467"/>
                    </a:lnTo>
                    <a:cubicBezTo>
                      <a:pt x="4913" y="23467"/>
                      <a:pt x="4924" y="23467"/>
                      <a:pt x="4936" y="23464"/>
                    </a:cubicBezTo>
                    <a:lnTo>
                      <a:pt x="5070" y="23429"/>
                    </a:lnTo>
                    <a:cubicBezTo>
                      <a:pt x="5251" y="23386"/>
                      <a:pt x="5432" y="23339"/>
                      <a:pt x="5616" y="23289"/>
                    </a:cubicBezTo>
                    <a:cubicBezTo>
                      <a:pt x="5653" y="23280"/>
                      <a:pt x="5731" y="23214"/>
                      <a:pt x="5756" y="23183"/>
                    </a:cubicBezTo>
                    <a:cubicBezTo>
                      <a:pt x="10482" y="20309"/>
                      <a:pt x="15337" y="14556"/>
                      <a:pt x="15517" y="8181"/>
                    </a:cubicBezTo>
                    <a:cubicBezTo>
                      <a:pt x="15521" y="8131"/>
                      <a:pt x="15499" y="8087"/>
                      <a:pt x="15464" y="8053"/>
                    </a:cubicBezTo>
                    <a:cubicBezTo>
                      <a:pt x="15433" y="8025"/>
                      <a:pt x="15393" y="8006"/>
                      <a:pt x="15349" y="8006"/>
                    </a:cubicBezTo>
                    <a:cubicBezTo>
                      <a:pt x="15346" y="8006"/>
                      <a:pt x="15187" y="8025"/>
                      <a:pt x="15187" y="8025"/>
                    </a:cubicBezTo>
                    <a:cubicBezTo>
                      <a:pt x="15106" y="8034"/>
                      <a:pt x="15025" y="8044"/>
                      <a:pt x="14944" y="8044"/>
                    </a:cubicBezTo>
                    <a:cubicBezTo>
                      <a:pt x="14856" y="8047"/>
                      <a:pt x="14772" y="8050"/>
                      <a:pt x="14685" y="8050"/>
                    </a:cubicBezTo>
                    <a:cubicBezTo>
                      <a:pt x="12537" y="8050"/>
                      <a:pt x="10579" y="7239"/>
                      <a:pt x="9176" y="5768"/>
                    </a:cubicBezTo>
                    <a:cubicBezTo>
                      <a:pt x="7770" y="4293"/>
                      <a:pt x="7053" y="2307"/>
                      <a:pt x="7153" y="178"/>
                    </a:cubicBezTo>
                    <a:cubicBezTo>
                      <a:pt x="7156" y="103"/>
                      <a:pt x="7112" y="37"/>
                      <a:pt x="7044" y="13"/>
                    </a:cubicBezTo>
                    <a:cubicBezTo>
                      <a:pt x="7025" y="3"/>
                      <a:pt x="7003" y="0"/>
                      <a:pt x="6984" y="0"/>
                    </a:cubicBezTo>
                    <a:close/>
                    <a:moveTo>
                      <a:pt x="4898" y="23467"/>
                    </a:moveTo>
                    <a:cubicBezTo>
                      <a:pt x="4897" y="23467"/>
                      <a:pt x="4896" y="23467"/>
                      <a:pt x="4896" y="23467"/>
                    </a:cubicBezTo>
                    <a:lnTo>
                      <a:pt x="4899" y="23467"/>
                    </a:lnTo>
                    <a:cubicBezTo>
                      <a:pt x="4898" y="23467"/>
                      <a:pt x="4898" y="23467"/>
                      <a:pt x="4898" y="2346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15;p47">
                <a:extLst>
                  <a:ext uri="{FF2B5EF4-FFF2-40B4-BE49-F238E27FC236}">
                    <a16:creationId xmlns:a16="http://schemas.microsoft.com/office/drawing/2014/main" id="{47827F88-05E1-16A4-D543-D07551C2351D}"/>
                  </a:ext>
                </a:extLst>
              </p:cNvPr>
              <p:cNvSpPr/>
              <p:nvPr/>
            </p:nvSpPr>
            <p:spPr>
              <a:xfrm>
                <a:off x="4715870" y="3401127"/>
                <a:ext cx="258620" cy="167709"/>
              </a:xfrm>
              <a:custGeom>
                <a:avLst/>
                <a:gdLst/>
                <a:ahLst/>
                <a:cxnLst/>
                <a:rect l="l" t="t" r="r" b="b"/>
                <a:pathLst>
                  <a:path w="14844" h="9626" extrusionOk="0">
                    <a:moveTo>
                      <a:pt x="2712" y="1"/>
                    </a:moveTo>
                    <a:cubicBezTo>
                      <a:pt x="1877" y="88"/>
                      <a:pt x="1113" y="465"/>
                      <a:pt x="380" y="1151"/>
                    </a:cubicBezTo>
                    <a:cubicBezTo>
                      <a:pt x="352" y="1179"/>
                      <a:pt x="334" y="1214"/>
                      <a:pt x="331" y="1251"/>
                    </a:cubicBezTo>
                    <a:cubicBezTo>
                      <a:pt x="0" y="3437"/>
                      <a:pt x="624" y="5635"/>
                      <a:pt x="2042" y="7278"/>
                    </a:cubicBezTo>
                    <a:cubicBezTo>
                      <a:pt x="3345" y="8793"/>
                      <a:pt x="5157" y="9625"/>
                      <a:pt x="7143" y="9625"/>
                    </a:cubicBezTo>
                    <a:lnTo>
                      <a:pt x="7358" y="9622"/>
                    </a:lnTo>
                    <a:cubicBezTo>
                      <a:pt x="9708" y="9553"/>
                      <a:pt x="12100" y="8285"/>
                      <a:pt x="13450" y="6389"/>
                    </a:cubicBezTo>
                    <a:cubicBezTo>
                      <a:pt x="14535" y="4861"/>
                      <a:pt x="14843" y="3091"/>
                      <a:pt x="14313" y="1401"/>
                    </a:cubicBezTo>
                    <a:cubicBezTo>
                      <a:pt x="14291" y="1332"/>
                      <a:pt x="14226" y="1282"/>
                      <a:pt x="14151" y="1282"/>
                    </a:cubicBezTo>
                    <a:lnTo>
                      <a:pt x="14142" y="1282"/>
                    </a:lnTo>
                    <a:cubicBezTo>
                      <a:pt x="14067" y="1288"/>
                      <a:pt x="14002" y="1345"/>
                      <a:pt x="13989" y="1419"/>
                    </a:cubicBezTo>
                    <a:cubicBezTo>
                      <a:pt x="13543" y="3655"/>
                      <a:pt x="12782" y="5192"/>
                      <a:pt x="11598" y="6255"/>
                    </a:cubicBezTo>
                    <a:cubicBezTo>
                      <a:pt x="10507" y="7234"/>
                      <a:pt x="8867" y="7845"/>
                      <a:pt x="7317" y="7845"/>
                    </a:cubicBezTo>
                    <a:cubicBezTo>
                      <a:pt x="6064" y="7845"/>
                      <a:pt x="4973" y="7461"/>
                      <a:pt x="4159" y="6738"/>
                    </a:cubicBezTo>
                    <a:cubicBezTo>
                      <a:pt x="2419" y="5192"/>
                      <a:pt x="2017" y="3119"/>
                      <a:pt x="2890" y="216"/>
                    </a:cubicBezTo>
                    <a:cubicBezTo>
                      <a:pt x="2906" y="163"/>
                      <a:pt x="2893" y="104"/>
                      <a:pt x="2859" y="60"/>
                    </a:cubicBezTo>
                    <a:cubicBezTo>
                      <a:pt x="2825" y="23"/>
                      <a:pt x="2778" y="1"/>
                      <a:pt x="2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16;p47">
                <a:extLst>
                  <a:ext uri="{FF2B5EF4-FFF2-40B4-BE49-F238E27FC236}">
                    <a16:creationId xmlns:a16="http://schemas.microsoft.com/office/drawing/2014/main" id="{C18E0923-DCB4-03F3-304B-28814D6367F7}"/>
                  </a:ext>
                </a:extLst>
              </p:cNvPr>
              <p:cNvSpPr/>
              <p:nvPr/>
            </p:nvSpPr>
            <p:spPr>
              <a:xfrm>
                <a:off x="4980395" y="3859792"/>
                <a:ext cx="89586" cy="61606"/>
              </a:xfrm>
              <a:custGeom>
                <a:avLst/>
                <a:gdLst/>
                <a:ahLst/>
                <a:cxnLst/>
                <a:rect l="l" t="t" r="r" b="b"/>
                <a:pathLst>
                  <a:path w="5142" h="3536" extrusionOk="0">
                    <a:moveTo>
                      <a:pt x="4907" y="0"/>
                    </a:moveTo>
                    <a:cubicBezTo>
                      <a:pt x="2900" y="50"/>
                      <a:pt x="1076" y="1282"/>
                      <a:pt x="28" y="3290"/>
                    </a:cubicBezTo>
                    <a:cubicBezTo>
                      <a:pt x="0" y="3343"/>
                      <a:pt x="3" y="3405"/>
                      <a:pt x="34" y="3458"/>
                    </a:cubicBezTo>
                    <a:cubicBezTo>
                      <a:pt x="62" y="3505"/>
                      <a:pt x="119" y="3536"/>
                      <a:pt x="175" y="3536"/>
                    </a:cubicBezTo>
                    <a:lnTo>
                      <a:pt x="181" y="3536"/>
                    </a:lnTo>
                    <a:cubicBezTo>
                      <a:pt x="3193" y="3427"/>
                      <a:pt x="4786" y="2732"/>
                      <a:pt x="5054" y="1410"/>
                    </a:cubicBezTo>
                    <a:cubicBezTo>
                      <a:pt x="5135" y="1023"/>
                      <a:pt x="5141" y="611"/>
                      <a:pt x="5079" y="147"/>
                    </a:cubicBezTo>
                    <a:cubicBezTo>
                      <a:pt x="5069" y="63"/>
                      <a:pt x="4995" y="0"/>
                      <a:pt x="4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17;p47">
                <a:extLst>
                  <a:ext uri="{FF2B5EF4-FFF2-40B4-BE49-F238E27FC236}">
                    <a16:creationId xmlns:a16="http://schemas.microsoft.com/office/drawing/2014/main" id="{17C9DFB6-7C56-B076-ECE3-2DF72CE334F1}"/>
                  </a:ext>
                </a:extLst>
              </p:cNvPr>
              <p:cNvSpPr/>
              <p:nvPr/>
            </p:nvSpPr>
            <p:spPr>
              <a:xfrm>
                <a:off x="4825527" y="3599499"/>
                <a:ext cx="241511" cy="322125"/>
              </a:xfrm>
              <a:custGeom>
                <a:avLst/>
                <a:gdLst/>
                <a:ahLst/>
                <a:cxnLst/>
                <a:rect l="l" t="t" r="r" b="b"/>
                <a:pathLst>
                  <a:path w="13862" h="18489" extrusionOk="0">
                    <a:moveTo>
                      <a:pt x="8942" y="1"/>
                    </a:moveTo>
                    <a:cubicBezTo>
                      <a:pt x="8874" y="1"/>
                      <a:pt x="8808" y="44"/>
                      <a:pt x="8783" y="110"/>
                    </a:cubicBezTo>
                    <a:cubicBezTo>
                      <a:pt x="8262" y="1525"/>
                      <a:pt x="7583" y="2894"/>
                      <a:pt x="6775" y="4178"/>
                    </a:cubicBezTo>
                    <a:cubicBezTo>
                      <a:pt x="5157" y="6735"/>
                      <a:pt x="2906" y="8917"/>
                      <a:pt x="82" y="10666"/>
                    </a:cubicBezTo>
                    <a:cubicBezTo>
                      <a:pt x="19" y="10707"/>
                      <a:pt x="1" y="10803"/>
                      <a:pt x="16" y="10875"/>
                    </a:cubicBezTo>
                    <a:cubicBezTo>
                      <a:pt x="60" y="11308"/>
                      <a:pt x="82" y="11767"/>
                      <a:pt x="107" y="12231"/>
                    </a:cubicBezTo>
                    <a:cubicBezTo>
                      <a:pt x="172" y="13416"/>
                      <a:pt x="234" y="14641"/>
                      <a:pt x="571" y="15701"/>
                    </a:cubicBezTo>
                    <a:cubicBezTo>
                      <a:pt x="1310" y="18043"/>
                      <a:pt x="3302" y="18314"/>
                      <a:pt x="5453" y="18398"/>
                    </a:cubicBezTo>
                    <a:lnTo>
                      <a:pt x="5980" y="18420"/>
                    </a:lnTo>
                    <a:cubicBezTo>
                      <a:pt x="6570" y="18451"/>
                      <a:pt x="7371" y="18488"/>
                      <a:pt x="8225" y="18488"/>
                    </a:cubicBezTo>
                    <a:lnTo>
                      <a:pt x="8375" y="18488"/>
                    </a:lnTo>
                    <a:cubicBezTo>
                      <a:pt x="8440" y="18488"/>
                      <a:pt x="8499" y="18451"/>
                      <a:pt x="8527" y="18389"/>
                    </a:cubicBezTo>
                    <a:cubicBezTo>
                      <a:pt x="9506" y="16234"/>
                      <a:pt x="11536" y="14781"/>
                      <a:pt x="13693" y="14685"/>
                    </a:cubicBezTo>
                    <a:cubicBezTo>
                      <a:pt x="13743" y="14682"/>
                      <a:pt x="13790" y="14657"/>
                      <a:pt x="13821" y="14616"/>
                    </a:cubicBezTo>
                    <a:cubicBezTo>
                      <a:pt x="13849" y="14576"/>
                      <a:pt x="13862" y="14526"/>
                      <a:pt x="13849" y="14476"/>
                    </a:cubicBezTo>
                    <a:cubicBezTo>
                      <a:pt x="13591" y="13428"/>
                      <a:pt x="13057" y="12356"/>
                      <a:pt x="12540" y="11321"/>
                    </a:cubicBezTo>
                    <a:cubicBezTo>
                      <a:pt x="12188" y="10613"/>
                      <a:pt x="11857" y="9946"/>
                      <a:pt x="11639" y="9335"/>
                    </a:cubicBezTo>
                    <a:cubicBezTo>
                      <a:pt x="10454" y="6055"/>
                      <a:pt x="9662" y="2694"/>
                      <a:pt x="9107" y="135"/>
                    </a:cubicBezTo>
                    <a:cubicBezTo>
                      <a:pt x="9089" y="60"/>
                      <a:pt x="9029" y="7"/>
                      <a:pt x="89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18;p47">
                <a:extLst>
                  <a:ext uri="{FF2B5EF4-FFF2-40B4-BE49-F238E27FC236}">
                    <a16:creationId xmlns:a16="http://schemas.microsoft.com/office/drawing/2014/main" id="{265F29D1-2499-52BB-0725-BFBC52B58610}"/>
                  </a:ext>
                </a:extLst>
              </p:cNvPr>
              <p:cNvSpPr/>
              <p:nvPr/>
            </p:nvSpPr>
            <p:spPr>
              <a:xfrm>
                <a:off x="4717769" y="3413514"/>
                <a:ext cx="286217" cy="415544"/>
              </a:xfrm>
              <a:custGeom>
                <a:avLst/>
                <a:gdLst/>
                <a:ahLst/>
                <a:cxnLst/>
                <a:rect l="l" t="t" r="r" b="b"/>
                <a:pathLst>
                  <a:path w="16428" h="23851" extrusionOk="0">
                    <a:moveTo>
                      <a:pt x="14463" y="1"/>
                    </a:moveTo>
                    <a:cubicBezTo>
                      <a:pt x="14432" y="1"/>
                      <a:pt x="14401" y="10"/>
                      <a:pt x="14373" y="26"/>
                    </a:cubicBezTo>
                    <a:cubicBezTo>
                      <a:pt x="14304" y="69"/>
                      <a:pt x="14279" y="153"/>
                      <a:pt x="14304" y="228"/>
                    </a:cubicBezTo>
                    <a:cubicBezTo>
                      <a:pt x="14931" y="1912"/>
                      <a:pt x="14750" y="3754"/>
                      <a:pt x="13802" y="5413"/>
                    </a:cubicBezTo>
                    <a:cubicBezTo>
                      <a:pt x="12711" y="7318"/>
                      <a:pt x="10790" y="8680"/>
                      <a:pt x="8661" y="9058"/>
                    </a:cubicBezTo>
                    <a:cubicBezTo>
                      <a:pt x="8580" y="9073"/>
                      <a:pt x="8524" y="9139"/>
                      <a:pt x="8521" y="9220"/>
                    </a:cubicBezTo>
                    <a:cubicBezTo>
                      <a:pt x="8384" y="15358"/>
                      <a:pt x="4075" y="20646"/>
                      <a:pt x="91" y="23545"/>
                    </a:cubicBezTo>
                    <a:cubicBezTo>
                      <a:pt x="25" y="23595"/>
                      <a:pt x="0" y="23686"/>
                      <a:pt x="41" y="23760"/>
                    </a:cubicBezTo>
                    <a:cubicBezTo>
                      <a:pt x="69" y="23816"/>
                      <a:pt x="127" y="23850"/>
                      <a:pt x="189" y="23851"/>
                    </a:cubicBezTo>
                    <a:lnTo>
                      <a:pt x="189" y="23851"/>
                    </a:lnTo>
                    <a:cubicBezTo>
                      <a:pt x="207" y="23851"/>
                      <a:pt x="225" y="23848"/>
                      <a:pt x="240" y="23841"/>
                    </a:cubicBezTo>
                    <a:cubicBezTo>
                      <a:pt x="5378" y="22139"/>
                      <a:pt x="9387" y="19439"/>
                      <a:pt x="11838" y="16035"/>
                    </a:cubicBezTo>
                    <a:cubicBezTo>
                      <a:pt x="13774" y="13344"/>
                      <a:pt x="15062" y="10507"/>
                      <a:pt x="15560" y="7832"/>
                    </a:cubicBezTo>
                    <a:cubicBezTo>
                      <a:pt x="15882" y="6111"/>
                      <a:pt x="16427" y="1912"/>
                      <a:pt x="14582" y="51"/>
                    </a:cubicBezTo>
                    <a:cubicBezTo>
                      <a:pt x="14550" y="16"/>
                      <a:pt x="14507" y="1"/>
                      <a:pt x="14463" y="1"/>
                    </a:cubicBezTo>
                    <a:close/>
                    <a:moveTo>
                      <a:pt x="189" y="23851"/>
                    </a:moveTo>
                    <a:lnTo>
                      <a:pt x="189" y="23851"/>
                    </a:lnTo>
                    <a:cubicBezTo>
                      <a:pt x="188" y="23851"/>
                      <a:pt x="188" y="23851"/>
                      <a:pt x="187" y="23851"/>
                    </a:cubicBezTo>
                    <a:lnTo>
                      <a:pt x="190" y="23851"/>
                    </a:lnTo>
                    <a:cubicBezTo>
                      <a:pt x="190" y="23851"/>
                      <a:pt x="189" y="23851"/>
                      <a:pt x="189" y="2385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19;p47">
                <a:extLst>
                  <a:ext uri="{FF2B5EF4-FFF2-40B4-BE49-F238E27FC236}">
                    <a16:creationId xmlns:a16="http://schemas.microsoft.com/office/drawing/2014/main" id="{70AA9A40-D5B6-99AE-1BEA-10630A6E2C99}"/>
                  </a:ext>
                </a:extLst>
              </p:cNvPr>
              <p:cNvSpPr/>
              <p:nvPr/>
            </p:nvSpPr>
            <p:spPr>
              <a:xfrm>
                <a:off x="4963548" y="3365062"/>
                <a:ext cx="41413" cy="83454"/>
              </a:xfrm>
              <a:custGeom>
                <a:avLst/>
                <a:gdLst/>
                <a:ahLst/>
                <a:cxnLst/>
                <a:rect l="l" t="t" r="r" b="b"/>
                <a:pathLst>
                  <a:path w="2377" h="4790" extrusionOk="0">
                    <a:moveTo>
                      <a:pt x="409" y="1"/>
                    </a:moveTo>
                    <a:cubicBezTo>
                      <a:pt x="390" y="1"/>
                      <a:pt x="372" y="4"/>
                      <a:pt x="353" y="10"/>
                    </a:cubicBezTo>
                    <a:cubicBezTo>
                      <a:pt x="294" y="32"/>
                      <a:pt x="247" y="85"/>
                      <a:pt x="241" y="150"/>
                    </a:cubicBezTo>
                    <a:cubicBezTo>
                      <a:pt x="169" y="786"/>
                      <a:pt x="94" y="1429"/>
                      <a:pt x="7" y="2068"/>
                    </a:cubicBezTo>
                    <a:cubicBezTo>
                      <a:pt x="1" y="2115"/>
                      <a:pt x="44" y="2174"/>
                      <a:pt x="79" y="2211"/>
                    </a:cubicBezTo>
                    <a:cubicBezTo>
                      <a:pt x="110" y="2245"/>
                      <a:pt x="188" y="2277"/>
                      <a:pt x="234" y="2277"/>
                    </a:cubicBezTo>
                    <a:cubicBezTo>
                      <a:pt x="905" y="2769"/>
                      <a:pt x="1400" y="3574"/>
                      <a:pt x="1700" y="4665"/>
                    </a:cubicBezTo>
                    <a:cubicBezTo>
                      <a:pt x="1718" y="4740"/>
                      <a:pt x="1787" y="4790"/>
                      <a:pt x="1862" y="4790"/>
                    </a:cubicBezTo>
                    <a:lnTo>
                      <a:pt x="1868" y="4790"/>
                    </a:lnTo>
                    <a:cubicBezTo>
                      <a:pt x="1943" y="4786"/>
                      <a:pt x="2012" y="4733"/>
                      <a:pt x="2027" y="4655"/>
                    </a:cubicBezTo>
                    <a:cubicBezTo>
                      <a:pt x="2376" y="3078"/>
                      <a:pt x="1831" y="1401"/>
                      <a:pt x="528" y="51"/>
                    </a:cubicBezTo>
                    <a:cubicBezTo>
                      <a:pt x="496" y="19"/>
                      <a:pt x="453" y="1"/>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20;p47">
                <a:extLst>
                  <a:ext uri="{FF2B5EF4-FFF2-40B4-BE49-F238E27FC236}">
                    <a16:creationId xmlns:a16="http://schemas.microsoft.com/office/drawing/2014/main" id="{11196196-1100-A799-EC2D-BF3C7C1A3404}"/>
                  </a:ext>
                </a:extLst>
              </p:cNvPr>
              <p:cNvSpPr/>
              <p:nvPr/>
            </p:nvSpPr>
            <p:spPr>
              <a:xfrm>
                <a:off x="5015798" y="2702938"/>
                <a:ext cx="136470" cy="78785"/>
              </a:xfrm>
              <a:custGeom>
                <a:avLst/>
                <a:gdLst/>
                <a:ahLst/>
                <a:cxnLst/>
                <a:rect l="l" t="t" r="r" b="b"/>
                <a:pathLst>
                  <a:path w="7833" h="4522" extrusionOk="0">
                    <a:moveTo>
                      <a:pt x="4958" y="0"/>
                    </a:moveTo>
                    <a:cubicBezTo>
                      <a:pt x="4883" y="0"/>
                      <a:pt x="4818" y="4"/>
                      <a:pt x="4758" y="7"/>
                    </a:cubicBezTo>
                    <a:cubicBezTo>
                      <a:pt x="3673" y="60"/>
                      <a:pt x="2791" y="303"/>
                      <a:pt x="2055" y="746"/>
                    </a:cubicBezTo>
                    <a:lnTo>
                      <a:pt x="1981" y="792"/>
                    </a:lnTo>
                    <a:cubicBezTo>
                      <a:pt x="1288" y="1210"/>
                      <a:pt x="1" y="1983"/>
                      <a:pt x="344" y="3031"/>
                    </a:cubicBezTo>
                    <a:cubicBezTo>
                      <a:pt x="391" y="3184"/>
                      <a:pt x="846" y="4521"/>
                      <a:pt x="1519" y="4521"/>
                    </a:cubicBezTo>
                    <a:cubicBezTo>
                      <a:pt x="1622" y="4521"/>
                      <a:pt x="1722" y="4490"/>
                      <a:pt x="1834" y="4412"/>
                    </a:cubicBezTo>
                    <a:cubicBezTo>
                      <a:pt x="2698" y="3667"/>
                      <a:pt x="3701" y="3143"/>
                      <a:pt x="4740" y="2903"/>
                    </a:cubicBezTo>
                    <a:cubicBezTo>
                      <a:pt x="5285" y="2775"/>
                      <a:pt x="5865" y="2650"/>
                      <a:pt x="6464" y="2650"/>
                    </a:cubicBezTo>
                    <a:lnTo>
                      <a:pt x="6467" y="2650"/>
                    </a:lnTo>
                    <a:cubicBezTo>
                      <a:pt x="6959" y="2650"/>
                      <a:pt x="7418" y="2370"/>
                      <a:pt x="7633" y="1933"/>
                    </a:cubicBezTo>
                    <a:cubicBezTo>
                      <a:pt x="7832" y="1531"/>
                      <a:pt x="7783" y="1085"/>
                      <a:pt x="7499" y="714"/>
                    </a:cubicBezTo>
                    <a:cubicBezTo>
                      <a:pt x="6956" y="10"/>
                      <a:pt x="5039" y="0"/>
                      <a:pt x="4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21;p47">
                <a:extLst>
                  <a:ext uri="{FF2B5EF4-FFF2-40B4-BE49-F238E27FC236}">
                    <a16:creationId xmlns:a16="http://schemas.microsoft.com/office/drawing/2014/main" id="{98942AB6-A667-E363-EF7A-4609168B9B86}"/>
                  </a:ext>
                </a:extLst>
              </p:cNvPr>
              <p:cNvSpPr/>
              <p:nvPr/>
            </p:nvSpPr>
            <p:spPr>
              <a:xfrm>
                <a:off x="5076480" y="3123743"/>
                <a:ext cx="163615" cy="107131"/>
              </a:xfrm>
              <a:custGeom>
                <a:avLst/>
                <a:gdLst/>
                <a:ahLst/>
                <a:cxnLst/>
                <a:rect l="l" t="t" r="r" b="b"/>
                <a:pathLst>
                  <a:path w="9391" h="6149" extrusionOk="0">
                    <a:moveTo>
                      <a:pt x="175" y="0"/>
                    </a:moveTo>
                    <a:cubicBezTo>
                      <a:pt x="147" y="0"/>
                      <a:pt x="116" y="9"/>
                      <a:pt x="91" y="25"/>
                    </a:cubicBezTo>
                    <a:cubicBezTo>
                      <a:pt x="31" y="59"/>
                      <a:pt x="0" y="125"/>
                      <a:pt x="10" y="190"/>
                    </a:cubicBezTo>
                    <a:cubicBezTo>
                      <a:pt x="281" y="2229"/>
                      <a:pt x="1637" y="4776"/>
                      <a:pt x="3695" y="5712"/>
                    </a:cubicBezTo>
                    <a:cubicBezTo>
                      <a:pt x="4315" y="5992"/>
                      <a:pt x="5042" y="6148"/>
                      <a:pt x="5743" y="6148"/>
                    </a:cubicBezTo>
                    <a:cubicBezTo>
                      <a:pt x="6781" y="6148"/>
                      <a:pt x="7676" y="5805"/>
                      <a:pt x="8256" y="5188"/>
                    </a:cubicBezTo>
                    <a:cubicBezTo>
                      <a:pt x="9391" y="3984"/>
                      <a:pt x="9344" y="2544"/>
                      <a:pt x="9213" y="1288"/>
                    </a:cubicBezTo>
                    <a:cubicBezTo>
                      <a:pt x="9210" y="1241"/>
                      <a:pt x="9185" y="1200"/>
                      <a:pt x="9147" y="1172"/>
                    </a:cubicBezTo>
                    <a:cubicBezTo>
                      <a:pt x="9119" y="1150"/>
                      <a:pt x="9082" y="1138"/>
                      <a:pt x="9045" y="1138"/>
                    </a:cubicBezTo>
                    <a:lnTo>
                      <a:pt x="9020" y="1138"/>
                    </a:lnTo>
                    <a:cubicBezTo>
                      <a:pt x="8652" y="1200"/>
                      <a:pt x="8284" y="1269"/>
                      <a:pt x="7919" y="1341"/>
                    </a:cubicBezTo>
                    <a:cubicBezTo>
                      <a:pt x="6978" y="1521"/>
                      <a:pt x="6008" y="1708"/>
                      <a:pt x="5042" y="1708"/>
                    </a:cubicBezTo>
                    <a:cubicBezTo>
                      <a:pt x="4583" y="1708"/>
                      <a:pt x="4159" y="1668"/>
                      <a:pt x="3745" y="1584"/>
                    </a:cubicBezTo>
                    <a:cubicBezTo>
                      <a:pt x="2476" y="1328"/>
                      <a:pt x="1338" y="820"/>
                      <a:pt x="275" y="34"/>
                    </a:cubicBezTo>
                    <a:cubicBezTo>
                      <a:pt x="247" y="12"/>
                      <a:pt x="209" y="0"/>
                      <a:pt x="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22;p47">
                <a:extLst>
                  <a:ext uri="{FF2B5EF4-FFF2-40B4-BE49-F238E27FC236}">
                    <a16:creationId xmlns:a16="http://schemas.microsoft.com/office/drawing/2014/main" id="{D41B4606-74FE-1650-A669-36F0BEFEFC0F}"/>
                  </a:ext>
                </a:extLst>
              </p:cNvPr>
              <p:cNvSpPr/>
              <p:nvPr/>
            </p:nvSpPr>
            <p:spPr>
              <a:xfrm>
                <a:off x="4753781" y="3196517"/>
                <a:ext cx="219349" cy="335923"/>
              </a:xfrm>
              <a:custGeom>
                <a:avLst/>
                <a:gdLst/>
                <a:ahLst/>
                <a:cxnLst/>
                <a:rect l="l" t="t" r="r" b="b"/>
                <a:pathLst>
                  <a:path w="12590" h="19281" extrusionOk="0">
                    <a:moveTo>
                      <a:pt x="3495" y="1"/>
                    </a:moveTo>
                    <a:cubicBezTo>
                      <a:pt x="3473" y="1"/>
                      <a:pt x="3455" y="4"/>
                      <a:pt x="3433" y="10"/>
                    </a:cubicBezTo>
                    <a:cubicBezTo>
                      <a:pt x="3361" y="41"/>
                      <a:pt x="3317" y="113"/>
                      <a:pt x="3330" y="191"/>
                    </a:cubicBezTo>
                    <a:cubicBezTo>
                      <a:pt x="3536" y="1722"/>
                      <a:pt x="3589" y="2978"/>
                      <a:pt x="3489" y="4147"/>
                    </a:cubicBezTo>
                    <a:cubicBezTo>
                      <a:pt x="3486" y="4175"/>
                      <a:pt x="3492" y="4206"/>
                      <a:pt x="3508" y="4234"/>
                    </a:cubicBezTo>
                    <a:cubicBezTo>
                      <a:pt x="3523" y="4269"/>
                      <a:pt x="3517" y="4312"/>
                      <a:pt x="3489" y="4353"/>
                    </a:cubicBezTo>
                    <a:cubicBezTo>
                      <a:pt x="3473" y="4375"/>
                      <a:pt x="3464" y="4400"/>
                      <a:pt x="3461" y="4428"/>
                    </a:cubicBezTo>
                    <a:cubicBezTo>
                      <a:pt x="3367" y="5301"/>
                      <a:pt x="3199" y="6080"/>
                      <a:pt x="2949" y="6810"/>
                    </a:cubicBezTo>
                    <a:cubicBezTo>
                      <a:pt x="2700" y="7542"/>
                      <a:pt x="2363" y="8287"/>
                      <a:pt x="2005" y="9076"/>
                    </a:cubicBezTo>
                    <a:cubicBezTo>
                      <a:pt x="1020" y="11262"/>
                      <a:pt x="0" y="13519"/>
                      <a:pt x="664" y="15789"/>
                    </a:cubicBezTo>
                    <a:cubicBezTo>
                      <a:pt x="1282" y="17912"/>
                      <a:pt x="3199" y="19280"/>
                      <a:pt x="5547" y="19280"/>
                    </a:cubicBezTo>
                    <a:cubicBezTo>
                      <a:pt x="7439" y="19280"/>
                      <a:pt x="9129" y="18351"/>
                      <a:pt x="10061" y="16792"/>
                    </a:cubicBezTo>
                    <a:cubicBezTo>
                      <a:pt x="11339" y="14657"/>
                      <a:pt x="11648" y="12237"/>
                      <a:pt x="11944" y="9896"/>
                    </a:cubicBezTo>
                    <a:lnTo>
                      <a:pt x="12028" y="9241"/>
                    </a:lnTo>
                    <a:cubicBezTo>
                      <a:pt x="12031" y="9226"/>
                      <a:pt x="12056" y="9101"/>
                      <a:pt x="12053" y="9086"/>
                    </a:cubicBezTo>
                    <a:cubicBezTo>
                      <a:pt x="12165" y="8219"/>
                      <a:pt x="12318" y="7193"/>
                      <a:pt x="12568" y="6183"/>
                    </a:cubicBezTo>
                    <a:cubicBezTo>
                      <a:pt x="12589" y="6096"/>
                      <a:pt x="12539" y="6008"/>
                      <a:pt x="12455" y="5980"/>
                    </a:cubicBezTo>
                    <a:cubicBezTo>
                      <a:pt x="8820" y="4870"/>
                      <a:pt x="5815" y="2953"/>
                      <a:pt x="3994" y="581"/>
                    </a:cubicBezTo>
                    <a:cubicBezTo>
                      <a:pt x="3904" y="462"/>
                      <a:pt x="3819" y="340"/>
                      <a:pt x="3735" y="216"/>
                    </a:cubicBezTo>
                    <a:lnTo>
                      <a:pt x="3632" y="72"/>
                    </a:lnTo>
                    <a:cubicBezTo>
                      <a:pt x="3601" y="26"/>
                      <a:pt x="3548" y="1"/>
                      <a:pt x="3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23;p47">
                <a:extLst>
                  <a:ext uri="{FF2B5EF4-FFF2-40B4-BE49-F238E27FC236}">
                    <a16:creationId xmlns:a16="http://schemas.microsoft.com/office/drawing/2014/main" id="{5A5EDBD5-E826-9996-7313-C4ACC2283E39}"/>
                  </a:ext>
                </a:extLst>
              </p:cNvPr>
              <p:cNvSpPr/>
              <p:nvPr/>
            </p:nvSpPr>
            <p:spPr>
              <a:xfrm>
                <a:off x="4595271" y="3225316"/>
                <a:ext cx="214628" cy="112985"/>
              </a:xfrm>
              <a:custGeom>
                <a:avLst/>
                <a:gdLst/>
                <a:ahLst/>
                <a:cxnLst/>
                <a:rect l="l" t="t" r="r" b="b"/>
                <a:pathLst>
                  <a:path w="12319" h="6485" extrusionOk="0">
                    <a:moveTo>
                      <a:pt x="1335" y="0"/>
                    </a:moveTo>
                    <a:cubicBezTo>
                      <a:pt x="1257" y="0"/>
                      <a:pt x="1182" y="81"/>
                      <a:pt x="1164" y="159"/>
                    </a:cubicBezTo>
                    <a:cubicBezTo>
                      <a:pt x="849" y="820"/>
                      <a:pt x="468" y="1475"/>
                      <a:pt x="38" y="2108"/>
                    </a:cubicBezTo>
                    <a:cubicBezTo>
                      <a:pt x="7" y="2151"/>
                      <a:pt x="1" y="2207"/>
                      <a:pt x="20" y="2257"/>
                    </a:cubicBezTo>
                    <a:cubicBezTo>
                      <a:pt x="38" y="2307"/>
                      <a:pt x="79" y="2348"/>
                      <a:pt x="129" y="2360"/>
                    </a:cubicBezTo>
                    <a:cubicBezTo>
                      <a:pt x="2882" y="3186"/>
                      <a:pt x="5369" y="4524"/>
                      <a:pt x="7742" y="6447"/>
                    </a:cubicBezTo>
                    <a:cubicBezTo>
                      <a:pt x="7773" y="6472"/>
                      <a:pt x="7811" y="6485"/>
                      <a:pt x="7848" y="6485"/>
                    </a:cubicBezTo>
                    <a:cubicBezTo>
                      <a:pt x="7873" y="6485"/>
                      <a:pt x="7898" y="6479"/>
                      <a:pt x="7920" y="6469"/>
                    </a:cubicBezTo>
                    <a:cubicBezTo>
                      <a:pt x="8584" y="6157"/>
                      <a:pt x="9263" y="6005"/>
                      <a:pt x="9990" y="6005"/>
                    </a:cubicBezTo>
                    <a:cubicBezTo>
                      <a:pt x="10361" y="6005"/>
                      <a:pt x="10747" y="6045"/>
                      <a:pt x="11190" y="6151"/>
                    </a:cubicBezTo>
                    <a:cubicBezTo>
                      <a:pt x="11221" y="6176"/>
                      <a:pt x="11259" y="6189"/>
                      <a:pt x="11296" y="6189"/>
                    </a:cubicBezTo>
                    <a:cubicBezTo>
                      <a:pt x="11312" y="6189"/>
                      <a:pt x="11324" y="6185"/>
                      <a:pt x="11340" y="6182"/>
                    </a:cubicBezTo>
                    <a:cubicBezTo>
                      <a:pt x="11390" y="6167"/>
                      <a:pt x="11433" y="6129"/>
                      <a:pt x="11452" y="6079"/>
                    </a:cubicBezTo>
                    <a:cubicBezTo>
                      <a:pt x="11864" y="5004"/>
                      <a:pt x="12110" y="4162"/>
                      <a:pt x="12244" y="3345"/>
                    </a:cubicBezTo>
                    <a:cubicBezTo>
                      <a:pt x="12269" y="3199"/>
                      <a:pt x="12288" y="3055"/>
                      <a:pt x="12303" y="2909"/>
                    </a:cubicBezTo>
                    <a:lnTo>
                      <a:pt x="12312" y="2837"/>
                    </a:lnTo>
                    <a:cubicBezTo>
                      <a:pt x="12319" y="2769"/>
                      <a:pt x="12281" y="2700"/>
                      <a:pt x="12219" y="2669"/>
                    </a:cubicBezTo>
                    <a:cubicBezTo>
                      <a:pt x="12004" y="2560"/>
                      <a:pt x="11786" y="2454"/>
                      <a:pt x="11561" y="2366"/>
                    </a:cubicBezTo>
                    <a:cubicBezTo>
                      <a:pt x="8350" y="1110"/>
                      <a:pt x="4818" y="293"/>
                      <a:pt x="1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24;p47">
                <a:extLst>
                  <a:ext uri="{FF2B5EF4-FFF2-40B4-BE49-F238E27FC236}">
                    <a16:creationId xmlns:a16="http://schemas.microsoft.com/office/drawing/2014/main" id="{BC60A85A-7E63-87EC-482D-807B2A9A0BB2}"/>
                  </a:ext>
                </a:extLst>
              </p:cNvPr>
              <p:cNvSpPr/>
              <p:nvPr/>
            </p:nvSpPr>
            <p:spPr>
              <a:xfrm>
                <a:off x="4210652" y="3367292"/>
                <a:ext cx="319999" cy="254665"/>
              </a:xfrm>
              <a:custGeom>
                <a:avLst/>
                <a:gdLst/>
                <a:ahLst/>
                <a:cxnLst/>
                <a:rect l="l" t="t" r="r" b="b"/>
                <a:pathLst>
                  <a:path w="18367" h="14617" extrusionOk="0">
                    <a:moveTo>
                      <a:pt x="14251" y="1"/>
                    </a:moveTo>
                    <a:cubicBezTo>
                      <a:pt x="14230" y="1"/>
                      <a:pt x="14211" y="4"/>
                      <a:pt x="14189" y="13"/>
                    </a:cubicBezTo>
                    <a:cubicBezTo>
                      <a:pt x="12902" y="503"/>
                      <a:pt x="11536" y="864"/>
                      <a:pt x="10130" y="1092"/>
                    </a:cubicBezTo>
                    <a:cubicBezTo>
                      <a:pt x="8746" y="1316"/>
                      <a:pt x="7383" y="1432"/>
                      <a:pt x="6080" y="1432"/>
                    </a:cubicBezTo>
                    <a:cubicBezTo>
                      <a:pt x="5316" y="1432"/>
                      <a:pt x="4556" y="1391"/>
                      <a:pt x="3817" y="1313"/>
                    </a:cubicBezTo>
                    <a:lnTo>
                      <a:pt x="3801" y="1313"/>
                    </a:lnTo>
                    <a:cubicBezTo>
                      <a:pt x="3742" y="1313"/>
                      <a:pt x="3689" y="1341"/>
                      <a:pt x="3658" y="1391"/>
                    </a:cubicBezTo>
                    <a:cubicBezTo>
                      <a:pt x="1269" y="5167"/>
                      <a:pt x="633" y="9562"/>
                      <a:pt x="13" y="13855"/>
                    </a:cubicBezTo>
                    <a:cubicBezTo>
                      <a:pt x="1" y="13943"/>
                      <a:pt x="57" y="14024"/>
                      <a:pt x="141" y="14043"/>
                    </a:cubicBezTo>
                    <a:cubicBezTo>
                      <a:pt x="1453" y="14339"/>
                      <a:pt x="2800" y="14460"/>
                      <a:pt x="3701" y="14526"/>
                    </a:cubicBezTo>
                    <a:cubicBezTo>
                      <a:pt x="4487" y="14585"/>
                      <a:pt x="5282" y="14616"/>
                      <a:pt x="6064" y="14616"/>
                    </a:cubicBezTo>
                    <a:cubicBezTo>
                      <a:pt x="9668" y="14616"/>
                      <a:pt x="13067" y="13990"/>
                      <a:pt x="15894" y="12802"/>
                    </a:cubicBezTo>
                    <a:cubicBezTo>
                      <a:pt x="16724" y="12456"/>
                      <a:pt x="17522" y="12053"/>
                      <a:pt x="18273" y="11611"/>
                    </a:cubicBezTo>
                    <a:cubicBezTo>
                      <a:pt x="18336" y="11573"/>
                      <a:pt x="18367" y="11499"/>
                      <a:pt x="18351" y="11430"/>
                    </a:cubicBezTo>
                    <a:cubicBezTo>
                      <a:pt x="17350" y="7065"/>
                      <a:pt x="16060" y="3355"/>
                      <a:pt x="14401" y="94"/>
                    </a:cubicBezTo>
                    <a:cubicBezTo>
                      <a:pt x="14370" y="35"/>
                      <a:pt x="14311" y="1"/>
                      <a:pt x="14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25;p47">
                <a:extLst>
                  <a:ext uri="{FF2B5EF4-FFF2-40B4-BE49-F238E27FC236}">
                    <a16:creationId xmlns:a16="http://schemas.microsoft.com/office/drawing/2014/main" id="{05802CA5-8DD7-D878-FC67-1FACA2E94FBA}"/>
                  </a:ext>
                </a:extLst>
              </p:cNvPr>
              <p:cNvSpPr/>
              <p:nvPr/>
            </p:nvSpPr>
            <p:spPr>
              <a:xfrm>
                <a:off x="4465613" y="3269744"/>
                <a:ext cx="259334" cy="294353"/>
              </a:xfrm>
              <a:custGeom>
                <a:avLst/>
                <a:gdLst/>
                <a:ahLst/>
                <a:cxnLst/>
                <a:rect l="l" t="t" r="r" b="b"/>
                <a:pathLst>
                  <a:path w="14885" h="16895" extrusionOk="0">
                    <a:moveTo>
                      <a:pt x="7250" y="0"/>
                    </a:moveTo>
                    <a:cubicBezTo>
                      <a:pt x="7197" y="0"/>
                      <a:pt x="7147" y="25"/>
                      <a:pt x="7112" y="69"/>
                    </a:cubicBezTo>
                    <a:cubicBezTo>
                      <a:pt x="5410" y="2348"/>
                      <a:pt x="2988" y="4187"/>
                      <a:pt x="110" y="5381"/>
                    </a:cubicBezTo>
                    <a:cubicBezTo>
                      <a:pt x="70" y="5400"/>
                      <a:pt x="35" y="5434"/>
                      <a:pt x="17" y="5478"/>
                    </a:cubicBezTo>
                    <a:cubicBezTo>
                      <a:pt x="1" y="5522"/>
                      <a:pt x="4" y="5572"/>
                      <a:pt x="26" y="5612"/>
                    </a:cubicBezTo>
                    <a:cubicBezTo>
                      <a:pt x="1666" y="8854"/>
                      <a:pt x="2941" y="12502"/>
                      <a:pt x="3929" y="16764"/>
                    </a:cubicBezTo>
                    <a:cubicBezTo>
                      <a:pt x="3942" y="16817"/>
                      <a:pt x="3979" y="16861"/>
                      <a:pt x="4029" y="16882"/>
                    </a:cubicBezTo>
                    <a:cubicBezTo>
                      <a:pt x="4051" y="16892"/>
                      <a:pt x="4073" y="16895"/>
                      <a:pt x="4094" y="16895"/>
                    </a:cubicBezTo>
                    <a:cubicBezTo>
                      <a:pt x="4126" y="16895"/>
                      <a:pt x="4157" y="16886"/>
                      <a:pt x="4185" y="16867"/>
                    </a:cubicBezTo>
                    <a:cubicBezTo>
                      <a:pt x="5510" y="16009"/>
                      <a:pt x="6589" y="15049"/>
                      <a:pt x="7483" y="13930"/>
                    </a:cubicBezTo>
                    <a:cubicBezTo>
                      <a:pt x="8453" y="12717"/>
                      <a:pt x="9270" y="11389"/>
                      <a:pt x="10059" y="10105"/>
                    </a:cubicBezTo>
                    <a:cubicBezTo>
                      <a:pt x="10358" y="9618"/>
                      <a:pt x="10654" y="9135"/>
                      <a:pt x="10963" y="8652"/>
                    </a:cubicBezTo>
                    <a:cubicBezTo>
                      <a:pt x="12104" y="6865"/>
                      <a:pt x="13257" y="5182"/>
                      <a:pt x="14804" y="4225"/>
                    </a:cubicBezTo>
                    <a:cubicBezTo>
                      <a:pt x="14850" y="4194"/>
                      <a:pt x="14878" y="4147"/>
                      <a:pt x="14882" y="4091"/>
                    </a:cubicBezTo>
                    <a:cubicBezTo>
                      <a:pt x="14885" y="4035"/>
                      <a:pt x="14863" y="3985"/>
                      <a:pt x="14819" y="3950"/>
                    </a:cubicBezTo>
                    <a:cubicBezTo>
                      <a:pt x="12484" y="2083"/>
                      <a:pt x="10024" y="795"/>
                      <a:pt x="7293" y="7"/>
                    </a:cubicBezTo>
                    <a:cubicBezTo>
                      <a:pt x="7278" y="3"/>
                      <a:pt x="7262" y="0"/>
                      <a:pt x="7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26;p47">
                <a:extLst>
                  <a:ext uri="{FF2B5EF4-FFF2-40B4-BE49-F238E27FC236}">
                    <a16:creationId xmlns:a16="http://schemas.microsoft.com/office/drawing/2014/main" id="{7EFAF8A3-3752-0B54-DFEB-16CCBB873E2E}"/>
                  </a:ext>
                </a:extLst>
              </p:cNvPr>
              <p:cNvSpPr/>
              <p:nvPr/>
            </p:nvSpPr>
            <p:spPr>
              <a:xfrm>
                <a:off x="4218422" y="3223139"/>
                <a:ext cx="391971" cy="164643"/>
              </a:xfrm>
              <a:custGeom>
                <a:avLst/>
                <a:gdLst/>
                <a:ahLst/>
                <a:cxnLst/>
                <a:rect l="l" t="t" r="r" b="b"/>
                <a:pathLst>
                  <a:path w="22498" h="9450" extrusionOk="0">
                    <a:moveTo>
                      <a:pt x="20044" y="0"/>
                    </a:moveTo>
                    <a:cubicBezTo>
                      <a:pt x="16552" y="0"/>
                      <a:pt x="13282" y="537"/>
                      <a:pt x="10326" y="1590"/>
                    </a:cubicBezTo>
                    <a:cubicBezTo>
                      <a:pt x="6507" y="2953"/>
                      <a:pt x="3149" y="5026"/>
                      <a:pt x="618" y="7586"/>
                    </a:cubicBezTo>
                    <a:cubicBezTo>
                      <a:pt x="490" y="7713"/>
                      <a:pt x="365" y="7847"/>
                      <a:pt x="240" y="7982"/>
                    </a:cubicBezTo>
                    <a:lnTo>
                      <a:pt x="50" y="8184"/>
                    </a:lnTo>
                    <a:cubicBezTo>
                      <a:pt x="19" y="8218"/>
                      <a:pt x="0" y="8265"/>
                      <a:pt x="4" y="8312"/>
                    </a:cubicBezTo>
                    <a:cubicBezTo>
                      <a:pt x="10" y="8362"/>
                      <a:pt x="32" y="8406"/>
                      <a:pt x="69" y="8434"/>
                    </a:cubicBezTo>
                    <a:cubicBezTo>
                      <a:pt x="1026" y="9179"/>
                      <a:pt x="2688" y="9297"/>
                      <a:pt x="3785" y="9378"/>
                    </a:cubicBezTo>
                    <a:lnTo>
                      <a:pt x="3857" y="9384"/>
                    </a:lnTo>
                    <a:cubicBezTo>
                      <a:pt x="4452" y="9428"/>
                      <a:pt x="5057" y="9450"/>
                      <a:pt x="5650" y="9450"/>
                    </a:cubicBezTo>
                    <a:cubicBezTo>
                      <a:pt x="7224" y="9450"/>
                      <a:pt x="8774" y="9294"/>
                      <a:pt x="10248" y="8992"/>
                    </a:cubicBezTo>
                    <a:cubicBezTo>
                      <a:pt x="15938" y="7819"/>
                      <a:pt x="20281" y="4739"/>
                      <a:pt x="22473" y="318"/>
                    </a:cubicBezTo>
                    <a:cubicBezTo>
                      <a:pt x="22498" y="268"/>
                      <a:pt x="22494" y="209"/>
                      <a:pt x="22466" y="162"/>
                    </a:cubicBezTo>
                    <a:cubicBezTo>
                      <a:pt x="22438" y="113"/>
                      <a:pt x="22388" y="81"/>
                      <a:pt x="22332" y="78"/>
                    </a:cubicBezTo>
                    <a:cubicBezTo>
                      <a:pt x="21568" y="25"/>
                      <a:pt x="20798" y="0"/>
                      <a:pt x="20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927;p47">
                <a:extLst>
                  <a:ext uri="{FF2B5EF4-FFF2-40B4-BE49-F238E27FC236}">
                    <a16:creationId xmlns:a16="http://schemas.microsoft.com/office/drawing/2014/main" id="{3AE21ED2-5B0E-B334-D0D3-AB5C3FCD62ED}"/>
                  </a:ext>
                </a:extLst>
              </p:cNvPr>
              <p:cNvSpPr/>
              <p:nvPr/>
            </p:nvSpPr>
            <p:spPr>
              <a:xfrm>
                <a:off x="4123470" y="3372571"/>
                <a:ext cx="144833" cy="236946"/>
              </a:xfrm>
              <a:custGeom>
                <a:avLst/>
                <a:gdLst/>
                <a:ahLst/>
                <a:cxnLst/>
                <a:rect l="l" t="t" r="r" b="b"/>
                <a:pathLst>
                  <a:path w="8313" h="13600" extrusionOk="0">
                    <a:moveTo>
                      <a:pt x="5204" y="0"/>
                    </a:moveTo>
                    <a:cubicBezTo>
                      <a:pt x="5157" y="0"/>
                      <a:pt x="5111" y="19"/>
                      <a:pt x="5079" y="53"/>
                    </a:cubicBezTo>
                    <a:cubicBezTo>
                      <a:pt x="3736" y="1525"/>
                      <a:pt x="2704" y="2924"/>
                      <a:pt x="1921" y="4327"/>
                    </a:cubicBezTo>
                    <a:cubicBezTo>
                      <a:pt x="1638" y="4832"/>
                      <a:pt x="1310" y="5440"/>
                      <a:pt x="1014" y="6095"/>
                    </a:cubicBezTo>
                    <a:cubicBezTo>
                      <a:pt x="1008" y="6101"/>
                      <a:pt x="986" y="6151"/>
                      <a:pt x="983" y="6161"/>
                    </a:cubicBezTo>
                    <a:cubicBezTo>
                      <a:pt x="228" y="7844"/>
                      <a:pt x="1" y="9185"/>
                      <a:pt x="288" y="10257"/>
                    </a:cubicBezTo>
                    <a:cubicBezTo>
                      <a:pt x="708" y="11822"/>
                      <a:pt x="2143" y="12945"/>
                      <a:pt x="4553" y="13593"/>
                    </a:cubicBezTo>
                    <a:cubicBezTo>
                      <a:pt x="4568" y="13596"/>
                      <a:pt x="4581" y="13599"/>
                      <a:pt x="4596" y="13599"/>
                    </a:cubicBezTo>
                    <a:cubicBezTo>
                      <a:pt x="4630" y="13599"/>
                      <a:pt x="4662" y="13590"/>
                      <a:pt x="4690" y="13571"/>
                    </a:cubicBezTo>
                    <a:cubicBezTo>
                      <a:pt x="4730" y="13546"/>
                      <a:pt x="4755" y="13503"/>
                      <a:pt x="4761" y="13456"/>
                    </a:cubicBezTo>
                    <a:cubicBezTo>
                      <a:pt x="5369" y="9269"/>
                      <a:pt x="5996" y="4942"/>
                      <a:pt x="8281" y="1197"/>
                    </a:cubicBezTo>
                    <a:cubicBezTo>
                      <a:pt x="8309" y="1150"/>
                      <a:pt x="8312" y="1091"/>
                      <a:pt x="8288" y="1038"/>
                    </a:cubicBezTo>
                    <a:cubicBezTo>
                      <a:pt x="8266" y="988"/>
                      <a:pt x="8216" y="954"/>
                      <a:pt x="8160" y="945"/>
                    </a:cubicBezTo>
                    <a:cubicBezTo>
                      <a:pt x="7097" y="804"/>
                      <a:pt x="6015" y="599"/>
                      <a:pt x="5307" y="37"/>
                    </a:cubicBezTo>
                    <a:cubicBezTo>
                      <a:pt x="5276" y="12"/>
                      <a:pt x="5238" y="0"/>
                      <a:pt x="5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928;p47">
                <a:extLst>
                  <a:ext uri="{FF2B5EF4-FFF2-40B4-BE49-F238E27FC236}">
                    <a16:creationId xmlns:a16="http://schemas.microsoft.com/office/drawing/2014/main" id="{C45BE8D1-E4F1-827D-2AF8-0F55282A98FD}"/>
                  </a:ext>
                </a:extLst>
              </p:cNvPr>
              <p:cNvSpPr/>
              <p:nvPr/>
            </p:nvSpPr>
            <p:spPr>
              <a:xfrm>
                <a:off x="4069530" y="3334538"/>
                <a:ext cx="722006" cy="336237"/>
              </a:xfrm>
              <a:custGeom>
                <a:avLst/>
                <a:gdLst/>
                <a:ahLst/>
                <a:cxnLst/>
                <a:rect l="l" t="t" r="r" b="b"/>
                <a:pathLst>
                  <a:path w="41441" h="19299" extrusionOk="0">
                    <a:moveTo>
                      <a:pt x="40141" y="1"/>
                    </a:moveTo>
                    <a:cubicBezTo>
                      <a:pt x="36677" y="1"/>
                      <a:pt x="34582" y="3630"/>
                      <a:pt x="32733" y="6831"/>
                    </a:cubicBezTo>
                    <a:cubicBezTo>
                      <a:pt x="32032" y="8050"/>
                      <a:pt x="31368" y="9198"/>
                      <a:pt x="30682" y="10055"/>
                    </a:cubicBezTo>
                    <a:cubicBezTo>
                      <a:pt x="27252" y="14339"/>
                      <a:pt x="21298" y="16795"/>
                      <a:pt x="14336" y="16795"/>
                    </a:cubicBezTo>
                    <a:cubicBezTo>
                      <a:pt x="13002" y="16795"/>
                      <a:pt x="11661" y="16702"/>
                      <a:pt x="10352" y="16518"/>
                    </a:cubicBezTo>
                    <a:cubicBezTo>
                      <a:pt x="8447" y="16247"/>
                      <a:pt x="4908" y="15748"/>
                      <a:pt x="3580" y="13569"/>
                    </a:cubicBezTo>
                    <a:cubicBezTo>
                      <a:pt x="2835" y="12350"/>
                      <a:pt x="2847" y="10722"/>
                      <a:pt x="3611" y="8730"/>
                    </a:cubicBezTo>
                    <a:cubicBezTo>
                      <a:pt x="3633" y="8674"/>
                      <a:pt x="3621" y="8609"/>
                      <a:pt x="3580" y="8559"/>
                    </a:cubicBezTo>
                    <a:cubicBezTo>
                      <a:pt x="3549" y="8524"/>
                      <a:pt x="3502" y="8503"/>
                      <a:pt x="3455" y="8503"/>
                    </a:cubicBezTo>
                    <a:cubicBezTo>
                      <a:pt x="3443" y="8503"/>
                      <a:pt x="3430" y="8503"/>
                      <a:pt x="3418" y="8506"/>
                    </a:cubicBezTo>
                    <a:cubicBezTo>
                      <a:pt x="1953" y="8839"/>
                      <a:pt x="830" y="9890"/>
                      <a:pt x="416" y="11315"/>
                    </a:cubicBezTo>
                    <a:cubicBezTo>
                      <a:pt x="1" y="12730"/>
                      <a:pt x="394" y="14220"/>
                      <a:pt x="1460" y="15302"/>
                    </a:cubicBezTo>
                    <a:cubicBezTo>
                      <a:pt x="2657" y="16509"/>
                      <a:pt x="4288" y="17397"/>
                      <a:pt x="6454" y="18018"/>
                    </a:cubicBezTo>
                    <a:cubicBezTo>
                      <a:pt x="9379" y="18856"/>
                      <a:pt x="12515" y="19299"/>
                      <a:pt x="15527" y="19299"/>
                    </a:cubicBezTo>
                    <a:lnTo>
                      <a:pt x="15530" y="19299"/>
                    </a:lnTo>
                    <a:cubicBezTo>
                      <a:pt x="17510" y="19299"/>
                      <a:pt x="19440" y="19112"/>
                      <a:pt x="21260" y="18741"/>
                    </a:cubicBezTo>
                    <a:cubicBezTo>
                      <a:pt x="26411" y="17693"/>
                      <a:pt x="30872" y="14906"/>
                      <a:pt x="33188" y="11283"/>
                    </a:cubicBezTo>
                    <a:cubicBezTo>
                      <a:pt x="33575" y="10679"/>
                      <a:pt x="33952" y="9962"/>
                      <a:pt x="34348" y="9201"/>
                    </a:cubicBezTo>
                    <a:cubicBezTo>
                      <a:pt x="35689" y="6641"/>
                      <a:pt x="37210" y="3739"/>
                      <a:pt x="39982" y="3545"/>
                    </a:cubicBezTo>
                    <a:cubicBezTo>
                      <a:pt x="39997" y="3549"/>
                      <a:pt x="40010" y="3549"/>
                      <a:pt x="40022" y="3549"/>
                    </a:cubicBezTo>
                    <a:cubicBezTo>
                      <a:pt x="40094" y="3549"/>
                      <a:pt x="40156" y="3505"/>
                      <a:pt x="40181" y="3436"/>
                    </a:cubicBezTo>
                    <a:cubicBezTo>
                      <a:pt x="40334" y="2997"/>
                      <a:pt x="40499" y="2560"/>
                      <a:pt x="40674" y="2136"/>
                    </a:cubicBezTo>
                    <a:lnTo>
                      <a:pt x="40989" y="1379"/>
                    </a:lnTo>
                    <a:cubicBezTo>
                      <a:pt x="41135" y="1036"/>
                      <a:pt x="41279" y="690"/>
                      <a:pt x="41419" y="344"/>
                    </a:cubicBezTo>
                    <a:cubicBezTo>
                      <a:pt x="41441" y="291"/>
                      <a:pt x="41416" y="231"/>
                      <a:pt x="41385" y="185"/>
                    </a:cubicBezTo>
                    <a:cubicBezTo>
                      <a:pt x="41351" y="141"/>
                      <a:pt x="41285" y="116"/>
                      <a:pt x="41226" y="116"/>
                    </a:cubicBezTo>
                    <a:lnTo>
                      <a:pt x="41223" y="116"/>
                    </a:lnTo>
                    <a:cubicBezTo>
                      <a:pt x="40858" y="38"/>
                      <a:pt x="40493" y="1"/>
                      <a:pt x="401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929;p47">
                <a:extLst>
                  <a:ext uri="{FF2B5EF4-FFF2-40B4-BE49-F238E27FC236}">
                    <a16:creationId xmlns:a16="http://schemas.microsoft.com/office/drawing/2014/main" id="{ADF280FD-53BA-71D7-148B-BC1789B6FDA9}"/>
                  </a:ext>
                </a:extLst>
              </p:cNvPr>
              <p:cNvSpPr/>
              <p:nvPr/>
            </p:nvSpPr>
            <p:spPr>
              <a:xfrm>
                <a:off x="4105002" y="3620737"/>
                <a:ext cx="53139" cy="86224"/>
              </a:xfrm>
              <a:custGeom>
                <a:avLst/>
                <a:gdLst/>
                <a:ahLst/>
                <a:cxnLst/>
                <a:rect l="l" t="t" r="r" b="b"/>
                <a:pathLst>
                  <a:path w="3050" h="4949" extrusionOk="0">
                    <a:moveTo>
                      <a:pt x="175" y="1"/>
                    </a:moveTo>
                    <a:cubicBezTo>
                      <a:pt x="147" y="1"/>
                      <a:pt x="119" y="7"/>
                      <a:pt x="94" y="19"/>
                    </a:cubicBezTo>
                    <a:cubicBezTo>
                      <a:pt x="35" y="50"/>
                      <a:pt x="1" y="116"/>
                      <a:pt x="7" y="181"/>
                    </a:cubicBezTo>
                    <a:cubicBezTo>
                      <a:pt x="141" y="1662"/>
                      <a:pt x="640" y="3193"/>
                      <a:pt x="1538" y="4861"/>
                    </a:cubicBezTo>
                    <a:cubicBezTo>
                      <a:pt x="1566" y="4914"/>
                      <a:pt x="1622" y="4948"/>
                      <a:pt x="1684" y="4948"/>
                    </a:cubicBezTo>
                    <a:lnTo>
                      <a:pt x="1697" y="4948"/>
                    </a:lnTo>
                    <a:cubicBezTo>
                      <a:pt x="1762" y="4945"/>
                      <a:pt x="1818" y="4902"/>
                      <a:pt x="1843" y="4839"/>
                    </a:cubicBezTo>
                    <a:cubicBezTo>
                      <a:pt x="2058" y="4247"/>
                      <a:pt x="2280" y="3658"/>
                      <a:pt x="2501" y="3068"/>
                    </a:cubicBezTo>
                    <a:cubicBezTo>
                      <a:pt x="2673" y="2610"/>
                      <a:pt x="2847" y="2149"/>
                      <a:pt x="3019" y="1687"/>
                    </a:cubicBezTo>
                    <a:cubicBezTo>
                      <a:pt x="3050" y="1603"/>
                      <a:pt x="3006" y="1506"/>
                      <a:pt x="2919" y="1472"/>
                    </a:cubicBezTo>
                    <a:cubicBezTo>
                      <a:pt x="1890" y="1079"/>
                      <a:pt x="1002" y="593"/>
                      <a:pt x="278" y="35"/>
                    </a:cubicBezTo>
                    <a:cubicBezTo>
                      <a:pt x="247" y="10"/>
                      <a:pt x="210"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930;p47">
                <a:extLst>
                  <a:ext uri="{FF2B5EF4-FFF2-40B4-BE49-F238E27FC236}">
                    <a16:creationId xmlns:a16="http://schemas.microsoft.com/office/drawing/2014/main" id="{1E5429C4-EC61-EEB9-39B5-C09EB0526514}"/>
                  </a:ext>
                </a:extLst>
              </p:cNvPr>
              <p:cNvSpPr/>
              <p:nvPr/>
            </p:nvSpPr>
            <p:spPr>
              <a:xfrm>
                <a:off x="4094531" y="3649746"/>
                <a:ext cx="208582" cy="270362"/>
              </a:xfrm>
              <a:custGeom>
                <a:avLst/>
                <a:gdLst/>
                <a:ahLst/>
                <a:cxnLst/>
                <a:rect l="l" t="t" r="r" b="b"/>
                <a:pathLst>
                  <a:path w="11972" h="15518" extrusionOk="0">
                    <a:moveTo>
                      <a:pt x="4028" y="0"/>
                    </a:moveTo>
                    <a:cubicBezTo>
                      <a:pt x="3959" y="0"/>
                      <a:pt x="3897" y="41"/>
                      <a:pt x="3872" y="110"/>
                    </a:cubicBezTo>
                    <a:cubicBezTo>
                      <a:pt x="3682" y="621"/>
                      <a:pt x="3492" y="1129"/>
                      <a:pt x="3299" y="1640"/>
                    </a:cubicBezTo>
                    <a:cubicBezTo>
                      <a:pt x="2123" y="4767"/>
                      <a:pt x="910" y="8000"/>
                      <a:pt x="346" y="11330"/>
                    </a:cubicBezTo>
                    <a:cubicBezTo>
                      <a:pt x="0" y="13369"/>
                      <a:pt x="1160" y="14816"/>
                      <a:pt x="3704" y="15511"/>
                    </a:cubicBezTo>
                    <a:cubicBezTo>
                      <a:pt x="3719" y="15517"/>
                      <a:pt x="3735" y="15517"/>
                      <a:pt x="3747" y="15517"/>
                    </a:cubicBezTo>
                    <a:cubicBezTo>
                      <a:pt x="3800" y="15517"/>
                      <a:pt x="3847" y="15495"/>
                      <a:pt x="3882" y="15452"/>
                    </a:cubicBezTo>
                    <a:cubicBezTo>
                      <a:pt x="4954" y="14080"/>
                      <a:pt x="7249" y="13082"/>
                      <a:pt x="9344" y="13082"/>
                    </a:cubicBezTo>
                    <a:cubicBezTo>
                      <a:pt x="10245" y="13082"/>
                      <a:pt x="11055" y="13272"/>
                      <a:pt x="11691" y="13631"/>
                    </a:cubicBezTo>
                    <a:cubicBezTo>
                      <a:pt x="11716" y="13646"/>
                      <a:pt x="11744" y="13653"/>
                      <a:pt x="11772" y="13653"/>
                    </a:cubicBezTo>
                    <a:cubicBezTo>
                      <a:pt x="11800" y="13653"/>
                      <a:pt x="11825" y="13646"/>
                      <a:pt x="11850" y="13634"/>
                    </a:cubicBezTo>
                    <a:cubicBezTo>
                      <a:pt x="11900" y="13606"/>
                      <a:pt x="11934" y="13556"/>
                      <a:pt x="11941" y="13500"/>
                    </a:cubicBezTo>
                    <a:cubicBezTo>
                      <a:pt x="11972" y="13129"/>
                      <a:pt x="11950" y="12742"/>
                      <a:pt x="11872" y="12315"/>
                    </a:cubicBezTo>
                    <a:lnTo>
                      <a:pt x="11800" y="11922"/>
                    </a:lnTo>
                    <a:cubicBezTo>
                      <a:pt x="11694" y="11355"/>
                      <a:pt x="11588" y="10769"/>
                      <a:pt x="11520" y="10186"/>
                    </a:cubicBezTo>
                    <a:cubicBezTo>
                      <a:pt x="11168" y="7205"/>
                      <a:pt x="11514" y="4153"/>
                      <a:pt x="11866" y="1528"/>
                    </a:cubicBezTo>
                    <a:cubicBezTo>
                      <a:pt x="11872" y="1481"/>
                      <a:pt x="11860" y="1435"/>
                      <a:pt x="11832" y="1400"/>
                    </a:cubicBezTo>
                    <a:cubicBezTo>
                      <a:pt x="11800" y="1363"/>
                      <a:pt x="11760" y="1341"/>
                      <a:pt x="11713" y="1338"/>
                    </a:cubicBezTo>
                    <a:lnTo>
                      <a:pt x="11467" y="1316"/>
                    </a:lnTo>
                    <a:cubicBezTo>
                      <a:pt x="9394" y="1120"/>
                      <a:pt x="6556" y="845"/>
                      <a:pt x="4084" y="10"/>
                    </a:cubicBezTo>
                    <a:cubicBezTo>
                      <a:pt x="4065" y="4"/>
                      <a:pt x="4047" y="0"/>
                      <a:pt x="4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931;p47">
                <a:extLst>
                  <a:ext uri="{FF2B5EF4-FFF2-40B4-BE49-F238E27FC236}">
                    <a16:creationId xmlns:a16="http://schemas.microsoft.com/office/drawing/2014/main" id="{FBFC8151-1790-6BDA-A4C3-0E10C9BF9F93}"/>
                  </a:ext>
                </a:extLst>
              </p:cNvPr>
              <p:cNvSpPr/>
              <p:nvPr/>
            </p:nvSpPr>
            <p:spPr>
              <a:xfrm>
                <a:off x="4168333" y="3882162"/>
                <a:ext cx="132289" cy="45926"/>
              </a:xfrm>
              <a:custGeom>
                <a:avLst/>
                <a:gdLst/>
                <a:ahLst/>
                <a:cxnLst/>
                <a:rect l="l" t="t" r="r" b="b"/>
                <a:pathLst>
                  <a:path w="7593" h="2636" extrusionOk="0">
                    <a:moveTo>
                      <a:pt x="5173" y="1"/>
                    </a:moveTo>
                    <a:cubicBezTo>
                      <a:pt x="3343" y="1"/>
                      <a:pt x="1192" y="864"/>
                      <a:pt x="57" y="2052"/>
                    </a:cubicBezTo>
                    <a:cubicBezTo>
                      <a:pt x="13" y="2096"/>
                      <a:pt x="1" y="2158"/>
                      <a:pt x="17" y="2218"/>
                    </a:cubicBezTo>
                    <a:cubicBezTo>
                      <a:pt x="35" y="2277"/>
                      <a:pt x="85" y="2320"/>
                      <a:pt x="144" y="2333"/>
                    </a:cubicBezTo>
                    <a:cubicBezTo>
                      <a:pt x="1370" y="2582"/>
                      <a:pt x="2604" y="2635"/>
                      <a:pt x="3424" y="2635"/>
                    </a:cubicBezTo>
                    <a:lnTo>
                      <a:pt x="3427" y="2635"/>
                    </a:lnTo>
                    <a:cubicBezTo>
                      <a:pt x="3580" y="2635"/>
                      <a:pt x="3730" y="2632"/>
                      <a:pt x="3873" y="2629"/>
                    </a:cubicBezTo>
                    <a:cubicBezTo>
                      <a:pt x="5204" y="2598"/>
                      <a:pt x="7038" y="2380"/>
                      <a:pt x="7568" y="830"/>
                    </a:cubicBezTo>
                    <a:cubicBezTo>
                      <a:pt x="7592" y="758"/>
                      <a:pt x="7568" y="681"/>
                      <a:pt x="7505" y="637"/>
                    </a:cubicBezTo>
                    <a:cubicBezTo>
                      <a:pt x="6903" y="222"/>
                      <a:pt x="609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932;p47">
                <a:extLst>
                  <a:ext uri="{FF2B5EF4-FFF2-40B4-BE49-F238E27FC236}">
                    <a16:creationId xmlns:a16="http://schemas.microsoft.com/office/drawing/2014/main" id="{7001A5B8-B965-2EA8-EE94-01A515E5457E}"/>
                  </a:ext>
                </a:extLst>
              </p:cNvPr>
              <p:cNvSpPr/>
              <p:nvPr/>
            </p:nvSpPr>
            <p:spPr>
              <a:xfrm>
                <a:off x="4758224" y="2731563"/>
                <a:ext cx="647333" cy="580936"/>
              </a:xfrm>
              <a:custGeom>
                <a:avLst/>
                <a:gdLst/>
                <a:ahLst/>
                <a:cxnLst/>
                <a:rect l="l" t="t" r="r" b="b"/>
                <a:pathLst>
                  <a:path w="37155" h="33344" extrusionOk="0">
                    <a:moveTo>
                      <a:pt x="19857" y="5937"/>
                    </a:moveTo>
                    <a:cubicBezTo>
                      <a:pt x="21634" y="5937"/>
                      <a:pt x="23140" y="7190"/>
                      <a:pt x="23879" y="9276"/>
                    </a:cubicBezTo>
                    <a:cubicBezTo>
                      <a:pt x="24496" y="11483"/>
                      <a:pt x="24328" y="14239"/>
                      <a:pt x="22005" y="15355"/>
                    </a:cubicBezTo>
                    <a:cubicBezTo>
                      <a:pt x="21575" y="15561"/>
                      <a:pt x="21129" y="15667"/>
                      <a:pt x="20677" y="15667"/>
                    </a:cubicBezTo>
                    <a:cubicBezTo>
                      <a:pt x="18651" y="15667"/>
                      <a:pt x="16718" y="13509"/>
                      <a:pt x="16185" y="11498"/>
                    </a:cubicBezTo>
                    <a:cubicBezTo>
                      <a:pt x="15686" y="9615"/>
                      <a:pt x="15923" y="7112"/>
                      <a:pt x="18233" y="6248"/>
                    </a:cubicBezTo>
                    <a:cubicBezTo>
                      <a:pt x="18788" y="6043"/>
                      <a:pt x="19337" y="5937"/>
                      <a:pt x="19857" y="5937"/>
                    </a:cubicBezTo>
                    <a:close/>
                    <a:moveTo>
                      <a:pt x="14850" y="0"/>
                    </a:moveTo>
                    <a:cubicBezTo>
                      <a:pt x="10775" y="462"/>
                      <a:pt x="7885" y="1572"/>
                      <a:pt x="6015" y="3396"/>
                    </a:cubicBezTo>
                    <a:cubicBezTo>
                      <a:pt x="3901" y="5456"/>
                      <a:pt x="2361" y="8000"/>
                      <a:pt x="1557" y="10756"/>
                    </a:cubicBezTo>
                    <a:cubicBezTo>
                      <a:pt x="1" y="16100"/>
                      <a:pt x="475" y="21603"/>
                      <a:pt x="2829" y="25469"/>
                    </a:cubicBezTo>
                    <a:cubicBezTo>
                      <a:pt x="2835" y="25478"/>
                      <a:pt x="2863" y="25531"/>
                      <a:pt x="2869" y="25537"/>
                    </a:cubicBezTo>
                    <a:lnTo>
                      <a:pt x="2944" y="25662"/>
                    </a:lnTo>
                    <a:cubicBezTo>
                      <a:pt x="2984" y="25731"/>
                      <a:pt x="3025" y="25802"/>
                      <a:pt x="3069" y="25868"/>
                    </a:cubicBezTo>
                    <a:cubicBezTo>
                      <a:pt x="5036" y="28845"/>
                      <a:pt x="8337" y="31174"/>
                      <a:pt x="12372" y="32427"/>
                    </a:cubicBezTo>
                    <a:cubicBezTo>
                      <a:pt x="12381" y="32430"/>
                      <a:pt x="12397" y="32430"/>
                      <a:pt x="12415" y="32430"/>
                    </a:cubicBezTo>
                    <a:cubicBezTo>
                      <a:pt x="12456" y="32430"/>
                      <a:pt x="12503" y="32424"/>
                      <a:pt x="12525" y="32418"/>
                    </a:cubicBezTo>
                    <a:cubicBezTo>
                      <a:pt x="12574" y="32418"/>
                      <a:pt x="12624" y="32440"/>
                      <a:pt x="12649" y="32474"/>
                    </a:cubicBezTo>
                    <a:cubicBezTo>
                      <a:pt x="12671" y="32505"/>
                      <a:pt x="12702" y="32527"/>
                      <a:pt x="12740" y="32536"/>
                    </a:cubicBezTo>
                    <a:cubicBezTo>
                      <a:pt x="14205" y="32964"/>
                      <a:pt x="15680" y="33225"/>
                      <a:pt x="17123" y="33316"/>
                    </a:cubicBezTo>
                    <a:cubicBezTo>
                      <a:pt x="17404" y="33335"/>
                      <a:pt x="17697" y="33344"/>
                      <a:pt x="17996" y="33344"/>
                    </a:cubicBezTo>
                    <a:cubicBezTo>
                      <a:pt x="21609" y="33344"/>
                      <a:pt x="26423" y="32016"/>
                      <a:pt x="28462" y="29098"/>
                    </a:cubicBezTo>
                    <a:cubicBezTo>
                      <a:pt x="29566" y="27514"/>
                      <a:pt x="29743" y="25665"/>
                      <a:pt x="28986" y="23595"/>
                    </a:cubicBezTo>
                    <a:cubicBezTo>
                      <a:pt x="28961" y="23529"/>
                      <a:pt x="28899" y="23486"/>
                      <a:pt x="28830" y="23486"/>
                    </a:cubicBezTo>
                    <a:lnTo>
                      <a:pt x="28824" y="23486"/>
                    </a:lnTo>
                    <a:cubicBezTo>
                      <a:pt x="28509" y="23495"/>
                      <a:pt x="28197" y="23523"/>
                      <a:pt x="27888" y="23564"/>
                    </a:cubicBezTo>
                    <a:cubicBezTo>
                      <a:pt x="27798" y="23576"/>
                      <a:pt x="27729" y="23657"/>
                      <a:pt x="27739" y="23748"/>
                    </a:cubicBezTo>
                    <a:cubicBezTo>
                      <a:pt x="27907" y="25325"/>
                      <a:pt x="27860" y="26950"/>
                      <a:pt x="26395" y="28150"/>
                    </a:cubicBezTo>
                    <a:cubicBezTo>
                      <a:pt x="25793" y="28642"/>
                      <a:pt x="24864" y="28939"/>
                      <a:pt x="23913" y="28939"/>
                    </a:cubicBezTo>
                    <a:cubicBezTo>
                      <a:pt x="23586" y="28939"/>
                      <a:pt x="23271" y="28904"/>
                      <a:pt x="22978" y="28836"/>
                    </a:cubicBezTo>
                    <a:cubicBezTo>
                      <a:pt x="20019" y="28150"/>
                      <a:pt x="18068" y="24830"/>
                      <a:pt x="17959" y="22148"/>
                    </a:cubicBezTo>
                    <a:cubicBezTo>
                      <a:pt x="17955" y="22102"/>
                      <a:pt x="17937" y="22058"/>
                      <a:pt x="17899" y="22027"/>
                    </a:cubicBezTo>
                    <a:cubicBezTo>
                      <a:pt x="17675" y="21833"/>
                      <a:pt x="17454" y="21628"/>
                      <a:pt x="17238" y="21413"/>
                    </a:cubicBezTo>
                    <a:cubicBezTo>
                      <a:pt x="17207" y="21381"/>
                      <a:pt x="17164" y="21363"/>
                      <a:pt x="17117" y="21363"/>
                    </a:cubicBezTo>
                    <a:lnTo>
                      <a:pt x="17107" y="21363"/>
                    </a:lnTo>
                    <a:cubicBezTo>
                      <a:pt x="17061" y="21366"/>
                      <a:pt x="17017" y="21391"/>
                      <a:pt x="16986" y="21425"/>
                    </a:cubicBezTo>
                    <a:cubicBezTo>
                      <a:pt x="16852" y="21597"/>
                      <a:pt x="16627" y="21799"/>
                      <a:pt x="16322" y="21799"/>
                    </a:cubicBezTo>
                    <a:cubicBezTo>
                      <a:pt x="16210" y="21799"/>
                      <a:pt x="16091" y="21771"/>
                      <a:pt x="15973" y="21712"/>
                    </a:cubicBezTo>
                    <a:cubicBezTo>
                      <a:pt x="16054" y="21628"/>
                      <a:pt x="16147" y="21547"/>
                      <a:pt x="16241" y="21469"/>
                    </a:cubicBezTo>
                    <a:cubicBezTo>
                      <a:pt x="16459" y="21279"/>
                      <a:pt x="16687" y="21082"/>
                      <a:pt x="16827" y="20817"/>
                    </a:cubicBezTo>
                    <a:cubicBezTo>
                      <a:pt x="16880" y="20711"/>
                      <a:pt x="16933" y="20602"/>
                      <a:pt x="16986" y="20490"/>
                    </a:cubicBezTo>
                    <a:cubicBezTo>
                      <a:pt x="17086" y="20284"/>
                      <a:pt x="17185" y="20072"/>
                      <a:pt x="17304" y="19894"/>
                    </a:cubicBezTo>
                    <a:lnTo>
                      <a:pt x="17304" y="19894"/>
                    </a:lnTo>
                    <a:cubicBezTo>
                      <a:pt x="17401" y="20178"/>
                      <a:pt x="17385" y="20552"/>
                      <a:pt x="17257" y="20920"/>
                    </a:cubicBezTo>
                    <a:cubicBezTo>
                      <a:pt x="17235" y="20979"/>
                      <a:pt x="17251" y="21048"/>
                      <a:pt x="17298" y="21091"/>
                    </a:cubicBezTo>
                    <a:cubicBezTo>
                      <a:pt x="18598" y="22420"/>
                      <a:pt x="20690" y="24006"/>
                      <a:pt x="23277" y="24006"/>
                    </a:cubicBezTo>
                    <a:cubicBezTo>
                      <a:pt x="23380" y="24006"/>
                      <a:pt x="23486" y="24003"/>
                      <a:pt x="23592" y="23997"/>
                    </a:cubicBezTo>
                    <a:cubicBezTo>
                      <a:pt x="24481" y="23953"/>
                      <a:pt x="25347" y="23770"/>
                      <a:pt x="26189" y="23586"/>
                    </a:cubicBezTo>
                    <a:cubicBezTo>
                      <a:pt x="27121" y="23386"/>
                      <a:pt x="28088" y="23180"/>
                      <a:pt x="29051" y="23180"/>
                    </a:cubicBezTo>
                    <a:cubicBezTo>
                      <a:pt x="29332" y="23180"/>
                      <a:pt x="29606" y="23196"/>
                      <a:pt x="29871" y="23233"/>
                    </a:cubicBezTo>
                    <a:cubicBezTo>
                      <a:pt x="30127" y="23264"/>
                      <a:pt x="30404" y="23327"/>
                      <a:pt x="30691" y="23389"/>
                    </a:cubicBezTo>
                    <a:cubicBezTo>
                      <a:pt x="31202" y="23501"/>
                      <a:pt x="31729" y="23620"/>
                      <a:pt x="32250" y="23620"/>
                    </a:cubicBezTo>
                    <a:cubicBezTo>
                      <a:pt x="32802" y="23620"/>
                      <a:pt x="33251" y="23483"/>
                      <a:pt x="33616" y="23205"/>
                    </a:cubicBezTo>
                    <a:cubicBezTo>
                      <a:pt x="34529" y="22510"/>
                      <a:pt x="35177" y="21603"/>
                      <a:pt x="35592" y="20424"/>
                    </a:cubicBezTo>
                    <a:cubicBezTo>
                      <a:pt x="36228" y="18638"/>
                      <a:pt x="36649" y="16792"/>
                      <a:pt x="36814" y="15087"/>
                    </a:cubicBezTo>
                    <a:cubicBezTo>
                      <a:pt x="37154" y="11498"/>
                      <a:pt x="34551" y="9459"/>
                      <a:pt x="32035" y="7489"/>
                    </a:cubicBezTo>
                    <a:cubicBezTo>
                      <a:pt x="31614" y="7159"/>
                      <a:pt x="31196" y="6831"/>
                      <a:pt x="30794" y="6501"/>
                    </a:cubicBezTo>
                    <a:cubicBezTo>
                      <a:pt x="30426" y="6195"/>
                      <a:pt x="30052" y="5880"/>
                      <a:pt x="29678" y="5562"/>
                    </a:cubicBezTo>
                    <a:cubicBezTo>
                      <a:pt x="27505" y="3732"/>
                      <a:pt x="25263" y="1840"/>
                      <a:pt x="22701" y="783"/>
                    </a:cubicBezTo>
                    <a:cubicBezTo>
                      <a:pt x="22679" y="774"/>
                      <a:pt x="22657" y="771"/>
                      <a:pt x="22635" y="771"/>
                    </a:cubicBezTo>
                    <a:cubicBezTo>
                      <a:pt x="22582" y="771"/>
                      <a:pt x="22529" y="795"/>
                      <a:pt x="22498" y="842"/>
                    </a:cubicBezTo>
                    <a:cubicBezTo>
                      <a:pt x="22295" y="1138"/>
                      <a:pt x="22021" y="1282"/>
                      <a:pt x="21647" y="1282"/>
                    </a:cubicBezTo>
                    <a:lnTo>
                      <a:pt x="21572" y="1279"/>
                    </a:lnTo>
                    <a:cubicBezTo>
                      <a:pt x="19720" y="1279"/>
                      <a:pt x="18015" y="1887"/>
                      <a:pt x="16786" y="2975"/>
                    </a:cubicBezTo>
                    <a:cubicBezTo>
                      <a:pt x="16774" y="2981"/>
                      <a:pt x="16733" y="3015"/>
                      <a:pt x="16724" y="3025"/>
                    </a:cubicBezTo>
                    <a:cubicBezTo>
                      <a:pt x="16596" y="3109"/>
                      <a:pt x="16459" y="3152"/>
                      <a:pt x="16325" y="3152"/>
                    </a:cubicBezTo>
                    <a:cubicBezTo>
                      <a:pt x="15988" y="3152"/>
                      <a:pt x="15689" y="2897"/>
                      <a:pt x="15499" y="2685"/>
                    </a:cubicBezTo>
                    <a:cubicBezTo>
                      <a:pt x="15053" y="2186"/>
                      <a:pt x="14738" y="1397"/>
                      <a:pt x="14791" y="923"/>
                    </a:cubicBezTo>
                    <a:cubicBezTo>
                      <a:pt x="14816" y="699"/>
                      <a:pt x="14888" y="477"/>
                      <a:pt x="15016" y="250"/>
                    </a:cubicBezTo>
                    <a:cubicBezTo>
                      <a:pt x="15044" y="194"/>
                      <a:pt x="15044" y="125"/>
                      <a:pt x="15009" y="75"/>
                    </a:cubicBezTo>
                    <a:cubicBezTo>
                      <a:pt x="14978" y="29"/>
                      <a:pt x="14925" y="0"/>
                      <a:pt x="14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933;p47">
                <a:extLst>
                  <a:ext uri="{FF2B5EF4-FFF2-40B4-BE49-F238E27FC236}">
                    <a16:creationId xmlns:a16="http://schemas.microsoft.com/office/drawing/2014/main" id="{9E905E98-52D1-F565-9B37-EA41820E29D4}"/>
                  </a:ext>
                </a:extLst>
              </p:cNvPr>
              <p:cNvSpPr/>
              <p:nvPr/>
            </p:nvSpPr>
            <p:spPr>
              <a:xfrm>
                <a:off x="5033290" y="2838293"/>
                <a:ext cx="146785" cy="163249"/>
              </a:xfrm>
              <a:custGeom>
                <a:avLst/>
                <a:gdLst/>
                <a:ahLst/>
                <a:cxnLst/>
                <a:rect l="l" t="t" r="r" b="b"/>
                <a:pathLst>
                  <a:path w="8425" h="9370" extrusionOk="0">
                    <a:moveTo>
                      <a:pt x="3991" y="1"/>
                    </a:moveTo>
                    <a:cubicBezTo>
                      <a:pt x="3374" y="1"/>
                      <a:pt x="2763" y="188"/>
                      <a:pt x="2171" y="553"/>
                    </a:cubicBezTo>
                    <a:cubicBezTo>
                      <a:pt x="596" y="1525"/>
                      <a:pt x="1" y="3393"/>
                      <a:pt x="659" y="5307"/>
                    </a:cubicBezTo>
                    <a:cubicBezTo>
                      <a:pt x="1242" y="7009"/>
                      <a:pt x="3087" y="9369"/>
                      <a:pt x="5042" y="9369"/>
                    </a:cubicBezTo>
                    <a:cubicBezTo>
                      <a:pt x="5793" y="9369"/>
                      <a:pt x="6479" y="9023"/>
                      <a:pt x="7084" y="8337"/>
                    </a:cubicBezTo>
                    <a:cubicBezTo>
                      <a:pt x="8166" y="7115"/>
                      <a:pt x="8425" y="5344"/>
                      <a:pt x="7829" y="3209"/>
                    </a:cubicBezTo>
                    <a:cubicBezTo>
                      <a:pt x="7262" y="1613"/>
                      <a:pt x="5856" y="1"/>
                      <a:pt x="3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934;p47">
                <a:extLst>
                  <a:ext uri="{FF2B5EF4-FFF2-40B4-BE49-F238E27FC236}">
                    <a16:creationId xmlns:a16="http://schemas.microsoft.com/office/drawing/2014/main" id="{4B63FBF6-DB15-925B-8945-69CC53E2EE0A}"/>
                  </a:ext>
                </a:extLst>
              </p:cNvPr>
              <p:cNvSpPr/>
              <p:nvPr/>
            </p:nvSpPr>
            <p:spPr>
              <a:xfrm>
                <a:off x="5076480" y="3123743"/>
                <a:ext cx="161332" cy="57303"/>
              </a:xfrm>
              <a:custGeom>
                <a:avLst/>
                <a:gdLst/>
                <a:ahLst/>
                <a:cxnLst/>
                <a:rect l="l" t="t" r="r" b="b"/>
                <a:pathLst>
                  <a:path w="9260" h="3289" extrusionOk="0">
                    <a:moveTo>
                      <a:pt x="175" y="0"/>
                    </a:moveTo>
                    <a:cubicBezTo>
                      <a:pt x="147" y="0"/>
                      <a:pt x="116" y="9"/>
                      <a:pt x="91" y="25"/>
                    </a:cubicBezTo>
                    <a:cubicBezTo>
                      <a:pt x="31" y="59"/>
                      <a:pt x="0" y="125"/>
                      <a:pt x="10" y="190"/>
                    </a:cubicBezTo>
                    <a:cubicBezTo>
                      <a:pt x="100" y="860"/>
                      <a:pt x="315" y="1581"/>
                      <a:pt x="624" y="2285"/>
                    </a:cubicBezTo>
                    <a:cubicBezTo>
                      <a:pt x="1687" y="2765"/>
                      <a:pt x="2837" y="3074"/>
                      <a:pt x="3838" y="3211"/>
                    </a:cubicBezTo>
                    <a:cubicBezTo>
                      <a:pt x="4217" y="3263"/>
                      <a:pt x="4580" y="3288"/>
                      <a:pt x="4930" y="3288"/>
                    </a:cubicBezTo>
                    <a:cubicBezTo>
                      <a:pt x="6646" y="3288"/>
                      <a:pt x="8024" y="2691"/>
                      <a:pt x="9260" y="1818"/>
                    </a:cubicBezTo>
                    <a:cubicBezTo>
                      <a:pt x="9247" y="1640"/>
                      <a:pt x="9232" y="1462"/>
                      <a:pt x="9213" y="1288"/>
                    </a:cubicBezTo>
                    <a:cubicBezTo>
                      <a:pt x="9210" y="1241"/>
                      <a:pt x="9185" y="1200"/>
                      <a:pt x="9147" y="1172"/>
                    </a:cubicBezTo>
                    <a:cubicBezTo>
                      <a:pt x="9119" y="1150"/>
                      <a:pt x="9082" y="1138"/>
                      <a:pt x="9045" y="1138"/>
                    </a:cubicBezTo>
                    <a:cubicBezTo>
                      <a:pt x="9035" y="1138"/>
                      <a:pt x="9029" y="1138"/>
                      <a:pt x="9020" y="1141"/>
                    </a:cubicBezTo>
                    <a:cubicBezTo>
                      <a:pt x="8652" y="1200"/>
                      <a:pt x="8284" y="1269"/>
                      <a:pt x="7919" y="1341"/>
                    </a:cubicBezTo>
                    <a:cubicBezTo>
                      <a:pt x="6978" y="1521"/>
                      <a:pt x="6008" y="1708"/>
                      <a:pt x="5042" y="1708"/>
                    </a:cubicBezTo>
                    <a:cubicBezTo>
                      <a:pt x="4583" y="1708"/>
                      <a:pt x="4159" y="1668"/>
                      <a:pt x="3745" y="1584"/>
                    </a:cubicBezTo>
                    <a:cubicBezTo>
                      <a:pt x="2476" y="1328"/>
                      <a:pt x="1338" y="820"/>
                      <a:pt x="275" y="34"/>
                    </a:cubicBezTo>
                    <a:cubicBezTo>
                      <a:pt x="247" y="12"/>
                      <a:pt x="209" y="0"/>
                      <a:pt x="175"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935;p47">
                <a:extLst>
                  <a:ext uri="{FF2B5EF4-FFF2-40B4-BE49-F238E27FC236}">
                    <a16:creationId xmlns:a16="http://schemas.microsoft.com/office/drawing/2014/main" id="{D9397889-2167-78F7-52B7-5438443C1304}"/>
                  </a:ext>
                </a:extLst>
              </p:cNvPr>
              <p:cNvSpPr/>
              <p:nvPr/>
            </p:nvSpPr>
            <p:spPr>
              <a:xfrm>
                <a:off x="4980395" y="3867998"/>
                <a:ext cx="50734" cy="53400"/>
              </a:xfrm>
              <a:custGeom>
                <a:avLst/>
                <a:gdLst/>
                <a:ahLst/>
                <a:cxnLst/>
                <a:rect l="l" t="t" r="r" b="b"/>
                <a:pathLst>
                  <a:path w="2912" h="3065" extrusionOk="0">
                    <a:moveTo>
                      <a:pt x="2912" y="0"/>
                    </a:moveTo>
                    <a:lnTo>
                      <a:pt x="2912" y="0"/>
                    </a:lnTo>
                    <a:cubicBezTo>
                      <a:pt x="1730" y="536"/>
                      <a:pt x="711" y="1506"/>
                      <a:pt x="28" y="2819"/>
                    </a:cubicBezTo>
                    <a:cubicBezTo>
                      <a:pt x="0" y="2872"/>
                      <a:pt x="3" y="2934"/>
                      <a:pt x="34" y="2987"/>
                    </a:cubicBezTo>
                    <a:cubicBezTo>
                      <a:pt x="62" y="3034"/>
                      <a:pt x="119" y="3065"/>
                      <a:pt x="175" y="3065"/>
                    </a:cubicBezTo>
                    <a:lnTo>
                      <a:pt x="181" y="3065"/>
                    </a:lnTo>
                    <a:cubicBezTo>
                      <a:pt x="751" y="3043"/>
                      <a:pt x="1257" y="2996"/>
                      <a:pt x="1724" y="2931"/>
                    </a:cubicBezTo>
                    <a:cubicBezTo>
                      <a:pt x="2027" y="1902"/>
                      <a:pt x="2472" y="957"/>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936;p47">
                <a:extLst>
                  <a:ext uri="{FF2B5EF4-FFF2-40B4-BE49-F238E27FC236}">
                    <a16:creationId xmlns:a16="http://schemas.microsoft.com/office/drawing/2014/main" id="{500F5250-7DC6-6C4D-510F-19BE2F10AE78}"/>
                  </a:ext>
                </a:extLst>
              </p:cNvPr>
              <p:cNvSpPr/>
              <p:nvPr/>
            </p:nvSpPr>
            <p:spPr>
              <a:xfrm>
                <a:off x="4949261" y="3423462"/>
                <a:ext cx="23329" cy="71990"/>
              </a:xfrm>
              <a:custGeom>
                <a:avLst/>
                <a:gdLst/>
                <a:ahLst/>
                <a:cxnLst/>
                <a:rect l="l" t="t" r="r" b="b"/>
                <a:pathLst>
                  <a:path w="1339" h="4132" extrusionOk="0">
                    <a:moveTo>
                      <a:pt x="746" y="0"/>
                    </a:moveTo>
                    <a:cubicBezTo>
                      <a:pt x="671" y="6"/>
                      <a:pt x="606" y="63"/>
                      <a:pt x="593" y="137"/>
                    </a:cubicBezTo>
                    <a:cubicBezTo>
                      <a:pt x="437" y="920"/>
                      <a:pt x="238" y="1612"/>
                      <a:pt x="1" y="2236"/>
                    </a:cubicBezTo>
                    <a:cubicBezTo>
                      <a:pt x="175" y="2600"/>
                      <a:pt x="337" y="2968"/>
                      <a:pt x="450" y="3355"/>
                    </a:cubicBezTo>
                    <a:cubicBezTo>
                      <a:pt x="521" y="3611"/>
                      <a:pt x="574" y="3869"/>
                      <a:pt x="615" y="4131"/>
                    </a:cubicBezTo>
                    <a:cubicBezTo>
                      <a:pt x="1223" y="2853"/>
                      <a:pt x="1338" y="1459"/>
                      <a:pt x="917" y="119"/>
                    </a:cubicBezTo>
                    <a:cubicBezTo>
                      <a:pt x="895" y="50"/>
                      <a:pt x="830" y="0"/>
                      <a:pt x="755"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937;p47">
                <a:extLst>
                  <a:ext uri="{FF2B5EF4-FFF2-40B4-BE49-F238E27FC236}">
                    <a16:creationId xmlns:a16="http://schemas.microsoft.com/office/drawing/2014/main" id="{66A26FCE-A91E-6E4F-21DE-5BA7DC3B163F}"/>
                  </a:ext>
                </a:extLst>
              </p:cNvPr>
              <p:cNvSpPr/>
              <p:nvPr/>
            </p:nvSpPr>
            <p:spPr>
              <a:xfrm>
                <a:off x="4719232" y="3401127"/>
                <a:ext cx="47267" cy="68958"/>
              </a:xfrm>
              <a:custGeom>
                <a:avLst/>
                <a:gdLst/>
                <a:ahLst/>
                <a:cxnLst/>
                <a:rect l="l" t="t" r="r" b="b"/>
                <a:pathLst>
                  <a:path w="2713" h="3958" extrusionOk="0">
                    <a:moveTo>
                      <a:pt x="2519" y="1"/>
                    </a:moveTo>
                    <a:cubicBezTo>
                      <a:pt x="1684" y="88"/>
                      <a:pt x="920" y="465"/>
                      <a:pt x="187" y="1154"/>
                    </a:cubicBezTo>
                    <a:cubicBezTo>
                      <a:pt x="159" y="1179"/>
                      <a:pt x="141" y="1214"/>
                      <a:pt x="138" y="1251"/>
                    </a:cubicBezTo>
                    <a:cubicBezTo>
                      <a:pt x="0" y="2165"/>
                      <a:pt x="38" y="3081"/>
                      <a:pt x="222" y="3957"/>
                    </a:cubicBezTo>
                    <a:cubicBezTo>
                      <a:pt x="764" y="2994"/>
                      <a:pt x="1506" y="2295"/>
                      <a:pt x="2360" y="1728"/>
                    </a:cubicBezTo>
                    <a:cubicBezTo>
                      <a:pt x="2432" y="1248"/>
                      <a:pt x="2535" y="749"/>
                      <a:pt x="2697" y="216"/>
                    </a:cubicBezTo>
                    <a:cubicBezTo>
                      <a:pt x="2713" y="163"/>
                      <a:pt x="2700" y="104"/>
                      <a:pt x="2666" y="60"/>
                    </a:cubicBezTo>
                    <a:cubicBezTo>
                      <a:pt x="2632" y="23"/>
                      <a:pt x="2585" y="1"/>
                      <a:pt x="253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938;p47">
                <a:extLst>
                  <a:ext uri="{FF2B5EF4-FFF2-40B4-BE49-F238E27FC236}">
                    <a16:creationId xmlns:a16="http://schemas.microsoft.com/office/drawing/2014/main" id="{20C7F983-89CA-12B6-4B7F-08C1EBCE70D4}"/>
                  </a:ext>
                </a:extLst>
              </p:cNvPr>
              <p:cNvSpPr/>
              <p:nvPr/>
            </p:nvSpPr>
            <p:spPr>
              <a:xfrm>
                <a:off x="4545251" y="3945719"/>
                <a:ext cx="93228" cy="52877"/>
              </a:xfrm>
              <a:custGeom>
                <a:avLst/>
                <a:gdLst/>
                <a:ahLst/>
                <a:cxnLst/>
                <a:rect l="l" t="t" r="r" b="b"/>
                <a:pathLst>
                  <a:path w="5351" h="3035" extrusionOk="0">
                    <a:moveTo>
                      <a:pt x="5350" y="1"/>
                    </a:moveTo>
                    <a:lnTo>
                      <a:pt x="5350" y="1"/>
                    </a:lnTo>
                    <a:cubicBezTo>
                      <a:pt x="3377" y="203"/>
                      <a:pt x="1223" y="886"/>
                      <a:pt x="32" y="2735"/>
                    </a:cubicBezTo>
                    <a:cubicBezTo>
                      <a:pt x="0" y="2785"/>
                      <a:pt x="41" y="2853"/>
                      <a:pt x="69" y="2906"/>
                    </a:cubicBezTo>
                    <a:cubicBezTo>
                      <a:pt x="97" y="2959"/>
                      <a:pt x="197" y="2997"/>
                      <a:pt x="256" y="2997"/>
                    </a:cubicBezTo>
                    <a:lnTo>
                      <a:pt x="861" y="3012"/>
                    </a:lnTo>
                    <a:cubicBezTo>
                      <a:pt x="1288" y="3022"/>
                      <a:pt x="1743" y="3034"/>
                      <a:pt x="2214" y="3034"/>
                    </a:cubicBezTo>
                    <a:cubicBezTo>
                      <a:pt x="2279" y="3034"/>
                      <a:pt x="2348" y="3031"/>
                      <a:pt x="2414" y="3031"/>
                    </a:cubicBezTo>
                    <a:cubicBezTo>
                      <a:pt x="3243" y="1862"/>
                      <a:pt x="4278" y="933"/>
                      <a:pt x="5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939;p47">
                <a:extLst>
                  <a:ext uri="{FF2B5EF4-FFF2-40B4-BE49-F238E27FC236}">
                    <a16:creationId xmlns:a16="http://schemas.microsoft.com/office/drawing/2014/main" id="{1FB1F4D8-5AA4-98DE-B2E7-A8F04603980B}"/>
                  </a:ext>
                </a:extLst>
              </p:cNvPr>
              <p:cNvSpPr/>
              <p:nvPr/>
            </p:nvSpPr>
            <p:spPr>
              <a:xfrm>
                <a:off x="4168333" y="3882389"/>
                <a:ext cx="86328" cy="45211"/>
              </a:xfrm>
              <a:custGeom>
                <a:avLst/>
                <a:gdLst/>
                <a:ahLst/>
                <a:cxnLst/>
                <a:rect l="l" t="t" r="r" b="b"/>
                <a:pathLst>
                  <a:path w="4955" h="2595" extrusionOk="0">
                    <a:moveTo>
                      <a:pt x="4955" y="0"/>
                    </a:moveTo>
                    <a:lnTo>
                      <a:pt x="4955" y="0"/>
                    </a:lnTo>
                    <a:cubicBezTo>
                      <a:pt x="3175" y="63"/>
                      <a:pt x="1148" y="895"/>
                      <a:pt x="57" y="2039"/>
                    </a:cubicBezTo>
                    <a:cubicBezTo>
                      <a:pt x="13" y="2083"/>
                      <a:pt x="1" y="2145"/>
                      <a:pt x="17" y="2205"/>
                    </a:cubicBezTo>
                    <a:cubicBezTo>
                      <a:pt x="35" y="2264"/>
                      <a:pt x="85" y="2307"/>
                      <a:pt x="144" y="2320"/>
                    </a:cubicBezTo>
                    <a:cubicBezTo>
                      <a:pt x="927" y="2479"/>
                      <a:pt x="1713" y="2557"/>
                      <a:pt x="2392" y="2594"/>
                    </a:cubicBezTo>
                    <a:cubicBezTo>
                      <a:pt x="3156" y="1650"/>
                      <a:pt x="4032" y="805"/>
                      <a:pt x="4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940;p47">
                <a:extLst>
                  <a:ext uri="{FF2B5EF4-FFF2-40B4-BE49-F238E27FC236}">
                    <a16:creationId xmlns:a16="http://schemas.microsoft.com/office/drawing/2014/main" id="{880BE99E-CFC6-4928-9526-B4BFC2722F89}"/>
                  </a:ext>
                </a:extLst>
              </p:cNvPr>
              <p:cNvSpPr/>
              <p:nvPr/>
            </p:nvSpPr>
            <p:spPr>
              <a:xfrm>
                <a:off x="4074147" y="3367728"/>
                <a:ext cx="705716" cy="303047"/>
              </a:xfrm>
              <a:custGeom>
                <a:avLst/>
                <a:gdLst/>
                <a:ahLst/>
                <a:cxnLst/>
                <a:rect l="l" t="t" r="r" b="b"/>
                <a:pathLst>
                  <a:path w="40506" h="17394" extrusionOk="0">
                    <a:moveTo>
                      <a:pt x="40506" y="1"/>
                    </a:moveTo>
                    <a:lnTo>
                      <a:pt x="40506" y="1"/>
                    </a:lnTo>
                    <a:cubicBezTo>
                      <a:pt x="38233" y="534"/>
                      <a:pt x="36418" y="1793"/>
                      <a:pt x="34807" y="3813"/>
                    </a:cubicBezTo>
                    <a:lnTo>
                      <a:pt x="34807" y="3817"/>
                    </a:lnTo>
                    <a:cubicBezTo>
                      <a:pt x="32453" y="6763"/>
                      <a:pt x="31118" y="10529"/>
                      <a:pt x="27920" y="12724"/>
                    </a:cubicBezTo>
                    <a:cubicBezTo>
                      <a:pt x="24271" y="15228"/>
                      <a:pt x="19492" y="16036"/>
                      <a:pt x="15087" y="16036"/>
                    </a:cubicBezTo>
                    <a:cubicBezTo>
                      <a:pt x="14622" y="16036"/>
                      <a:pt x="14161" y="16027"/>
                      <a:pt x="13706" y="16010"/>
                    </a:cubicBezTo>
                    <a:cubicBezTo>
                      <a:pt x="10573" y="15894"/>
                      <a:pt x="7499" y="15352"/>
                      <a:pt x="4546" y="14301"/>
                    </a:cubicBezTo>
                    <a:cubicBezTo>
                      <a:pt x="2897" y="13712"/>
                      <a:pt x="1341" y="12708"/>
                      <a:pt x="325" y="11265"/>
                    </a:cubicBezTo>
                    <a:cubicBezTo>
                      <a:pt x="197" y="11081"/>
                      <a:pt x="91" y="10894"/>
                      <a:pt x="1" y="10703"/>
                    </a:cubicBezTo>
                    <a:lnTo>
                      <a:pt x="1" y="10703"/>
                    </a:lnTo>
                    <a:cubicBezTo>
                      <a:pt x="45" y="11689"/>
                      <a:pt x="453" y="12643"/>
                      <a:pt x="1195" y="13397"/>
                    </a:cubicBezTo>
                    <a:cubicBezTo>
                      <a:pt x="2392" y="14604"/>
                      <a:pt x="4026" y="15492"/>
                      <a:pt x="6189" y="16113"/>
                    </a:cubicBezTo>
                    <a:cubicBezTo>
                      <a:pt x="9114" y="16951"/>
                      <a:pt x="12250" y="17394"/>
                      <a:pt x="15262" y="17394"/>
                    </a:cubicBezTo>
                    <a:cubicBezTo>
                      <a:pt x="17245" y="17394"/>
                      <a:pt x="19171" y="17207"/>
                      <a:pt x="20995" y="16836"/>
                    </a:cubicBezTo>
                    <a:cubicBezTo>
                      <a:pt x="26146" y="15788"/>
                      <a:pt x="30604" y="13001"/>
                      <a:pt x="32923" y="9378"/>
                    </a:cubicBezTo>
                    <a:cubicBezTo>
                      <a:pt x="33310" y="8774"/>
                      <a:pt x="33684" y="8057"/>
                      <a:pt x="34083" y="7296"/>
                    </a:cubicBezTo>
                    <a:cubicBezTo>
                      <a:pt x="35424" y="4736"/>
                      <a:pt x="36945" y="1834"/>
                      <a:pt x="39717" y="1640"/>
                    </a:cubicBezTo>
                    <a:cubicBezTo>
                      <a:pt x="39729" y="1644"/>
                      <a:pt x="39745" y="1644"/>
                      <a:pt x="39757" y="1644"/>
                    </a:cubicBezTo>
                    <a:cubicBezTo>
                      <a:pt x="39829" y="1644"/>
                      <a:pt x="39891" y="1600"/>
                      <a:pt x="39916" y="1531"/>
                    </a:cubicBezTo>
                    <a:cubicBezTo>
                      <a:pt x="40069" y="1092"/>
                      <a:pt x="40234" y="655"/>
                      <a:pt x="40409" y="228"/>
                    </a:cubicBezTo>
                    <a:lnTo>
                      <a:pt x="40506"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941;p47">
                <a:extLst>
                  <a:ext uri="{FF2B5EF4-FFF2-40B4-BE49-F238E27FC236}">
                    <a16:creationId xmlns:a16="http://schemas.microsoft.com/office/drawing/2014/main" id="{1CB3A053-44C9-F7F9-80CC-49B2B9B3CF21}"/>
                  </a:ext>
                </a:extLst>
              </p:cNvPr>
              <p:cNvSpPr/>
              <p:nvPr/>
            </p:nvSpPr>
            <p:spPr>
              <a:xfrm>
                <a:off x="4963548" y="3381910"/>
                <a:ext cx="38800" cy="66606"/>
              </a:xfrm>
              <a:custGeom>
                <a:avLst/>
                <a:gdLst/>
                <a:ahLst/>
                <a:cxnLst/>
                <a:rect l="l" t="t" r="r" b="b"/>
                <a:pathLst>
                  <a:path w="2227" h="3823" extrusionOk="0">
                    <a:moveTo>
                      <a:pt x="141" y="0"/>
                    </a:moveTo>
                    <a:cubicBezTo>
                      <a:pt x="97" y="368"/>
                      <a:pt x="57" y="733"/>
                      <a:pt x="7" y="1101"/>
                    </a:cubicBezTo>
                    <a:cubicBezTo>
                      <a:pt x="1" y="1148"/>
                      <a:pt x="44" y="1207"/>
                      <a:pt x="75" y="1244"/>
                    </a:cubicBezTo>
                    <a:cubicBezTo>
                      <a:pt x="110" y="1278"/>
                      <a:pt x="185" y="1310"/>
                      <a:pt x="234" y="1310"/>
                    </a:cubicBezTo>
                    <a:cubicBezTo>
                      <a:pt x="905" y="1802"/>
                      <a:pt x="1400" y="2607"/>
                      <a:pt x="1700" y="3698"/>
                    </a:cubicBezTo>
                    <a:cubicBezTo>
                      <a:pt x="1718" y="3773"/>
                      <a:pt x="1787" y="3823"/>
                      <a:pt x="1862" y="3823"/>
                    </a:cubicBezTo>
                    <a:lnTo>
                      <a:pt x="1865" y="3823"/>
                    </a:lnTo>
                    <a:cubicBezTo>
                      <a:pt x="1943" y="3819"/>
                      <a:pt x="2008" y="3766"/>
                      <a:pt x="2024" y="3692"/>
                    </a:cubicBezTo>
                    <a:cubicBezTo>
                      <a:pt x="2227" y="2778"/>
                      <a:pt x="2121" y="1833"/>
                      <a:pt x="1750" y="936"/>
                    </a:cubicBezTo>
                    <a:cubicBezTo>
                      <a:pt x="1662" y="870"/>
                      <a:pt x="1584" y="801"/>
                      <a:pt x="1494" y="739"/>
                    </a:cubicBezTo>
                    <a:cubicBezTo>
                      <a:pt x="1079" y="449"/>
                      <a:pt x="621" y="209"/>
                      <a:pt x="141"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942;p47">
                <a:extLst>
                  <a:ext uri="{FF2B5EF4-FFF2-40B4-BE49-F238E27FC236}">
                    <a16:creationId xmlns:a16="http://schemas.microsoft.com/office/drawing/2014/main" id="{75E98F63-8FCE-4AD6-4200-82C5DBAA9E14}"/>
                  </a:ext>
                </a:extLst>
              </p:cNvPr>
              <p:cNvSpPr/>
              <p:nvPr/>
            </p:nvSpPr>
            <p:spPr>
              <a:xfrm>
                <a:off x="4105002" y="3620737"/>
                <a:ext cx="53139" cy="42284"/>
              </a:xfrm>
              <a:custGeom>
                <a:avLst/>
                <a:gdLst/>
                <a:ahLst/>
                <a:cxnLst/>
                <a:rect l="l" t="t" r="r" b="b"/>
                <a:pathLst>
                  <a:path w="3050" h="2427" extrusionOk="0">
                    <a:moveTo>
                      <a:pt x="175" y="1"/>
                    </a:moveTo>
                    <a:cubicBezTo>
                      <a:pt x="147" y="1"/>
                      <a:pt x="119" y="7"/>
                      <a:pt x="94" y="19"/>
                    </a:cubicBezTo>
                    <a:cubicBezTo>
                      <a:pt x="35" y="50"/>
                      <a:pt x="1" y="116"/>
                      <a:pt x="7" y="181"/>
                    </a:cubicBezTo>
                    <a:cubicBezTo>
                      <a:pt x="32" y="471"/>
                      <a:pt x="85" y="764"/>
                      <a:pt x="138" y="1054"/>
                    </a:cubicBezTo>
                    <a:cubicBezTo>
                      <a:pt x="949" y="1622"/>
                      <a:pt x="1821" y="2071"/>
                      <a:pt x="2741" y="2426"/>
                    </a:cubicBezTo>
                    <a:cubicBezTo>
                      <a:pt x="2835" y="2180"/>
                      <a:pt x="2925" y="1934"/>
                      <a:pt x="3019" y="1687"/>
                    </a:cubicBezTo>
                    <a:cubicBezTo>
                      <a:pt x="3050" y="1603"/>
                      <a:pt x="3006" y="1506"/>
                      <a:pt x="2919" y="1472"/>
                    </a:cubicBezTo>
                    <a:cubicBezTo>
                      <a:pt x="1890" y="1079"/>
                      <a:pt x="1002" y="593"/>
                      <a:pt x="278" y="35"/>
                    </a:cubicBezTo>
                    <a:cubicBezTo>
                      <a:pt x="247" y="10"/>
                      <a:pt x="210"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943;p47">
                <a:extLst>
                  <a:ext uri="{FF2B5EF4-FFF2-40B4-BE49-F238E27FC236}">
                    <a16:creationId xmlns:a16="http://schemas.microsoft.com/office/drawing/2014/main" id="{A4DE3E5A-B10D-48C6-47C1-46EBE7F244BD}"/>
                  </a:ext>
                </a:extLst>
              </p:cNvPr>
              <p:cNvSpPr/>
              <p:nvPr/>
            </p:nvSpPr>
            <p:spPr>
              <a:xfrm>
                <a:off x="4591090" y="3433080"/>
                <a:ext cx="270415" cy="176978"/>
              </a:xfrm>
              <a:custGeom>
                <a:avLst/>
                <a:gdLst/>
                <a:ahLst/>
                <a:cxnLst/>
                <a:rect l="l" t="t" r="r" b="b"/>
                <a:pathLst>
                  <a:path w="15521" h="10158" extrusionOk="0">
                    <a:moveTo>
                      <a:pt x="6984" y="0"/>
                    </a:moveTo>
                    <a:cubicBezTo>
                      <a:pt x="6934" y="0"/>
                      <a:pt x="6888" y="22"/>
                      <a:pt x="6853" y="62"/>
                    </a:cubicBezTo>
                    <a:cubicBezTo>
                      <a:pt x="6046" y="1066"/>
                      <a:pt x="5382" y="2341"/>
                      <a:pt x="4796" y="3467"/>
                    </a:cubicBezTo>
                    <a:cubicBezTo>
                      <a:pt x="4437" y="4153"/>
                      <a:pt x="4100" y="4801"/>
                      <a:pt x="3767" y="5322"/>
                    </a:cubicBezTo>
                    <a:cubicBezTo>
                      <a:pt x="2760" y="6893"/>
                      <a:pt x="1519" y="8259"/>
                      <a:pt x="76" y="9381"/>
                    </a:cubicBezTo>
                    <a:cubicBezTo>
                      <a:pt x="26" y="9422"/>
                      <a:pt x="1" y="9484"/>
                      <a:pt x="13" y="9546"/>
                    </a:cubicBezTo>
                    <a:cubicBezTo>
                      <a:pt x="26" y="9609"/>
                      <a:pt x="72" y="9659"/>
                      <a:pt x="135" y="9677"/>
                    </a:cubicBezTo>
                    <a:cubicBezTo>
                      <a:pt x="578" y="9796"/>
                      <a:pt x="964" y="9961"/>
                      <a:pt x="1313" y="10157"/>
                    </a:cubicBezTo>
                    <a:cubicBezTo>
                      <a:pt x="3558" y="8530"/>
                      <a:pt x="5051" y="6354"/>
                      <a:pt x="6436" y="3941"/>
                    </a:cubicBezTo>
                    <a:cubicBezTo>
                      <a:pt x="6517" y="3804"/>
                      <a:pt x="6598" y="3676"/>
                      <a:pt x="6679" y="3545"/>
                    </a:cubicBezTo>
                    <a:cubicBezTo>
                      <a:pt x="8200" y="6667"/>
                      <a:pt x="11349" y="9048"/>
                      <a:pt x="14942" y="9048"/>
                    </a:cubicBezTo>
                    <a:cubicBezTo>
                      <a:pt x="15112" y="9048"/>
                      <a:pt x="15283" y="9043"/>
                      <a:pt x="15455" y="9032"/>
                    </a:cubicBezTo>
                    <a:cubicBezTo>
                      <a:pt x="15483" y="8751"/>
                      <a:pt x="15511" y="8468"/>
                      <a:pt x="15517" y="8181"/>
                    </a:cubicBezTo>
                    <a:cubicBezTo>
                      <a:pt x="15521" y="8131"/>
                      <a:pt x="15502" y="8087"/>
                      <a:pt x="15468" y="8053"/>
                    </a:cubicBezTo>
                    <a:cubicBezTo>
                      <a:pt x="15433" y="8025"/>
                      <a:pt x="15393" y="8006"/>
                      <a:pt x="15352" y="8006"/>
                    </a:cubicBezTo>
                    <a:cubicBezTo>
                      <a:pt x="15346" y="8006"/>
                      <a:pt x="15187" y="8025"/>
                      <a:pt x="15187" y="8025"/>
                    </a:cubicBezTo>
                    <a:cubicBezTo>
                      <a:pt x="15109" y="8034"/>
                      <a:pt x="15028" y="8044"/>
                      <a:pt x="14944" y="8044"/>
                    </a:cubicBezTo>
                    <a:cubicBezTo>
                      <a:pt x="14860" y="8047"/>
                      <a:pt x="14772" y="8050"/>
                      <a:pt x="14688" y="8050"/>
                    </a:cubicBezTo>
                    <a:cubicBezTo>
                      <a:pt x="12537" y="8050"/>
                      <a:pt x="10579" y="7239"/>
                      <a:pt x="9176" y="5768"/>
                    </a:cubicBezTo>
                    <a:cubicBezTo>
                      <a:pt x="7770" y="4293"/>
                      <a:pt x="7053" y="2307"/>
                      <a:pt x="7153" y="178"/>
                    </a:cubicBezTo>
                    <a:cubicBezTo>
                      <a:pt x="7156" y="103"/>
                      <a:pt x="7112" y="37"/>
                      <a:pt x="7047" y="13"/>
                    </a:cubicBezTo>
                    <a:cubicBezTo>
                      <a:pt x="7025" y="3"/>
                      <a:pt x="7006" y="0"/>
                      <a:pt x="6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944;p47">
                <a:extLst>
                  <a:ext uri="{FF2B5EF4-FFF2-40B4-BE49-F238E27FC236}">
                    <a16:creationId xmlns:a16="http://schemas.microsoft.com/office/drawing/2014/main" id="{4C0BFE78-C93C-8A73-A71C-23F2F6414E47}"/>
                  </a:ext>
                </a:extLst>
              </p:cNvPr>
              <p:cNvSpPr/>
              <p:nvPr/>
            </p:nvSpPr>
            <p:spPr>
              <a:xfrm>
                <a:off x="4304246" y="3658213"/>
                <a:ext cx="166176" cy="32615"/>
              </a:xfrm>
              <a:custGeom>
                <a:avLst/>
                <a:gdLst/>
                <a:ahLst/>
                <a:cxnLst/>
                <a:rect l="l" t="t" r="r" b="b"/>
                <a:pathLst>
                  <a:path w="9538" h="1872" extrusionOk="0">
                    <a:moveTo>
                      <a:pt x="9360" y="1"/>
                    </a:moveTo>
                    <a:cubicBezTo>
                      <a:pt x="9347" y="1"/>
                      <a:pt x="9332" y="4"/>
                      <a:pt x="9316" y="7"/>
                    </a:cubicBezTo>
                    <a:cubicBezTo>
                      <a:pt x="7081" y="643"/>
                      <a:pt x="4699" y="964"/>
                      <a:pt x="2239" y="964"/>
                    </a:cubicBezTo>
                    <a:cubicBezTo>
                      <a:pt x="1590" y="964"/>
                      <a:pt x="929" y="942"/>
                      <a:pt x="272" y="899"/>
                    </a:cubicBezTo>
                    <a:cubicBezTo>
                      <a:pt x="268" y="896"/>
                      <a:pt x="265" y="896"/>
                      <a:pt x="262" y="896"/>
                    </a:cubicBezTo>
                    <a:cubicBezTo>
                      <a:pt x="178" y="896"/>
                      <a:pt x="106" y="958"/>
                      <a:pt x="94" y="1042"/>
                    </a:cubicBezTo>
                    <a:cubicBezTo>
                      <a:pt x="63" y="1288"/>
                      <a:pt x="32" y="1541"/>
                      <a:pt x="0" y="1793"/>
                    </a:cubicBezTo>
                    <a:cubicBezTo>
                      <a:pt x="715" y="1845"/>
                      <a:pt x="1433" y="1871"/>
                      <a:pt x="2152" y="1871"/>
                    </a:cubicBezTo>
                    <a:cubicBezTo>
                      <a:pt x="4557" y="1871"/>
                      <a:pt x="6977" y="1582"/>
                      <a:pt x="9319" y="998"/>
                    </a:cubicBezTo>
                    <a:cubicBezTo>
                      <a:pt x="9388" y="733"/>
                      <a:pt x="9456" y="475"/>
                      <a:pt x="9525" y="210"/>
                    </a:cubicBezTo>
                    <a:cubicBezTo>
                      <a:pt x="9537" y="150"/>
                      <a:pt x="9522" y="91"/>
                      <a:pt x="9478" y="48"/>
                    </a:cubicBezTo>
                    <a:cubicBezTo>
                      <a:pt x="9447" y="16"/>
                      <a:pt x="9403" y="1"/>
                      <a:pt x="9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945;p47">
                <a:extLst>
                  <a:ext uri="{FF2B5EF4-FFF2-40B4-BE49-F238E27FC236}">
                    <a16:creationId xmlns:a16="http://schemas.microsoft.com/office/drawing/2014/main" id="{066AC611-5318-11A9-00E9-F4BFAC639F5E}"/>
                  </a:ext>
                </a:extLst>
              </p:cNvPr>
              <p:cNvSpPr/>
              <p:nvPr/>
            </p:nvSpPr>
            <p:spPr>
              <a:xfrm>
                <a:off x="4717769" y="3413514"/>
                <a:ext cx="275345" cy="415544"/>
              </a:xfrm>
              <a:custGeom>
                <a:avLst/>
                <a:gdLst/>
                <a:ahLst/>
                <a:cxnLst/>
                <a:rect l="l" t="t" r="r" b="b"/>
                <a:pathLst>
                  <a:path w="15804" h="23851" extrusionOk="0">
                    <a:moveTo>
                      <a:pt x="14463" y="1"/>
                    </a:moveTo>
                    <a:cubicBezTo>
                      <a:pt x="14432" y="1"/>
                      <a:pt x="14401" y="10"/>
                      <a:pt x="14373" y="29"/>
                    </a:cubicBezTo>
                    <a:cubicBezTo>
                      <a:pt x="14307" y="69"/>
                      <a:pt x="14279" y="153"/>
                      <a:pt x="14307" y="228"/>
                    </a:cubicBezTo>
                    <a:cubicBezTo>
                      <a:pt x="14931" y="1912"/>
                      <a:pt x="14750" y="3754"/>
                      <a:pt x="13802" y="5413"/>
                    </a:cubicBezTo>
                    <a:cubicBezTo>
                      <a:pt x="12935" y="6928"/>
                      <a:pt x="11539" y="8091"/>
                      <a:pt x="9933" y="8696"/>
                    </a:cubicBezTo>
                    <a:cubicBezTo>
                      <a:pt x="9734" y="8771"/>
                      <a:pt x="9534" y="8842"/>
                      <a:pt x="9328" y="8902"/>
                    </a:cubicBezTo>
                    <a:cubicBezTo>
                      <a:pt x="9107" y="8961"/>
                      <a:pt x="8886" y="9020"/>
                      <a:pt x="8661" y="9061"/>
                    </a:cubicBezTo>
                    <a:cubicBezTo>
                      <a:pt x="8580" y="9073"/>
                      <a:pt x="8524" y="9142"/>
                      <a:pt x="8521" y="9220"/>
                    </a:cubicBezTo>
                    <a:cubicBezTo>
                      <a:pt x="8384" y="15358"/>
                      <a:pt x="4075" y="20646"/>
                      <a:pt x="91" y="23545"/>
                    </a:cubicBezTo>
                    <a:cubicBezTo>
                      <a:pt x="25" y="23595"/>
                      <a:pt x="0" y="23686"/>
                      <a:pt x="41" y="23760"/>
                    </a:cubicBezTo>
                    <a:cubicBezTo>
                      <a:pt x="69" y="23817"/>
                      <a:pt x="128" y="23851"/>
                      <a:pt x="190" y="23851"/>
                    </a:cubicBezTo>
                    <a:cubicBezTo>
                      <a:pt x="206" y="23851"/>
                      <a:pt x="225" y="23848"/>
                      <a:pt x="240" y="23841"/>
                    </a:cubicBezTo>
                    <a:cubicBezTo>
                      <a:pt x="1431" y="23449"/>
                      <a:pt x="2554" y="22993"/>
                      <a:pt x="3620" y="22498"/>
                    </a:cubicBezTo>
                    <a:cubicBezTo>
                      <a:pt x="6607" y="19296"/>
                      <a:pt x="9961" y="14426"/>
                      <a:pt x="9999" y="9815"/>
                    </a:cubicBezTo>
                    <a:cubicBezTo>
                      <a:pt x="12960" y="8858"/>
                      <a:pt x="15074" y="5993"/>
                      <a:pt x="15779" y="2984"/>
                    </a:cubicBezTo>
                    <a:cubicBezTo>
                      <a:pt x="15788" y="2997"/>
                      <a:pt x="15794" y="3009"/>
                      <a:pt x="15804" y="3022"/>
                    </a:cubicBezTo>
                    <a:cubicBezTo>
                      <a:pt x="15657" y="1868"/>
                      <a:pt x="15305" y="780"/>
                      <a:pt x="14582" y="51"/>
                    </a:cubicBezTo>
                    <a:cubicBezTo>
                      <a:pt x="14550" y="19"/>
                      <a:pt x="14507" y="1"/>
                      <a:pt x="14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946;p47">
                <a:extLst>
                  <a:ext uri="{FF2B5EF4-FFF2-40B4-BE49-F238E27FC236}">
                    <a16:creationId xmlns:a16="http://schemas.microsoft.com/office/drawing/2014/main" id="{8AB75D49-96D0-0B07-326F-F1A1FED20243}"/>
                  </a:ext>
                </a:extLst>
              </p:cNvPr>
              <p:cNvSpPr/>
              <p:nvPr/>
            </p:nvSpPr>
            <p:spPr>
              <a:xfrm>
                <a:off x="4095942" y="3649746"/>
                <a:ext cx="205446" cy="259386"/>
              </a:xfrm>
              <a:custGeom>
                <a:avLst/>
                <a:gdLst/>
                <a:ahLst/>
                <a:cxnLst/>
                <a:rect l="l" t="t" r="r" b="b"/>
                <a:pathLst>
                  <a:path w="11792" h="14888" extrusionOk="0">
                    <a:moveTo>
                      <a:pt x="3947" y="0"/>
                    </a:moveTo>
                    <a:cubicBezTo>
                      <a:pt x="3878" y="0"/>
                      <a:pt x="3816" y="41"/>
                      <a:pt x="3791" y="110"/>
                    </a:cubicBezTo>
                    <a:cubicBezTo>
                      <a:pt x="3601" y="618"/>
                      <a:pt x="3411" y="1129"/>
                      <a:pt x="3218" y="1640"/>
                    </a:cubicBezTo>
                    <a:cubicBezTo>
                      <a:pt x="2045" y="4767"/>
                      <a:pt x="829" y="8000"/>
                      <a:pt x="265" y="11330"/>
                    </a:cubicBezTo>
                    <a:cubicBezTo>
                      <a:pt x="0" y="12886"/>
                      <a:pt x="620" y="14092"/>
                      <a:pt x="2055" y="14887"/>
                    </a:cubicBezTo>
                    <a:cubicBezTo>
                      <a:pt x="1098" y="11925"/>
                      <a:pt x="1359" y="8646"/>
                      <a:pt x="2831" y="5575"/>
                    </a:cubicBezTo>
                    <a:cubicBezTo>
                      <a:pt x="3628" y="3907"/>
                      <a:pt x="4997" y="2552"/>
                      <a:pt x="6910" y="2552"/>
                    </a:cubicBezTo>
                    <a:cubicBezTo>
                      <a:pt x="7046" y="2552"/>
                      <a:pt x="7185" y="2558"/>
                      <a:pt x="7327" y="2573"/>
                    </a:cubicBezTo>
                    <a:cubicBezTo>
                      <a:pt x="8207" y="2658"/>
                      <a:pt x="9098" y="2818"/>
                      <a:pt x="9987" y="2818"/>
                    </a:cubicBezTo>
                    <a:cubicBezTo>
                      <a:pt x="10360" y="2818"/>
                      <a:pt x="10733" y="2790"/>
                      <a:pt x="11105" y="2716"/>
                    </a:cubicBezTo>
                    <a:cubicBezTo>
                      <a:pt x="11289" y="2682"/>
                      <a:pt x="11470" y="2638"/>
                      <a:pt x="11648" y="2591"/>
                    </a:cubicBezTo>
                    <a:cubicBezTo>
                      <a:pt x="11691" y="2230"/>
                      <a:pt x="11738" y="1874"/>
                      <a:pt x="11785" y="1525"/>
                    </a:cubicBezTo>
                    <a:cubicBezTo>
                      <a:pt x="11791" y="1481"/>
                      <a:pt x="11779" y="1435"/>
                      <a:pt x="11751" y="1400"/>
                    </a:cubicBezTo>
                    <a:cubicBezTo>
                      <a:pt x="11723" y="1363"/>
                      <a:pt x="11679" y="1341"/>
                      <a:pt x="11632" y="1338"/>
                    </a:cubicBezTo>
                    <a:lnTo>
                      <a:pt x="11386" y="1316"/>
                    </a:lnTo>
                    <a:cubicBezTo>
                      <a:pt x="9313" y="1120"/>
                      <a:pt x="6475" y="845"/>
                      <a:pt x="4003" y="10"/>
                    </a:cubicBezTo>
                    <a:cubicBezTo>
                      <a:pt x="3984" y="4"/>
                      <a:pt x="3966" y="0"/>
                      <a:pt x="3947"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947;p47">
                <a:extLst>
                  <a:ext uri="{FF2B5EF4-FFF2-40B4-BE49-F238E27FC236}">
                    <a16:creationId xmlns:a16="http://schemas.microsoft.com/office/drawing/2014/main" id="{00C0A6A5-3787-1152-5721-3C1E3B94822A}"/>
                  </a:ext>
                </a:extLst>
              </p:cNvPr>
              <p:cNvSpPr/>
              <p:nvPr/>
            </p:nvSpPr>
            <p:spPr>
              <a:xfrm>
                <a:off x="4836224" y="3221780"/>
                <a:ext cx="136906" cy="153632"/>
              </a:xfrm>
              <a:custGeom>
                <a:avLst/>
                <a:gdLst/>
                <a:ahLst/>
                <a:cxnLst/>
                <a:rect l="l" t="t" r="r" b="b"/>
                <a:pathLst>
                  <a:path w="7858" h="8818" extrusionOk="0">
                    <a:moveTo>
                      <a:pt x="1" y="0"/>
                    </a:moveTo>
                    <a:lnTo>
                      <a:pt x="1" y="0"/>
                    </a:lnTo>
                    <a:cubicBezTo>
                      <a:pt x="518" y="1784"/>
                      <a:pt x="1363" y="3495"/>
                      <a:pt x="2314" y="4973"/>
                    </a:cubicBezTo>
                    <a:cubicBezTo>
                      <a:pt x="3458" y="6747"/>
                      <a:pt x="5210" y="8013"/>
                      <a:pt x="7165" y="8817"/>
                    </a:cubicBezTo>
                    <a:cubicBezTo>
                      <a:pt x="7181" y="8692"/>
                      <a:pt x="7196" y="8568"/>
                      <a:pt x="7212" y="8446"/>
                    </a:cubicBezTo>
                    <a:lnTo>
                      <a:pt x="7296" y="7791"/>
                    </a:lnTo>
                    <a:cubicBezTo>
                      <a:pt x="7299" y="7776"/>
                      <a:pt x="7321" y="7651"/>
                      <a:pt x="7318" y="7632"/>
                    </a:cubicBezTo>
                    <a:cubicBezTo>
                      <a:pt x="7433" y="6766"/>
                      <a:pt x="7586" y="5743"/>
                      <a:pt x="7836" y="4730"/>
                    </a:cubicBezTo>
                    <a:cubicBezTo>
                      <a:pt x="7857" y="4646"/>
                      <a:pt x="7807" y="4555"/>
                      <a:pt x="7723" y="4530"/>
                    </a:cubicBezTo>
                    <a:cubicBezTo>
                      <a:pt x="4543" y="3561"/>
                      <a:pt x="1846" y="1971"/>
                      <a:pt x="1"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48;p47">
                <a:extLst>
                  <a:ext uri="{FF2B5EF4-FFF2-40B4-BE49-F238E27FC236}">
                    <a16:creationId xmlns:a16="http://schemas.microsoft.com/office/drawing/2014/main" id="{2C2C9B82-BCF7-2337-F73B-61B6EFCDEDDB}"/>
                  </a:ext>
                </a:extLst>
              </p:cNvPr>
              <p:cNvSpPr/>
              <p:nvPr/>
            </p:nvSpPr>
            <p:spPr>
              <a:xfrm>
                <a:off x="4825527" y="3600702"/>
                <a:ext cx="167814" cy="318640"/>
              </a:xfrm>
              <a:custGeom>
                <a:avLst/>
                <a:gdLst/>
                <a:ahLst/>
                <a:cxnLst/>
                <a:rect l="l" t="t" r="r" b="b"/>
                <a:pathLst>
                  <a:path w="9632" h="18289" extrusionOk="0">
                    <a:moveTo>
                      <a:pt x="8817" y="0"/>
                    </a:moveTo>
                    <a:lnTo>
                      <a:pt x="8817" y="0"/>
                    </a:lnTo>
                    <a:cubicBezTo>
                      <a:pt x="8805" y="16"/>
                      <a:pt x="8792" y="25"/>
                      <a:pt x="8786" y="41"/>
                    </a:cubicBezTo>
                    <a:cubicBezTo>
                      <a:pt x="8262" y="1456"/>
                      <a:pt x="7583" y="2825"/>
                      <a:pt x="6775" y="4109"/>
                    </a:cubicBezTo>
                    <a:cubicBezTo>
                      <a:pt x="5157" y="6663"/>
                      <a:pt x="2909" y="8848"/>
                      <a:pt x="82" y="10597"/>
                    </a:cubicBezTo>
                    <a:cubicBezTo>
                      <a:pt x="19" y="10635"/>
                      <a:pt x="1" y="10734"/>
                      <a:pt x="19" y="10806"/>
                    </a:cubicBezTo>
                    <a:cubicBezTo>
                      <a:pt x="60" y="11239"/>
                      <a:pt x="85" y="11698"/>
                      <a:pt x="107" y="12162"/>
                    </a:cubicBezTo>
                    <a:cubicBezTo>
                      <a:pt x="172" y="13347"/>
                      <a:pt x="234" y="14572"/>
                      <a:pt x="571" y="15632"/>
                    </a:cubicBezTo>
                    <a:cubicBezTo>
                      <a:pt x="1226" y="17709"/>
                      <a:pt x="2866" y="18154"/>
                      <a:pt x="4730" y="18288"/>
                    </a:cubicBezTo>
                    <a:cubicBezTo>
                      <a:pt x="4225" y="18023"/>
                      <a:pt x="3789" y="17690"/>
                      <a:pt x="3464" y="17256"/>
                    </a:cubicBezTo>
                    <a:cubicBezTo>
                      <a:pt x="1457" y="14560"/>
                      <a:pt x="3190" y="11258"/>
                      <a:pt x="4842" y="8967"/>
                    </a:cubicBezTo>
                    <a:cubicBezTo>
                      <a:pt x="6520" y="6638"/>
                      <a:pt x="9631" y="3102"/>
                      <a:pt x="8817"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49;p47">
                <a:extLst>
                  <a:ext uri="{FF2B5EF4-FFF2-40B4-BE49-F238E27FC236}">
                    <a16:creationId xmlns:a16="http://schemas.microsoft.com/office/drawing/2014/main" id="{BE05B576-EFA9-DF28-76C5-770FD51153FC}"/>
                  </a:ext>
                </a:extLst>
              </p:cNvPr>
              <p:cNvSpPr/>
              <p:nvPr/>
            </p:nvSpPr>
            <p:spPr>
              <a:xfrm>
                <a:off x="4423137" y="3603785"/>
                <a:ext cx="187745" cy="380629"/>
              </a:xfrm>
              <a:custGeom>
                <a:avLst/>
                <a:gdLst/>
                <a:ahLst/>
                <a:cxnLst/>
                <a:rect l="l" t="t" r="r" b="b"/>
                <a:pathLst>
                  <a:path w="10776" h="21847" extrusionOk="0">
                    <a:moveTo>
                      <a:pt x="9189" y="1"/>
                    </a:moveTo>
                    <a:cubicBezTo>
                      <a:pt x="9154" y="1"/>
                      <a:pt x="9120" y="10"/>
                      <a:pt x="9092" y="29"/>
                    </a:cubicBezTo>
                    <a:cubicBezTo>
                      <a:pt x="9011" y="85"/>
                      <a:pt x="8936" y="144"/>
                      <a:pt x="8858" y="200"/>
                    </a:cubicBezTo>
                    <a:cubicBezTo>
                      <a:pt x="8740" y="288"/>
                      <a:pt x="8621" y="378"/>
                      <a:pt x="8497" y="456"/>
                    </a:cubicBezTo>
                    <a:cubicBezTo>
                      <a:pt x="6857" y="1494"/>
                      <a:pt x="5064" y="2327"/>
                      <a:pt x="3162" y="2928"/>
                    </a:cubicBezTo>
                    <a:cubicBezTo>
                      <a:pt x="3106" y="2947"/>
                      <a:pt x="3066" y="2994"/>
                      <a:pt x="3050" y="3050"/>
                    </a:cubicBezTo>
                    <a:cubicBezTo>
                      <a:pt x="2838" y="3898"/>
                      <a:pt x="2614" y="4740"/>
                      <a:pt x="2389" y="5578"/>
                    </a:cubicBezTo>
                    <a:cubicBezTo>
                      <a:pt x="1800" y="7795"/>
                      <a:pt x="1192" y="10090"/>
                      <a:pt x="821" y="12415"/>
                    </a:cubicBezTo>
                    <a:cubicBezTo>
                      <a:pt x="762" y="12802"/>
                      <a:pt x="696" y="13195"/>
                      <a:pt x="631" y="13591"/>
                    </a:cubicBezTo>
                    <a:lnTo>
                      <a:pt x="525" y="14302"/>
                    </a:lnTo>
                    <a:cubicBezTo>
                      <a:pt x="534" y="14345"/>
                      <a:pt x="528" y="14386"/>
                      <a:pt x="512" y="14414"/>
                    </a:cubicBezTo>
                    <a:cubicBezTo>
                      <a:pt x="497" y="14433"/>
                      <a:pt x="490" y="14454"/>
                      <a:pt x="484" y="14479"/>
                    </a:cubicBezTo>
                    <a:cubicBezTo>
                      <a:pt x="331" y="15436"/>
                      <a:pt x="179" y="16462"/>
                      <a:pt x="101" y="17482"/>
                    </a:cubicBezTo>
                    <a:cubicBezTo>
                      <a:pt x="1" y="18819"/>
                      <a:pt x="60" y="20175"/>
                      <a:pt x="1158" y="21033"/>
                    </a:cubicBezTo>
                    <a:cubicBezTo>
                      <a:pt x="1590" y="21375"/>
                      <a:pt x="2072" y="21636"/>
                      <a:pt x="2573" y="21842"/>
                    </a:cubicBezTo>
                    <a:lnTo>
                      <a:pt x="2573" y="21842"/>
                    </a:lnTo>
                    <a:cubicBezTo>
                      <a:pt x="669" y="19036"/>
                      <a:pt x="1501" y="14409"/>
                      <a:pt x="2199" y="11455"/>
                    </a:cubicBezTo>
                    <a:cubicBezTo>
                      <a:pt x="2617" y="9694"/>
                      <a:pt x="3178" y="7895"/>
                      <a:pt x="3976" y="6271"/>
                    </a:cubicBezTo>
                    <a:cubicBezTo>
                      <a:pt x="5036" y="4119"/>
                      <a:pt x="7387" y="3056"/>
                      <a:pt x="9270" y="1759"/>
                    </a:cubicBezTo>
                    <a:cubicBezTo>
                      <a:pt x="9778" y="1407"/>
                      <a:pt x="10292" y="1005"/>
                      <a:pt x="10776" y="565"/>
                    </a:cubicBezTo>
                    <a:cubicBezTo>
                      <a:pt x="10333" y="316"/>
                      <a:pt x="9825" y="119"/>
                      <a:pt x="9226" y="4"/>
                    </a:cubicBezTo>
                    <a:cubicBezTo>
                      <a:pt x="9214" y="1"/>
                      <a:pt x="9198" y="1"/>
                      <a:pt x="9189" y="1"/>
                    </a:cubicBezTo>
                    <a:close/>
                    <a:moveTo>
                      <a:pt x="2573" y="21842"/>
                    </a:moveTo>
                    <a:cubicBezTo>
                      <a:pt x="2574" y="21843"/>
                      <a:pt x="2575" y="21845"/>
                      <a:pt x="2576" y="21846"/>
                    </a:cubicBezTo>
                    <a:lnTo>
                      <a:pt x="2576" y="21843"/>
                    </a:lnTo>
                    <a:cubicBezTo>
                      <a:pt x="2575" y="21843"/>
                      <a:pt x="2574" y="21842"/>
                      <a:pt x="2573" y="21842"/>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950;p47">
                <a:extLst>
                  <a:ext uri="{FF2B5EF4-FFF2-40B4-BE49-F238E27FC236}">
                    <a16:creationId xmlns:a16="http://schemas.microsoft.com/office/drawing/2014/main" id="{70ABF436-656F-C3F8-82AE-940FED4FCD2C}"/>
                  </a:ext>
                </a:extLst>
              </p:cNvPr>
              <p:cNvSpPr/>
              <p:nvPr/>
            </p:nvSpPr>
            <p:spPr>
              <a:xfrm>
                <a:off x="4758224" y="2781809"/>
                <a:ext cx="446295" cy="530689"/>
              </a:xfrm>
              <a:custGeom>
                <a:avLst/>
                <a:gdLst/>
                <a:ahLst/>
                <a:cxnLst/>
                <a:rect l="l" t="t" r="r" b="b"/>
                <a:pathLst>
                  <a:path w="25616" h="30460" extrusionOk="0">
                    <a:moveTo>
                      <a:pt x="6604" y="0"/>
                    </a:moveTo>
                    <a:lnTo>
                      <a:pt x="6604" y="0"/>
                    </a:lnTo>
                    <a:cubicBezTo>
                      <a:pt x="6401" y="166"/>
                      <a:pt x="6199" y="334"/>
                      <a:pt x="6015" y="512"/>
                    </a:cubicBezTo>
                    <a:cubicBezTo>
                      <a:pt x="3901" y="2572"/>
                      <a:pt x="2361" y="5116"/>
                      <a:pt x="1557" y="7872"/>
                    </a:cubicBezTo>
                    <a:cubicBezTo>
                      <a:pt x="1" y="13216"/>
                      <a:pt x="478" y="18719"/>
                      <a:pt x="2829" y="22585"/>
                    </a:cubicBezTo>
                    <a:cubicBezTo>
                      <a:pt x="2835" y="22594"/>
                      <a:pt x="2863" y="22647"/>
                      <a:pt x="2869" y="22653"/>
                    </a:cubicBezTo>
                    <a:lnTo>
                      <a:pt x="2944" y="22778"/>
                    </a:lnTo>
                    <a:cubicBezTo>
                      <a:pt x="2984" y="22847"/>
                      <a:pt x="3028" y="22918"/>
                      <a:pt x="3069" y="22984"/>
                    </a:cubicBezTo>
                    <a:cubicBezTo>
                      <a:pt x="5036" y="25961"/>
                      <a:pt x="8341" y="28290"/>
                      <a:pt x="12372" y="29543"/>
                    </a:cubicBezTo>
                    <a:cubicBezTo>
                      <a:pt x="12381" y="29546"/>
                      <a:pt x="12400" y="29546"/>
                      <a:pt x="12415" y="29546"/>
                    </a:cubicBezTo>
                    <a:cubicBezTo>
                      <a:pt x="12456" y="29546"/>
                      <a:pt x="12503" y="29540"/>
                      <a:pt x="12525" y="29534"/>
                    </a:cubicBezTo>
                    <a:cubicBezTo>
                      <a:pt x="12574" y="29534"/>
                      <a:pt x="12624" y="29556"/>
                      <a:pt x="12649" y="29590"/>
                    </a:cubicBezTo>
                    <a:cubicBezTo>
                      <a:pt x="12671" y="29621"/>
                      <a:pt x="12702" y="29643"/>
                      <a:pt x="12740" y="29652"/>
                    </a:cubicBezTo>
                    <a:cubicBezTo>
                      <a:pt x="14205" y="30080"/>
                      <a:pt x="15680" y="30341"/>
                      <a:pt x="17123" y="30432"/>
                    </a:cubicBezTo>
                    <a:cubicBezTo>
                      <a:pt x="17404" y="30451"/>
                      <a:pt x="17697" y="30460"/>
                      <a:pt x="17996" y="30460"/>
                    </a:cubicBezTo>
                    <a:cubicBezTo>
                      <a:pt x="20397" y="30460"/>
                      <a:pt x="23321" y="29868"/>
                      <a:pt x="25616" y="28620"/>
                    </a:cubicBezTo>
                    <a:lnTo>
                      <a:pt x="25616" y="28620"/>
                    </a:lnTo>
                    <a:cubicBezTo>
                      <a:pt x="25572" y="28636"/>
                      <a:pt x="25535" y="28655"/>
                      <a:pt x="25491" y="28670"/>
                    </a:cubicBezTo>
                    <a:cubicBezTo>
                      <a:pt x="23592" y="29365"/>
                      <a:pt x="21605" y="29698"/>
                      <a:pt x="19622" y="29698"/>
                    </a:cubicBezTo>
                    <a:cubicBezTo>
                      <a:pt x="16304" y="29698"/>
                      <a:pt x="12997" y="28767"/>
                      <a:pt x="10130" y="27046"/>
                    </a:cubicBezTo>
                    <a:cubicBezTo>
                      <a:pt x="5201" y="24084"/>
                      <a:pt x="2713" y="18229"/>
                      <a:pt x="2495" y="12705"/>
                    </a:cubicBezTo>
                    <a:cubicBezTo>
                      <a:pt x="2302" y="7869"/>
                      <a:pt x="4378" y="3957"/>
                      <a:pt x="6604"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951;p47">
                <a:extLst>
                  <a:ext uri="{FF2B5EF4-FFF2-40B4-BE49-F238E27FC236}">
                    <a16:creationId xmlns:a16="http://schemas.microsoft.com/office/drawing/2014/main" id="{29C0243D-86A2-136D-B0B9-50196ACD4F2C}"/>
                  </a:ext>
                </a:extLst>
              </p:cNvPr>
              <p:cNvSpPr/>
              <p:nvPr/>
            </p:nvSpPr>
            <p:spPr>
              <a:xfrm>
                <a:off x="4218422" y="3223783"/>
                <a:ext cx="391971" cy="163998"/>
              </a:xfrm>
              <a:custGeom>
                <a:avLst/>
                <a:gdLst/>
                <a:ahLst/>
                <a:cxnLst/>
                <a:rect l="l" t="t" r="r" b="b"/>
                <a:pathLst>
                  <a:path w="22498" h="9413" extrusionOk="0">
                    <a:moveTo>
                      <a:pt x="21531" y="1"/>
                    </a:moveTo>
                    <a:cubicBezTo>
                      <a:pt x="19664" y="3489"/>
                      <a:pt x="14441" y="5251"/>
                      <a:pt x="11000" y="6155"/>
                    </a:cubicBezTo>
                    <a:cubicBezTo>
                      <a:pt x="9132" y="6644"/>
                      <a:pt x="7268" y="7115"/>
                      <a:pt x="5363" y="7433"/>
                    </a:cubicBezTo>
                    <a:cubicBezTo>
                      <a:pt x="4612" y="7560"/>
                      <a:pt x="3815" y="7664"/>
                      <a:pt x="3029" y="7664"/>
                    </a:cubicBezTo>
                    <a:cubicBezTo>
                      <a:pt x="2595" y="7664"/>
                      <a:pt x="2164" y="7632"/>
                      <a:pt x="1746" y="7555"/>
                    </a:cubicBezTo>
                    <a:cubicBezTo>
                      <a:pt x="1406" y="7492"/>
                      <a:pt x="1235" y="7299"/>
                      <a:pt x="1166" y="7028"/>
                    </a:cubicBezTo>
                    <a:cubicBezTo>
                      <a:pt x="982" y="7199"/>
                      <a:pt x="792" y="7371"/>
                      <a:pt x="615" y="7549"/>
                    </a:cubicBezTo>
                    <a:cubicBezTo>
                      <a:pt x="490" y="7676"/>
                      <a:pt x="365" y="7810"/>
                      <a:pt x="240" y="7945"/>
                    </a:cubicBezTo>
                    <a:lnTo>
                      <a:pt x="50" y="8147"/>
                    </a:lnTo>
                    <a:cubicBezTo>
                      <a:pt x="19" y="8181"/>
                      <a:pt x="0" y="8228"/>
                      <a:pt x="4" y="8278"/>
                    </a:cubicBezTo>
                    <a:cubicBezTo>
                      <a:pt x="10" y="8325"/>
                      <a:pt x="32" y="8369"/>
                      <a:pt x="69" y="8397"/>
                    </a:cubicBezTo>
                    <a:cubicBezTo>
                      <a:pt x="1026" y="9142"/>
                      <a:pt x="2688" y="9260"/>
                      <a:pt x="3785" y="9341"/>
                    </a:cubicBezTo>
                    <a:lnTo>
                      <a:pt x="3857" y="9347"/>
                    </a:lnTo>
                    <a:cubicBezTo>
                      <a:pt x="4452" y="9391"/>
                      <a:pt x="5057" y="9413"/>
                      <a:pt x="5650" y="9413"/>
                    </a:cubicBezTo>
                    <a:cubicBezTo>
                      <a:pt x="7224" y="9413"/>
                      <a:pt x="8770" y="9257"/>
                      <a:pt x="10248" y="8955"/>
                    </a:cubicBezTo>
                    <a:cubicBezTo>
                      <a:pt x="15941" y="7782"/>
                      <a:pt x="20281" y="4702"/>
                      <a:pt x="22473" y="281"/>
                    </a:cubicBezTo>
                    <a:cubicBezTo>
                      <a:pt x="22498" y="231"/>
                      <a:pt x="22494" y="172"/>
                      <a:pt x="22466" y="125"/>
                    </a:cubicBezTo>
                    <a:cubicBezTo>
                      <a:pt x="22441" y="76"/>
                      <a:pt x="22388" y="44"/>
                      <a:pt x="22332" y="41"/>
                    </a:cubicBezTo>
                    <a:cubicBezTo>
                      <a:pt x="22067" y="23"/>
                      <a:pt x="21799" y="13"/>
                      <a:pt x="21531"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952;p47">
                <a:extLst>
                  <a:ext uri="{FF2B5EF4-FFF2-40B4-BE49-F238E27FC236}">
                    <a16:creationId xmlns:a16="http://schemas.microsoft.com/office/drawing/2014/main" id="{208A0158-8E7B-DB36-C382-802D2292A15D}"/>
                  </a:ext>
                </a:extLst>
              </p:cNvPr>
              <p:cNvSpPr/>
              <p:nvPr/>
            </p:nvSpPr>
            <p:spPr>
              <a:xfrm>
                <a:off x="4260742" y="3367292"/>
                <a:ext cx="269909" cy="254612"/>
              </a:xfrm>
              <a:custGeom>
                <a:avLst/>
                <a:gdLst/>
                <a:ahLst/>
                <a:cxnLst/>
                <a:rect l="l" t="t" r="r" b="b"/>
                <a:pathLst>
                  <a:path w="15492" h="14614" extrusionOk="0">
                    <a:moveTo>
                      <a:pt x="11373" y="1"/>
                    </a:moveTo>
                    <a:cubicBezTo>
                      <a:pt x="11355" y="1"/>
                      <a:pt x="11333" y="4"/>
                      <a:pt x="11314" y="10"/>
                    </a:cubicBezTo>
                    <a:cubicBezTo>
                      <a:pt x="11062" y="107"/>
                      <a:pt x="10806" y="194"/>
                      <a:pt x="10547" y="278"/>
                    </a:cubicBezTo>
                    <a:cubicBezTo>
                      <a:pt x="11027" y="2891"/>
                      <a:pt x="11872" y="5466"/>
                      <a:pt x="12751" y="7863"/>
                    </a:cubicBezTo>
                    <a:cubicBezTo>
                      <a:pt x="14329" y="12156"/>
                      <a:pt x="10547" y="12945"/>
                      <a:pt x="7164" y="13581"/>
                    </a:cubicBezTo>
                    <a:cubicBezTo>
                      <a:pt x="4804" y="14027"/>
                      <a:pt x="2360" y="14055"/>
                      <a:pt x="0" y="14457"/>
                    </a:cubicBezTo>
                    <a:cubicBezTo>
                      <a:pt x="299" y="14485"/>
                      <a:pt x="580" y="14507"/>
                      <a:pt x="826" y="14526"/>
                    </a:cubicBezTo>
                    <a:cubicBezTo>
                      <a:pt x="1612" y="14585"/>
                      <a:pt x="2407" y="14613"/>
                      <a:pt x="3186" y="14613"/>
                    </a:cubicBezTo>
                    <a:lnTo>
                      <a:pt x="3189" y="14613"/>
                    </a:lnTo>
                    <a:cubicBezTo>
                      <a:pt x="6790" y="14613"/>
                      <a:pt x="10192" y="13986"/>
                      <a:pt x="13016" y="12802"/>
                    </a:cubicBezTo>
                    <a:cubicBezTo>
                      <a:pt x="13846" y="12453"/>
                      <a:pt x="14647" y="12053"/>
                      <a:pt x="15395" y="11608"/>
                    </a:cubicBezTo>
                    <a:lnTo>
                      <a:pt x="15398" y="11611"/>
                    </a:lnTo>
                    <a:cubicBezTo>
                      <a:pt x="15461" y="11573"/>
                      <a:pt x="15492" y="11499"/>
                      <a:pt x="15476" y="11427"/>
                    </a:cubicBezTo>
                    <a:cubicBezTo>
                      <a:pt x="14475" y="7062"/>
                      <a:pt x="13185" y="3355"/>
                      <a:pt x="11523" y="91"/>
                    </a:cubicBezTo>
                    <a:cubicBezTo>
                      <a:pt x="11495" y="35"/>
                      <a:pt x="11436" y="1"/>
                      <a:pt x="11373"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953;p47">
                <a:extLst>
                  <a:ext uri="{FF2B5EF4-FFF2-40B4-BE49-F238E27FC236}">
                    <a16:creationId xmlns:a16="http://schemas.microsoft.com/office/drawing/2014/main" id="{F581175A-E043-628B-11C4-D8C5DDD4BD75}"/>
                  </a:ext>
                </a:extLst>
              </p:cNvPr>
              <p:cNvSpPr/>
              <p:nvPr/>
            </p:nvSpPr>
            <p:spPr>
              <a:xfrm>
                <a:off x="4124933" y="3385116"/>
                <a:ext cx="143370" cy="224402"/>
              </a:xfrm>
              <a:custGeom>
                <a:avLst/>
                <a:gdLst/>
                <a:ahLst/>
                <a:cxnLst/>
                <a:rect l="l" t="t" r="r" b="b"/>
                <a:pathLst>
                  <a:path w="8229" h="12880" extrusionOk="0">
                    <a:moveTo>
                      <a:pt x="6832" y="0"/>
                    </a:moveTo>
                    <a:cubicBezTo>
                      <a:pt x="6504" y="711"/>
                      <a:pt x="6189" y="1437"/>
                      <a:pt x="5890" y="2195"/>
                    </a:cubicBezTo>
                    <a:cubicBezTo>
                      <a:pt x="5073" y="4271"/>
                      <a:pt x="4805" y="6326"/>
                      <a:pt x="4456" y="8515"/>
                    </a:cubicBezTo>
                    <a:cubicBezTo>
                      <a:pt x="4256" y="9767"/>
                      <a:pt x="3742" y="10246"/>
                      <a:pt x="3144" y="10246"/>
                    </a:cubicBezTo>
                    <a:cubicBezTo>
                      <a:pt x="1980" y="10246"/>
                      <a:pt x="494" y="8434"/>
                      <a:pt x="369" y="6981"/>
                    </a:cubicBezTo>
                    <a:cubicBezTo>
                      <a:pt x="366" y="6943"/>
                      <a:pt x="366" y="6909"/>
                      <a:pt x="363" y="6872"/>
                    </a:cubicBezTo>
                    <a:cubicBezTo>
                      <a:pt x="57" y="7907"/>
                      <a:pt x="1" y="8789"/>
                      <a:pt x="204" y="9537"/>
                    </a:cubicBezTo>
                    <a:cubicBezTo>
                      <a:pt x="624" y="11102"/>
                      <a:pt x="2059" y="12225"/>
                      <a:pt x="4469" y="12873"/>
                    </a:cubicBezTo>
                    <a:cubicBezTo>
                      <a:pt x="4484" y="12876"/>
                      <a:pt x="4497" y="12879"/>
                      <a:pt x="4512" y="12879"/>
                    </a:cubicBezTo>
                    <a:cubicBezTo>
                      <a:pt x="4546" y="12879"/>
                      <a:pt x="4578" y="12870"/>
                      <a:pt x="4606" y="12851"/>
                    </a:cubicBezTo>
                    <a:cubicBezTo>
                      <a:pt x="4646" y="12826"/>
                      <a:pt x="4674" y="12783"/>
                      <a:pt x="4681" y="12736"/>
                    </a:cubicBezTo>
                    <a:cubicBezTo>
                      <a:pt x="5285" y="8549"/>
                      <a:pt x="5912" y="4222"/>
                      <a:pt x="8197" y="477"/>
                    </a:cubicBezTo>
                    <a:cubicBezTo>
                      <a:pt x="8225" y="430"/>
                      <a:pt x="8228" y="371"/>
                      <a:pt x="8207" y="318"/>
                    </a:cubicBezTo>
                    <a:cubicBezTo>
                      <a:pt x="8182" y="268"/>
                      <a:pt x="8132" y="234"/>
                      <a:pt x="8076" y="225"/>
                    </a:cubicBezTo>
                    <a:cubicBezTo>
                      <a:pt x="7652" y="169"/>
                      <a:pt x="7234" y="94"/>
                      <a:pt x="6832"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954;p47">
                <a:extLst>
                  <a:ext uri="{FF2B5EF4-FFF2-40B4-BE49-F238E27FC236}">
                    <a16:creationId xmlns:a16="http://schemas.microsoft.com/office/drawing/2014/main" id="{CC0833F4-AD27-FF93-D91A-91F90BDA0679}"/>
                  </a:ext>
                </a:extLst>
              </p:cNvPr>
              <p:cNvSpPr/>
              <p:nvPr/>
            </p:nvSpPr>
            <p:spPr>
              <a:xfrm>
                <a:off x="4570949" y="3269744"/>
                <a:ext cx="153997" cy="246023"/>
              </a:xfrm>
              <a:custGeom>
                <a:avLst/>
                <a:gdLst/>
                <a:ahLst/>
                <a:cxnLst/>
                <a:rect l="l" t="t" r="r" b="b"/>
                <a:pathLst>
                  <a:path w="8839" h="14121" extrusionOk="0">
                    <a:moveTo>
                      <a:pt x="1204" y="0"/>
                    </a:moveTo>
                    <a:cubicBezTo>
                      <a:pt x="1151" y="0"/>
                      <a:pt x="1101" y="25"/>
                      <a:pt x="1066" y="66"/>
                    </a:cubicBezTo>
                    <a:cubicBezTo>
                      <a:pt x="739" y="505"/>
                      <a:pt x="380" y="920"/>
                      <a:pt x="0" y="1325"/>
                    </a:cubicBezTo>
                    <a:cubicBezTo>
                      <a:pt x="708" y="1593"/>
                      <a:pt x="1444" y="1815"/>
                      <a:pt x="2182" y="2055"/>
                    </a:cubicBezTo>
                    <a:cubicBezTo>
                      <a:pt x="2597" y="2189"/>
                      <a:pt x="7411" y="3888"/>
                      <a:pt x="6419" y="5132"/>
                    </a:cubicBezTo>
                    <a:cubicBezTo>
                      <a:pt x="5705" y="6033"/>
                      <a:pt x="5044" y="6962"/>
                      <a:pt x="4402" y="7910"/>
                    </a:cubicBezTo>
                    <a:cubicBezTo>
                      <a:pt x="3168" y="9734"/>
                      <a:pt x="2020" y="11875"/>
                      <a:pt x="1272" y="14120"/>
                    </a:cubicBezTo>
                    <a:lnTo>
                      <a:pt x="1272" y="14120"/>
                    </a:lnTo>
                    <a:cubicBezTo>
                      <a:pt x="1325" y="14055"/>
                      <a:pt x="1384" y="13995"/>
                      <a:pt x="1437" y="13930"/>
                    </a:cubicBezTo>
                    <a:cubicBezTo>
                      <a:pt x="2407" y="12717"/>
                      <a:pt x="3224" y="11389"/>
                      <a:pt x="4013" y="10102"/>
                    </a:cubicBezTo>
                    <a:cubicBezTo>
                      <a:pt x="4312" y="9618"/>
                      <a:pt x="4608" y="9132"/>
                      <a:pt x="4917" y="8652"/>
                    </a:cubicBezTo>
                    <a:cubicBezTo>
                      <a:pt x="6058" y="6865"/>
                      <a:pt x="7208" y="5182"/>
                      <a:pt x="8758" y="4222"/>
                    </a:cubicBezTo>
                    <a:lnTo>
                      <a:pt x="8758" y="4225"/>
                    </a:lnTo>
                    <a:cubicBezTo>
                      <a:pt x="8804" y="4194"/>
                      <a:pt x="8832" y="4147"/>
                      <a:pt x="8836" y="4091"/>
                    </a:cubicBezTo>
                    <a:cubicBezTo>
                      <a:pt x="8839" y="4035"/>
                      <a:pt x="8817" y="3982"/>
                      <a:pt x="8773" y="3950"/>
                    </a:cubicBezTo>
                    <a:cubicBezTo>
                      <a:pt x="6438" y="2083"/>
                      <a:pt x="3978" y="795"/>
                      <a:pt x="1247" y="7"/>
                    </a:cubicBezTo>
                    <a:cubicBezTo>
                      <a:pt x="1232" y="3"/>
                      <a:pt x="1216" y="0"/>
                      <a:pt x="1204"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955;p47">
                <a:extLst>
                  <a:ext uri="{FF2B5EF4-FFF2-40B4-BE49-F238E27FC236}">
                    <a16:creationId xmlns:a16="http://schemas.microsoft.com/office/drawing/2014/main" id="{27F6C642-AF86-FDD8-AFE9-4817AF88F9CD}"/>
                  </a:ext>
                </a:extLst>
              </p:cNvPr>
              <p:cNvSpPr/>
              <p:nvPr/>
            </p:nvSpPr>
            <p:spPr>
              <a:xfrm>
                <a:off x="5026286" y="2725691"/>
                <a:ext cx="124832" cy="55961"/>
              </a:xfrm>
              <a:custGeom>
                <a:avLst/>
                <a:gdLst/>
                <a:ahLst/>
                <a:cxnLst/>
                <a:rect l="l" t="t" r="r" b="b"/>
                <a:pathLst>
                  <a:path w="7165" h="3212" extrusionOk="0">
                    <a:moveTo>
                      <a:pt x="6573" y="0"/>
                    </a:moveTo>
                    <a:cubicBezTo>
                      <a:pt x="4105" y="0"/>
                      <a:pt x="1653" y="738"/>
                      <a:pt x="1" y="2342"/>
                    </a:cubicBezTo>
                    <a:lnTo>
                      <a:pt x="1" y="2345"/>
                    </a:lnTo>
                    <a:cubicBezTo>
                      <a:pt x="206" y="2754"/>
                      <a:pt x="521" y="3212"/>
                      <a:pt x="917" y="3212"/>
                    </a:cubicBezTo>
                    <a:cubicBezTo>
                      <a:pt x="1020" y="3212"/>
                      <a:pt x="1120" y="3181"/>
                      <a:pt x="1232" y="3106"/>
                    </a:cubicBezTo>
                    <a:cubicBezTo>
                      <a:pt x="2096" y="2358"/>
                      <a:pt x="3099" y="1837"/>
                      <a:pt x="4138" y="1594"/>
                    </a:cubicBezTo>
                    <a:cubicBezTo>
                      <a:pt x="4683" y="1469"/>
                      <a:pt x="5263" y="1344"/>
                      <a:pt x="5865" y="1344"/>
                    </a:cubicBezTo>
                    <a:cubicBezTo>
                      <a:pt x="6357" y="1344"/>
                      <a:pt x="6816" y="1064"/>
                      <a:pt x="7031" y="627"/>
                    </a:cubicBezTo>
                    <a:cubicBezTo>
                      <a:pt x="7128" y="428"/>
                      <a:pt x="7165" y="219"/>
                      <a:pt x="7143" y="13"/>
                    </a:cubicBezTo>
                    <a:cubicBezTo>
                      <a:pt x="6953" y="5"/>
                      <a:pt x="6763" y="0"/>
                      <a:pt x="6573"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956;p47">
                <a:extLst>
                  <a:ext uri="{FF2B5EF4-FFF2-40B4-BE49-F238E27FC236}">
                    <a16:creationId xmlns:a16="http://schemas.microsoft.com/office/drawing/2014/main" id="{8DC2EA39-EF9C-7B3F-D9EE-142096B152C4}"/>
                  </a:ext>
                </a:extLst>
              </p:cNvPr>
              <p:cNvSpPr/>
              <p:nvPr/>
            </p:nvSpPr>
            <p:spPr>
              <a:xfrm>
                <a:off x="4979629" y="2916398"/>
                <a:ext cx="96434" cy="100580"/>
              </a:xfrm>
              <a:custGeom>
                <a:avLst/>
                <a:gdLst/>
                <a:ahLst/>
                <a:cxnLst/>
                <a:rect l="l" t="t" r="r" b="b"/>
                <a:pathLst>
                  <a:path w="5535" h="5773" extrusionOk="0">
                    <a:moveTo>
                      <a:pt x="2838" y="1"/>
                    </a:moveTo>
                    <a:cubicBezTo>
                      <a:pt x="1340" y="1"/>
                      <a:pt x="0" y="1393"/>
                      <a:pt x="0" y="2900"/>
                    </a:cubicBezTo>
                    <a:cubicBezTo>
                      <a:pt x="0" y="3914"/>
                      <a:pt x="549" y="4868"/>
                      <a:pt x="1422" y="5379"/>
                    </a:cubicBezTo>
                    <a:cubicBezTo>
                      <a:pt x="1853" y="5633"/>
                      <a:pt x="2380" y="5772"/>
                      <a:pt x="2905" y="5772"/>
                    </a:cubicBezTo>
                    <a:cubicBezTo>
                      <a:pt x="3327" y="5772"/>
                      <a:pt x="3746" y="5683"/>
                      <a:pt x="4113" y="5491"/>
                    </a:cubicBezTo>
                    <a:cubicBezTo>
                      <a:pt x="4724" y="5201"/>
                      <a:pt x="5282" y="4681"/>
                      <a:pt x="5534" y="4060"/>
                    </a:cubicBezTo>
                    <a:cubicBezTo>
                      <a:pt x="4549" y="3243"/>
                      <a:pt x="3782" y="2043"/>
                      <a:pt x="3477" y="886"/>
                    </a:cubicBezTo>
                    <a:cubicBezTo>
                      <a:pt x="3402" y="618"/>
                      <a:pt x="3349" y="334"/>
                      <a:pt x="3311" y="48"/>
                    </a:cubicBezTo>
                    <a:cubicBezTo>
                      <a:pt x="3153" y="16"/>
                      <a:pt x="2994" y="1"/>
                      <a:pt x="28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957;p47">
                <a:extLst>
                  <a:ext uri="{FF2B5EF4-FFF2-40B4-BE49-F238E27FC236}">
                    <a16:creationId xmlns:a16="http://schemas.microsoft.com/office/drawing/2014/main" id="{91FBB502-9B99-E408-9D4C-C30B3023DF21}"/>
                  </a:ext>
                </a:extLst>
              </p:cNvPr>
              <p:cNvSpPr/>
              <p:nvPr/>
            </p:nvSpPr>
            <p:spPr>
              <a:xfrm>
                <a:off x="4046567" y="2695376"/>
                <a:ext cx="1365819" cy="1310939"/>
              </a:xfrm>
              <a:custGeom>
                <a:avLst/>
                <a:gdLst/>
                <a:ahLst/>
                <a:cxnLst/>
                <a:rect l="l" t="t" r="r" b="b"/>
                <a:pathLst>
                  <a:path w="78394" h="75244" extrusionOk="0">
                    <a:moveTo>
                      <a:pt x="60580" y="602"/>
                    </a:moveTo>
                    <a:cubicBezTo>
                      <a:pt x="61264" y="602"/>
                      <a:pt x="62604" y="743"/>
                      <a:pt x="62996" y="1251"/>
                    </a:cubicBezTo>
                    <a:cubicBezTo>
                      <a:pt x="63563" y="1993"/>
                      <a:pt x="62940" y="2916"/>
                      <a:pt x="62101" y="2916"/>
                    </a:cubicBezTo>
                    <a:cubicBezTo>
                      <a:pt x="62097" y="2916"/>
                      <a:pt x="62093" y="2916"/>
                      <a:pt x="62089" y="2916"/>
                    </a:cubicBezTo>
                    <a:cubicBezTo>
                      <a:pt x="62081" y="2916"/>
                      <a:pt x="62074" y="2916"/>
                      <a:pt x="62067" y="2916"/>
                    </a:cubicBezTo>
                    <a:cubicBezTo>
                      <a:pt x="61485" y="2916"/>
                      <a:pt x="60897" y="3039"/>
                      <a:pt x="60333" y="3172"/>
                    </a:cubicBezTo>
                    <a:cubicBezTo>
                      <a:pt x="59230" y="3427"/>
                      <a:pt x="58207" y="3982"/>
                      <a:pt x="57356" y="4718"/>
                    </a:cubicBezTo>
                    <a:cubicBezTo>
                      <a:pt x="57286" y="4764"/>
                      <a:pt x="57216" y="4784"/>
                      <a:pt x="57148" y="4784"/>
                    </a:cubicBezTo>
                    <a:cubicBezTo>
                      <a:pt x="56655" y="4784"/>
                      <a:pt x="56230" y="3713"/>
                      <a:pt x="56134" y="3412"/>
                    </a:cubicBezTo>
                    <a:cubicBezTo>
                      <a:pt x="55822" y="2458"/>
                      <a:pt x="57116" y="1722"/>
                      <a:pt x="57777" y="1323"/>
                    </a:cubicBezTo>
                    <a:cubicBezTo>
                      <a:pt x="58569" y="843"/>
                      <a:pt x="59488" y="653"/>
                      <a:pt x="60399" y="606"/>
                    </a:cubicBezTo>
                    <a:cubicBezTo>
                      <a:pt x="60452" y="603"/>
                      <a:pt x="60513" y="602"/>
                      <a:pt x="60580" y="602"/>
                    </a:cubicBezTo>
                    <a:close/>
                    <a:moveTo>
                      <a:pt x="59289" y="24755"/>
                    </a:moveTo>
                    <a:lnTo>
                      <a:pt x="59289" y="24755"/>
                    </a:lnTo>
                    <a:cubicBezTo>
                      <a:pt x="60324" y="25522"/>
                      <a:pt x="61462" y="26062"/>
                      <a:pt x="62824" y="26336"/>
                    </a:cubicBezTo>
                    <a:cubicBezTo>
                      <a:pt x="63274" y="26427"/>
                      <a:pt x="63718" y="26464"/>
                      <a:pt x="64158" y="26464"/>
                    </a:cubicBezTo>
                    <a:cubicBezTo>
                      <a:pt x="65512" y="26464"/>
                      <a:pt x="66829" y="26112"/>
                      <a:pt x="68159" y="25893"/>
                    </a:cubicBezTo>
                    <a:lnTo>
                      <a:pt x="68159" y="25893"/>
                    </a:lnTo>
                    <a:cubicBezTo>
                      <a:pt x="68305" y="27271"/>
                      <a:pt x="68280" y="28562"/>
                      <a:pt x="67248" y="29659"/>
                    </a:cubicBezTo>
                    <a:cubicBezTo>
                      <a:pt x="66642" y="30304"/>
                      <a:pt x="65753" y="30566"/>
                      <a:pt x="64856" y="30566"/>
                    </a:cubicBezTo>
                    <a:cubicBezTo>
                      <a:pt x="64157" y="30566"/>
                      <a:pt x="63454" y="30407"/>
                      <a:pt x="62877" y="30146"/>
                    </a:cubicBezTo>
                    <a:cubicBezTo>
                      <a:pt x="60963" y="29276"/>
                      <a:pt x="59573" y="26857"/>
                      <a:pt x="59289" y="24755"/>
                    </a:cubicBezTo>
                    <a:close/>
                    <a:moveTo>
                      <a:pt x="55716" y="2246"/>
                    </a:moveTo>
                    <a:lnTo>
                      <a:pt x="55716" y="2246"/>
                    </a:lnTo>
                    <a:cubicBezTo>
                      <a:pt x="55588" y="2477"/>
                      <a:pt x="55501" y="2723"/>
                      <a:pt x="55470" y="2985"/>
                    </a:cubicBezTo>
                    <a:cubicBezTo>
                      <a:pt x="55379" y="3780"/>
                      <a:pt x="56226" y="5398"/>
                      <a:pt x="57172" y="5398"/>
                    </a:cubicBezTo>
                    <a:cubicBezTo>
                      <a:pt x="57335" y="5398"/>
                      <a:pt x="57500" y="5350"/>
                      <a:pt x="57665" y="5242"/>
                    </a:cubicBezTo>
                    <a:cubicBezTo>
                      <a:pt x="57677" y="5233"/>
                      <a:pt x="57680" y="5223"/>
                      <a:pt x="57693" y="5214"/>
                    </a:cubicBezTo>
                    <a:cubicBezTo>
                      <a:pt x="57702" y="5208"/>
                      <a:pt x="57714" y="5205"/>
                      <a:pt x="57724" y="5195"/>
                    </a:cubicBezTo>
                    <a:cubicBezTo>
                      <a:pt x="59017" y="4052"/>
                      <a:pt x="60711" y="3527"/>
                      <a:pt x="62416" y="3527"/>
                    </a:cubicBezTo>
                    <a:cubicBezTo>
                      <a:pt x="62441" y="3527"/>
                      <a:pt x="62466" y="3527"/>
                      <a:pt x="62491" y="3527"/>
                    </a:cubicBezTo>
                    <a:cubicBezTo>
                      <a:pt x="62494" y="3527"/>
                      <a:pt x="62498" y="3527"/>
                      <a:pt x="62501" y="3527"/>
                    </a:cubicBezTo>
                    <a:cubicBezTo>
                      <a:pt x="62951" y="3527"/>
                      <a:pt x="63269" y="3328"/>
                      <a:pt x="63482" y="3016"/>
                    </a:cubicBezTo>
                    <a:cubicBezTo>
                      <a:pt x="66472" y="4247"/>
                      <a:pt x="69078" y="6676"/>
                      <a:pt x="71535" y="8706"/>
                    </a:cubicBezTo>
                    <a:cubicBezTo>
                      <a:pt x="74344" y="11031"/>
                      <a:pt x="77880" y="13064"/>
                      <a:pt x="77490" y="17148"/>
                    </a:cubicBezTo>
                    <a:cubicBezTo>
                      <a:pt x="77321" y="18919"/>
                      <a:pt x="76876" y="20771"/>
                      <a:pt x="76283" y="22445"/>
                    </a:cubicBezTo>
                    <a:cubicBezTo>
                      <a:pt x="75894" y="23536"/>
                      <a:pt x="75289" y="24444"/>
                      <a:pt x="74363" y="25148"/>
                    </a:cubicBezTo>
                    <a:cubicBezTo>
                      <a:pt x="73989" y="25432"/>
                      <a:pt x="73554" y="25528"/>
                      <a:pt x="73098" y="25528"/>
                    </a:cubicBezTo>
                    <a:cubicBezTo>
                      <a:pt x="72300" y="25528"/>
                      <a:pt x="71440" y="25235"/>
                      <a:pt x="70740" y="25142"/>
                    </a:cubicBezTo>
                    <a:cubicBezTo>
                      <a:pt x="70457" y="25104"/>
                      <a:pt x="70176" y="25088"/>
                      <a:pt x="69898" y="25088"/>
                    </a:cubicBezTo>
                    <a:cubicBezTo>
                      <a:pt x="68049" y="25088"/>
                      <a:pt x="66297" y="25814"/>
                      <a:pt x="64430" y="25909"/>
                    </a:cubicBezTo>
                    <a:cubicBezTo>
                      <a:pt x="64329" y="25914"/>
                      <a:pt x="64228" y="25916"/>
                      <a:pt x="64128" y="25916"/>
                    </a:cubicBezTo>
                    <a:cubicBezTo>
                      <a:pt x="61836" y="25916"/>
                      <a:pt x="59814" y="24636"/>
                      <a:pt x="58263" y="23053"/>
                    </a:cubicBezTo>
                    <a:cubicBezTo>
                      <a:pt x="58425" y="22592"/>
                      <a:pt x="58431" y="22068"/>
                      <a:pt x="58210" y="21706"/>
                    </a:cubicBezTo>
                    <a:cubicBezTo>
                      <a:pt x="58203" y="21693"/>
                      <a:pt x="58187" y="21685"/>
                      <a:pt x="58172" y="21685"/>
                    </a:cubicBezTo>
                    <a:cubicBezTo>
                      <a:pt x="58162" y="21685"/>
                      <a:pt x="58152" y="21688"/>
                      <a:pt x="58145" y="21697"/>
                    </a:cubicBezTo>
                    <a:cubicBezTo>
                      <a:pt x="57880" y="22006"/>
                      <a:pt x="57714" y="22455"/>
                      <a:pt x="57524" y="22813"/>
                    </a:cubicBezTo>
                    <a:cubicBezTo>
                      <a:pt x="57328" y="23190"/>
                      <a:pt x="56910" y="23433"/>
                      <a:pt x="56633" y="23742"/>
                    </a:cubicBezTo>
                    <a:cubicBezTo>
                      <a:pt x="56592" y="23789"/>
                      <a:pt x="56595" y="23857"/>
                      <a:pt x="56648" y="23889"/>
                    </a:cubicBezTo>
                    <a:cubicBezTo>
                      <a:pt x="56830" y="23998"/>
                      <a:pt x="57005" y="24046"/>
                      <a:pt x="57169" y="24046"/>
                    </a:cubicBezTo>
                    <a:cubicBezTo>
                      <a:pt x="57483" y="24046"/>
                      <a:pt x="57757" y="23870"/>
                      <a:pt x="57964" y="23608"/>
                    </a:cubicBezTo>
                    <a:cubicBezTo>
                      <a:pt x="58185" y="23826"/>
                      <a:pt x="58410" y="24035"/>
                      <a:pt x="58637" y="24232"/>
                    </a:cubicBezTo>
                    <a:cubicBezTo>
                      <a:pt x="58756" y="27147"/>
                      <a:pt x="60854" y="30398"/>
                      <a:pt x="63788" y="31078"/>
                    </a:cubicBezTo>
                    <a:cubicBezTo>
                      <a:pt x="64091" y="31148"/>
                      <a:pt x="64419" y="31184"/>
                      <a:pt x="64754" y="31184"/>
                    </a:cubicBezTo>
                    <a:cubicBezTo>
                      <a:pt x="65682" y="31184"/>
                      <a:pt x="66668" y="30911"/>
                      <a:pt x="67348" y="30355"/>
                    </a:cubicBezTo>
                    <a:cubicBezTo>
                      <a:pt x="68807" y="29157"/>
                      <a:pt x="68938" y="27561"/>
                      <a:pt x="68754" y="25806"/>
                    </a:cubicBezTo>
                    <a:cubicBezTo>
                      <a:pt x="69060" y="25769"/>
                      <a:pt x="69368" y="25741"/>
                      <a:pt x="69674" y="25731"/>
                    </a:cubicBezTo>
                    <a:lnTo>
                      <a:pt x="69674" y="25731"/>
                    </a:lnTo>
                    <a:cubicBezTo>
                      <a:pt x="72085" y="32311"/>
                      <a:pt x="64241" y="35251"/>
                      <a:pt x="58847" y="35251"/>
                    </a:cubicBezTo>
                    <a:cubicBezTo>
                      <a:pt x="58550" y="35251"/>
                      <a:pt x="58260" y="35242"/>
                      <a:pt x="57979" y="35224"/>
                    </a:cubicBezTo>
                    <a:cubicBezTo>
                      <a:pt x="56539" y="35134"/>
                      <a:pt x="55071" y="34872"/>
                      <a:pt x="53633" y="34451"/>
                    </a:cubicBezTo>
                    <a:cubicBezTo>
                      <a:pt x="53571" y="34370"/>
                      <a:pt x="53469" y="34325"/>
                      <a:pt x="53370" y="34325"/>
                    </a:cubicBezTo>
                    <a:cubicBezTo>
                      <a:pt x="53335" y="34325"/>
                      <a:pt x="53301" y="34331"/>
                      <a:pt x="53269" y="34342"/>
                    </a:cubicBezTo>
                    <a:cubicBezTo>
                      <a:pt x="49574" y="33195"/>
                      <a:pt x="46132" y="30994"/>
                      <a:pt x="44056" y="27851"/>
                    </a:cubicBezTo>
                    <a:cubicBezTo>
                      <a:pt x="43987" y="27745"/>
                      <a:pt x="43928" y="27636"/>
                      <a:pt x="43859" y="27527"/>
                    </a:cubicBezTo>
                    <a:cubicBezTo>
                      <a:pt x="43847" y="27502"/>
                      <a:pt x="43835" y="27477"/>
                      <a:pt x="43819" y="27458"/>
                    </a:cubicBezTo>
                    <a:cubicBezTo>
                      <a:pt x="41241" y="23221"/>
                      <a:pt x="41219" y="17507"/>
                      <a:pt x="42566" y="12880"/>
                    </a:cubicBezTo>
                    <a:cubicBezTo>
                      <a:pt x="43376" y="10102"/>
                      <a:pt x="44910" y="7611"/>
                      <a:pt x="46977" y="5594"/>
                    </a:cubicBezTo>
                    <a:cubicBezTo>
                      <a:pt x="49206" y="3421"/>
                      <a:pt x="52673" y="2589"/>
                      <a:pt x="55716" y="2246"/>
                    </a:cubicBezTo>
                    <a:close/>
                    <a:moveTo>
                      <a:pt x="32823" y="30585"/>
                    </a:moveTo>
                    <a:cubicBezTo>
                      <a:pt x="36346" y="30882"/>
                      <a:pt x="39825" y="31702"/>
                      <a:pt x="42993" y="32939"/>
                    </a:cubicBezTo>
                    <a:cubicBezTo>
                      <a:pt x="43214" y="33027"/>
                      <a:pt x="43423" y="33133"/>
                      <a:pt x="43635" y="33235"/>
                    </a:cubicBezTo>
                    <a:lnTo>
                      <a:pt x="43638" y="33235"/>
                    </a:lnTo>
                    <a:cubicBezTo>
                      <a:pt x="43619" y="33401"/>
                      <a:pt x="43601" y="33569"/>
                      <a:pt x="43573" y="33734"/>
                    </a:cubicBezTo>
                    <a:cubicBezTo>
                      <a:pt x="43420" y="34657"/>
                      <a:pt x="43127" y="35555"/>
                      <a:pt x="42790" y="36437"/>
                    </a:cubicBezTo>
                    <a:cubicBezTo>
                      <a:pt x="42756" y="36412"/>
                      <a:pt x="42718" y="36394"/>
                      <a:pt x="42665" y="36381"/>
                    </a:cubicBezTo>
                    <a:cubicBezTo>
                      <a:pt x="42252" y="36296"/>
                      <a:pt x="41859" y="36256"/>
                      <a:pt x="41484" y="36256"/>
                    </a:cubicBezTo>
                    <a:cubicBezTo>
                      <a:pt x="40696" y="36256"/>
                      <a:pt x="39988" y="36432"/>
                      <a:pt x="39342" y="36737"/>
                    </a:cubicBezTo>
                    <a:cubicBezTo>
                      <a:pt x="37032" y="34860"/>
                      <a:pt x="34516" y="33472"/>
                      <a:pt x="31669" y="32618"/>
                    </a:cubicBezTo>
                    <a:cubicBezTo>
                      <a:pt x="32093" y="32001"/>
                      <a:pt x="32474" y="31346"/>
                      <a:pt x="32807" y="30651"/>
                    </a:cubicBezTo>
                    <a:cubicBezTo>
                      <a:pt x="32820" y="30626"/>
                      <a:pt x="32820" y="30607"/>
                      <a:pt x="32823" y="30585"/>
                    </a:cubicBezTo>
                    <a:close/>
                    <a:moveTo>
                      <a:pt x="29905" y="30462"/>
                    </a:moveTo>
                    <a:cubicBezTo>
                      <a:pt x="30665" y="30462"/>
                      <a:pt x="31427" y="30488"/>
                      <a:pt x="32187" y="30539"/>
                    </a:cubicBezTo>
                    <a:cubicBezTo>
                      <a:pt x="29805" y="35340"/>
                      <a:pt x="25219" y="38058"/>
                      <a:pt x="20078" y="39118"/>
                    </a:cubicBezTo>
                    <a:cubicBezTo>
                      <a:pt x="18578" y="39427"/>
                      <a:pt x="17040" y="39572"/>
                      <a:pt x="15506" y="39572"/>
                    </a:cubicBezTo>
                    <a:cubicBezTo>
                      <a:pt x="14914" y="39572"/>
                      <a:pt x="14322" y="39551"/>
                      <a:pt x="13733" y="39508"/>
                    </a:cubicBezTo>
                    <a:cubicBezTo>
                      <a:pt x="12667" y="39430"/>
                      <a:pt x="10974" y="39321"/>
                      <a:pt x="10036" y="38592"/>
                    </a:cubicBezTo>
                    <a:cubicBezTo>
                      <a:pt x="10226" y="38395"/>
                      <a:pt x="10410" y="38189"/>
                      <a:pt x="10600" y="37996"/>
                    </a:cubicBezTo>
                    <a:cubicBezTo>
                      <a:pt x="13263" y="35306"/>
                      <a:pt x="16698" y="33307"/>
                      <a:pt x="20246" y="32041"/>
                    </a:cubicBezTo>
                    <a:cubicBezTo>
                      <a:pt x="23293" y="30956"/>
                      <a:pt x="26585" y="30462"/>
                      <a:pt x="29905" y="30462"/>
                    </a:cubicBezTo>
                    <a:close/>
                    <a:moveTo>
                      <a:pt x="53038" y="38607"/>
                    </a:moveTo>
                    <a:cubicBezTo>
                      <a:pt x="54198" y="39811"/>
                      <a:pt x="54852" y="41425"/>
                      <a:pt x="54494" y="43059"/>
                    </a:cubicBezTo>
                    <a:cubicBezTo>
                      <a:pt x="54216" y="42055"/>
                      <a:pt x="53743" y="41148"/>
                      <a:pt x="52966" y="40577"/>
                    </a:cubicBezTo>
                    <a:cubicBezTo>
                      <a:pt x="52910" y="40537"/>
                      <a:pt x="52857" y="40528"/>
                      <a:pt x="52804" y="40528"/>
                    </a:cubicBezTo>
                    <a:cubicBezTo>
                      <a:pt x="52891" y="39888"/>
                      <a:pt x="52966" y="39243"/>
                      <a:pt x="53038" y="38607"/>
                    </a:cubicBezTo>
                    <a:close/>
                    <a:moveTo>
                      <a:pt x="44087" y="28933"/>
                    </a:moveTo>
                    <a:cubicBezTo>
                      <a:pt x="44209" y="29104"/>
                      <a:pt x="44327" y="29279"/>
                      <a:pt x="44452" y="29447"/>
                    </a:cubicBezTo>
                    <a:cubicBezTo>
                      <a:pt x="46444" y="32038"/>
                      <a:pt x="49630" y="33875"/>
                      <a:pt x="52997" y="34906"/>
                    </a:cubicBezTo>
                    <a:cubicBezTo>
                      <a:pt x="52760" y="35864"/>
                      <a:pt x="52608" y="36843"/>
                      <a:pt x="52477" y="37825"/>
                    </a:cubicBezTo>
                    <a:cubicBezTo>
                      <a:pt x="52452" y="37874"/>
                      <a:pt x="52446" y="37931"/>
                      <a:pt x="52455" y="37984"/>
                    </a:cubicBezTo>
                    <a:cubicBezTo>
                      <a:pt x="52118" y="40568"/>
                      <a:pt x="51887" y="43171"/>
                      <a:pt x="50509" y="45469"/>
                    </a:cubicBezTo>
                    <a:cubicBezTo>
                      <a:pt x="49536" y="47093"/>
                      <a:pt x="47828" y="47877"/>
                      <a:pt x="46138" y="47877"/>
                    </a:cubicBezTo>
                    <a:cubicBezTo>
                      <a:pt x="44087" y="47877"/>
                      <a:pt x="42063" y="46721"/>
                      <a:pt x="41415" y="44506"/>
                    </a:cubicBezTo>
                    <a:cubicBezTo>
                      <a:pt x="40536" y="41488"/>
                      <a:pt x="42756" y="38386"/>
                      <a:pt x="43700" y="35627"/>
                    </a:cubicBezTo>
                    <a:cubicBezTo>
                      <a:pt x="43975" y="34825"/>
                      <a:pt x="44134" y="34018"/>
                      <a:pt x="44218" y="33210"/>
                    </a:cubicBezTo>
                    <a:cubicBezTo>
                      <a:pt x="44277" y="33123"/>
                      <a:pt x="44293" y="33014"/>
                      <a:pt x="44249" y="32924"/>
                    </a:cubicBezTo>
                    <a:cubicBezTo>
                      <a:pt x="44358" y="31602"/>
                      <a:pt x="44268" y="30271"/>
                      <a:pt x="44087" y="28933"/>
                    </a:cubicBezTo>
                    <a:close/>
                    <a:moveTo>
                      <a:pt x="31302" y="33136"/>
                    </a:moveTo>
                    <a:cubicBezTo>
                      <a:pt x="34073" y="33937"/>
                      <a:pt x="36517" y="35253"/>
                      <a:pt x="38765" y="37048"/>
                    </a:cubicBezTo>
                    <a:cubicBezTo>
                      <a:pt x="37163" y="38040"/>
                      <a:pt x="35966" y="39820"/>
                      <a:pt x="34871" y="41528"/>
                    </a:cubicBezTo>
                    <a:cubicBezTo>
                      <a:pt x="33740" y="43305"/>
                      <a:pt x="32726" y="45139"/>
                      <a:pt x="31404" y="46791"/>
                    </a:cubicBezTo>
                    <a:cubicBezTo>
                      <a:pt x="30472" y="47957"/>
                      <a:pt x="29365" y="48905"/>
                      <a:pt x="28146" y="49694"/>
                    </a:cubicBezTo>
                    <a:cubicBezTo>
                      <a:pt x="27252" y="45837"/>
                      <a:pt x="26017" y="42046"/>
                      <a:pt x="24228" y="38504"/>
                    </a:cubicBezTo>
                    <a:cubicBezTo>
                      <a:pt x="27018" y="37344"/>
                      <a:pt x="29493" y="35558"/>
                      <a:pt x="31302" y="33136"/>
                    </a:cubicBezTo>
                    <a:close/>
                    <a:moveTo>
                      <a:pt x="41144" y="40677"/>
                    </a:moveTo>
                    <a:lnTo>
                      <a:pt x="41144" y="40677"/>
                    </a:lnTo>
                    <a:cubicBezTo>
                      <a:pt x="40436" y="43040"/>
                      <a:pt x="40343" y="45485"/>
                      <a:pt x="42463" y="47371"/>
                    </a:cubicBezTo>
                    <a:cubicBezTo>
                      <a:pt x="43364" y="48174"/>
                      <a:pt x="44536" y="48521"/>
                      <a:pt x="45734" y="48521"/>
                    </a:cubicBezTo>
                    <a:cubicBezTo>
                      <a:pt x="47350" y="48521"/>
                      <a:pt x="49014" y="47889"/>
                      <a:pt x="50126" y="46888"/>
                    </a:cubicBezTo>
                    <a:cubicBezTo>
                      <a:pt x="51535" y="45622"/>
                      <a:pt x="52190" y="43860"/>
                      <a:pt x="52567" y="41959"/>
                    </a:cubicBezTo>
                    <a:lnTo>
                      <a:pt x="52567" y="41959"/>
                    </a:lnTo>
                    <a:cubicBezTo>
                      <a:pt x="53864" y="46099"/>
                      <a:pt x="49845" y="49843"/>
                      <a:pt x="45768" y="49962"/>
                    </a:cubicBezTo>
                    <a:cubicBezTo>
                      <a:pt x="45697" y="49964"/>
                      <a:pt x="45626" y="49965"/>
                      <a:pt x="45556" y="49965"/>
                    </a:cubicBezTo>
                    <a:cubicBezTo>
                      <a:pt x="41217" y="49965"/>
                      <a:pt x="38292" y="45908"/>
                      <a:pt x="38912" y="41784"/>
                    </a:cubicBezTo>
                    <a:cubicBezTo>
                      <a:pt x="39554" y="41182"/>
                      <a:pt x="40287" y="40768"/>
                      <a:pt x="41144" y="40677"/>
                    </a:cubicBezTo>
                    <a:close/>
                    <a:moveTo>
                      <a:pt x="9618" y="39037"/>
                    </a:moveTo>
                    <a:cubicBezTo>
                      <a:pt x="10398" y="39658"/>
                      <a:pt x="11592" y="39854"/>
                      <a:pt x="12552" y="39982"/>
                    </a:cubicBezTo>
                    <a:cubicBezTo>
                      <a:pt x="10263" y="43726"/>
                      <a:pt x="9631" y="48016"/>
                      <a:pt x="9010" y="52300"/>
                    </a:cubicBezTo>
                    <a:cubicBezTo>
                      <a:pt x="7096" y="51785"/>
                      <a:pt x="5341" y="50847"/>
                      <a:pt x="4864" y="49082"/>
                    </a:cubicBezTo>
                    <a:cubicBezTo>
                      <a:pt x="4533" y="47851"/>
                      <a:pt x="4967" y="46395"/>
                      <a:pt x="5550" y="45098"/>
                    </a:cubicBezTo>
                    <a:cubicBezTo>
                      <a:pt x="5562" y="45076"/>
                      <a:pt x="5575" y="45054"/>
                      <a:pt x="5581" y="45033"/>
                    </a:cubicBezTo>
                    <a:cubicBezTo>
                      <a:pt x="5871" y="44390"/>
                      <a:pt x="6198" y="43789"/>
                      <a:pt x="6482" y="43277"/>
                    </a:cubicBezTo>
                    <a:cubicBezTo>
                      <a:pt x="7339" y="41740"/>
                      <a:pt x="8430" y="40337"/>
                      <a:pt x="9618" y="39037"/>
                    </a:cubicBezTo>
                    <a:close/>
                    <a:moveTo>
                      <a:pt x="23666" y="38735"/>
                    </a:moveTo>
                    <a:cubicBezTo>
                      <a:pt x="25481" y="42302"/>
                      <a:pt x="26712" y="46133"/>
                      <a:pt x="27604" y="50030"/>
                    </a:cubicBezTo>
                    <a:cubicBezTo>
                      <a:pt x="26853" y="50476"/>
                      <a:pt x="26064" y="50869"/>
                      <a:pt x="25247" y="51212"/>
                    </a:cubicBezTo>
                    <a:cubicBezTo>
                      <a:pt x="22224" y="52481"/>
                      <a:pt x="18805" y="53014"/>
                      <a:pt x="15480" y="53014"/>
                    </a:cubicBezTo>
                    <a:cubicBezTo>
                      <a:pt x="14690" y="53014"/>
                      <a:pt x="13905" y="52984"/>
                      <a:pt x="13132" y="52927"/>
                    </a:cubicBezTo>
                    <a:cubicBezTo>
                      <a:pt x="12147" y="52852"/>
                      <a:pt x="10862" y="52730"/>
                      <a:pt x="9596" y="52446"/>
                    </a:cubicBezTo>
                    <a:cubicBezTo>
                      <a:pt x="10220" y="48128"/>
                      <a:pt x="10840" y="43801"/>
                      <a:pt x="13219" y="40047"/>
                    </a:cubicBezTo>
                    <a:cubicBezTo>
                      <a:pt x="13978" y="40127"/>
                      <a:pt x="14738" y="40164"/>
                      <a:pt x="15499" y="40164"/>
                    </a:cubicBezTo>
                    <a:cubicBezTo>
                      <a:pt x="16862" y="40164"/>
                      <a:pt x="18224" y="40043"/>
                      <a:pt x="19573" y="39823"/>
                    </a:cubicBezTo>
                    <a:cubicBezTo>
                      <a:pt x="20979" y="39595"/>
                      <a:pt x="22354" y="39234"/>
                      <a:pt x="23666" y="38735"/>
                    </a:cubicBezTo>
                    <a:close/>
                    <a:moveTo>
                      <a:pt x="41461" y="36854"/>
                    </a:moveTo>
                    <a:cubicBezTo>
                      <a:pt x="41796" y="36854"/>
                      <a:pt x="42144" y="36889"/>
                      <a:pt x="42506" y="36964"/>
                    </a:cubicBezTo>
                    <a:cubicBezTo>
                      <a:pt x="42518" y="36967"/>
                      <a:pt x="42529" y="36968"/>
                      <a:pt x="42539" y="36968"/>
                    </a:cubicBezTo>
                    <a:cubicBezTo>
                      <a:pt x="42553" y="36968"/>
                      <a:pt x="42567" y="36966"/>
                      <a:pt x="42581" y="36964"/>
                    </a:cubicBezTo>
                    <a:lnTo>
                      <a:pt x="42581" y="36964"/>
                    </a:lnTo>
                    <a:cubicBezTo>
                      <a:pt x="42338" y="37569"/>
                      <a:pt x="42079" y="38164"/>
                      <a:pt x="41836" y="38757"/>
                    </a:cubicBezTo>
                    <a:cubicBezTo>
                      <a:pt x="41662" y="39187"/>
                      <a:pt x="41493" y="39623"/>
                      <a:pt x="41340" y="40066"/>
                    </a:cubicBezTo>
                    <a:cubicBezTo>
                      <a:pt x="41316" y="40061"/>
                      <a:pt x="41290" y="40053"/>
                      <a:pt x="41261" y="40053"/>
                    </a:cubicBezTo>
                    <a:cubicBezTo>
                      <a:pt x="41256" y="40053"/>
                      <a:pt x="41252" y="40053"/>
                      <a:pt x="41247" y="40054"/>
                    </a:cubicBezTo>
                    <a:cubicBezTo>
                      <a:pt x="37590" y="40325"/>
                      <a:pt x="36047" y="45251"/>
                      <a:pt x="34363" y="47879"/>
                    </a:cubicBezTo>
                    <a:cubicBezTo>
                      <a:pt x="31832" y="51838"/>
                      <a:pt x="27052" y="54345"/>
                      <a:pt x="22544" y="55262"/>
                    </a:cubicBezTo>
                    <a:cubicBezTo>
                      <a:pt x="20692" y="55638"/>
                      <a:pt x="18773" y="55816"/>
                      <a:pt x="16845" y="55816"/>
                    </a:cubicBezTo>
                    <a:cubicBezTo>
                      <a:pt x="13782" y="55816"/>
                      <a:pt x="10696" y="55366"/>
                      <a:pt x="7819" y="54541"/>
                    </a:cubicBezTo>
                    <a:cubicBezTo>
                      <a:pt x="6011" y="54024"/>
                      <a:pt x="4234" y="53220"/>
                      <a:pt x="2900" y="51870"/>
                    </a:cubicBezTo>
                    <a:cubicBezTo>
                      <a:pt x="680" y="49628"/>
                      <a:pt x="1833" y="46024"/>
                      <a:pt x="4773" y="45357"/>
                    </a:cubicBezTo>
                    <a:lnTo>
                      <a:pt x="4773" y="45357"/>
                    </a:lnTo>
                    <a:cubicBezTo>
                      <a:pt x="4122" y="47050"/>
                      <a:pt x="3860" y="48877"/>
                      <a:pt x="4755" y="50342"/>
                    </a:cubicBezTo>
                    <a:cubicBezTo>
                      <a:pt x="6064" y="52490"/>
                      <a:pt x="9397" y="53051"/>
                      <a:pt x="11645" y="53369"/>
                    </a:cubicBezTo>
                    <a:cubicBezTo>
                      <a:pt x="12947" y="53553"/>
                      <a:pt x="14294" y="53650"/>
                      <a:pt x="15656" y="53650"/>
                    </a:cubicBezTo>
                    <a:cubicBezTo>
                      <a:pt x="21815" y="53650"/>
                      <a:pt x="28268" y="51672"/>
                      <a:pt x="32131" y="46847"/>
                    </a:cubicBezTo>
                    <a:cubicBezTo>
                      <a:pt x="34621" y="43735"/>
                      <a:pt x="36796" y="36854"/>
                      <a:pt x="41461" y="36854"/>
                    </a:cubicBezTo>
                    <a:close/>
                    <a:moveTo>
                      <a:pt x="3529" y="53279"/>
                    </a:moveTo>
                    <a:lnTo>
                      <a:pt x="3529" y="53279"/>
                    </a:lnTo>
                    <a:cubicBezTo>
                      <a:pt x="4318" y="53890"/>
                      <a:pt x="5235" y="54367"/>
                      <a:pt x="6214" y="54744"/>
                    </a:cubicBezTo>
                    <a:cubicBezTo>
                      <a:pt x="5824" y="55795"/>
                      <a:pt x="5425" y="56842"/>
                      <a:pt x="5038" y="57893"/>
                    </a:cubicBezTo>
                    <a:cubicBezTo>
                      <a:pt x="4268" y="56462"/>
                      <a:pt x="3673" y="54900"/>
                      <a:pt x="3529" y="53279"/>
                    </a:cubicBezTo>
                    <a:close/>
                    <a:moveTo>
                      <a:pt x="52988" y="41388"/>
                    </a:moveTo>
                    <a:cubicBezTo>
                      <a:pt x="54687" y="43103"/>
                      <a:pt x="54294" y="47006"/>
                      <a:pt x="53920" y="49020"/>
                    </a:cubicBezTo>
                    <a:cubicBezTo>
                      <a:pt x="53375" y="51941"/>
                      <a:pt x="51953" y="54760"/>
                      <a:pt x="50229" y="57154"/>
                    </a:cubicBezTo>
                    <a:cubicBezTo>
                      <a:pt x="47485" y="60967"/>
                      <a:pt x="43167" y="63427"/>
                      <a:pt x="38715" y="64901"/>
                    </a:cubicBezTo>
                    <a:cubicBezTo>
                      <a:pt x="43286" y="61572"/>
                      <a:pt x="47083" y="56144"/>
                      <a:pt x="47214" y="50445"/>
                    </a:cubicBezTo>
                    <a:cubicBezTo>
                      <a:pt x="51311" y="49715"/>
                      <a:pt x="54485" y="45422"/>
                      <a:pt x="52988" y="41388"/>
                    </a:cubicBezTo>
                    <a:close/>
                    <a:moveTo>
                      <a:pt x="38238" y="42510"/>
                    </a:moveTo>
                    <a:cubicBezTo>
                      <a:pt x="38027" y="46962"/>
                      <a:pt x="41347" y="50558"/>
                      <a:pt x="45941" y="50558"/>
                    </a:cubicBezTo>
                    <a:cubicBezTo>
                      <a:pt x="46028" y="50558"/>
                      <a:pt x="46116" y="50557"/>
                      <a:pt x="46204" y="50554"/>
                    </a:cubicBezTo>
                    <a:cubicBezTo>
                      <a:pt x="46338" y="50551"/>
                      <a:pt x="46469" y="50529"/>
                      <a:pt x="46603" y="50517"/>
                    </a:cubicBezTo>
                    <a:lnTo>
                      <a:pt x="46603" y="50517"/>
                    </a:lnTo>
                    <a:cubicBezTo>
                      <a:pt x="46432" y="56584"/>
                      <a:pt x="41920" y="62342"/>
                      <a:pt x="36923" y="65382"/>
                    </a:cubicBezTo>
                    <a:cubicBezTo>
                      <a:pt x="36879" y="65407"/>
                      <a:pt x="36848" y="65438"/>
                      <a:pt x="36826" y="65469"/>
                    </a:cubicBezTo>
                    <a:cubicBezTo>
                      <a:pt x="36602" y="65531"/>
                      <a:pt x="36377" y="65584"/>
                      <a:pt x="36153" y="65640"/>
                    </a:cubicBezTo>
                    <a:cubicBezTo>
                      <a:pt x="35978" y="64774"/>
                      <a:pt x="35835" y="63898"/>
                      <a:pt x="35741" y="63000"/>
                    </a:cubicBezTo>
                    <a:cubicBezTo>
                      <a:pt x="35342" y="59199"/>
                      <a:pt x="36206" y="53145"/>
                      <a:pt x="31432" y="51857"/>
                    </a:cubicBezTo>
                    <a:cubicBezTo>
                      <a:pt x="32901" y="50713"/>
                      <a:pt x="34142" y="49347"/>
                      <a:pt x="35161" y="47754"/>
                    </a:cubicBezTo>
                    <a:cubicBezTo>
                      <a:pt x="36059" y="46355"/>
                      <a:pt x="36957" y="44104"/>
                      <a:pt x="38238" y="42510"/>
                    </a:cubicBezTo>
                    <a:close/>
                    <a:moveTo>
                      <a:pt x="24150" y="55433"/>
                    </a:moveTo>
                    <a:cubicBezTo>
                      <a:pt x="23280" y="58866"/>
                      <a:pt x="22285" y="62217"/>
                      <a:pt x="21818" y="65746"/>
                    </a:cubicBezTo>
                    <a:cubicBezTo>
                      <a:pt x="21802" y="65865"/>
                      <a:pt x="21783" y="65986"/>
                      <a:pt x="21765" y="66108"/>
                    </a:cubicBezTo>
                    <a:cubicBezTo>
                      <a:pt x="19361" y="65821"/>
                      <a:pt x="17029" y="65307"/>
                      <a:pt x="14712" y="64612"/>
                    </a:cubicBezTo>
                    <a:cubicBezTo>
                      <a:pt x="14457" y="61852"/>
                      <a:pt x="14681" y="59106"/>
                      <a:pt x="15052" y="56328"/>
                    </a:cubicBezTo>
                    <a:cubicBezTo>
                      <a:pt x="15714" y="56373"/>
                      <a:pt x="16375" y="56396"/>
                      <a:pt x="17034" y="56396"/>
                    </a:cubicBezTo>
                    <a:cubicBezTo>
                      <a:pt x="19458" y="56396"/>
                      <a:pt x="21850" y="56085"/>
                      <a:pt x="24150" y="55433"/>
                    </a:cubicBezTo>
                    <a:close/>
                    <a:moveTo>
                      <a:pt x="6781" y="54947"/>
                    </a:moveTo>
                    <a:cubicBezTo>
                      <a:pt x="9219" y="55770"/>
                      <a:pt x="11975" y="56047"/>
                      <a:pt x="14204" y="56262"/>
                    </a:cubicBezTo>
                    <a:cubicBezTo>
                      <a:pt x="14288" y="56272"/>
                      <a:pt x="14369" y="56275"/>
                      <a:pt x="14454" y="56281"/>
                    </a:cubicBezTo>
                    <a:cubicBezTo>
                      <a:pt x="14067" y="59159"/>
                      <a:pt x="13765" y="62086"/>
                      <a:pt x="14104" y="64983"/>
                    </a:cubicBezTo>
                    <a:cubicBezTo>
                      <a:pt x="14189" y="65703"/>
                      <a:pt x="14332" y="66410"/>
                      <a:pt x="14460" y="67124"/>
                    </a:cubicBezTo>
                    <a:cubicBezTo>
                      <a:pt x="14538" y="67555"/>
                      <a:pt x="14553" y="67929"/>
                      <a:pt x="14525" y="68262"/>
                    </a:cubicBezTo>
                    <a:cubicBezTo>
                      <a:pt x="13827" y="67867"/>
                      <a:pt x="12982" y="67691"/>
                      <a:pt x="12098" y="67691"/>
                    </a:cubicBezTo>
                    <a:cubicBezTo>
                      <a:pt x="9969" y="67691"/>
                      <a:pt x="7608" y="68708"/>
                      <a:pt x="6500" y="70127"/>
                    </a:cubicBezTo>
                    <a:cubicBezTo>
                      <a:pt x="4499" y="69578"/>
                      <a:pt x="2875" y="68434"/>
                      <a:pt x="3264" y="66136"/>
                    </a:cubicBezTo>
                    <a:cubicBezTo>
                      <a:pt x="3916" y="62286"/>
                      <a:pt x="5431" y="58598"/>
                      <a:pt x="6781" y="54947"/>
                    </a:cubicBezTo>
                    <a:close/>
                    <a:moveTo>
                      <a:pt x="58509" y="67003"/>
                    </a:moveTo>
                    <a:lnTo>
                      <a:pt x="58509" y="67003"/>
                    </a:lnTo>
                    <a:cubicBezTo>
                      <a:pt x="58566" y="67417"/>
                      <a:pt x="58569" y="67823"/>
                      <a:pt x="58491" y="68209"/>
                    </a:cubicBezTo>
                    <a:cubicBezTo>
                      <a:pt x="58185" y="69712"/>
                      <a:pt x="55928" y="70124"/>
                      <a:pt x="53774" y="70202"/>
                    </a:cubicBezTo>
                    <a:cubicBezTo>
                      <a:pt x="54709" y="68409"/>
                      <a:pt x="56433" y="67056"/>
                      <a:pt x="58509" y="67003"/>
                    </a:cubicBezTo>
                    <a:close/>
                    <a:moveTo>
                      <a:pt x="53652" y="52063"/>
                    </a:moveTo>
                    <a:cubicBezTo>
                      <a:pt x="54329" y="55181"/>
                      <a:pt x="55105" y="58283"/>
                      <a:pt x="56187" y="61288"/>
                    </a:cubicBezTo>
                    <a:lnTo>
                      <a:pt x="56190" y="61288"/>
                    </a:lnTo>
                    <a:cubicBezTo>
                      <a:pt x="56735" y="62803"/>
                      <a:pt x="57964" y="64668"/>
                      <a:pt x="58397" y="66410"/>
                    </a:cubicBezTo>
                    <a:cubicBezTo>
                      <a:pt x="56043" y="66516"/>
                      <a:pt x="54045" y="68103"/>
                      <a:pt x="53082" y="70214"/>
                    </a:cubicBezTo>
                    <a:cubicBezTo>
                      <a:pt x="53034" y="70214"/>
                      <a:pt x="52986" y="70214"/>
                      <a:pt x="52939" y="70214"/>
                    </a:cubicBezTo>
                    <a:cubicBezTo>
                      <a:pt x="51798" y="70214"/>
                      <a:pt x="50759" y="70145"/>
                      <a:pt x="50170" y="70124"/>
                    </a:cubicBezTo>
                    <a:cubicBezTo>
                      <a:pt x="48096" y="70043"/>
                      <a:pt x="46157" y="69812"/>
                      <a:pt x="45440" y="67542"/>
                    </a:cubicBezTo>
                    <a:cubicBezTo>
                      <a:pt x="44982" y="66089"/>
                      <a:pt x="45035" y="64281"/>
                      <a:pt x="44895" y="62753"/>
                    </a:cubicBezTo>
                    <a:cubicBezTo>
                      <a:pt x="44891" y="62735"/>
                      <a:pt x="44885" y="62722"/>
                      <a:pt x="44879" y="62704"/>
                    </a:cubicBezTo>
                    <a:cubicBezTo>
                      <a:pt x="47557" y="61045"/>
                      <a:pt x="49898" y="58894"/>
                      <a:pt x="51626" y="56163"/>
                    </a:cubicBezTo>
                    <a:cubicBezTo>
                      <a:pt x="52439" y="54875"/>
                      <a:pt x="53122" y="53497"/>
                      <a:pt x="53652" y="52063"/>
                    </a:cubicBezTo>
                    <a:close/>
                    <a:moveTo>
                      <a:pt x="12164" y="68286"/>
                    </a:moveTo>
                    <a:cubicBezTo>
                      <a:pt x="13000" y="68286"/>
                      <a:pt x="13784" y="68468"/>
                      <a:pt x="14398" y="68892"/>
                    </a:cubicBezTo>
                    <a:cubicBezTo>
                      <a:pt x="13964" y="70152"/>
                      <a:pt x="12580" y="70541"/>
                      <a:pt x="10856" y="70579"/>
                    </a:cubicBezTo>
                    <a:lnTo>
                      <a:pt x="10856" y="70582"/>
                    </a:lnTo>
                    <a:cubicBezTo>
                      <a:pt x="10723" y="70585"/>
                      <a:pt x="10586" y="70586"/>
                      <a:pt x="10444" y="70586"/>
                    </a:cubicBezTo>
                    <a:cubicBezTo>
                      <a:pt x="9468" y="70586"/>
                      <a:pt x="8289" y="70514"/>
                      <a:pt x="7168" y="70286"/>
                    </a:cubicBezTo>
                    <a:cubicBezTo>
                      <a:pt x="8239" y="69165"/>
                      <a:pt x="10326" y="68286"/>
                      <a:pt x="12164" y="68286"/>
                    </a:cubicBezTo>
                    <a:close/>
                    <a:moveTo>
                      <a:pt x="30803" y="52309"/>
                    </a:moveTo>
                    <a:cubicBezTo>
                      <a:pt x="30809" y="52309"/>
                      <a:pt x="30815" y="52315"/>
                      <a:pt x="30825" y="52319"/>
                    </a:cubicBezTo>
                    <a:cubicBezTo>
                      <a:pt x="35738" y="53257"/>
                      <a:pt x="34800" y="59374"/>
                      <a:pt x="35136" y="63000"/>
                    </a:cubicBezTo>
                    <a:cubicBezTo>
                      <a:pt x="35286" y="64630"/>
                      <a:pt x="35573" y="66242"/>
                      <a:pt x="35994" y="67823"/>
                    </a:cubicBezTo>
                    <a:cubicBezTo>
                      <a:pt x="36287" y="68926"/>
                      <a:pt x="36782" y="70164"/>
                      <a:pt x="36754" y="71311"/>
                    </a:cubicBezTo>
                    <a:cubicBezTo>
                      <a:pt x="36328" y="71277"/>
                      <a:pt x="35885" y="71257"/>
                      <a:pt x="35434" y="71257"/>
                    </a:cubicBezTo>
                    <a:cubicBezTo>
                      <a:pt x="32630" y="71257"/>
                      <a:pt x="29506" y="72009"/>
                      <a:pt x="28097" y="74563"/>
                    </a:cubicBezTo>
                    <a:cubicBezTo>
                      <a:pt x="28097" y="74566"/>
                      <a:pt x="28097" y="74566"/>
                      <a:pt x="28097" y="74569"/>
                    </a:cubicBezTo>
                    <a:cubicBezTo>
                      <a:pt x="26276" y="74482"/>
                      <a:pt x="24305" y="74164"/>
                      <a:pt x="22874" y="73042"/>
                    </a:cubicBezTo>
                    <a:cubicBezTo>
                      <a:pt x="21814" y="72212"/>
                      <a:pt x="21793" y="70866"/>
                      <a:pt x="21883" y="69634"/>
                    </a:cubicBezTo>
                    <a:cubicBezTo>
                      <a:pt x="21958" y="68652"/>
                      <a:pt x="22104" y="67645"/>
                      <a:pt x="22267" y="66644"/>
                    </a:cubicBezTo>
                    <a:cubicBezTo>
                      <a:pt x="22310" y="66579"/>
                      <a:pt x="22323" y="66491"/>
                      <a:pt x="22304" y="66407"/>
                    </a:cubicBezTo>
                    <a:cubicBezTo>
                      <a:pt x="22404" y="65793"/>
                      <a:pt x="22507" y="65182"/>
                      <a:pt x="22603" y="64583"/>
                    </a:cubicBezTo>
                    <a:cubicBezTo>
                      <a:pt x="23108" y="61397"/>
                      <a:pt x="24044" y="58351"/>
                      <a:pt x="24826" y="55230"/>
                    </a:cubicBezTo>
                    <a:cubicBezTo>
                      <a:pt x="26694" y="54638"/>
                      <a:pt x="28499" y="53818"/>
                      <a:pt x="30198" y="52739"/>
                    </a:cubicBezTo>
                    <a:cubicBezTo>
                      <a:pt x="30410" y="52605"/>
                      <a:pt x="30600" y="52450"/>
                      <a:pt x="30803" y="52309"/>
                    </a:cubicBezTo>
                    <a:close/>
                    <a:moveTo>
                      <a:pt x="35417" y="71863"/>
                    </a:moveTo>
                    <a:cubicBezTo>
                      <a:pt x="35851" y="71863"/>
                      <a:pt x="36277" y="71881"/>
                      <a:pt x="36686" y="71913"/>
                    </a:cubicBezTo>
                    <a:cubicBezTo>
                      <a:pt x="36580" y="72399"/>
                      <a:pt x="36355" y="72861"/>
                      <a:pt x="35938" y="73279"/>
                    </a:cubicBezTo>
                    <a:cubicBezTo>
                      <a:pt x="34772" y="74444"/>
                      <a:pt x="32701" y="74633"/>
                      <a:pt x="30845" y="74633"/>
                    </a:cubicBezTo>
                    <a:cubicBezTo>
                      <a:pt x="30139" y="74633"/>
                      <a:pt x="29465" y="74605"/>
                      <a:pt x="28882" y="74594"/>
                    </a:cubicBezTo>
                    <a:cubicBezTo>
                      <a:pt x="28854" y="74594"/>
                      <a:pt x="28823" y="74591"/>
                      <a:pt x="28795" y="74591"/>
                    </a:cubicBezTo>
                    <a:cubicBezTo>
                      <a:pt x="30165" y="72467"/>
                      <a:pt x="32927" y="71863"/>
                      <a:pt x="35417" y="71863"/>
                    </a:cubicBezTo>
                    <a:close/>
                    <a:moveTo>
                      <a:pt x="60316" y="0"/>
                    </a:moveTo>
                    <a:cubicBezTo>
                      <a:pt x="59134" y="0"/>
                      <a:pt x="57278" y="574"/>
                      <a:pt x="56240" y="1582"/>
                    </a:cubicBezTo>
                    <a:cubicBezTo>
                      <a:pt x="53160" y="1881"/>
                      <a:pt x="49739" y="2611"/>
                      <a:pt x="47255" y="4578"/>
                    </a:cubicBezTo>
                    <a:cubicBezTo>
                      <a:pt x="44779" y="6539"/>
                      <a:pt x="43133" y="9335"/>
                      <a:pt x="42123" y="12285"/>
                    </a:cubicBezTo>
                    <a:cubicBezTo>
                      <a:pt x="40430" y="17214"/>
                      <a:pt x="40714" y="23128"/>
                      <a:pt x="43308" y="27702"/>
                    </a:cubicBezTo>
                    <a:cubicBezTo>
                      <a:pt x="43308" y="27723"/>
                      <a:pt x="43301" y="27739"/>
                      <a:pt x="43305" y="27761"/>
                    </a:cubicBezTo>
                    <a:cubicBezTo>
                      <a:pt x="43576" y="29366"/>
                      <a:pt x="43794" y="30978"/>
                      <a:pt x="43694" y="32596"/>
                    </a:cubicBezTo>
                    <a:cubicBezTo>
                      <a:pt x="39744" y="30709"/>
                      <a:pt x="35034" y="29877"/>
                      <a:pt x="30455" y="29877"/>
                    </a:cubicBezTo>
                    <a:cubicBezTo>
                      <a:pt x="28082" y="29877"/>
                      <a:pt x="25743" y="30101"/>
                      <a:pt x="23563" y="30517"/>
                    </a:cubicBezTo>
                    <a:cubicBezTo>
                      <a:pt x="16555" y="31851"/>
                      <a:pt x="10354" y="36194"/>
                      <a:pt x="6469" y="42133"/>
                    </a:cubicBezTo>
                    <a:cubicBezTo>
                      <a:pt x="5995" y="42860"/>
                      <a:pt x="5472" y="43751"/>
                      <a:pt x="5045" y="44705"/>
                    </a:cubicBezTo>
                    <a:cubicBezTo>
                      <a:pt x="1250" y="45263"/>
                      <a:pt x="0" y="49472"/>
                      <a:pt x="2472" y="52297"/>
                    </a:cubicBezTo>
                    <a:cubicBezTo>
                      <a:pt x="2606" y="52450"/>
                      <a:pt x="2750" y="52590"/>
                      <a:pt x="2896" y="52730"/>
                    </a:cubicBezTo>
                    <a:cubicBezTo>
                      <a:pt x="2946" y="54828"/>
                      <a:pt x="3738" y="56852"/>
                      <a:pt x="4770" y="58657"/>
                    </a:cubicBezTo>
                    <a:cubicBezTo>
                      <a:pt x="4449" y="59555"/>
                      <a:pt x="4140" y="60459"/>
                      <a:pt x="3872" y="61375"/>
                    </a:cubicBezTo>
                    <a:cubicBezTo>
                      <a:pt x="3299" y="63346"/>
                      <a:pt x="2220" y="65918"/>
                      <a:pt x="2647" y="67997"/>
                    </a:cubicBezTo>
                    <a:cubicBezTo>
                      <a:pt x="3233" y="70813"/>
                      <a:pt x="8062" y="71053"/>
                      <a:pt x="10248" y="71174"/>
                    </a:cubicBezTo>
                    <a:cubicBezTo>
                      <a:pt x="10517" y="71189"/>
                      <a:pt x="10798" y="71199"/>
                      <a:pt x="11082" y="71199"/>
                    </a:cubicBezTo>
                    <a:cubicBezTo>
                      <a:pt x="12372" y="71199"/>
                      <a:pt x="13753" y="70986"/>
                      <a:pt x="14619" y="69993"/>
                    </a:cubicBezTo>
                    <a:cubicBezTo>
                      <a:pt x="15417" y="69076"/>
                      <a:pt x="15177" y="67676"/>
                      <a:pt x="14977" y="66594"/>
                    </a:cubicBezTo>
                    <a:lnTo>
                      <a:pt x="14974" y="66594"/>
                    </a:lnTo>
                    <a:cubicBezTo>
                      <a:pt x="14893" y="66149"/>
                      <a:pt x="14828" y="65703"/>
                      <a:pt x="14775" y="65257"/>
                    </a:cubicBezTo>
                    <a:lnTo>
                      <a:pt x="14775" y="65257"/>
                    </a:lnTo>
                    <a:cubicBezTo>
                      <a:pt x="17038" y="65924"/>
                      <a:pt x="19323" y="66414"/>
                      <a:pt x="21665" y="66700"/>
                    </a:cubicBezTo>
                    <a:cubicBezTo>
                      <a:pt x="21260" y="69004"/>
                      <a:pt x="20614" y="71763"/>
                      <a:pt x="22447" y="73469"/>
                    </a:cubicBezTo>
                    <a:cubicBezTo>
                      <a:pt x="23900" y="74822"/>
                      <a:pt x="26282" y="75046"/>
                      <a:pt x="28162" y="75171"/>
                    </a:cubicBezTo>
                    <a:cubicBezTo>
                      <a:pt x="28812" y="75213"/>
                      <a:pt x="29496" y="75243"/>
                      <a:pt x="30190" y="75243"/>
                    </a:cubicBezTo>
                    <a:cubicBezTo>
                      <a:pt x="32122" y="75243"/>
                      <a:pt x="34139" y="75009"/>
                      <a:pt x="35769" y="74142"/>
                    </a:cubicBezTo>
                    <a:cubicBezTo>
                      <a:pt x="37612" y="73160"/>
                      <a:pt x="37537" y="70993"/>
                      <a:pt x="37035" y="69257"/>
                    </a:cubicBezTo>
                    <a:cubicBezTo>
                      <a:pt x="36745" y="68247"/>
                      <a:pt x="36486" y="67246"/>
                      <a:pt x="36268" y="66236"/>
                    </a:cubicBezTo>
                    <a:cubicBezTo>
                      <a:pt x="39074" y="65537"/>
                      <a:pt x="41824" y="64490"/>
                      <a:pt x="44315" y="63037"/>
                    </a:cubicBezTo>
                    <a:cubicBezTo>
                      <a:pt x="44586" y="66276"/>
                      <a:pt x="44446" y="69996"/>
                      <a:pt x="48383" y="70588"/>
                    </a:cubicBezTo>
                    <a:cubicBezTo>
                      <a:pt x="49527" y="70760"/>
                      <a:pt x="50822" y="70876"/>
                      <a:pt x="52139" y="70876"/>
                    </a:cubicBezTo>
                    <a:cubicBezTo>
                      <a:pt x="54172" y="70876"/>
                      <a:pt x="56255" y="70599"/>
                      <a:pt x="57905" y="69821"/>
                    </a:cubicBezTo>
                    <a:cubicBezTo>
                      <a:pt x="60589" y="68552"/>
                      <a:pt x="58444" y="65032"/>
                      <a:pt x="57633" y="63252"/>
                    </a:cubicBezTo>
                    <a:cubicBezTo>
                      <a:pt x="55887" y="59433"/>
                      <a:pt x="54937" y="55237"/>
                      <a:pt x="54070" y="51153"/>
                    </a:cubicBezTo>
                    <a:cubicBezTo>
                      <a:pt x="54057" y="51096"/>
                      <a:pt x="54032" y="51056"/>
                      <a:pt x="54004" y="51022"/>
                    </a:cubicBezTo>
                    <a:cubicBezTo>
                      <a:pt x="54425" y="49659"/>
                      <a:pt x="54709" y="48259"/>
                      <a:pt x="54803" y="46835"/>
                    </a:cubicBezTo>
                    <a:cubicBezTo>
                      <a:pt x="54856" y="46027"/>
                      <a:pt x="54849" y="45058"/>
                      <a:pt x="54709" y="44107"/>
                    </a:cubicBezTo>
                    <a:cubicBezTo>
                      <a:pt x="54765" y="44072"/>
                      <a:pt x="54815" y="44029"/>
                      <a:pt x="54846" y="43957"/>
                    </a:cubicBezTo>
                    <a:cubicBezTo>
                      <a:pt x="55766" y="41750"/>
                      <a:pt x="54827" y="39374"/>
                      <a:pt x="53125" y="37850"/>
                    </a:cubicBezTo>
                    <a:cubicBezTo>
                      <a:pt x="53241" y="36880"/>
                      <a:pt x="53375" y="35942"/>
                      <a:pt x="53584" y="35078"/>
                    </a:cubicBezTo>
                    <a:cubicBezTo>
                      <a:pt x="55475" y="35598"/>
                      <a:pt x="57409" y="35869"/>
                      <a:pt x="59205" y="35869"/>
                    </a:cubicBezTo>
                    <a:cubicBezTo>
                      <a:pt x="59348" y="35869"/>
                      <a:pt x="59491" y="35867"/>
                      <a:pt x="59632" y="35864"/>
                    </a:cubicBezTo>
                    <a:cubicBezTo>
                      <a:pt x="65100" y="35733"/>
                      <a:pt x="72558" y="32247"/>
                      <a:pt x="70316" y="25734"/>
                    </a:cubicBezTo>
                    <a:lnTo>
                      <a:pt x="70316" y="25734"/>
                    </a:lnTo>
                    <a:cubicBezTo>
                      <a:pt x="70597" y="25750"/>
                      <a:pt x="70877" y="25775"/>
                      <a:pt x="71161" y="25828"/>
                    </a:cubicBezTo>
                    <a:cubicBezTo>
                      <a:pt x="71796" y="25943"/>
                      <a:pt x="72374" y="26027"/>
                      <a:pt x="72912" y="26027"/>
                    </a:cubicBezTo>
                    <a:cubicBezTo>
                      <a:pt x="73957" y="26027"/>
                      <a:pt x="74854" y="25712"/>
                      <a:pt x="75735" y="24699"/>
                    </a:cubicBezTo>
                    <a:cubicBezTo>
                      <a:pt x="77022" y="23221"/>
                      <a:pt x="77415" y="20964"/>
                      <a:pt x="77767" y="19106"/>
                    </a:cubicBezTo>
                    <a:cubicBezTo>
                      <a:pt x="78076" y="17466"/>
                      <a:pt x="78394" y="15820"/>
                      <a:pt x="77839" y="14199"/>
                    </a:cubicBezTo>
                    <a:cubicBezTo>
                      <a:pt x="77181" y="12260"/>
                      <a:pt x="75139" y="10944"/>
                      <a:pt x="73661" y="9697"/>
                    </a:cubicBezTo>
                    <a:cubicBezTo>
                      <a:pt x="70656" y="7166"/>
                      <a:pt x="67423" y="4004"/>
                      <a:pt x="63732" y="2464"/>
                    </a:cubicBezTo>
                    <a:cubicBezTo>
                      <a:pt x="64308" y="416"/>
                      <a:pt x="61870" y="39"/>
                      <a:pt x="60399" y="1"/>
                    </a:cubicBezTo>
                    <a:cubicBezTo>
                      <a:pt x="60371" y="0"/>
                      <a:pt x="60344" y="0"/>
                      <a:pt x="60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958;p47">
                <a:extLst>
                  <a:ext uri="{FF2B5EF4-FFF2-40B4-BE49-F238E27FC236}">
                    <a16:creationId xmlns:a16="http://schemas.microsoft.com/office/drawing/2014/main" id="{0AD4247F-9D60-F47B-A5DA-44F48E546904}"/>
                  </a:ext>
                </a:extLst>
              </p:cNvPr>
              <p:cNvSpPr/>
              <p:nvPr/>
            </p:nvSpPr>
            <p:spPr>
              <a:xfrm>
                <a:off x="5027645" y="2832038"/>
                <a:ext cx="160688" cy="175392"/>
              </a:xfrm>
              <a:custGeom>
                <a:avLst/>
                <a:gdLst/>
                <a:ahLst/>
                <a:cxnLst/>
                <a:rect l="l" t="t" r="r" b="b"/>
                <a:pathLst>
                  <a:path w="9223" h="10067" extrusionOk="0">
                    <a:moveTo>
                      <a:pt x="4314" y="528"/>
                    </a:moveTo>
                    <a:cubicBezTo>
                      <a:pt x="5979" y="528"/>
                      <a:pt x="7403" y="1956"/>
                      <a:pt x="7994" y="3624"/>
                    </a:cubicBezTo>
                    <a:cubicBezTo>
                      <a:pt x="8468" y="5314"/>
                      <a:pt x="8512" y="7197"/>
                      <a:pt x="7280" y="8584"/>
                    </a:cubicBezTo>
                    <a:cubicBezTo>
                      <a:pt x="6669" y="9276"/>
                      <a:pt x="6014" y="9558"/>
                      <a:pt x="5366" y="9558"/>
                    </a:cubicBezTo>
                    <a:cubicBezTo>
                      <a:pt x="3500" y="9558"/>
                      <a:pt x="1692" y="7221"/>
                      <a:pt x="1142" y="5613"/>
                    </a:cubicBezTo>
                    <a:cubicBezTo>
                      <a:pt x="546" y="3873"/>
                      <a:pt x="995" y="2037"/>
                      <a:pt x="2585" y="1052"/>
                    </a:cubicBezTo>
                    <a:cubicBezTo>
                      <a:pt x="3174" y="688"/>
                      <a:pt x="3757" y="528"/>
                      <a:pt x="4314" y="528"/>
                    </a:cubicBezTo>
                    <a:close/>
                    <a:moveTo>
                      <a:pt x="4394" y="1"/>
                    </a:moveTo>
                    <a:cubicBezTo>
                      <a:pt x="3864" y="1"/>
                      <a:pt x="3300" y="104"/>
                      <a:pt x="2710" y="325"/>
                    </a:cubicBezTo>
                    <a:cubicBezTo>
                      <a:pt x="424" y="1180"/>
                      <a:pt x="0" y="3671"/>
                      <a:pt x="555" y="5772"/>
                    </a:cubicBezTo>
                    <a:cubicBezTo>
                      <a:pt x="1081" y="7754"/>
                      <a:pt x="3018" y="10067"/>
                      <a:pt x="5211" y="10067"/>
                    </a:cubicBezTo>
                    <a:cubicBezTo>
                      <a:pt x="5671" y="10067"/>
                      <a:pt x="6142" y="9965"/>
                      <a:pt x="6613" y="9738"/>
                    </a:cubicBezTo>
                    <a:lnTo>
                      <a:pt x="6616" y="9738"/>
                    </a:lnTo>
                    <a:cubicBezTo>
                      <a:pt x="9017" y="8584"/>
                      <a:pt x="9223" y="5772"/>
                      <a:pt x="8577" y="3465"/>
                    </a:cubicBezTo>
                    <a:cubicBezTo>
                      <a:pt x="7844" y="1398"/>
                      <a:pt x="6344" y="1"/>
                      <a:pt x="4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959;p47">
                <a:extLst>
                  <a:ext uri="{FF2B5EF4-FFF2-40B4-BE49-F238E27FC236}">
                    <a16:creationId xmlns:a16="http://schemas.microsoft.com/office/drawing/2014/main" id="{D63DCE37-4E3C-AF08-348F-15E4564D7FF5}"/>
                  </a:ext>
                </a:extLst>
              </p:cNvPr>
              <p:cNvSpPr/>
              <p:nvPr/>
            </p:nvSpPr>
            <p:spPr>
              <a:xfrm>
                <a:off x="5080331" y="2868155"/>
                <a:ext cx="80300" cy="80893"/>
              </a:xfrm>
              <a:custGeom>
                <a:avLst/>
                <a:gdLst/>
                <a:ahLst/>
                <a:cxnLst/>
                <a:rect l="l" t="t" r="r" b="b"/>
                <a:pathLst>
                  <a:path w="4609" h="4643" extrusionOk="0">
                    <a:moveTo>
                      <a:pt x="2194" y="1"/>
                    </a:moveTo>
                    <a:cubicBezTo>
                      <a:pt x="987" y="1"/>
                      <a:pt x="200" y="1043"/>
                      <a:pt x="94" y="1950"/>
                    </a:cubicBezTo>
                    <a:cubicBezTo>
                      <a:pt x="1" y="2748"/>
                      <a:pt x="169" y="3652"/>
                      <a:pt x="749" y="4132"/>
                    </a:cubicBezTo>
                    <a:cubicBezTo>
                      <a:pt x="995" y="4338"/>
                      <a:pt x="1294" y="4488"/>
                      <a:pt x="1619" y="4572"/>
                    </a:cubicBezTo>
                    <a:cubicBezTo>
                      <a:pt x="1804" y="4619"/>
                      <a:pt x="1994" y="4642"/>
                      <a:pt x="2184" y="4642"/>
                    </a:cubicBezTo>
                    <a:cubicBezTo>
                      <a:pt x="2562" y="4642"/>
                      <a:pt x="2938" y="4551"/>
                      <a:pt x="3268" y="4372"/>
                    </a:cubicBezTo>
                    <a:cubicBezTo>
                      <a:pt x="3536" y="4229"/>
                      <a:pt x="3798" y="4001"/>
                      <a:pt x="3994" y="3736"/>
                    </a:cubicBezTo>
                    <a:cubicBezTo>
                      <a:pt x="4609" y="2907"/>
                      <a:pt x="4319" y="1429"/>
                      <a:pt x="4032" y="974"/>
                    </a:cubicBezTo>
                    <a:cubicBezTo>
                      <a:pt x="3751" y="535"/>
                      <a:pt x="3290" y="207"/>
                      <a:pt x="2757" y="73"/>
                    </a:cubicBezTo>
                    <a:cubicBezTo>
                      <a:pt x="2561" y="24"/>
                      <a:pt x="2373" y="1"/>
                      <a:pt x="2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60;p47">
                <a:extLst>
                  <a:ext uri="{FF2B5EF4-FFF2-40B4-BE49-F238E27FC236}">
                    <a16:creationId xmlns:a16="http://schemas.microsoft.com/office/drawing/2014/main" id="{5F84857F-7EF5-AD87-DA35-66CCA0DDCFC3}"/>
                  </a:ext>
                </a:extLst>
              </p:cNvPr>
              <p:cNvSpPr/>
              <p:nvPr/>
            </p:nvSpPr>
            <p:spPr>
              <a:xfrm>
                <a:off x="5108189" y="2884027"/>
                <a:ext cx="28869" cy="28817"/>
              </a:xfrm>
              <a:custGeom>
                <a:avLst/>
                <a:gdLst/>
                <a:ahLst/>
                <a:cxnLst/>
                <a:rect l="l" t="t" r="r" b="b"/>
                <a:pathLst>
                  <a:path w="1657" h="1654" extrusionOk="0">
                    <a:moveTo>
                      <a:pt x="830" y="1"/>
                    </a:moveTo>
                    <a:cubicBezTo>
                      <a:pt x="378" y="1"/>
                      <a:pt x="1" y="375"/>
                      <a:pt x="1" y="827"/>
                    </a:cubicBezTo>
                    <a:cubicBezTo>
                      <a:pt x="1" y="1279"/>
                      <a:pt x="378" y="1653"/>
                      <a:pt x="830" y="1653"/>
                    </a:cubicBezTo>
                    <a:cubicBezTo>
                      <a:pt x="1279" y="1653"/>
                      <a:pt x="1656" y="1279"/>
                      <a:pt x="1656" y="827"/>
                    </a:cubicBezTo>
                    <a:cubicBezTo>
                      <a:pt x="1656" y="378"/>
                      <a:pt x="1279" y="1"/>
                      <a:pt x="8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61;p47">
                <a:extLst>
                  <a:ext uri="{FF2B5EF4-FFF2-40B4-BE49-F238E27FC236}">
                    <a16:creationId xmlns:a16="http://schemas.microsoft.com/office/drawing/2014/main" id="{0B983305-FCA0-8858-2EEE-136ACD98975F}"/>
                  </a:ext>
                </a:extLst>
              </p:cNvPr>
              <p:cNvSpPr/>
              <p:nvPr/>
            </p:nvSpPr>
            <p:spPr>
              <a:xfrm>
                <a:off x="5101795" y="2915475"/>
                <a:ext cx="16029" cy="16046"/>
              </a:xfrm>
              <a:custGeom>
                <a:avLst/>
                <a:gdLst/>
                <a:ahLst/>
                <a:cxnLst/>
                <a:rect l="l" t="t" r="r" b="b"/>
                <a:pathLst>
                  <a:path w="920" h="921" extrusionOk="0">
                    <a:moveTo>
                      <a:pt x="458" y="1"/>
                    </a:moveTo>
                    <a:cubicBezTo>
                      <a:pt x="209" y="1"/>
                      <a:pt x="0" y="210"/>
                      <a:pt x="0" y="459"/>
                    </a:cubicBezTo>
                    <a:cubicBezTo>
                      <a:pt x="0" y="712"/>
                      <a:pt x="209" y="921"/>
                      <a:pt x="458" y="921"/>
                    </a:cubicBezTo>
                    <a:cubicBezTo>
                      <a:pt x="711" y="921"/>
                      <a:pt x="920" y="712"/>
                      <a:pt x="920" y="459"/>
                    </a:cubicBezTo>
                    <a:cubicBezTo>
                      <a:pt x="920" y="210"/>
                      <a:pt x="711" y="1"/>
                      <a:pt x="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 name="TextBox 61">
            <a:extLst>
              <a:ext uri="{FF2B5EF4-FFF2-40B4-BE49-F238E27FC236}">
                <a16:creationId xmlns:a16="http://schemas.microsoft.com/office/drawing/2014/main" id="{0DF622AC-205A-364A-D6AB-1A560A8C4C6E}"/>
              </a:ext>
            </a:extLst>
          </p:cNvPr>
          <p:cNvSpPr txBox="1"/>
          <p:nvPr/>
        </p:nvSpPr>
        <p:spPr>
          <a:xfrm>
            <a:off x="647884" y="1330744"/>
            <a:ext cx="7848231" cy="1991379"/>
          </a:xfrm>
          <a:prstGeom prst="rect">
            <a:avLst/>
          </a:prstGeom>
          <a:noFill/>
        </p:spPr>
        <p:txBody>
          <a:bodyPr wrap="square" rtlCol="0">
            <a:spAutoFit/>
          </a:bodyPr>
          <a:lstStyle/>
          <a:p>
            <a:pPr algn="ctr">
              <a:lnSpc>
                <a:spcPct val="150000"/>
              </a:lnSpc>
            </a:pPr>
            <a:r>
              <a:rPr lang="en-US" sz="3500" b="1">
                <a:solidFill>
                  <a:schemeClr val="accent2">
                    <a:lumMod val="75000"/>
                  </a:schemeClr>
                </a:solidFill>
                <a:effectLst/>
                <a:latin typeface="+mj-lt"/>
                <a:ea typeface="Calibri" panose="020F0502020204030204" pitchFamily="34" charset="0"/>
                <a:cs typeface="Times New Roman" panose="02020603050405020304" pitchFamily="18" charset="0"/>
              </a:rPr>
              <a:t>BÀI HỌC KẾT THÚC</a:t>
            </a:r>
            <a:r>
              <a:rPr lang="en-US" sz="3500" b="1">
                <a:solidFill>
                  <a:schemeClr val="accent2">
                    <a:lumMod val="75000"/>
                  </a:schemeClr>
                </a:solidFill>
                <a:latin typeface="+mj-lt"/>
                <a:ea typeface="Calibri" panose="020F0502020204030204" pitchFamily="34" charset="0"/>
                <a:cs typeface="Times New Roman" panose="02020603050405020304" pitchFamily="18" charset="0"/>
              </a:rPr>
              <a:t>.</a:t>
            </a:r>
          </a:p>
          <a:p>
            <a:pPr algn="ctr">
              <a:lnSpc>
                <a:spcPct val="150000"/>
              </a:lnSpc>
            </a:pPr>
            <a:r>
              <a:rPr lang="en-US" sz="3500" b="1">
                <a:solidFill>
                  <a:schemeClr val="accent2">
                    <a:lumMod val="75000"/>
                  </a:schemeClr>
                </a:solidFill>
                <a:effectLst/>
                <a:latin typeface="+mj-lt"/>
                <a:ea typeface="Calibri" panose="020F0502020204030204" pitchFamily="34" charset="0"/>
                <a:cs typeface="Times New Roman" panose="02020603050405020304" pitchFamily="18" charset="0"/>
              </a:rPr>
              <a:t>CẢM ƠN CÁC EM ĐÃ LẮNG NGHE</a:t>
            </a:r>
          </a:p>
          <a:p>
            <a:pPr algn="ctr">
              <a:lnSpc>
                <a:spcPct val="150000"/>
              </a:lnSpc>
            </a:pPr>
            <a:endParaRPr lang="en-US"/>
          </a:p>
        </p:txBody>
      </p:sp>
      <p:grpSp>
        <p:nvGrpSpPr>
          <p:cNvPr id="64" name="Google Shape;4787;p47">
            <a:extLst>
              <a:ext uri="{FF2B5EF4-FFF2-40B4-BE49-F238E27FC236}">
                <a16:creationId xmlns:a16="http://schemas.microsoft.com/office/drawing/2014/main" id="{44DCA4D8-C403-355E-F0E1-7A4A1CA453A6}"/>
              </a:ext>
            </a:extLst>
          </p:cNvPr>
          <p:cNvGrpSpPr/>
          <p:nvPr/>
        </p:nvGrpSpPr>
        <p:grpSpPr>
          <a:xfrm flipH="1">
            <a:off x="7100116" y="3042140"/>
            <a:ext cx="1193073" cy="1472813"/>
            <a:chOff x="334730" y="296883"/>
            <a:chExt cx="1099673" cy="1476313"/>
          </a:xfrm>
        </p:grpSpPr>
        <p:sp>
          <p:nvSpPr>
            <p:cNvPr id="65" name="Google Shape;4788;p47">
              <a:extLst>
                <a:ext uri="{FF2B5EF4-FFF2-40B4-BE49-F238E27FC236}">
                  <a16:creationId xmlns:a16="http://schemas.microsoft.com/office/drawing/2014/main" id="{16ADD365-2B24-7974-A28B-D4FE613D3323}"/>
                </a:ext>
              </a:extLst>
            </p:cNvPr>
            <p:cNvSpPr/>
            <p:nvPr/>
          </p:nvSpPr>
          <p:spPr>
            <a:xfrm>
              <a:off x="334730" y="296883"/>
              <a:ext cx="1099673" cy="1476313"/>
            </a:xfrm>
            <a:custGeom>
              <a:avLst/>
              <a:gdLst/>
              <a:ahLst/>
              <a:cxnLst/>
              <a:rect l="l" t="t" r="r" b="b"/>
              <a:pathLst>
                <a:path w="63118" h="84736" extrusionOk="0">
                  <a:moveTo>
                    <a:pt x="17210" y="661"/>
                  </a:moveTo>
                  <a:cubicBezTo>
                    <a:pt x="17846" y="661"/>
                    <a:pt x="18410" y="720"/>
                    <a:pt x="18713" y="788"/>
                  </a:cubicBezTo>
                  <a:cubicBezTo>
                    <a:pt x="19442" y="954"/>
                    <a:pt x="21086" y="1571"/>
                    <a:pt x="21179" y="2516"/>
                  </a:cubicBezTo>
                  <a:cubicBezTo>
                    <a:pt x="21208" y="2801"/>
                    <a:pt x="20879" y="4285"/>
                    <a:pt x="20342" y="4285"/>
                  </a:cubicBezTo>
                  <a:cubicBezTo>
                    <a:pt x="20299" y="4285"/>
                    <a:pt x="20255" y="4276"/>
                    <a:pt x="20209" y="4255"/>
                  </a:cubicBezTo>
                  <a:cubicBezTo>
                    <a:pt x="19352" y="3710"/>
                    <a:pt x="18392" y="3354"/>
                    <a:pt x="17382" y="3230"/>
                  </a:cubicBezTo>
                  <a:cubicBezTo>
                    <a:pt x="16951" y="3178"/>
                    <a:pt x="16533" y="3152"/>
                    <a:pt x="16108" y="3152"/>
                  </a:cubicBezTo>
                  <a:cubicBezTo>
                    <a:pt x="15963" y="3152"/>
                    <a:pt x="15817" y="3155"/>
                    <a:pt x="15670" y="3161"/>
                  </a:cubicBezTo>
                  <a:cubicBezTo>
                    <a:pt x="15492" y="3169"/>
                    <a:pt x="15318" y="3178"/>
                    <a:pt x="15154" y="3178"/>
                  </a:cubicBezTo>
                  <a:cubicBezTo>
                    <a:pt x="14525" y="3178"/>
                    <a:pt x="14031" y="3047"/>
                    <a:pt x="13974" y="2216"/>
                  </a:cubicBezTo>
                  <a:cubicBezTo>
                    <a:pt x="13885" y="976"/>
                    <a:pt x="15740" y="661"/>
                    <a:pt x="17210" y="661"/>
                  </a:cubicBezTo>
                  <a:close/>
                  <a:moveTo>
                    <a:pt x="19190" y="24193"/>
                  </a:moveTo>
                  <a:lnTo>
                    <a:pt x="19190" y="24193"/>
                  </a:lnTo>
                  <a:cubicBezTo>
                    <a:pt x="18909" y="26372"/>
                    <a:pt x="17494" y="28492"/>
                    <a:pt x="15611" y="29577"/>
                  </a:cubicBezTo>
                  <a:cubicBezTo>
                    <a:pt x="15090" y="29876"/>
                    <a:pt x="14493" y="30005"/>
                    <a:pt x="13890" y="30005"/>
                  </a:cubicBezTo>
                  <a:cubicBezTo>
                    <a:pt x="13183" y="30005"/>
                    <a:pt x="12469" y="29827"/>
                    <a:pt x="11860" y="29536"/>
                  </a:cubicBezTo>
                  <a:cubicBezTo>
                    <a:pt x="10217" y="28748"/>
                    <a:pt x="10167" y="26880"/>
                    <a:pt x="10326" y="25309"/>
                  </a:cubicBezTo>
                  <a:lnTo>
                    <a:pt x="10326" y="25309"/>
                  </a:lnTo>
                  <a:cubicBezTo>
                    <a:pt x="11649" y="25534"/>
                    <a:pt x="12963" y="25900"/>
                    <a:pt x="14317" y="25900"/>
                  </a:cubicBezTo>
                  <a:cubicBezTo>
                    <a:pt x="14613" y="25900"/>
                    <a:pt x="14911" y="25882"/>
                    <a:pt x="15212" y="25842"/>
                  </a:cubicBezTo>
                  <a:cubicBezTo>
                    <a:pt x="16746" y="25636"/>
                    <a:pt x="18033" y="25050"/>
                    <a:pt x="19190" y="24193"/>
                  </a:cubicBezTo>
                  <a:close/>
                  <a:moveTo>
                    <a:pt x="21503" y="1580"/>
                  </a:moveTo>
                  <a:lnTo>
                    <a:pt x="21503" y="1580"/>
                  </a:lnTo>
                  <a:cubicBezTo>
                    <a:pt x="24515" y="1752"/>
                    <a:pt x="27505" y="2435"/>
                    <a:pt x="30124" y="3978"/>
                  </a:cubicBezTo>
                  <a:cubicBezTo>
                    <a:pt x="32671" y="5484"/>
                    <a:pt x="34404" y="8327"/>
                    <a:pt x="35474" y="11008"/>
                  </a:cubicBezTo>
                  <a:cubicBezTo>
                    <a:pt x="37385" y="15791"/>
                    <a:pt x="37307" y="21739"/>
                    <a:pt x="34972" y="26353"/>
                  </a:cubicBezTo>
                  <a:cubicBezTo>
                    <a:pt x="32400" y="31435"/>
                    <a:pt x="26342" y="34001"/>
                    <a:pt x="20939" y="34618"/>
                  </a:cubicBezTo>
                  <a:cubicBezTo>
                    <a:pt x="20479" y="34671"/>
                    <a:pt x="19991" y="34697"/>
                    <a:pt x="19486" y="34697"/>
                  </a:cubicBezTo>
                  <a:cubicBezTo>
                    <a:pt x="14011" y="34697"/>
                    <a:pt x="6443" y="31594"/>
                    <a:pt x="8817" y="25144"/>
                  </a:cubicBezTo>
                  <a:lnTo>
                    <a:pt x="8817" y="25144"/>
                  </a:lnTo>
                  <a:cubicBezTo>
                    <a:pt x="9126" y="25153"/>
                    <a:pt x="9429" y="25181"/>
                    <a:pt x="9734" y="25222"/>
                  </a:cubicBezTo>
                  <a:cubicBezTo>
                    <a:pt x="9559" y="26837"/>
                    <a:pt x="9641" y="28271"/>
                    <a:pt x="10813" y="29518"/>
                  </a:cubicBezTo>
                  <a:cubicBezTo>
                    <a:pt x="11559" y="30312"/>
                    <a:pt x="12666" y="30577"/>
                    <a:pt x="13736" y="30577"/>
                  </a:cubicBezTo>
                  <a:cubicBezTo>
                    <a:pt x="14065" y="30577"/>
                    <a:pt x="14390" y="30552"/>
                    <a:pt x="14701" y="30509"/>
                  </a:cubicBezTo>
                  <a:cubicBezTo>
                    <a:pt x="17644" y="30101"/>
                    <a:pt x="19736" y="26388"/>
                    <a:pt x="19851" y="23663"/>
                  </a:cubicBezTo>
                  <a:cubicBezTo>
                    <a:pt x="20078" y="23463"/>
                    <a:pt x="20303" y="23257"/>
                    <a:pt x="20521" y="23039"/>
                  </a:cubicBezTo>
                  <a:cubicBezTo>
                    <a:pt x="20730" y="23301"/>
                    <a:pt x="21005" y="23476"/>
                    <a:pt x="21318" y="23476"/>
                  </a:cubicBezTo>
                  <a:cubicBezTo>
                    <a:pt x="21481" y="23476"/>
                    <a:pt x="21656" y="23428"/>
                    <a:pt x="21837" y="23320"/>
                  </a:cubicBezTo>
                  <a:cubicBezTo>
                    <a:pt x="21890" y="23289"/>
                    <a:pt x="21896" y="23217"/>
                    <a:pt x="21856" y="23173"/>
                  </a:cubicBezTo>
                  <a:cubicBezTo>
                    <a:pt x="21572" y="22855"/>
                    <a:pt x="21185" y="22618"/>
                    <a:pt x="20964" y="22244"/>
                  </a:cubicBezTo>
                  <a:cubicBezTo>
                    <a:pt x="20752" y="21889"/>
                    <a:pt x="20612" y="21443"/>
                    <a:pt x="20343" y="21128"/>
                  </a:cubicBezTo>
                  <a:cubicBezTo>
                    <a:pt x="20336" y="21119"/>
                    <a:pt x="20326" y="21116"/>
                    <a:pt x="20316" y="21116"/>
                  </a:cubicBezTo>
                  <a:cubicBezTo>
                    <a:pt x="20300" y="21116"/>
                    <a:pt x="20284" y="21124"/>
                    <a:pt x="20275" y="21137"/>
                  </a:cubicBezTo>
                  <a:cubicBezTo>
                    <a:pt x="20057" y="21499"/>
                    <a:pt x="20063" y="22023"/>
                    <a:pt x="20225" y="22484"/>
                  </a:cubicBezTo>
                  <a:cubicBezTo>
                    <a:pt x="18856" y="23884"/>
                    <a:pt x="17438" y="24794"/>
                    <a:pt x="15502" y="25184"/>
                  </a:cubicBezTo>
                  <a:cubicBezTo>
                    <a:pt x="15078" y="25270"/>
                    <a:pt x="14662" y="25306"/>
                    <a:pt x="14250" y="25306"/>
                  </a:cubicBezTo>
                  <a:cubicBezTo>
                    <a:pt x="12403" y="25306"/>
                    <a:pt x="10649" y="24589"/>
                    <a:pt x="8780" y="24480"/>
                  </a:cubicBezTo>
                  <a:cubicBezTo>
                    <a:pt x="8715" y="24475"/>
                    <a:pt x="8650" y="24474"/>
                    <a:pt x="8584" y="24474"/>
                  </a:cubicBezTo>
                  <a:cubicBezTo>
                    <a:pt x="7953" y="24474"/>
                    <a:pt x="7280" y="24651"/>
                    <a:pt x="6676" y="24773"/>
                  </a:cubicBezTo>
                  <a:cubicBezTo>
                    <a:pt x="6337" y="24840"/>
                    <a:pt x="6018" y="24874"/>
                    <a:pt x="5717" y="24874"/>
                  </a:cubicBezTo>
                  <a:cubicBezTo>
                    <a:pt x="4456" y="24874"/>
                    <a:pt x="3508" y="24279"/>
                    <a:pt x="2750" y="23045"/>
                  </a:cubicBezTo>
                  <a:lnTo>
                    <a:pt x="2747" y="23045"/>
                  </a:lnTo>
                  <a:cubicBezTo>
                    <a:pt x="1809" y="21521"/>
                    <a:pt x="1550" y="19597"/>
                    <a:pt x="1201" y="17870"/>
                  </a:cubicBezTo>
                  <a:cubicBezTo>
                    <a:pt x="858" y="16159"/>
                    <a:pt x="733" y="14484"/>
                    <a:pt x="1678" y="12944"/>
                  </a:cubicBezTo>
                  <a:cubicBezTo>
                    <a:pt x="2701" y="11282"/>
                    <a:pt x="4659" y="10057"/>
                    <a:pt x="6127" y="8826"/>
                  </a:cubicBezTo>
                  <a:cubicBezTo>
                    <a:pt x="8512" y="6827"/>
                    <a:pt x="10928" y="4782"/>
                    <a:pt x="13588" y="3149"/>
                  </a:cubicBezTo>
                  <a:cubicBezTo>
                    <a:pt x="13837" y="3624"/>
                    <a:pt x="14191" y="3881"/>
                    <a:pt x="14718" y="3881"/>
                  </a:cubicBezTo>
                  <a:cubicBezTo>
                    <a:pt x="14765" y="3881"/>
                    <a:pt x="14813" y="3879"/>
                    <a:pt x="14863" y="3875"/>
                  </a:cubicBezTo>
                  <a:cubicBezTo>
                    <a:pt x="15328" y="3836"/>
                    <a:pt x="15783" y="3810"/>
                    <a:pt x="16228" y="3810"/>
                  </a:cubicBezTo>
                  <a:cubicBezTo>
                    <a:pt x="17512" y="3810"/>
                    <a:pt x="18721" y="4026"/>
                    <a:pt x="19904" y="4776"/>
                  </a:cubicBezTo>
                  <a:cubicBezTo>
                    <a:pt x="19951" y="4804"/>
                    <a:pt x="19997" y="4816"/>
                    <a:pt x="20041" y="4820"/>
                  </a:cubicBezTo>
                  <a:cubicBezTo>
                    <a:pt x="20146" y="4853"/>
                    <a:pt x="20246" y="4869"/>
                    <a:pt x="20342" y="4869"/>
                  </a:cubicBezTo>
                  <a:cubicBezTo>
                    <a:pt x="21361" y="4869"/>
                    <a:pt x="21842" y="3096"/>
                    <a:pt x="21759" y="2266"/>
                  </a:cubicBezTo>
                  <a:cubicBezTo>
                    <a:pt x="21734" y="2014"/>
                    <a:pt x="21640" y="1786"/>
                    <a:pt x="21503" y="1580"/>
                  </a:cubicBezTo>
                  <a:close/>
                  <a:moveTo>
                    <a:pt x="36368" y="24732"/>
                  </a:moveTo>
                  <a:cubicBezTo>
                    <a:pt x="36309" y="26746"/>
                    <a:pt x="36359" y="28760"/>
                    <a:pt x="36194" y="30771"/>
                  </a:cubicBezTo>
                  <a:cubicBezTo>
                    <a:pt x="36051" y="32506"/>
                    <a:pt x="35410" y="35522"/>
                    <a:pt x="33233" y="35522"/>
                  </a:cubicBezTo>
                  <a:cubicBezTo>
                    <a:pt x="33121" y="35522"/>
                    <a:pt x="33006" y="35514"/>
                    <a:pt x="32886" y="35497"/>
                  </a:cubicBezTo>
                  <a:cubicBezTo>
                    <a:pt x="31455" y="35301"/>
                    <a:pt x="30323" y="33677"/>
                    <a:pt x="29301" y="32710"/>
                  </a:cubicBezTo>
                  <a:cubicBezTo>
                    <a:pt x="31293" y="31588"/>
                    <a:pt x="33057" y="30151"/>
                    <a:pt x="34354" y="28464"/>
                  </a:cubicBezTo>
                  <a:cubicBezTo>
                    <a:pt x="35221" y="27332"/>
                    <a:pt x="35882" y="26070"/>
                    <a:pt x="36368" y="24732"/>
                  </a:cubicBezTo>
                  <a:close/>
                  <a:moveTo>
                    <a:pt x="40016" y="26462"/>
                  </a:moveTo>
                  <a:lnTo>
                    <a:pt x="40016" y="26462"/>
                  </a:lnTo>
                  <a:cubicBezTo>
                    <a:pt x="43427" y="26590"/>
                    <a:pt x="46859" y="28021"/>
                    <a:pt x="49883" y="29449"/>
                  </a:cubicBezTo>
                  <a:lnTo>
                    <a:pt x="49883" y="29446"/>
                  </a:lnTo>
                  <a:cubicBezTo>
                    <a:pt x="52393" y="30631"/>
                    <a:pt x="54588" y="32246"/>
                    <a:pt x="56446" y="34225"/>
                  </a:cubicBezTo>
                  <a:cubicBezTo>
                    <a:pt x="55735" y="34974"/>
                    <a:pt x="55408" y="35987"/>
                    <a:pt x="55314" y="37090"/>
                  </a:cubicBezTo>
                  <a:cubicBezTo>
                    <a:pt x="52914" y="36048"/>
                    <a:pt x="50057" y="35526"/>
                    <a:pt x="47381" y="35526"/>
                  </a:cubicBezTo>
                  <a:cubicBezTo>
                    <a:pt x="46936" y="35526"/>
                    <a:pt x="46496" y="35540"/>
                    <a:pt x="46064" y="35569"/>
                  </a:cubicBezTo>
                  <a:cubicBezTo>
                    <a:pt x="45606" y="34057"/>
                    <a:pt x="45014" y="32585"/>
                    <a:pt x="44225" y="31192"/>
                  </a:cubicBezTo>
                  <a:cubicBezTo>
                    <a:pt x="43261" y="29487"/>
                    <a:pt x="41759" y="27731"/>
                    <a:pt x="40016" y="26462"/>
                  </a:cubicBezTo>
                  <a:close/>
                  <a:moveTo>
                    <a:pt x="36824" y="30980"/>
                  </a:moveTo>
                  <a:lnTo>
                    <a:pt x="36824" y="30980"/>
                  </a:lnTo>
                  <a:cubicBezTo>
                    <a:pt x="37244" y="32769"/>
                    <a:pt x="36920" y="34665"/>
                    <a:pt x="35717" y="36146"/>
                  </a:cubicBezTo>
                  <a:cubicBezTo>
                    <a:pt x="35692" y="36168"/>
                    <a:pt x="35670" y="36193"/>
                    <a:pt x="35654" y="36227"/>
                  </a:cubicBezTo>
                  <a:cubicBezTo>
                    <a:pt x="35035" y="36956"/>
                    <a:pt x="34082" y="37486"/>
                    <a:pt x="33130" y="37486"/>
                  </a:cubicBezTo>
                  <a:cubicBezTo>
                    <a:pt x="32788" y="37486"/>
                    <a:pt x="32446" y="37418"/>
                    <a:pt x="32119" y="37265"/>
                  </a:cubicBezTo>
                  <a:cubicBezTo>
                    <a:pt x="31408" y="36935"/>
                    <a:pt x="30987" y="36196"/>
                    <a:pt x="30747" y="35423"/>
                  </a:cubicBezTo>
                  <a:cubicBezTo>
                    <a:pt x="30744" y="35394"/>
                    <a:pt x="30738" y="35370"/>
                    <a:pt x="30725" y="35348"/>
                  </a:cubicBezTo>
                  <a:cubicBezTo>
                    <a:pt x="30675" y="35173"/>
                    <a:pt x="30632" y="34999"/>
                    <a:pt x="30598" y="34827"/>
                  </a:cubicBezTo>
                  <a:lnTo>
                    <a:pt x="30598" y="34827"/>
                  </a:lnTo>
                  <a:cubicBezTo>
                    <a:pt x="31221" y="35388"/>
                    <a:pt x="31894" y="35868"/>
                    <a:pt x="32724" y="36077"/>
                  </a:cubicBezTo>
                  <a:cubicBezTo>
                    <a:pt x="32918" y="36126"/>
                    <a:pt x="33105" y="36149"/>
                    <a:pt x="33286" y="36149"/>
                  </a:cubicBezTo>
                  <a:cubicBezTo>
                    <a:pt x="34555" y="36149"/>
                    <a:pt x="35486" y="35024"/>
                    <a:pt x="36057" y="33954"/>
                  </a:cubicBezTo>
                  <a:cubicBezTo>
                    <a:pt x="36530" y="33069"/>
                    <a:pt x="36730" y="32031"/>
                    <a:pt x="36824" y="30980"/>
                  </a:cubicBezTo>
                  <a:close/>
                  <a:moveTo>
                    <a:pt x="30426" y="36077"/>
                  </a:moveTo>
                  <a:cubicBezTo>
                    <a:pt x="30975" y="37229"/>
                    <a:pt x="31906" y="38136"/>
                    <a:pt x="33124" y="38136"/>
                  </a:cubicBezTo>
                  <a:cubicBezTo>
                    <a:pt x="33531" y="38136"/>
                    <a:pt x="33971" y="38035"/>
                    <a:pt x="34438" y="37808"/>
                  </a:cubicBezTo>
                  <a:cubicBezTo>
                    <a:pt x="34834" y="37611"/>
                    <a:pt x="35193" y="37384"/>
                    <a:pt x="35514" y="37122"/>
                  </a:cubicBezTo>
                  <a:lnTo>
                    <a:pt x="35514" y="37122"/>
                  </a:lnTo>
                  <a:cubicBezTo>
                    <a:pt x="35380" y="38188"/>
                    <a:pt x="35299" y="39254"/>
                    <a:pt x="35299" y="40327"/>
                  </a:cubicBezTo>
                  <a:cubicBezTo>
                    <a:pt x="35207" y="40323"/>
                    <a:pt x="35115" y="40321"/>
                    <a:pt x="35023" y="40321"/>
                  </a:cubicBezTo>
                  <a:cubicBezTo>
                    <a:pt x="34128" y="40321"/>
                    <a:pt x="33194" y="40503"/>
                    <a:pt x="32371" y="40698"/>
                  </a:cubicBezTo>
                  <a:cubicBezTo>
                    <a:pt x="31318" y="40978"/>
                    <a:pt x="30267" y="41231"/>
                    <a:pt x="29201" y="41412"/>
                  </a:cubicBezTo>
                  <a:cubicBezTo>
                    <a:pt x="29248" y="39504"/>
                    <a:pt x="29478" y="37742"/>
                    <a:pt x="30426" y="36077"/>
                  </a:cubicBezTo>
                  <a:close/>
                  <a:moveTo>
                    <a:pt x="20559" y="41711"/>
                  </a:moveTo>
                  <a:lnTo>
                    <a:pt x="20559" y="41711"/>
                  </a:lnTo>
                  <a:cubicBezTo>
                    <a:pt x="21033" y="44146"/>
                    <a:pt x="20365" y="47669"/>
                    <a:pt x="17700" y="48554"/>
                  </a:cubicBezTo>
                  <a:cubicBezTo>
                    <a:pt x="17700" y="48554"/>
                    <a:pt x="17697" y="48557"/>
                    <a:pt x="17693" y="48557"/>
                  </a:cubicBezTo>
                  <a:cubicBezTo>
                    <a:pt x="17061" y="46521"/>
                    <a:pt x="17182" y="44208"/>
                    <a:pt x="18323" y="42746"/>
                  </a:cubicBezTo>
                  <a:cubicBezTo>
                    <a:pt x="18859" y="42060"/>
                    <a:pt x="19654" y="41783"/>
                    <a:pt x="20559" y="41711"/>
                  </a:cubicBezTo>
                  <a:close/>
                  <a:moveTo>
                    <a:pt x="56864" y="34665"/>
                  </a:moveTo>
                  <a:cubicBezTo>
                    <a:pt x="57515" y="35401"/>
                    <a:pt x="58127" y="36183"/>
                    <a:pt x="58688" y="37016"/>
                  </a:cubicBezTo>
                  <a:cubicBezTo>
                    <a:pt x="61048" y="40498"/>
                    <a:pt x="62276" y="44710"/>
                    <a:pt x="62273" y="48903"/>
                  </a:cubicBezTo>
                  <a:cubicBezTo>
                    <a:pt x="62273" y="49109"/>
                    <a:pt x="62264" y="49315"/>
                    <a:pt x="62257" y="49517"/>
                  </a:cubicBezTo>
                  <a:cubicBezTo>
                    <a:pt x="60733" y="49511"/>
                    <a:pt x="59081" y="47151"/>
                    <a:pt x="58373" y="46066"/>
                  </a:cubicBezTo>
                  <a:cubicBezTo>
                    <a:pt x="57534" y="44776"/>
                    <a:pt x="56979" y="43313"/>
                    <a:pt x="56540" y="41845"/>
                  </a:cubicBezTo>
                  <a:cubicBezTo>
                    <a:pt x="55947" y="39881"/>
                    <a:pt x="55311" y="36364"/>
                    <a:pt x="56864" y="34665"/>
                  </a:cubicBezTo>
                  <a:close/>
                  <a:moveTo>
                    <a:pt x="34855" y="40964"/>
                  </a:moveTo>
                  <a:cubicBezTo>
                    <a:pt x="36433" y="40964"/>
                    <a:pt x="37777" y="41561"/>
                    <a:pt x="37874" y="43619"/>
                  </a:cubicBezTo>
                  <a:cubicBezTo>
                    <a:pt x="37974" y="45845"/>
                    <a:pt x="36269" y="47507"/>
                    <a:pt x="34616" y="48722"/>
                  </a:cubicBezTo>
                  <a:cubicBezTo>
                    <a:pt x="31714" y="50856"/>
                    <a:pt x="27752" y="53017"/>
                    <a:pt x="23940" y="53017"/>
                  </a:cubicBezTo>
                  <a:cubicBezTo>
                    <a:pt x="22972" y="53017"/>
                    <a:pt x="22014" y="52878"/>
                    <a:pt x="21086" y="52563"/>
                  </a:cubicBezTo>
                  <a:cubicBezTo>
                    <a:pt x="19623" y="52068"/>
                    <a:pt x="18520" y="50721"/>
                    <a:pt x="17890" y="49125"/>
                  </a:cubicBezTo>
                  <a:cubicBezTo>
                    <a:pt x="20817" y="48130"/>
                    <a:pt x="21653" y="44439"/>
                    <a:pt x="21167" y="41692"/>
                  </a:cubicBezTo>
                  <a:lnTo>
                    <a:pt x="21167" y="41692"/>
                  </a:lnTo>
                  <a:cubicBezTo>
                    <a:pt x="22785" y="41711"/>
                    <a:pt x="24621" y="42228"/>
                    <a:pt x="25909" y="42266"/>
                  </a:cubicBezTo>
                  <a:cubicBezTo>
                    <a:pt x="26055" y="42270"/>
                    <a:pt x="26202" y="42272"/>
                    <a:pt x="26348" y="42272"/>
                  </a:cubicBezTo>
                  <a:cubicBezTo>
                    <a:pt x="28464" y="42272"/>
                    <a:pt x="30486" y="41820"/>
                    <a:pt x="32534" y="41281"/>
                  </a:cubicBezTo>
                  <a:cubicBezTo>
                    <a:pt x="33287" y="41102"/>
                    <a:pt x="34098" y="40964"/>
                    <a:pt x="34855" y="40964"/>
                  </a:cubicBezTo>
                  <a:close/>
                  <a:moveTo>
                    <a:pt x="47404" y="36131"/>
                  </a:moveTo>
                  <a:cubicBezTo>
                    <a:pt x="50074" y="36131"/>
                    <a:pt x="52925" y="36646"/>
                    <a:pt x="55286" y="37726"/>
                  </a:cubicBezTo>
                  <a:cubicBezTo>
                    <a:pt x="55274" y="39388"/>
                    <a:pt x="55698" y="41153"/>
                    <a:pt x="56084" y="42434"/>
                  </a:cubicBezTo>
                  <a:cubicBezTo>
                    <a:pt x="56630" y="44255"/>
                    <a:pt x="57494" y="45988"/>
                    <a:pt x="58650" y="47497"/>
                  </a:cubicBezTo>
                  <a:cubicBezTo>
                    <a:pt x="58638" y="47516"/>
                    <a:pt x="58622" y="47532"/>
                    <a:pt x="58610" y="47556"/>
                  </a:cubicBezTo>
                  <a:cubicBezTo>
                    <a:pt x="57191" y="51235"/>
                    <a:pt x="53855" y="54478"/>
                    <a:pt x="50323" y="56211"/>
                  </a:cubicBezTo>
                  <a:cubicBezTo>
                    <a:pt x="50286" y="56139"/>
                    <a:pt x="50245" y="56071"/>
                    <a:pt x="50211" y="56002"/>
                  </a:cubicBezTo>
                  <a:cubicBezTo>
                    <a:pt x="48262" y="52158"/>
                    <a:pt x="48069" y="47394"/>
                    <a:pt x="47536" y="43201"/>
                  </a:cubicBezTo>
                  <a:cubicBezTo>
                    <a:pt x="47237" y="40838"/>
                    <a:pt x="46869" y="38459"/>
                    <a:pt x="46230" y="36165"/>
                  </a:cubicBezTo>
                  <a:cubicBezTo>
                    <a:pt x="46616" y="36142"/>
                    <a:pt x="47008" y="36131"/>
                    <a:pt x="47404" y="36131"/>
                  </a:cubicBezTo>
                  <a:close/>
                  <a:moveTo>
                    <a:pt x="59071" y="48015"/>
                  </a:moveTo>
                  <a:cubicBezTo>
                    <a:pt x="59869" y="48931"/>
                    <a:pt x="61135" y="50091"/>
                    <a:pt x="62223" y="50122"/>
                  </a:cubicBezTo>
                  <a:cubicBezTo>
                    <a:pt x="61915" y="54238"/>
                    <a:pt x="60153" y="58144"/>
                    <a:pt x="58516" y="61879"/>
                  </a:cubicBezTo>
                  <a:cubicBezTo>
                    <a:pt x="57699" y="61686"/>
                    <a:pt x="56851" y="61595"/>
                    <a:pt x="56041" y="61318"/>
                  </a:cubicBezTo>
                  <a:cubicBezTo>
                    <a:pt x="55112" y="61003"/>
                    <a:pt x="54261" y="60507"/>
                    <a:pt x="53459" y="59949"/>
                  </a:cubicBezTo>
                  <a:cubicBezTo>
                    <a:pt x="52272" y="59123"/>
                    <a:pt x="51342" y="57982"/>
                    <a:pt x="50616" y="56738"/>
                  </a:cubicBezTo>
                  <a:cubicBezTo>
                    <a:pt x="54208" y="54980"/>
                    <a:pt x="57534" y="51725"/>
                    <a:pt x="59071" y="48015"/>
                  </a:cubicBezTo>
                  <a:close/>
                  <a:moveTo>
                    <a:pt x="36926" y="28006"/>
                  </a:moveTo>
                  <a:cubicBezTo>
                    <a:pt x="40446" y="29262"/>
                    <a:pt x="41647" y="33611"/>
                    <a:pt x="42513" y="36863"/>
                  </a:cubicBezTo>
                  <a:cubicBezTo>
                    <a:pt x="43710" y="41346"/>
                    <a:pt x="44219" y="45923"/>
                    <a:pt x="44929" y="50496"/>
                  </a:cubicBezTo>
                  <a:cubicBezTo>
                    <a:pt x="45572" y="54627"/>
                    <a:pt x="46295" y="58715"/>
                    <a:pt x="49584" y="61561"/>
                  </a:cubicBezTo>
                  <a:cubicBezTo>
                    <a:pt x="50806" y="62618"/>
                    <a:pt x="52287" y="63425"/>
                    <a:pt x="53781" y="64024"/>
                  </a:cubicBezTo>
                  <a:lnTo>
                    <a:pt x="53787" y="64024"/>
                  </a:lnTo>
                  <a:cubicBezTo>
                    <a:pt x="52969" y="64251"/>
                    <a:pt x="52161" y="64373"/>
                    <a:pt x="51341" y="64373"/>
                  </a:cubicBezTo>
                  <a:cubicBezTo>
                    <a:pt x="50689" y="64373"/>
                    <a:pt x="50029" y="64296"/>
                    <a:pt x="49350" y="64133"/>
                  </a:cubicBezTo>
                  <a:cubicBezTo>
                    <a:pt x="49328" y="64128"/>
                    <a:pt x="49307" y="64126"/>
                    <a:pt x="49286" y="64126"/>
                  </a:cubicBezTo>
                  <a:cubicBezTo>
                    <a:pt x="49270" y="64126"/>
                    <a:pt x="49253" y="64127"/>
                    <a:pt x="49238" y="64130"/>
                  </a:cubicBezTo>
                  <a:lnTo>
                    <a:pt x="49238" y="64127"/>
                  </a:lnTo>
                  <a:cubicBezTo>
                    <a:pt x="49048" y="63372"/>
                    <a:pt x="48742" y="62658"/>
                    <a:pt x="48203" y="62047"/>
                  </a:cubicBezTo>
                  <a:cubicBezTo>
                    <a:pt x="47635" y="61404"/>
                    <a:pt x="46882" y="61129"/>
                    <a:pt x="46112" y="61129"/>
                  </a:cubicBezTo>
                  <a:cubicBezTo>
                    <a:pt x="45520" y="61129"/>
                    <a:pt x="44917" y="61292"/>
                    <a:pt x="44381" y="61573"/>
                  </a:cubicBezTo>
                  <a:cubicBezTo>
                    <a:pt x="44440" y="61471"/>
                    <a:pt x="44440" y="61340"/>
                    <a:pt x="44328" y="61231"/>
                  </a:cubicBezTo>
                  <a:cubicBezTo>
                    <a:pt x="40465" y="57555"/>
                    <a:pt x="38036" y="52719"/>
                    <a:pt x="36864" y="47560"/>
                  </a:cubicBezTo>
                  <a:cubicBezTo>
                    <a:pt x="37132" y="47257"/>
                    <a:pt x="37385" y="46945"/>
                    <a:pt x="37609" y="46615"/>
                  </a:cubicBezTo>
                  <a:cubicBezTo>
                    <a:pt x="38463" y="45362"/>
                    <a:pt x="38856" y="43351"/>
                    <a:pt x="38127" y="41948"/>
                  </a:cubicBezTo>
                  <a:cubicBezTo>
                    <a:pt x="37628" y="40991"/>
                    <a:pt x="36820" y="40548"/>
                    <a:pt x="35904" y="40392"/>
                  </a:cubicBezTo>
                  <a:cubicBezTo>
                    <a:pt x="35898" y="39076"/>
                    <a:pt x="36013" y="37773"/>
                    <a:pt x="36206" y="36470"/>
                  </a:cubicBezTo>
                  <a:cubicBezTo>
                    <a:pt x="36209" y="36458"/>
                    <a:pt x="36206" y="36448"/>
                    <a:pt x="36206" y="36439"/>
                  </a:cubicBezTo>
                  <a:cubicBezTo>
                    <a:pt x="37815" y="34556"/>
                    <a:pt x="37993" y="31719"/>
                    <a:pt x="36901" y="29374"/>
                  </a:cubicBezTo>
                  <a:cubicBezTo>
                    <a:pt x="36911" y="29013"/>
                    <a:pt x="36914" y="28657"/>
                    <a:pt x="36923" y="28314"/>
                  </a:cubicBezTo>
                  <a:cubicBezTo>
                    <a:pt x="36926" y="28211"/>
                    <a:pt x="36926" y="28109"/>
                    <a:pt x="36926" y="28006"/>
                  </a:cubicBezTo>
                  <a:close/>
                  <a:moveTo>
                    <a:pt x="36961" y="25536"/>
                  </a:moveTo>
                  <a:cubicBezTo>
                    <a:pt x="37600" y="25739"/>
                    <a:pt x="38208" y="26010"/>
                    <a:pt x="38781" y="26344"/>
                  </a:cubicBezTo>
                  <a:cubicBezTo>
                    <a:pt x="38822" y="26403"/>
                    <a:pt x="38887" y="26444"/>
                    <a:pt x="38975" y="26453"/>
                  </a:cubicBezTo>
                  <a:cubicBezTo>
                    <a:pt x="42067" y="28336"/>
                    <a:pt x="44222" y="31946"/>
                    <a:pt x="45325" y="35192"/>
                  </a:cubicBezTo>
                  <a:cubicBezTo>
                    <a:pt x="46809" y="39563"/>
                    <a:pt x="46990" y="44283"/>
                    <a:pt x="47670" y="48816"/>
                  </a:cubicBezTo>
                  <a:cubicBezTo>
                    <a:pt x="48162" y="52121"/>
                    <a:pt x="48876" y="55547"/>
                    <a:pt x="50906" y="58278"/>
                  </a:cubicBezTo>
                  <a:cubicBezTo>
                    <a:pt x="51701" y="59347"/>
                    <a:pt x="52711" y="60211"/>
                    <a:pt x="53830" y="60925"/>
                  </a:cubicBezTo>
                  <a:cubicBezTo>
                    <a:pt x="54470" y="61337"/>
                    <a:pt x="55174" y="61630"/>
                    <a:pt x="55879" y="61901"/>
                  </a:cubicBezTo>
                  <a:cubicBezTo>
                    <a:pt x="56702" y="62219"/>
                    <a:pt x="58791" y="62219"/>
                    <a:pt x="59236" y="62964"/>
                  </a:cubicBezTo>
                  <a:cubicBezTo>
                    <a:pt x="59956" y="64159"/>
                    <a:pt x="59006" y="64601"/>
                    <a:pt x="58016" y="64601"/>
                  </a:cubicBezTo>
                  <a:cubicBezTo>
                    <a:pt x="57753" y="64601"/>
                    <a:pt x="57488" y="64570"/>
                    <a:pt x="57250" y="64513"/>
                  </a:cubicBezTo>
                  <a:cubicBezTo>
                    <a:pt x="56278" y="64283"/>
                    <a:pt x="55333" y="63968"/>
                    <a:pt x="54398" y="63622"/>
                  </a:cubicBezTo>
                  <a:cubicBezTo>
                    <a:pt x="52247" y="62821"/>
                    <a:pt x="50267" y="61577"/>
                    <a:pt x="48721" y="59874"/>
                  </a:cubicBezTo>
                  <a:cubicBezTo>
                    <a:pt x="47099" y="58088"/>
                    <a:pt x="46579" y="55706"/>
                    <a:pt x="46080" y="53418"/>
                  </a:cubicBezTo>
                  <a:cubicBezTo>
                    <a:pt x="45497" y="50765"/>
                    <a:pt x="45179" y="48052"/>
                    <a:pt x="44802" y="45365"/>
                  </a:cubicBezTo>
                  <a:cubicBezTo>
                    <a:pt x="44247" y="41374"/>
                    <a:pt x="43492" y="37374"/>
                    <a:pt x="42142" y="33571"/>
                  </a:cubicBezTo>
                  <a:cubicBezTo>
                    <a:pt x="41216" y="30955"/>
                    <a:pt x="39723" y="28264"/>
                    <a:pt x="36936" y="27363"/>
                  </a:cubicBezTo>
                  <a:cubicBezTo>
                    <a:pt x="36945" y="26752"/>
                    <a:pt x="36951" y="26144"/>
                    <a:pt x="36961" y="25536"/>
                  </a:cubicBezTo>
                  <a:close/>
                  <a:moveTo>
                    <a:pt x="36371" y="48074"/>
                  </a:moveTo>
                  <a:cubicBezTo>
                    <a:pt x="37594" y="53196"/>
                    <a:pt x="40057" y="57998"/>
                    <a:pt x="43901" y="61661"/>
                  </a:cubicBezTo>
                  <a:cubicBezTo>
                    <a:pt x="43960" y="61717"/>
                    <a:pt x="44028" y="61736"/>
                    <a:pt x="44094" y="61739"/>
                  </a:cubicBezTo>
                  <a:cubicBezTo>
                    <a:pt x="43704" y="61988"/>
                    <a:pt x="43358" y="62300"/>
                    <a:pt x="43099" y="62662"/>
                  </a:cubicBezTo>
                  <a:cubicBezTo>
                    <a:pt x="42367" y="63890"/>
                    <a:pt x="41824" y="65224"/>
                    <a:pt x="41428" y="66615"/>
                  </a:cubicBezTo>
                  <a:cubicBezTo>
                    <a:pt x="41394" y="66565"/>
                    <a:pt x="41347" y="66521"/>
                    <a:pt x="41279" y="66496"/>
                  </a:cubicBezTo>
                  <a:cubicBezTo>
                    <a:pt x="34875" y="64195"/>
                    <a:pt x="32259" y="57842"/>
                    <a:pt x="30601" y="51812"/>
                  </a:cubicBezTo>
                  <a:cubicBezTo>
                    <a:pt x="32590" y="50902"/>
                    <a:pt x="34750" y="49680"/>
                    <a:pt x="36371" y="48074"/>
                  </a:cubicBezTo>
                  <a:close/>
                  <a:moveTo>
                    <a:pt x="54653" y="64386"/>
                  </a:moveTo>
                  <a:cubicBezTo>
                    <a:pt x="54791" y="64442"/>
                    <a:pt x="54928" y="64501"/>
                    <a:pt x="55074" y="64560"/>
                  </a:cubicBezTo>
                  <a:cubicBezTo>
                    <a:pt x="53593" y="66175"/>
                    <a:pt x="52053" y="67107"/>
                    <a:pt x="49790" y="67400"/>
                  </a:cubicBezTo>
                  <a:cubicBezTo>
                    <a:pt x="49752" y="67407"/>
                    <a:pt x="49718" y="67419"/>
                    <a:pt x="49684" y="67438"/>
                  </a:cubicBezTo>
                  <a:cubicBezTo>
                    <a:pt x="49615" y="66898"/>
                    <a:pt x="49559" y="66353"/>
                    <a:pt x="49506" y="65795"/>
                  </a:cubicBezTo>
                  <a:cubicBezTo>
                    <a:pt x="49472" y="65442"/>
                    <a:pt x="49428" y="65096"/>
                    <a:pt x="49372" y="64753"/>
                  </a:cubicBezTo>
                  <a:lnTo>
                    <a:pt x="49372" y="64753"/>
                  </a:lnTo>
                  <a:cubicBezTo>
                    <a:pt x="50047" y="64902"/>
                    <a:pt x="50709" y="64974"/>
                    <a:pt x="51365" y="64974"/>
                  </a:cubicBezTo>
                  <a:cubicBezTo>
                    <a:pt x="52460" y="64974"/>
                    <a:pt x="53540" y="64773"/>
                    <a:pt x="54638" y="64395"/>
                  </a:cubicBezTo>
                  <a:cubicBezTo>
                    <a:pt x="54644" y="64392"/>
                    <a:pt x="54647" y="64389"/>
                    <a:pt x="54653" y="64386"/>
                  </a:cubicBezTo>
                  <a:close/>
                  <a:moveTo>
                    <a:pt x="33191" y="60083"/>
                  </a:moveTo>
                  <a:cubicBezTo>
                    <a:pt x="34445" y="62262"/>
                    <a:pt x="36047" y="64177"/>
                    <a:pt x="38164" y="65583"/>
                  </a:cubicBezTo>
                  <a:cubicBezTo>
                    <a:pt x="37039" y="66677"/>
                    <a:pt x="36110" y="67591"/>
                    <a:pt x="35561" y="69118"/>
                  </a:cubicBezTo>
                  <a:cubicBezTo>
                    <a:pt x="34940" y="70852"/>
                    <a:pt x="35109" y="72810"/>
                    <a:pt x="35411" y="74583"/>
                  </a:cubicBezTo>
                  <a:cubicBezTo>
                    <a:pt x="35735" y="76491"/>
                    <a:pt x="37195" y="78739"/>
                    <a:pt x="36689" y="80694"/>
                  </a:cubicBezTo>
                  <a:cubicBezTo>
                    <a:pt x="36418" y="81745"/>
                    <a:pt x="34501" y="81975"/>
                    <a:pt x="32855" y="82019"/>
                  </a:cubicBezTo>
                  <a:cubicBezTo>
                    <a:pt x="32855" y="82004"/>
                    <a:pt x="32858" y="81994"/>
                    <a:pt x="32855" y="81979"/>
                  </a:cubicBezTo>
                  <a:cubicBezTo>
                    <a:pt x="32291" y="79459"/>
                    <a:pt x="30030" y="78135"/>
                    <a:pt x="27652" y="78135"/>
                  </a:cubicBezTo>
                  <a:cubicBezTo>
                    <a:pt x="27188" y="78135"/>
                    <a:pt x="26719" y="78185"/>
                    <a:pt x="26258" y="78287"/>
                  </a:cubicBezTo>
                  <a:cubicBezTo>
                    <a:pt x="26304" y="76145"/>
                    <a:pt x="26700" y="73898"/>
                    <a:pt x="27006" y="71837"/>
                  </a:cubicBezTo>
                  <a:cubicBezTo>
                    <a:pt x="27704" y="67173"/>
                    <a:pt x="30395" y="63812"/>
                    <a:pt x="33163" y="60142"/>
                  </a:cubicBezTo>
                  <a:cubicBezTo>
                    <a:pt x="33179" y="60124"/>
                    <a:pt x="33185" y="60105"/>
                    <a:pt x="33191" y="60083"/>
                  </a:cubicBezTo>
                  <a:close/>
                  <a:moveTo>
                    <a:pt x="27662" y="78736"/>
                  </a:moveTo>
                  <a:cubicBezTo>
                    <a:pt x="29733" y="78736"/>
                    <a:pt x="31694" y="79849"/>
                    <a:pt x="32241" y="82028"/>
                  </a:cubicBezTo>
                  <a:cubicBezTo>
                    <a:pt x="32178" y="82029"/>
                    <a:pt x="32116" y="82029"/>
                    <a:pt x="32056" y="82029"/>
                  </a:cubicBezTo>
                  <a:cubicBezTo>
                    <a:pt x="31664" y="82029"/>
                    <a:pt x="31312" y="82024"/>
                    <a:pt x="31035" y="82024"/>
                  </a:cubicBezTo>
                  <a:cubicBezTo>
                    <a:pt x="30902" y="82024"/>
                    <a:pt x="30786" y="82025"/>
                    <a:pt x="30691" y="82028"/>
                  </a:cubicBezTo>
                  <a:cubicBezTo>
                    <a:pt x="30359" y="82043"/>
                    <a:pt x="30024" y="82055"/>
                    <a:pt x="29696" y="82055"/>
                  </a:cubicBezTo>
                  <a:cubicBezTo>
                    <a:pt x="27946" y="82055"/>
                    <a:pt x="26377" y="81711"/>
                    <a:pt x="26267" y="79522"/>
                  </a:cubicBezTo>
                  <a:cubicBezTo>
                    <a:pt x="26255" y="79319"/>
                    <a:pt x="26255" y="79113"/>
                    <a:pt x="26255" y="78908"/>
                  </a:cubicBezTo>
                  <a:cubicBezTo>
                    <a:pt x="26719" y="78793"/>
                    <a:pt x="27193" y="78736"/>
                    <a:pt x="27662" y="78736"/>
                  </a:cubicBezTo>
                  <a:close/>
                  <a:moveTo>
                    <a:pt x="45919" y="61765"/>
                  </a:moveTo>
                  <a:cubicBezTo>
                    <a:pt x="46362" y="61765"/>
                    <a:pt x="46815" y="61868"/>
                    <a:pt x="47249" y="62079"/>
                  </a:cubicBezTo>
                  <a:cubicBezTo>
                    <a:pt x="48880" y="62864"/>
                    <a:pt x="48867" y="65408"/>
                    <a:pt x="49004" y="66917"/>
                  </a:cubicBezTo>
                  <a:cubicBezTo>
                    <a:pt x="49222" y="69324"/>
                    <a:pt x="49980" y="71244"/>
                    <a:pt x="51168" y="73330"/>
                  </a:cubicBezTo>
                  <a:cubicBezTo>
                    <a:pt x="52406" y="75503"/>
                    <a:pt x="53802" y="77667"/>
                    <a:pt x="53771" y="80255"/>
                  </a:cubicBezTo>
                  <a:cubicBezTo>
                    <a:pt x="53756" y="81670"/>
                    <a:pt x="53157" y="82549"/>
                    <a:pt x="52250" y="83117"/>
                  </a:cubicBezTo>
                  <a:cubicBezTo>
                    <a:pt x="51857" y="81057"/>
                    <a:pt x="49624" y="80078"/>
                    <a:pt x="47357" y="80078"/>
                  </a:cubicBezTo>
                  <a:cubicBezTo>
                    <a:pt x="45399" y="80078"/>
                    <a:pt x="43416" y="80807"/>
                    <a:pt x="42566" y="82200"/>
                  </a:cubicBezTo>
                  <a:cubicBezTo>
                    <a:pt x="41631" y="80741"/>
                    <a:pt x="41572" y="78558"/>
                    <a:pt x="41378" y="76900"/>
                  </a:cubicBezTo>
                  <a:cubicBezTo>
                    <a:pt x="40845" y="72342"/>
                    <a:pt x="41251" y="66955"/>
                    <a:pt x="43620" y="62967"/>
                  </a:cubicBezTo>
                  <a:cubicBezTo>
                    <a:pt x="44191" y="62176"/>
                    <a:pt x="45035" y="61765"/>
                    <a:pt x="45919" y="61765"/>
                  </a:cubicBezTo>
                  <a:close/>
                  <a:moveTo>
                    <a:pt x="47471" y="80691"/>
                  </a:moveTo>
                  <a:cubicBezTo>
                    <a:pt x="49495" y="80691"/>
                    <a:pt x="51454" y="81508"/>
                    <a:pt x="51682" y="83322"/>
                  </a:cubicBezTo>
                  <a:cubicBezTo>
                    <a:pt x="51685" y="83350"/>
                    <a:pt x="51698" y="83375"/>
                    <a:pt x="51707" y="83400"/>
                  </a:cubicBezTo>
                  <a:cubicBezTo>
                    <a:pt x="51127" y="83659"/>
                    <a:pt x="50463" y="83834"/>
                    <a:pt x="49762" y="83955"/>
                  </a:cubicBezTo>
                  <a:cubicBezTo>
                    <a:pt x="49128" y="84067"/>
                    <a:pt x="48474" y="84123"/>
                    <a:pt x="47818" y="84123"/>
                  </a:cubicBezTo>
                  <a:cubicBezTo>
                    <a:pt x="46625" y="84123"/>
                    <a:pt x="45422" y="83939"/>
                    <a:pt x="44312" y="83575"/>
                  </a:cubicBezTo>
                  <a:cubicBezTo>
                    <a:pt x="43745" y="83388"/>
                    <a:pt x="43305" y="83082"/>
                    <a:pt x="42953" y="82699"/>
                  </a:cubicBezTo>
                  <a:cubicBezTo>
                    <a:pt x="42972" y="82680"/>
                    <a:pt x="42990" y="82661"/>
                    <a:pt x="43006" y="82633"/>
                  </a:cubicBezTo>
                  <a:cubicBezTo>
                    <a:pt x="43683" y="81385"/>
                    <a:pt x="45605" y="80691"/>
                    <a:pt x="47471" y="80691"/>
                  </a:cubicBezTo>
                  <a:close/>
                  <a:moveTo>
                    <a:pt x="17200" y="1"/>
                  </a:moveTo>
                  <a:cubicBezTo>
                    <a:pt x="16946" y="1"/>
                    <a:pt x="16718" y="16"/>
                    <a:pt x="16531" y="46"/>
                  </a:cubicBezTo>
                  <a:cubicBezTo>
                    <a:pt x="15162" y="268"/>
                    <a:pt x="13020" y="938"/>
                    <a:pt x="13372" y="2572"/>
                  </a:cubicBezTo>
                  <a:cubicBezTo>
                    <a:pt x="9971" y="4639"/>
                    <a:pt x="6938" y="7348"/>
                    <a:pt x="3910" y="9904"/>
                  </a:cubicBezTo>
                  <a:cubicBezTo>
                    <a:pt x="2529" y="11070"/>
                    <a:pt x="1139" y="12183"/>
                    <a:pt x="540" y="13945"/>
                  </a:cubicBezTo>
                  <a:cubicBezTo>
                    <a:pt x="1" y="15532"/>
                    <a:pt x="496" y="17362"/>
                    <a:pt x="796" y="18939"/>
                  </a:cubicBezTo>
                  <a:cubicBezTo>
                    <a:pt x="1123" y="20667"/>
                    <a:pt x="1560" y="22762"/>
                    <a:pt x="2754" y="24130"/>
                  </a:cubicBezTo>
                  <a:cubicBezTo>
                    <a:pt x="3630" y="25137"/>
                    <a:pt x="4540" y="25467"/>
                    <a:pt x="5598" y="25467"/>
                  </a:cubicBezTo>
                  <a:cubicBezTo>
                    <a:pt x="6132" y="25467"/>
                    <a:pt x="6704" y="25382"/>
                    <a:pt x="7327" y="25259"/>
                  </a:cubicBezTo>
                  <a:cubicBezTo>
                    <a:pt x="7611" y="25200"/>
                    <a:pt x="7895" y="25172"/>
                    <a:pt x="8175" y="25156"/>
                  </a:cubicBezTo>
                  <a:lnTo>
                    <a:pt x="8175" y="25156"/>
                  </a:lnTo>
                  <a:cubicBezTo>
                    <a:pt x="7271" y="27812"/>
                    <a:pt x="8007" y="30428"/>
                    <a:pt x="10074" y="32358"/>
                  </a:cubicBezTo>
                  <a:cubicBezTo>
                    <a:pt x="12234" y="34375"/>
                    <a:pt x="16001" y="35133"/>
                    <a:pt x="18856" y="35298"/>
                  </a:cubicBezTo>
                  <a:cubicBezTo>
                    <a:pt x="19144" y="35314"/>
                    <a:pt x="19435" y="35322"/>
                    <a:pt x="19728" y="35322"/>
                  </a:cubicBezTo>
                  <a:cubicBezTo>
                    <a:pt x="22711" y="35322"/>
                    <a:pt x="25923" y="34480"/>
                    <a:pt x="28739" y="33009"/>
                  </a:cubicBezTo>
                  <a:cubicBezTo>
                    <a:pt x="29135" y="33362"/>
                    <a:pt x="29513" y="33758"/>
                    <a:pt x="29896" y="34147"/>
                  </a:cubicBezTo>
                  <a:cubicBezTo>
                    <a:pt x="29896" y="34157"/>
                    <a:pt x="29893" y="34166"/>
                    <a:pt x="29893" y="34179"/>
                  </a:cubicBezTo>
                  <a:cubicBezTo>
                    <a:pt x="29933" y="34571"/>
                    <a:pt x="30018" y="34974"/>
                    <a:pt x="30145" y="35366"/>
                  </a:cubicBezTo>
                  <a:cubicBezTo>
                    <a:pt x="28911" y="37262"/>
                    <a:pt x="28643" y="39307"/>
                    <a:pt x="28593" y="41511"/>
                  </a:cubicBezTo>
                  <a:cubicBezTo>
                    <a:pt x="28206" y="41567"/>
                    <a:pt x="27817" y="41611"/>
                    <a:pt x="27424" y="41639"/>
                  </a:cubicBezTo>
                  <a:cubicBezTo>
                    <a:pt x="27133" y="41659"/>
                    <a:pt x="26844" y="41669"/>
                    <a:pt x="26556" y="41669"/>
                  </a:cubicBezTo>
                  <a:cubicBezTo>
                    <a:pt x="25033" y="41669"/>
                    <a:pt x="23551" y="41414"/>
                    <a:pt x="22030" y="41231"/>
                  </a:cubicBezTo>
                  <a:cubicBezTo>
                    <a:pt x="21678" y="41188"/>
                    <a:pt x="21339" y="41165"/>
                    <a:pt x="21014" y="41165"/>
                  </a:cubicBezTo>
                  <a:cubicBezTo>
                    <a:pt x="19113" y="41165"/>
                    <a:pt x="17693" y="41940"/>
                    <a:pt x="16998" y="43993"/>
                  </a:cubicBezTo>
                  <a:cubicBezTo>
                    <a:pt x="16337" y="45938"/>
                    <a:pt x="16920" y="48249"/>
                    <a:pt x="17712" y="50057"/>
                  </a:cubicBezTo>
                  <a:cubicBezTo>
                    <a:pt x="18632" y="52152"/>
                    <a:pt x="20365" y="53218"/>
                    <a:pt x="22601" y="53546"/>
                  </a:cubicBezTo>
                  <a:cubicBezTo>
                    <a:pt x="23015" y="53606"/>
                    <a:pt x="23432" y="53634"/>
                    <a:pt x="23849" y="53634"/>
                  </a:cubicBezTo>
                  <a:cubicBezTo>
                    <a:pt x="25978" y="53634"/>
                    <a:pt x="28116" y="52904"/>
                    <a:pt x="30043" y="52061"/>
                  </a:cubicBezTo>
                  <a:cubicBezTo>
                    <a:pt x="30769" y="54690"/>
                    <a:pt x="31682" y="57349"/>
                    <a:pt x="32986" y="59725"/>
                  </a:cubicBezTo>
                  <a:cubicBezTo>
                    <a:pt x="32956" y="59717"/>
                    <a:pt x="32926" y="59712"/>
                    <a:pt x="32895" y="59712"/>
                  </a:cubicBezTo>
                  <a:cubicBezTo>
                    <a:pt x="32804" y="59712"/>
                    <a:pt x="32710" y="59749"/>
                    <a:pt x="32643" y="59840"/>
                  </a:cubicBezTo>
                  <a:cubicBezTo>
                    <a:pt x="30950" y="62079"/>
                    <a:pt x="29160" y="64267"/>
                    <a:pt x="27866" y="66771"/>
                  </a:cubicBezTo>
                  <a:cubicBezTo>
                    <a:pt x="26894" y="68657"/>
                    <a:pt x="26526" y="70743"/>
                    <a:pt x="26258" y="72828"/>
                  </a:cubicBezTo>
                  <a:cubicBezTo>
                    <a:pt x="26086" y="74178"/>
                    <a:pt x="25949" y="75531"/>
                    <a:pt x="25831" y="76887"/>
                  </a:cubicBezTo>
                  <a:cubicBezTo>
                    <a:pt x="25734" y="77991"/>
                    <a:pt x="25503" y="79229"/>
                    <a:pt x="25734" y="80329"/>
                  </a:cubicBezTo>
                  <a:cubicBezTo>
                    <a:pt x="26008" y="81654"/>
                    <a:pt x="26884" y="82406"/>
                    <a:pt x="28234" y="82568"/>
                  </a:cubicBezTo>
                  <a:cubicBezTo>
                    <a:pt x="28948" y="82654"/>
                    <a:pt x="29685" y="82692"/>
                    <a:pt x="30430" y="82692"/>
                  </a:cubicBezTo>
                  <a:cubicBezTo>
                    <a:pt x="32081" y="82692"/>
                    <a:pt x="33771" y="82506"/>
                    <a:pt x="35336" y="82244"/>
                  </a:cubicBezTo>
                  <a:cubicBezTo>
                    <a:pt x="36281" y="82088"/>
                    <a:pt x="37213" y="81558"/>
                    <a:pt x="37347" y="80529"/>
                  </a:cubicBezTo>
                  <a:cubicBezTo>
                    <a:pt x="37647" y="78181"/>
                    <a:pt x="36150" y="75746"/>
                    <a:pt x="35841" y="73433"/>
                  </a:cubicBezTo>
                  <a:cubicBezTo>
                    <a:pt x="35654" y="72039"/>
                    <a:pt x="35751" y="70624"/>
                    <a:pt x="36144" y="69280"/>
                  </a:cubicBezTo>
                  <a:cubicBezTo>
                    <a:pt x="36565" y="67834"/>
                    <a:pt x="37643" y="66923"/>
                    <a:pt x="38685" y="65923"/>
                  </a:cubicBezTo>
                  <a:cubicBezTo>
                    <a:pt x="39433" y="66372"/>
                    <a:pt x="40240" y="66764"/>
                    <a:pt x="41117" y="67079"/>
                  </a:cubicBezTo>
                  <a:cubicBezTo>
                    <a:pt x="41148" y="67091"/>
                    <a:pt x="41178" y="67096"/>
                    <a:pt x="41206" y="67096"/>
                  </a:cubicBezTo>
                  <a:cubicBezTo>
                    <a:pt x="41239" y="67096"/>
                    <a:pt x="41269" y="67089"/>
                    <a:pt x="41297" y="67079"/>
                  </a:cubicBezTo>
                  <a:lnTo>
                    <a:pt x="41297" y="67079"/>
                  </a:lnTo>
                  <a:cubicBezTo>
                    <a:pt x="40138" y="71553"/>
                    <a:pt x="40487" y="76597"/>
                    <a:pt x="41463" y="80894"/>
                  </a:cubicBezTo>
                  <a:cubicBezTo>
                    <a:pt x="41943" y="83017"/>
                    <a:pt x="42912" y="83883"/>
                    <a:pt x="45035" y="84410"/>
                  </a:cubicBezTo>
                  <a:cubicBezTo>
                    <a:pt x="45915" y="84628"/>
                    <a:pt x="46847" y="84735"/>
                    <a:pt x="47784" y="84735"/>
                  </a:cubicBezTo>
                  <a:cubicBezTo>
                    <a:pt x="49147" y="84735"/>
                    <a:pt x="50520" y="84508"/>
                    <a:pt x="51757" y="84061"/>
                  </a:cubicBezTo>
                  <a:cubicBezTo>
                    <a:pt x="57503" y="81975"/>
                    <a:pt x="52446" y="74590"/>
                    <a:pt x="50809" y="71410"/>
                  </a:cubicBezTo>
                  <a:cubicBezTo>
                    <a:pt x="50236" y="70294"/>
                    <a:pt x="49946" y="69168"/>
                    <a:pt x="49765" y="68002"/>
                  </a:cubicBezTo>
                  <a:cubicBezTo>
                    <a:pt x="49774" y="68002"/>
                    <a:pt x="49781" y="68005"/>
                    <a:pt x="49790" y="68005"/>
                  </a:cubicBezTo>
                  <a:cubicBezTo>
                    <a:pt x="52325" y="67675"/>
                    <a:pt x="54014" y="66674"/>
                    <a:pt x="55673" y="64797"/>
                  </a:cubicBezTo>
                  <a:cubicBezTo>
                    <a:pt x="56582" y="65144"/>
                    <a:pt x="57562" y="65446"/>
                    <a:pt x="58379" y="65446"/>
                  </a:cubicBezTo>
                  <a:cubicBezTo>
                    <a:pt x="58581" y="65446"/>
                    <a:pt x="58774" y="65427"/>
                    <a:pt x="58953" y="65386"/>
                  </a:cubicBezTo>
                  <a:cubicBezTo>
                    <a:pt x="60399" y="65056"/>
                    <a:pt x="60393" y="62571"/>
                    <a:pt x="59096" y="62044"/>
                  </a:cubicBezTo>
                  <a:cubicBezTo>
                    <a:pt x="60867" y="57998"/>
                    <a:pt x="62591" y="53932"/>
                    <a:pt x="62859" y="49464"/>
                  </a:cubicBezTo>
                  <a:cubicBezTo>
                    <a:pt x="63118" y="45147"/>
                    <a:pt x="61721" y="40788"/>
                    <a:pt x="59486" y="37134"/>
                  </a:cubicBezTo>
                  <a:cubicBezTo>
                    <a:pt x="57353" y="33652"/>
                    <a:pt x="54205" y="30921"/>
                    <a:pt x="50569" y="29109"/>
                  </a:cubicBezTo>
                  <a:cubicBezTo>
                    <a:pt x="47237" y="27449"/>
                    <a:pt x="43348" y="25843"/>
                    <a:pt x="39554" y="25843"/>
                  </a:cubicBezTo>
                  <a:cubicBezTo>
                    <a:pt x="39401" y="25843"/>
                    <a:pt x="39249" y="25846"/>
                    <a:pt x="39096" y="25851"/>
                  </a:cubicBezTo>
                  <a:cubicBezTo>
                    <a:pt x="38410" y="25443"/>
                    <a:pt x="37696" y="25119"/>
                    <a:pt x="36970" y="24904"/>
                  </a:cubicBezTo>
                  <a:cubicBezTo>
                    <a:pt x="36998" y="23840"/>
                    <a:pt x="37051" y="22780"/>
                    <a:pt x="37185" y="21717"/>
                  </a:cubicBezTo>
                  <a:cubicBezTo>
                    <a:pt x="37195" y="21664"/>
                    <a:pt x="37185" y="21621"/>
                    <a:pt x="37170" y="21580"/>
                  </a:cubicBezTo>
                  <a:cubicBezTo>
                    <a:pt x="37715" y="18120"/>
                    <a:pt x="37301" y="14438"/>
                    <a:pt x="36219" y="11282"/>
                  </a:cubicBezTo>
                  <a:cubicBezTo>
                    <a:pt x="35290" y="8573"/>
                    <a:pt x="33559" y="5677"/>
                    <a:pt x="31196" y="3981"/>
                  </a:cubicBezTo>
                  <a:cubicBezTo>
                    <a:pt x="28225" y="1848"/>
                    <a:pt x="24478" y="1063"/>
                    <a:pt x="20877" y="938"/>
                  </a:cubicBezTo>
                  <a:cubicBezTo>
                    <a:pt x="20864" y="938"/>
                    <a:pt x="20852" y="944"/>
                    <a:pt x="20839" y="944"/>
                  </a:cubicBezTo>
                  <a:cubicBezTo>
                    <a:pt x="19852" y="285"/>
                    <a:pt x="18284" y="1"/>
                    <a:pt x="17200" y="1"/>
                  </a:cubicBezTo>
                  <a:close/>
                </a:path>
              </a:pathLst>
            </a:custGeom>
            <a:solidFill>
              <a:schemeClr val="lt1"/>
            </a:solidFill>
            <a:ln w="114300" cap="flat" cmpd="sng">
              <a:solidFill>
                <a:schemeClr val="lt1"/>
              </a:solidFill>
              <a:prstDash val="solid"/>
              <a:round/>
              <a:headEnd type="none" w="sm" len="sm"/>
              <a:tailEnd type="none" w="sm" len="sm"/>
            </a:ln>
            <a:effectLst>
              <a:outerShdw dist="190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789;p47">
              <a:extLst>
                <a:ext uri="{FF2B5EF4-FFF2-40B4-BE49-F238E27FC236}">
                  <a16:creationId xmlns:a16="http://schemas.microsoft.com/office/drawing/2014/main" id="{7EC4281C-E2A5-626F-F76A-5790234E17BD}"/>
                </a:ext>
              </a:extLst>
            </p:cNvPr>
            <p:cNvGrpSpPr/>
            <p:nvPr/>
          </p:nvGrpSpPr>
          <p:grpSpPr>
            <a:xfrm>
              <a:off x="334730" y="296883"/>
              <a:ext cx="1099673" cy="1476313"/>
              <a:chOff x="1596555" y="2582883"/>
              <a:chExt cx="1099673" cy="1476313"/>
            </a:xfrm>
          </p:grpSpPr>
          <p:sp>
            <p:nvSpPr>
              <p:cNvPr id="67" name="Google Shape;4790;p47">
                <a:extLst>
                  <a:ext uri="{FF2B5EF4-FFF2-40B4-BE49-F238E27FC236}">
                    <a16:creationId xmlns:a16="http://schemas.microsoft.com/office/drawing/2014/main" id="{266CB604-46E0-8311-11F3-853B5334AD52}"/>
                  </a:ext>
                </a:extLst>
              </p:cNvPr>
              <p:cNvSpPr/>
              <p:nvPr/>
            </p:nvSpPr>
            <p:spPr>
              <a:xfrm>
                <a:off x="2104055" y="3010831"/>
                <a:ext cx="129066" cy="193825"/>
              </a:xfrm>
              <a:custGeom>
                <a:avLst/>
                <a:gdLst/>
                <a:ahLst/>
                <a:cxnLst/>
                <a:rect l="l" t="t" r="r" b="b"/>
                <a:pathLst>
                  <a:path w="7408" h="11125" extrusionOk="0">
                    <a:moveTo>
                      <a:pt x="7239" y="1"/>
                    </a:moveTo>
                    <a:cubicBezTo>
                      <a:pt x="7168" y="1"/>
                      <a:pt x="7105" y="44"/>
                      <a:pt x="7080" y="113"/>
                    </a:cubicBezTo>
                    <a:cubicBezTo>
                      <a:pt x="6578" y="1491"/>
                      <a:pt x="5911" y="2732"/>
                      <a:pt x="5091" y="3798"/>
                    </a:cubicBezTo>
                    <a:cubicBezTo>
                      <a:pt x="3860" y="5397"/>
                      <a:pt x="2133" y="6850"/>
                      <a:pt x="91" y="8001"/>
                    </a:cubicBezTo>
                    <a:cubicBezTo>
                      <a:pt x="44" y="8026"/>
                      <a:pt x="13" y="8072"/>
                      <a:pt x="6" y="8125"/>
                    </a:cubicBezTo>
                    <a:cubicBezTo>
                      <a:pt x="0" y="8178"/>
                      <a:pt x="19" y="8231"/>
                      <a:pt x="56" y="8269"/>
                    </a:cubicBezTo>
                    <a:cubicBezTo>
                      <a:pt x="293" y="8493"/>
                      <a:pt x="536" y="8755"/>
                      <a:pt x="789" y="9023"/>
                    </a:cubicBezTo>
                    <a:cubicBezTo>
                      <a:pt x="1628" y="9924"/>
                      <a:pt x="2578" y="10941"/>
                      <a:pt x="3732" y="11100"/>
                    </a:cubicBezTo>
                    <a:cubicBezTo>
                      <a:pt x="3860" y="11118"/>
                      <a:pt x="3984" y="11125"/>
                      <a:pt x="4103" y="11125"/>
                    </a:cubicBezTo>
                    <a:cubicBezTo>
                      <a:pt x="6631" y="11125"/>
                      <a:pt x="7136" y="7371"/>
                      <a:pt x="7233" y="6220"/>
                    </a:cubicBezTo>
                    <a:cubicBezTo>
                      <a:pt x="7342" y="4886"/>
                      <a:pt x="7358" y="3527"/>
                      <a:pt x="7370" y="2214"/>
                    </a:cubicBezTo>
                    <a:cubicBezTo>
                      <a:pt x="7380" y="1535"/>
                      <a:pt x="7386" y="855"/>
                      <a:pt x="7405" y="175"/>
                    </a:cubicBezTo>
                    <a:cubicBezTo>
                      <a:pt x="7408" y="91"/>
                      <a:pt x="7352" y="19"/>
                      <a:pt x="7270" y="4"/>
                    </a:cubicBezTo>
                    <a:cubicBezTo>
                      <a:pt x="7258" y="4"/>
                      <a:pt x="7249" y="1"/>
                      <a:pt x="7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791;p47">
                <a:extLst>
                  <a:ext uri="{FF2B5EF4-FFF2-40B4-BE49-F238E27FC236}">
                    <a16:creationId xmlns:a16="http://schemas.microsoft.com/office/drawing/2014/main" id="{79E8CB7C-5FC9-BBBB-C93C-EB3B16EDA342}"/>
                  </a:ext>
                </a:extLst>
              </p:cNvPr>
              <p:cNvSpPr/>
              <p:nvPr/>
            </p:nvSpPr>
            <p:spPr>
              <a:xfrm>
                <a:off x="2219096" y="3067925"/>
                <a:ext cx="317508" cy="639441"/>
              </a:xfrm>
              <a:custGeom>
                <a:avLst/>
                <a:gdLst/>
                <a:ahLst/>
                <a:cxnLst/>
                <a:rect l="l" t="t" r="r" b="b"/>
                <a:pathLst>
                  <a:path w="18224" h="36702" extrusionOk="0">
                    <a:moveTo>
                      <a:pt x="1194" y="0"/>
                    </a:moveTo>
                    <a:cubicBezTo>
                      <a:pt x="1160" y="0"/>
                      <a:pt x="1126" y="10"/>
                      <a:pt x="1098" y="28"/>
                    </a:cubicBezTo>
                    <a:cubicBezTo>
                      <a:pt x="1054" y="60"/>
                      <a:pt x="1026" y="110"/>
                      <a:pt x="1026" y="166"/>
                    </a:cubicBezTo>
                    <a:lnTo>
                      <a:pt x="1001" y="1531"/>
                    </a:lnTo>
                    <a:cubicBezTo>
                      <a:pt x="1001" y="1559"/>
                      <a:pt x="1007" y="1584"/>
                      <a:pt x="1017" y="1606"/>
                    </a:cubicBezTo>
                    <a:cubicBezTo>
                      <a:pt x="2117" y="3969"/>
                      <a:pt x="1846" y="6735"/>
                      <a:pt x="346" y="8490"/>
                    </a:cubicBezTo>
                    <a:cubicBezTo>
                      <a:pt x="321" y="8518"/>
                      <a:pt x="309" y="8568"/>
                      <a:pt x="309" y="8605"/>
                    </a:cubicBezTo>
                    <a:cubicBezTo>
                      <a:pt x="100" y="10005"/>
                      <a:pt x="0" y="11296"/>
                      <a:pt x="3" y="12552"/>
                    </a:cubicBezTo>
                    <a:cubicBezTo>
                      <a:pt x="3" y="12633"/>
                      <a:pt x="63" y="12702"/>
                      <a:pt x="144" y="12717"/>
                    </a:cubicBezTo>
                    <a:cubicBezTo>
                      <a:pt x="1132" y="12886"/>
                      <a:pt x="1818" y="13366"/>
                      <a:pt x="2245" y="14186"/>
                    </a:cubicBezTo>
                    <a:cubicBezTo>
                      <a:pt x="2965" y="15567"/>
                      <a:pt x="2523" y="17531"/>
                      <a:pt x="1740" y="18681"/>
                    </a:cubicBezTo>
                    <a:cubicBezTo>
                      <a:pt x="1537" y="18978"/>
                      <a:pt x="1297" y="19280"/>
                      <a:pt x="1007" y="19610"/>
                    </a:cubicBezTo>
                    <a:cubicBezTo>
                      <a:pt x="970" y="19651"/>
                      <a:pt x="957" y="19704"/>
                      <a:pt x="967" y="19757"/>
                    </a:cubicBezTo>
                    <a:cubicBezTo>
                      <a:pt x="2220" y="25269"/>
                      <a:pt x="4817" y="30027"/>
                      <a:pt x="8480" y="33512"/>
                    </a:cubicBezTo>
                    <a:cubicBezTo>
                      <a:pt x="8512" y="33543"/>
                      <a:pt x="8540" y="33584"/>
                      <a:pt x="8502" y="33649"/>
                    </a:cubicBezTo>
                    <a:cubicBezTo>
                      <a:pt x="8465" y="33715"/>
                      <a:pt x="8474" y="33796"/>
                      <a:pt x="8527" y="33852"/>
                    </a:cubicBezTo>
                    <a:cubicBezTo>
                      <a:pt x="8558" y="33883"/>
                      <a:pt x="8602" y="33902"/>
                      <a:pt x="8649" y="33902"/>
                    </a:cubicBezTo>
                    <a:cubicBezTo>
                      <a:pt x="8674" y="33902"/>
                      <a:pt x="8702" y="33896"/>
                      <a:pt x="8727" y="33883"/>
                    </a:cubicBezTo>
                    <a:cubicBezTo>
                      <a:pt x="9254" y="33603"/>
                      <a:pt x="9827" y="33456"/>
                      <a:pt x="10379" y="33456"/>
                    </a:cubicBezTo>
                    <a:cubicBezTo>
                      <a:pt x="10928" y="33456"/>
                      <a:pt x="11717" y="33606"/>
                      <a:pt x="12343" y="34316"/>
                    </a:cubicBezTo>
                    <a:cubicBezTo>
                      <a:pt x="12817" y="34853"/>
                      <a:pt x="13132" y="35492"/>
                      <a:pt x="13341" y="36327"/>
                    </a:cubicBezTo>
                    <a:cubicBezTo>
                      <a:pt x="13360" y="36405"/>
                      <a:pt x="13475" y="36455"/>
                      <a:pt x="13559" y="36455"/>
                    </a:cubicBezTo>
                    <a:lnTo>
                      <a:pt x="13578" y="36455"/>
                    </a:lnTo>
                    <a:cubicBezTo>
                      <a:pt x="14264" y="36620"/>
                      <a:pt x="14928" y="36701"/>
                      <a:pt x="15607" y="36701"/>
                    </a:cubicBezTo>
                    <a:cubicBezTo>
                      <a:pt x="16421" y="36701"/>
                      <a:pt x="17238" y="36586"/>
                      <a:pt x="18098" y="36346"/>
                    </a:cubicBezTo>
                    <a:cubicBezTo>
                      <a:pt x="18167" y="36327"/>
                      <a:pt x="18214" y="36265"/>
                      <a:pt x="18220" y="36193"/>
                    </a:cubicBezTo>
                    <a:cubicBezTo>
                      <a:pt x="18223" y="36122"/>
                      <a:pt x="18179" y="36053"/>
                      <a:pt x="18111" y="36028"/>
                    </a:cubicBezTo>
                    <a:cubicBezTo>
                      <a:pt x="16462" y="35370"/>
                      <a:pt x="15068" y="34550"/>
                      <a:pt x="13961" y="33596"/>
                    </a:cubicBezTo>
                    <a:cubicBezTo>
                      <a:pt x="10619" y="30703"/>
                      <a:pt x="9952" y="26416"/>
                      <a:pt x="9363" y="22631"/>
                    </a:cubicBezTo>
                    <a:cubicBezTo>
                      <a:pt x="9201" y="21596"/>
                      <a:pt x="9051" y="20564"/>
                      <a:pt x="8901" y="19529"/>
                    </a:cubicBezTo>
                    <a:cubicBezTo>
                      <a:pt x="8396" y="16053"/>
                      <a:pt x="7872" y="12462"/>
                      <a:pt x="6943" y="8982"/>
                    </a:cubicBezTo>
                    <a:cubicBezTo>
                      <a:pt x="6130" y="5927"/>
                      <a:pt x="4895" y="1310"/>
                      <a:pt x="1251" y="10"/>
                    </a:cubicBezTo>
                    <a:cubicBezTo>
                      <a:pt x="1232" y="4"/>
                      <a:pt x="1213" y="0"/>
                      <a:pt x="1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792;p47">
                <a:extLst>
                  <a:ext uri="{FF2B5EF4-FFF2-40B4-BE49-F238E27FC236}">
                    <a16:creationId xmlns:a16="http://schemas.microsoft.com/office/drawing/2014/main" id="{67EC82A4-7616-5F57-257C-0BD3D7BC10EF}"/>
                  </a:ext>
                </a:extLst>
              </p:cNvPr>
              <p:cNvSpPr/>
              <p:nvPr/>
            </p:nvSpPr>
            <p:spPr>
              <a:xfrm>
                <a:off x="2126530" y="3119687"/>
                <a:ext cx="122341" cy="119240"/>
              </a:xfrm>
              <a:custGeom>
                <a:avLst/>
                <a:gdLst/>
                <a:ahLst/>
                <a:cxnLst/>
                <a:rect l="l" t="t" r="r" b="b"/>
                <a:pathLst>
                  <a:path w="7022" h="6844" extrusionOk="0">
                    <a:moveTo>
                      <a:pt x="6389" y="1"/>
                    </a:moveTo>
                    <a:cubicBezTo>
                      <a:pt x="6308" y="7"/>
                      <a:pt x="6242" y="69"/>
                      <a:pt x="6236" y="153"/>
                    </a:cubicBezTo>
                    <a:cubicBezTo>
                      <a:pt x="6124" y="1391"/>
                      <a:pt x="5887" y="2314"/>
                      <a:pt x="5488" y="3062"/>
                    </a:cubicBezTo>
                    <a:cubicBezTo>
                      <a:pt x="5070" y="3851"/>
                      <a:pt x="4172" y="5170"/>
                      <a:pt x="2866" y="5170"/>
                    </a:cubicBezTo>
                    <a:cubicBezTo>
                      <a:pt x="2694" y="5170"/>
                      <a:pt x="2520" y="5148"/>
                      <a:pt x="2345" y="5104"/>
                    </a:cubicBezTo>
                    <a:cubicBezTo>
                      <a:pt x="1659" y="4933"/>
                      <a:pt x="1027" y="4559"/>
                      <a:pt x="291" y="3891"/>
                    </a:cubicBezTo>
                    <a:cubicBezTo>
                      <a:pt x="260" y="3863"/>
                      <a:pt x="219" y="3848"/>
                      <a:pt x="179" y="3848"/>
                    </a:cubicBezTo>
                    <a:cubicBezTo>
                      <a:pt x="150" y="3848"/>
                      <a:pt x="122" y="3854"/>
                      <a:pt x="97" y="3870"/>
                    </a:cubicBezTo>
                    <a:cubicBezTo>
                      <a:pt x="32" y="3904"/>
                      <a:pt x="1" y="3976"/>
                      <a:pt x="13" y="4047"/>
                    </a:cubicBezTo>
                    <a:cubicBezTo>
                      <a:pt x="51" y="4225"/>
                      <a:pt x="94" y="4406"/>
                      <a:pt x="147" y="4583"/>
                    </a:cubicBezTo>
                    <a:cubicBezTo>
                      <a:pt x="147" y="4593"/>
                      <a:pt x="163" y="4652"/>
                      <a:pt x="166" y="4661"/>
                    </a:cubicBezTo>
                    <a:cubicBezTo>
                      <a:pt x="468" y="5628"/>
                      <a:pt x="974" y="6301"/>
                      <a:pt x="1628" y="6607"/>
                    </a:cubicBezTo>
                    <a:cubicBezTo>
                      <a:pt x="1964" y="6763"/>
                      <a:pt x="2329" y="6844"/>
                      <a:pt x="2712" y="6844"/>
                    </a:cubicBezTo>
                    <a:lnTo>
                      <a:pt x="2712" y="6844"/>
                    </a:lnTo>
                    <a:cubicBezTo>
                      <a:pt x="3659" y="6843"/>
                      <a:pt x="4675" y="6338"/>
                      <a:pt x="5363" y="5525"/>
                    </a:cubicBezTo>
                    <a:cubicBezTo>
                      <a:pt x="5373" y="5513"/>
                      <a:pt x="5419" y="5453"/>
                      <a:pt x="5426" y="5441"/>
                    </a:cubicBezTo>
                    <a:cubicBezTo>
                      <a:pt x="6607" y="3991"/>
                      <a:pt x="7022" y="2055"/>
                      <a:pt x="6567" y="128"/>
                    </a:cubicBezTo>
                    <a:cubicBezTo>
                      <a:pt x="6548" y="54"/>
                      <a:pt x="6479" y="1"/>
                      <a:pt x="6401" y="1"/>
                    </a:cubicBezTo>
                    <a:close/>
                    <a:moveTo>
                      <a:pt x="2712" y="6844"/>
                    </a:moveTo>
                    <a:cubicBezTo>
                      <a:pt x="2711" y="6844"/>
                      <a:pt x="2711" y="6844"/>
                      <a:pt x="2710" y="6844"/>
                    </a:cubicBezTo>
                    <a:lnTo>
                      <a:pt x="2713" y="6844"/>
                    </a:lnTo>
                    <a:cubicBezTo>
                      <a:pt x="2713" y="6844"/>
                      <a:pt x="2712" y="6844"/>
                      <a:pt x="2712" y="68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793;p47">
                <a:extLst>
                  <a:ext uri="{FF2B5EF4-FFF2-40B4-BE49-F238E27FC236}">
                    <a16:creationId xmlns:a16="http://schemas.microsoft.com/office/drawing/2014/main" id="{4D24A21D-19A3-53E5-06EB-3B03C64EFFA8}"/>
                  </a:ext>
                </a:extLst>
              </p:cNvPr>
              <p:cNvSpPr/>
              <p:nvPr/>
            </p:nvSpPr>
            <p:spPr>
              <a:xfrm>
                <a:off x="2102365" y="3208490"/>
                <a:ext cx="116034" cy="98820"/>
              </a:xfrm>
              <a:custGeom>
                <a:avLst/>
                <a:gdLst/>
                <a:ahLst/>
                <a:cxnLst/>
                <a:rect l="l" t="t" r="r" b="b"/>
                <a:pathLst>
                  <a:path w="6660" h="5672" extrusionOk="0">
                    <a:moveTo>
                      <a:pt x="1394" y="1"/>
                    </a:moveTo>
                    <a:cubicBezTo>
                      <a:pt x="1335" y="1"/>
                      <a:pt x="1279" y="35"/>
                      <a:pt x="1248" y="88"/>
                    </a:cubicBezTo>
                    <a:cubicBezTo>
                      <a:pt x="228" y="1881"/>
                      <a:pt x="44" y="3748"/>
                      <a:pt x="0" y="5500"/>
                    </a:cubicBezTo>
                    <a:cubicBezTo>
                      <a:pt x="0" y="5550"/>
                      <a:pt x="22" y="5597"/>
                      <a:pt x="60" y="5631"/>
                    </a:cubicBezTo>
                    <a:cubicBezTo>
                      <a:pt x="91" y="5656"/>
                      <a:pt x="128" y="5672"/>
                      <a:pt x="169" y="5672"/>
                    </a:cubicBezTo>
                    <a:cubicBezTo>
                      <a:pt x="178" y="5672"/>
                      <a:pt x="188" y="5672"/>
                      <a:pt x="197" y="5669"/>
                    </a:cubicBezTo>
                    <a:cubicBezTo>
                      <a:pt x="1123" y="5510"/>
                      <a:pt x="2105" y="5288"/>
                      <a:pt x="3380" y="4955"/>
                    </a:cubicBezTo>
                    <a:cubicBezTo>
                      <a:pt x="4106" y="4780"/>
                      <a:pt x="5064" y="4581"/>
                      <a:pt x="5980" y="4581"/>
                    </a:cubicBezTo>
                    <a:cubicBezTo>
                      <a:pt x="6074" y="4581"/>
                      <a:pt x="6167" y="4584"/>
                      <a:pt x="6258" y="4587"/>
                    </a:cubicBezTo>
                    <a:lnTo>
                      <a:pt x="6267" y="4587"/>
                    </a:lnTo>
                    <a:cubicBezTo>
                      <a:pt x="6311" y="4587"/>
                      <a:pt x="6351" y="4571"/>
                      <a:pt x="6382" y="4543"/>
                    </a:cubicBezTo>
                    <a:cubicBezTo>
                      <a:pt x="6417" y="4509"/>
                      <a:pt x="6435" y="4465"/>
                      <a:pt x="6435" y="4419"/>
                    </a:cubicBezTo>
                    <a:cubicBezTo>
                      <a:pt x="6435" y="3412"/>
                      <a:pt x="6507" y="2370"/>
                      <a:pt x="6650" y="1235"/>
                    </a:cubicBezTo>
                    <a:cubicBezTo>
                      <a:pt x="6660" y="1167"/>
                      <a:pt x="6625" y="1101"/>
                      <a:pt x="6566" y="1067"/>
                    </a:cubicBezTo>
                    <a:cubicBezTo>
                      <a:pt x="6538" y="1052"/>
                      <a:pt x="6510" y="1045"/>
                      <a:pt x="6482" y="1045"/>
                    </a:cubicBezTo>
                    <a:cubicBezTo>
                      <a:pt x="6445" y="1045"/>
                      <a:pt x="6407" y="1058"/>
                      <a:pt x="6376" y="1083"/>
                    </a:cubicBezTo>
                    <a:cubicBezTo>
                      <a:pt x="6061" y="1341"/>
                      <a:pt x="5709" y="1566"/>
                      <a:pt x="5332" y="1747"/>
                    </a:cubicBezTo>
                    <a:cubicBezTo>
                      <a:pt x="4908" y="1956"/>
                      <a:pt x="4490" y="2062"/>
                      <a:pt x="4091" y="2062"/>
                    </a:cubicBezTo>
                    <a:cubicBezTo>
                      <a:pt x="3068" y="2062"/>
                      <a:pt x="2139" y="1345"/>
                      <a:pt x="1547" y="98"/>
                    </a:cubicBezTo>
                    <a:cubicBezTo>
                      <a:pt x="1519" y="41"/>
                      <a:pt x="1463" y="4"/>
                      <a:pt x="1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794;p47">
                <a:extLst>
                  <a:ext uri="{FF2B5EF4-FFF2-40B4-BE49-F238E27FC236}">
                    <a16:creationId xmlns:a16="http://schemas.microsoft.com/office/drawing/2014/main" id="{AB5BA827-C299-DB5A-A1C1-40980DA43260}"/>
                  </a:ext>
                </a:extLst>
              </p:cNvPr>
              <p:cNvSpPr/>
              <p:nvPr/>
            </p:nvSpPr>
            <p:spPr>
              <a:xfrm>
                <a:off x="1889758" y="3306648"/>
                <a:ext cx="77217" cy="125059"/>
              </a:xfrm>
              <a:custGeom>
                <a:avLst/>
                <a:gdLst/>
                <a:ahLst/>
                <a:cxnLst/>
                <a:rect l="l" t="t" r="r" b="b"/>
                <a:pathLst>
                  <a:path w="4432" h="7178" extrusionOk="0">
                    <a:moveTo>
                      <a:pt x="3714" y="1"/>
                    </a:moveTo>
                    <a:cubicBezTo>
                      <a:pt x="2642" y="85"/>
                      <a:pt x="1871" y="446"/>
                      <a:pt x="1360" y="1101"/>
                    </a:cubicBezTo>
                    <a:cubicBezTo>
                      <a:pt x="253" y="2520"/>
                      <a:pt x="1" y="4808"/>
                      <a:pt x="705" y="7065"/>
                    </a:cubicBezTo>
                    <a:cubicBezTo>
                      <a:pt x="727" y="7137"/>
                      <a:pt x="802" y="7177"/>
                      <a:pt x="877" y="7177"/>
                    </a:cubicBezTo>
                    <a:cubicBezTo>
                      <a:pt x="893" y="7177"/>
                      <a:pt x="908" y="7174"/>
                      <a:pt x="924" y="7171"/>
                    </a:cubicBezTo>
                    <a:cubicBezTo>
                      <a:pt x="3571" y="6292"/>
                      <a:pt x="4431" y="2891"/>
                      <a:pt x="3892" y="135"/>
                    </a:cubicBezTo>
                    <a:cubicBezTo>
                      <a:pt x="3876" y="57"/>
                      <a:pt x="3808" y="1"/>
                      <a:pt x="3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795;p47">
                <a:extLst>
                  <a:ext uri="{FF2B5EF4-FFF2-40B4-BE49-F238E27FC236}">
                    <a16:creationId xmlns:a16="http://schemas.microsoft.com/office/drawing/2014/main" id="{14BA4B87-3C53-73EE-3F64-C33D496FDB3C}"/>
                  </a:ext>
                </a:extLst>
              </p:cNvPr>
              <p:cNvSpPr/>
              <p:nvPr/>
            </p:nvSpPr>
            <p:spPr>
              <a:xfrm>
                <a:off x="1905247" y="3293668"/>
                <a:ext cx="356011" cy="215813"/>
              </a:xfrm>
              <a:custGeom>
                <a:avLst/>
                <a:gdLst/>
                <a:ahLst/>
                <a:cxnLst/>
                <a:rect l="l" t="t" r="r" b="b"/>
                <a:pathLst>
                  <a:path w="20434" h="12387" extrusionOk="0">
                    <a:moveTo>
                      <a:pt x="17138" y="0"/>
                    </a:moveTo>
                    <a:cubicBezTo>
                      <a:pt x="16459" y="0"/>
                      <a:pt x="15685" y="106"/>
                      <a:pt x="14772" y="322"/>
                    </a:cubicBezTo>
                    <a:cubicBezTo>
                      <a:pt x="12530" y="914"/>
                      <a:pt x="10625" y="1310"/>
                      <a:pt x="8624" y="1310"/>
                    </a:cubicBezTo>
                    <a:cubicBezTo>
                      <a:pt x="8480" y="1310"/>
                      <a:pt x="8337" y="1307"/>
                      <a:pt x="8194" y="1300"/>
                    </a:cubicBezTo>
                    <a:cubicBezTo>
                      <a:pt x="7617" y="1285"/>
                      <a:pt x="6919" y="1170"/>
                      <a:pt x="6180" y="1045"/>
                    </a:cubicBezTo>
                    <a:cubicBezTo>
                      <a:pt x="5276" y="892"/>
                      <a:pt x="4340" y="739"/>
                      <a:pt x="3449" y="727"/>
                    </a:cubicBezTo>
                    <a:cubicBezTo>
                      <a:pt x="3399" y="727"/>
                      <a:pt x="3352" y="749"/>
                      <a:pt x="3321" y="786"/>
                    </a:cubicBezTo>
                    <a:cubicBezTo>
                      <a:pt x="3286" y="823"/>
                      <a:pt x="3274" y="873"/>
                      <a:pt x="3283" y="923"/>
                    </a:cubicBezTo>
                    <a:cubicBezTo>
                      <a:pt x="3782" y="3745"/>
                      <a:pt x="2847" y="7243"/>
                      <a:pt x="119" y="8169"/>
                    </a:cubicBezTo>
                    <a:cubicBezTo>
                      <a:pt x="75" y="8184"/>
                      <a:pt x="41" y="8215"/>
                      <a:pt x="19" y="8259"/>
                    </a:cubicBezTo>
                    <a:cubicBezTo>
                      <a:pt x="0" y="8300"/>
                      <a:pt x="0" y="8346"/>
                      <a:pt x="16" y="8390"/>
                    </a:cubicBezTo>
                    <a:cubicBezTo>
                      <a:pt x="714" y="10164"/>
                      <a:pt x="1915" y="11452"/>
                      <a:pt x="3311" y="11925"/>
                    </a:cubicBezTo>
                    <a:cubicBezTo>
                      <a:pt x="4219" y="12231"/>
                      <a:pt x="5198" y="12387"/>
                      <a:pt x="6223" y="12387"/>
                    </a:cubicBezTo>
                    <a:cubicBezTo>
                      <a:pt x="10267" y="12387"/>
                      <a:pt x="14314" y="10036"/>
                      <a:pt x="16995" y="8063"/>
                    </a:cubicBezTo>
                    <a:cubicBezTo>
                      <a:pt x="18479" y="6971"/>
                      <a:pt x="20434" y="5241"/>
                      <a:pt x="20321" y="2816"/>
                    </a:cubicBezTo>
                    <a:cubicBezTo>
                      <a:pt x="20237" y="948"/>
                      <a:pt x="19165" y="0"/>
                      <a:pt x="17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796;p47">
                <a:extLst>
                  <a:ext uri="{FF2B5EF4-FFF2-40B4-BE49-F238E27FC236}">
                    <a16:creationId xmlns:a16="http://schemas.microsoft.com/office/drawing/2014/main" id="{ADEACD16-B270-A0A1-B012-4F67EA2CD2D3}"/>
                  </a:ext>
                </a:extLst>
              </p:cNvPr>
              <p:cNvSpPr/>
              <p:nvPr/>
            </p:nvSpPr>
            <p:spPr>
              <a:xfrm>
                <a:off x="2050986" y="3951716"/>
                <a:ext cx="110337" cy="63679"/>
              </a:xfrm>
              <a:custGeom>
                <a:avLst/>
                <a:gdLst/>
                <a:ahLst/>
                <a:cxnLst/>
                <a:rect l="l" t="t" r="r" b="b"/>
                <a:pathLst>
                  <a:path w="6333" h="3655" extrusionOk="0">
                    <a:moveTo>
                      <a:pt x="1578" y="1"/>
                    </a:moveTo>
                    <a:cubicBezTo>
                      <a:pt x="1091" y="1"/>
                      <a:pt x="605" y="60"/>
                      <a:pt x="131" y="179"/>
                    </a:cubicBezTo>
                    <a:cubicBezTo>
                      <a:pt x="56" y="194"/>
                      <a:pt x="0" y="263"/>
                      <a:pt x="3" y="341"/>
                    </a:cubicBezTo>
                    <a:lnTo>
                      <a:pt x="3" y="456"/>
                    </a:lnTo>
                    <a:cubicBezTo>
                      <a:pt x="6" y="624"/>
                      <a:pt x="6" y="796"/>
                      <a:pt x="16" y="961"/>
                    </a:cubicBezTo>
                    <a:cubicBezTo>
                      <a:pt x="134" y="3337"/>
                      <a:pt x="1902" y="3655"/>
                      <a:pt x="3614" y="3655"/>
                    </a:cubicBezTo>
                    <a:lnTo>
                      <a:pt x="3617" y="3655"/>
                    </a:lnTo>
                    <a:cubicBezTo>
                      <a:pt x="3944" y="3655"/>
                      <a:pt x="4281" y="3642"/>
                      <a:pt x="4617" y="3630"/>
                    </a:cubicBezTo>
                    <a:cubicBezTo>
                      <a:pt x="4714" y="3627"/>
                      <a:pt x="4836" y="3624"/>
                      <a:pt x="4979" y="3624"/>
                    </a:cubicBezTo>
                    <a:lnTo>
                      <a:pt x="6158" y="3630"/>
                    </a:lnTo>
                    <a:cubicBezTo>
                      <a:pt x="6207" y="3630"/>
                      <a:pt x="6257" y="3605"/>
                      <a:pt x="6288" y="3564"/>
                    </a:cubicBezTo>
                    <a:cubicBezTo>
                      <a:pt x="6320" y="3524"/>
                      <a:pt x="6332" y="3471"/>
                      <a:pt x="6320" y="3421"/>
                    </a:cubicBezTo>
                    <a:cubicBezTo>
                      <a:pt x="5799" y="1345"/>
                      <a:pt x="3938"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797;p47">
                <a:extLst>
                  <a:ext uri="{FF2B5EF4-FFF2-40B4-BE49-F238E27FC236}">
                    <a16:creationId xmlns:a16="http://schemas.microsoft.com/office/drawing/2014/main" id="{C7AAA52C-36A3-2B47-A1A0-826A88394C70}"/>
                  </a:ext>
                </a:extLst>
              </p:cNvPr>
              <p:cNvSpPr/>
              <p:nvPr/>
            </p:nvSpPr>
            <p:spPr>
              <a:xfrm>
                <a:off x="2051039" y="3627013"/>
                <a:ext cx="213426" cy="387790"/>
              </a:xfrm>
              <a:custGeom>
                <a:avLst/>
                <a:gdLst/>
                <a:ahLst/>
                <a:cxnLst/>
                <a:rect l="l" t="t" r="r" b="b"/>
                <a:pathLst>
                  <a:path w="12250" h="22258" extrusionOk="0">
                    <a:moveTo>
                      <a:pt x="7093" y="0"/>
                    </a:moveTo>
                    <a:cubicBezTo>
                      <a:pt x="7031" y="4"/>
                      <a:pt x="6968" y="57"/>
                      <a:pt x="6943" y="113"/>
                    </a:cubicBezTo>
                    <a:lnTo>
                      <a:pt x="6538" y="649"/>
                    </a:lnTo>
                    <a:cubicBezTo>
                      <a:pt x="3907" y="4122"/>
                      <a:pt x="1422" y="7402"/>
                      <a:pt x="755" y="11882"/>
                    </a:cubicBezTo>
                    <a:lnTo>
                      <a:pt x="614" y="12808"/>
                    </a:lnTo>
                    <a:cubicBezTo>
                      <a:pt x="334" y="14632"/>
                      <a:pt x="44" y="16518"/>
                      <a:pt x="0" y="18351"/>
                    </a:cubicBezTo>
                    <a:cubicBezTo>
                      <a:pt x="0" y="18404"/>
                      <a:pt x="22" y="18454"/>
                      <a:pt x="63" y="18485"/>
                    </a:cubicBezTo>
                    <a:cubicBezTo>
                      <a:pt x="94" y="18510"/>
                      <a:pt x="131" y="18522"/>
                      <a:pt x="169" y="18522"/>
                    </a:cubicBezTo>
                    <a:cubicBezTo>
                      <a:pt x="181" y="18522"/>
                      <a:pt x="194" y="18522"/>
                      <a:pt x="206" y="18519"/>
                    </a:cubicBezTo>
                    <a:cubicBezTo>
                      <a:pt x="652" y="18423"/>
                      <a:pt x="1107" y="18373"/>
                      <a:pt x="1562" y="18373"/>
                    </a:cubicBezTo>
                    <a:cubicBezTo>
                      <a:pt x="4122" y="18373"/>
                      <a:pt x="6102" y="19829"/>
                      <a:pt x="6600" y="22061"/>
                    </a:cubicBezTo>
                    <a:cubicBezTo>
                      <a:pt x="6600" y="22070"/>
                      <a:pt x="6600" y="22095"/>
                      <a:pt x="6600" y="22105"/>
                    </a:cubicBezTo>
                    <a:cubicBezTo>
                      <a:pt x="6610" y="22192"/>
                      <a:pt x="6681" y="22257"/>
                      <a:pt x="6769" y="22257"/>
                    </a:cubicBezTo>
                    <a:lnTo>
                      <a:pt x="6769" y="22254"/>
                    </a:lnTo>
                    <a:lnTo>
                      <a:pt x="6772" y="22254"/>
                    </a:lnTo>
                    <a:cubicBezTo>
                      <a:pt x="8337" y="22214"/>
                      <a:pt x="10451" y="22017"/>
                      <a:pt x="10766" y="20805"/>
                    </a:cubicBezTo>
                    <a:cubicBezTo>
                      <a:pt x="11105" y="19489"/>
                      <a:pt x="10600" y="18077"/>
                      <a:pt x="10111" y="16711"/>
                    </a:cubicBezTo>
                    <a:cubicBezTo>
                      <a:pt x="9849" y="15978"/>
                      <a:pt x="9600" y="15283"/>
                      <a:pt x="9487" y="14625"/>
                    </a:cubicBezTo>
                    <a:cubicBezTo>
                      <a:pt x="9219" y="13054"/>
                      <a:pt x="8995" y="11021"/>
                      <a:pt x="9631" y="9244"/>
                    </a:cubicBezTo>
                    <a:cubicBezTo>
                      <a:pt x="10173" y="7732"/>
                      <a:pt x="11109" y="6825"/>
                      <a:pt x="12193" y="5774"/>
                    </a:cubicBezTo>
                    <a:cubicBezTo>
                      <a:pt x="12231" y="5740"/>
                      <a:pt x="12250" y="5690"/>
                      <a:pt x="12243" y="5640"/>
                    </a:cubicBezTo>
                    <a:cubicBezTo>
                      <a:pt x="12240" y="5587"/>
                      <a:pt x="12212" y="5544"/>
                      <a:pt x="12169" y="5516"/>
                    </a:cubicBezTo>
                    <a:cubicBezTo>
                      <a:pt x="10217" y="4216"/>
                      <a:pt x="8608" y="2435"/>
                      <a:pt x="7252" y="72"/>
                    </a:cubicBezTo>
                    <a:cubicBezTo>
                      <a:pt x="7221" y="19"/>
                      <a:pt x="7165" y="0"/>
                      <a:pt x="71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98;p47">
                <a:extLst>
                  <a:ext uri="{FF2B5EF4-FFF2-40B4-BE49-F238E27FC236}">
                    <a16:creationId xmlns:a16="http://schemas.microsoft.com/office/drawing/2014/main" id="{3F8A617D-9E18-D6FA-0168-9B91E46EDC41}"/>
                  </a:ext>
                </a:extLst>
              </p:cNvPr>
              <p:cNvSpPr/>
              <p:nvPr/>
            </p:nvSpPr>
            <p:spPr>
              <a:xfrm>
                <a:off x="2126478" y="3417507"/>
                <a:ext cx="241406" cy="328919"/>
              </a:xfrm>
              <a:custGeom>
                <a:avLst/>
                <a:gdLst/>
                <a:ahLst/>
                <a:cxnLst/>
                <a:rect l="l" t="t" r="r" b="b"/>
                <a:pathLst>
                  <a:path w="13856" h="18879" extrusionOk="0">
                    <a:moveTo>
                      <a:pt x="5955" y="1"/>
                    </a:moveTo>
                    <a:cubicBezTo>
                      <a:pt x="5912" y="1"/>
                      <a:pt x="5868" y="16"/>
                      <a:pt x="5837" y="47"/>
                    </a:cubicBezTo>
                    <a:cubicBezTo>
                      <a:pt x="4484" y="1391"/>
                      <a:pt x="2557" y="2638"/>
                      <a:pt x="113" y="3754"/>
                    </a:cubicBezTo>
                    <a:cubicBezTo>
                      <a:pt x="38" y="3789"/>
                      <a:pt x="1" y="3873"/>
                      <a:pt x="23" y="3951"/>
                    </a:cubicBezTo>
                    <a:cubicBezTo>
                      <a:pt x="1672" y="9946"/>
                      <a:pt x="4241" y="16390"/>
                      <a:pt x="10807" y="18750"/>
                    </a:cubicBezTo>
                    <a:cubicBezTo>
                      <a:pt x="10831" y="18760"/>
                      <a:pt x="10850" y="18775"/>
                      <a:pt x="10872" y="18803"/>
                    </a:cubicBezTo>
                    <a:cubicBezTo>
                      <a:pt x="10903" y="18850"/>
                      <a:pt x="10956" y="18878"/>
                      <a:pt x="11009" y="18878"/>
                    </a:cubicBezTo>
                    <a:lnTo>
                      <a:pt x="11012" y="18878"/>
                    </a:lnTo>
                    <a:cubicBezTo>
                      <a:pt x="11019" y="18878"/>
                      <a:pt x="11028" y="18878"/>
                      <a:pt x="11037" y="18875"/>
                    </a:cubicBezTo>
                    <a:cubicBezTo>
                      <a:pt x="11103" y="18866"/>
                      <a:pt x="11156" y="18819"/>
                      <a:pt x="11171" y="18757"/>
                    </a:cubicBezTo>
                    <a:cubicBezTo>
                      <a:pt x="11586" y="17313"/>
                      <a:pt x="12141" y="15994"/>
                      <a:pt x="12817" y="14853"/>
                    </a:cubicBezTo>
                    <a:cubicBezTo>
                      <a:pt x="13057" y="14523"/>
                      <a:pt x="13385" y="14220"/>
                      <a:pt x="13765" y="13977"/>
                    </a:cubicBezTo>
                    <a:cubicBezTo>
                      <a:pt x="13828" y="13937"/>
                      <a:pt x="13856" y="13862"/>
                      <a:pt x="13837" y="13790"/>
                    </a:cubicBezTo>
                    <a:cubicBezTo>
                      <a:pt x="13818" y="13718"/>
                      <a:pt x="13756" y="13668"/>
                      <a:pt x="13681" y="13665"/>
                    </a:cubicBezTo>
                    <a:cubicBezTo>
                      <a:pt x="13647" y="13665"/>
                      <a:pt x="13625" y="13656"/>
                      <a:pt x="13600" y="13631"/>
                    </a:cubicBezTo>
                    <a:cubicBezTo>
                      <a:pt x="9996" y="10202"/>
                      <a:pt x="7408" y="5531"/>
                      <a:pt x="6118" y="128"/>
                    </a:cubicBezTo>
                    <a:cubicBezTo>
                      <a:pt x="6102" y="69"/>
                      <a:pt x="6058" y="22"/>
                      <a:pt x="5999" y="7"/>
                    </a:cubicBezTo>
                    <a:cubicBezTo>
                      <a:pt x="5983" y="1"/>
                      <a:pt x="5971" y="1"/>
                      <a:pt x="5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99;p47">
                <a:extLst>
                  <a:ext uri="{FF2B5EF4-FFF2-40B4-BE49-F238E27FC236}">
                    <a16:creationId xmlns:a16="http://schemas.microsoft.com/office/drawing/2014/main" id="{13D27085-1B64-3C1C-9E92-4C23308DBDA8}"/>
                  </a:ext>
                </a:extLst>
              </p:cNvPr>
              <p:cNvSpPr/>
              <p:nvPr/>
            </p:nvSpPr>
            <p:spPr>
              <a:xfrm>
                <a:off x="2341681" y="3985777"/>
                <a:ext cx="158736" cy="65683"/>
              </a:xfrm>
              <a:custGeom>
                <a:avLst/>
                <a:gdLst/>
                <a:ahLst/>
                <a:cxnLst/>
                <a:rect l="l" t="t" r="r" b="b"/>
                <a:pathLst>
                  <a:path w="9111" h="3770" extrusionOk="0">
                    <a:moveTo>
                      <a:pt x="4702" y="1"/>
                    </a:moveTo>
                    <a:cubicBezTo>
                      <a:pt x="2953" y="1"/>
                      <a:pt x="849" y="627"/>
                      <a:pt x="60" y="2061"/>
                    </a:cubicBezTo>
                    <a:cubicBezTo>
                      <a:pt x="1" y="2127"/>
                      <a:pt x="1" y="2227"/>
                      <a:pt x="60" y="2292"/>
                    </a:cubicBezTo>
                    <a:cubicBezTo>
                      <a:pt x="462" y="2725"/>
                      <a:pt x="930" y="3028"/>
                      <a:pt x="1491" y="3212"/>
                    </a:cubicBezTo>
                    <a:cubicBezTo>
                      <a:pt x="2601" y="3577"/>
                      <a:pt x="3833" y="3767"/>
                      <a:pt x="5052" y="3767"/>
                    </a:cubicBezTo>
                    <a:lnTo>
                      <a:pt x="5052" y="3770"/>
                    </a:lnTo>
                    <a:cubicBezTo>
                      <a:pt x="5719" y="3770"/>
                      <a:pt x="6383" y="3711"/>
                      <a:pt x="7022" y="3598"/>
                    </a:cubicBezTo>
                    <a:cubicBezTo>
                      <a:pt x="7817" y="3461"/>
                      <a:pt x="8465" y="3274"/>
                      <a:pt x="9008" y="3031"/>
                    </a:cubicBezTo>
                    <a:cubicBezTo>
                      <a:pt x="9089" y="2997"/>
                      <a:pt x="9111" y="2863"/>
                      <a:pt x="9080" y="2778"/>
                    </a:cubicBezTo>
                    <a:cubicBezTo>
                      <a:pt x="8821" y="727"/>
                      <a:pt x="6560" y="1"/>
                      <a:pt x="4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00;p47">
                <a:extLst>
                  <a:ext uri="{FF2B5EF4-FFF2-40B4-BE49-F238E27FC236}">
                    <a16:creationId xmlns:a16="http://schemas.microsoft.com/office/drawing/2014/main" id="{C0BCCF9A-7140-0D5F-A448-509C0FD8E14A}"/>
                  </a:ext>
                </a:extLst>
              </p:cNvPr>
              <p:cNvSpPr/>
              <p:nvPr/>
            </p:nvSpPr>
            <p:spPr>
              <a:xfrm>
                <a:off x="2303508" y="3656022"/>
                <a:ext cx="233252" cy="377842"/>
              </a:xfrm>
              <a:custGeom>
                <a:avLst/>
                <a:gdLst/>
                <a:ahLst/>
                <a:cxnLst/>
                <a:rect l="l" t="t" r="r" b="b"/>
                <a:pathLst>
                  <a:path w="13388" h="21687" extrusionOk="0">
                    <a:moveTo>
                      <a:pt x="5341" y="0"/>
                    </a:moveTo>
                    <a:cubicBezTo>
                      <a:pt x="4374" y="0"/>
                      <a:pt x="3489" y="465"/>
                      <a:pt x="2896" y="1285"/>
                    </a:cubicBezTo>
                    <a:cubicBezTo>
                      <a:pt x="826" y="4773"/>
                      <a:pt x="0" y="9890"/>
                      <a:pt x="633" y="15324"/>
                    </a:cubicBezTo>
                    <a:cubicBezTo>
                      <a:pt x="664" y="15595"/>
                      <a:pt x="695" y="15882"/>
                      <a:pt x="723" y="16175"/>
                    </a:cubicBezTo>
                    <a:cubicBezTo>
                      <a:pt x="873" y="17705"/>
                      <a:pt x="1045" y="19442"/>
                      <a:pt x="1846" y="20692"/>
                    </a:cubicBezTo>
                    <a:cubicBezTo>
                      <a:pt x="1877" y="20742"/>
                      <a:pt x="1930" y="20770"/>
                      <a:pt x="1986" y="20770"/>
                    </a:cubicBezTo>
                    <a:lnTo>
                      <a:pt x="1989" y="20770"/>
                    </a:lnTo>
                    <a:cubicBezTo>
                      <a:pt x="2045" y="20770"/>
                      <a:pt x="2101" y="20739"/>
                      <a:pt x="2130" y="20689"/>
                    </a:cubicBezTo>
                    <a:cubicBezTo>
                      <a:pt x="2887" y="19451"/>
                      <a:pt x="4711" y="18650"/>
                      <a:pt x="6778" y="18650"/>
                    </a:cubicBezTo>
                    <a:cubicBezTo>
                      <a:pt x="8702" y="18650"/>
                      <a:pt x="11096" y="19411"/>
                      <a:pt x="11507" y="21553"/>
                    </a:cubicBezTo>
                    <a:cubicBezTo>
                      <a:pt x="11517" y="21606"/>
                      <a:pt x="11554" y="21652"/>
                      <a:pt x="11604" y="21674"/>
                    </a:cubicBezTo>
                    <a:cubicBezTo>
                      <a:pt x="11625" y="21683"/>
                      <a:pt x="11647" y="21687"/>
                      <a:pt x="11671" y="21687"/>
                    </a:cubicBezTo>
                    <a:lnTo>
                      <a:pt x="11671" y="21687"/>
                    </a:lnTo>
                    <a:cubicBezTo>
                      <a:pt x="11702" y="21687"/>
                      <a:pt x="11732" y="21680"/>
                      <a:pt x="11760" y="21662"/>
                    </a:cubicBezTo>
                    <a:cubicBezTo>
                      <a:pt x="12823" y="21001"/>
                      <a:pt x="13347" y="20019"/>
                      <a:pt x="13363" y="18663"/>
                    </a:cubicBezTo>
                    <a:cubicBezTo>
                      <a:pt x="13387" y="16259"/>
                      <a:pt x="12212" y="14214"/>
                      <a:pt x="11071" y="12237"/>
                    </a:cubicBezTo>
                    <a:lnTo>
                      <a:pt x="10737" y="11654"/>
                    </a:lnTo>
                    <a:cubicBezTo>
                      <a:pt x="9431" y="9360"/>
                      <a:pt x="8792" y="7461"/>
                      <a:pt x="8596" y="5310"/>
                    </a:cubicBezTo>
                    <a:cubicBezTo>
                      <a:pt x="8580" y="5138"/>
                      <a:pt x="8564" y="4954"/>
                      <a:pt x="8552" y="4764"/>
                    </a:cubicBezTo>
                    <a:cubicBezTo>
                      <a:pt x="8437" y="3205"/>
                      <a:pt x="8278" y="1073"/>
                      <a:pt x="6747" y="331"/>
                    </a:cubicBezTo>
                    <a:cubicBezTo>
                      <a:pt x="6292" y="113"/>
                      <a:pt x="5818" y="0"/>
                      <a:pt x="5341" y="0"/>
                    </a:cubicBezTo>
                    <a:close/>
                    <a:moveTo>
                      <a:pt x="11671" y="21687"/>
                    </a:moveTo>
                    <a:lnTo>
                      <a:pt x="11671" y="21687"/>
                    </a:lnTo>
                    <a:cubicBezTo>
                      <a:pt x="11671" y="21687"/>
                      <a:pt x="11670" y="21687"/>
                      <a:pt x="11670" y="21687"/>
                    </a:cubicBezTo>
                    <a:lnTo>
                      <a:pt x="11673" y="21687"/>
                    </a:lnTo>
                    <a:cubicBezTo>
                      <a:pt x="11672" y="21687"/>
                      <a:pt x="11672" y="21687"/>
                      <a:pt x="11671" y="216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801;p47">
                <a:extLst>
                  <a:ext uri="{FF2B5EF4-FFF2-40B4-BE49-F238E27FC236}">
                    <a16:creationId xmlns:a16="http://schemas.microsoft.com/office/drawing/2014/main" id="{35B90F6A-D8E1-3CBB-074A-07C2450DC41F}"/>
                  </a:ext>
                </a:extLst>
              </p:cNvPr>
              <p:cNvSpPr/>
              <p:nvPr/>
            </p:nvSpPr>
            <p:spPr>
              <a:xfrm>
                <a:off x="2453638" y="3701756"/>
                <a:ext cx="105336" cy="58731"/>
              </a:xfrm>
              <a:custGeom>
                <a:avLst/>
                <a:gdLst/>
                <a:ahLst/>
                <a:cxnLst/>
                <a:rect l="l" t="t" r="r" b="b"/>
                <a:pathLst>
                  <a:path w="6046" h="3371" extrusionOk="0">
                    <a:moveTo>
                      <a:pt x="5469" y="0"/>
                    </a:moveTo>
                    <a:cubicBezTo>
                      <a:pt x="5441" y="0"/>
                      <a:pt x="5413" y="7"/>
                      <a:pt x="5388" y="16"/>
                    </a:cubicBezTo>
                    <a:cubicBezTo>
                      <a:pt x="4275" y="399"/>
                      <a:pt x="3224" y="583"/>
                      <a:pt x="2170" y="583"/>
                    </a:cubicBezTo>
                    <a:cubicBezTo>
                      <a:pt x="1525" y="583"/>
                      <a:pt x="864" y="512"/>
                      <a:pt x="212" y="368"/>
                    </a:cubicBezTo>
                    <a:cubicBezTo>
                      <a:pt x="200" y="365"/>
                      <a:pt x="187" y="365"/>
                      <a:pt x="175" y="365"/>
                    </a:cubicBezTo>
                    <a:cubicBezTo>
                      <a:pt x="134" y="365"/>
                      <a:pt x="91" y="381"/>
                      <a:pt x="60" y="409"/>
                    </a:cubicBezTo>
                    <a:cubicBezTo>
                      <a:pt x="19" y="449"/>
                      <a:pt x="0" y="505"/>
                      <a:pt x="10" y="562"/>
                    </a:cubicBezTo>
                    <a:cubicBezTo>
                      <a:pt x="66" y="898"/>
                      <a:pt x="110" y="1244"/>
                      <a:pt x="144" y="1590"/>
                    </a:cubicBezTo>
                    <a:cubicBezTo>
                      <a:pt x="197" y="2152"/>
                      <a:pt x="253" y="2700"/>
                      <a:pt x="322" y="3237"/>
                    </a:cubicBezTo>
                    <a:cubicBezTo>
                      <a:pt x="331" y="3293"/>
                      <a:pt x="387" y="3330"/>
                      <a:pt x="437" y="3355"/>
                    </a:cubicBezTo>
                    <a:cubicBezTo>
                      <a:pt x="459" y="3364"/>
                      <a:pt x="484" y="3371"/>
                      <a:pt x="512" y="3371"/>
                    </a:cubicBezTo>
                    <a:cubicBezTo>
                      <a:pt x="549" y="3371"/>
                      <a:pt x="590" y="3361"/>
                      <a:pt x="618" y="3346"/>
                    </a:cubicBezTo>
                    <a:cubicBezTo>
                      <a:pt x="2797" y="3062"/>
                      <a:pt x="4406" y="2198"/>
                      <a:pt x="6002" y="452"/>
                    </a:cubicBezTo>
                    <a:cubicBezTo>
                      <a:pt x="6039" y="412"/>
                      <a:pt x="6046" y="353"/>
                      <a:pt x="6033" y="297"/>
                    </a:cubicBezTo>
                    <a:cubicBezTo>
                      <a:pt x="6021" y="244"/>
                      <a:pt x="5974" y="197"/>
                      <a:pt x="5924" y="175"/>
                    </a:cubicBezTo>
                    <a:lnTo>
                      <a:pt x="5525" y="10"/>
                    </a:lnTo>
                    <a:cubicBezTo>
                      <a:pt x="5509" y="3"/>
                      <a:pt x="5491" y="0"/>
                      <a:pt x="5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802;p47">
                <a:extLst>
                  <a:ext uri="{FF2B5EF4-FFF2-40B4-BE49-F238E27FC236}">
                    <a16:creationId xmlns:a16="http://schemas.microsoft.com/office/drawing/2014/main" id="{3BBBF596-B360-AC76-CA23-805CD9F4E9A3}"/>
                  </a:ext>
                </a:extLst>
              </p:cNvPr>
              <p:cNvSpPr/>
              <p:nvPr/>
            </p:nvSpPr>
            <p:spPr>
              <a:xfrm>
                <a:off x="2398879" y="3209413"/>
                <a:ext cx="222625" cy="355698"/>
              </a:xfrm>
              <a:custGeom>
                <a:avLst/>
                <a:gdLst/>
                <a:ahLst/>
                <a:cxnLst/>
                <a:rect l="l" t="t" r="r" b="b"/>
                <a:pathLst>
                  <a:path w="12778" h="20416" extrusionOk="0">
                    <a:moveTo>
                      <a:pt x="1354" y="1"/>
                    </a:moveTo>
                    <a:cubicBezTo>
                      <a:pt x="955" y="1"/>
                      <a:pt x="556" y="13"/>
                      <a:pt x="166" y="35"/>
                    </a:cubicBezTo>
                    <a:cubicBezTo>
                      <a:pt x="116" y="38"/>
                      <a:pt x="69" y="63"/>
                      <a:pt x="38" y="107"/>
                    </a:cubicBezTo>
                    <a:cubicBezTo>
                      <a:pt x="10" y="147"/>
                      <a:pt x="1" y="200"/>
                      <a:pt x="13" y="250"/>
                    </a:cubicBezTo>
                    <a:cubicBezTo>
                      <a:pt x="684" y="2645"/>
                      <a:pt x="1048" y="5139"/>
                      <a:pt x="1316" y="7259"/>
                    </a:cubicBezTo>
                    <a:cubicBezTo>
                      <a:pt x="1413" y="8004"/>
                      <a:pt x="1494" y="8768"/>
                      <a:pt x="1581" y="9541"/>
                    </a:cubicBezTo>
                    <a:cubicBezTo>
                      <a:pt x="1981" y="13173"/>
                      <a:pt x="2392" y="16927"/>
                      <a:pt x="4007" y="20116"/>
                    </a:cubicBezTo>
                    <a:lnTo>
                      <a:pt x="4122" y="20328"/>
                    </a:lnTo>
                    <a:cubicBezTo>
                      <a:pt x="4150" y="20384"/>
                      <a:pt x="4210" y="20415"/>
                      <a:pt x="4269" y="20415"/>
                    </a:cubicBezTo>
                    <a:cubicBezTo>
                      <a:pt x="4294" y="20415"/>
                      <a:pt x="4319" y="20412"/>
                      <a:pt x="4344" y="20400"/>
                    </a:cubicBezTo>
                    <a:cubicBezTo>
                      <a:pt x="8147" y="18535"/>
                      <a:pt x="11355" y="15184"/>
                      <a:pt x="12736" y="11630"/>
                    </a:cubicBezTo>
                    <a:cubicBezTo>
                      <a:pt x="12777" y="11571"/>
                      <a:pt x="12774" y="11489"/>
                      <a:pt x="12730" y="11433"/>
                    </a:cubicBezTo>
                    <a:cubicBezTo>
                      <a:pt x="11602" y="9962"/>
                      <a:pt x="10747" y="8275"/>
                      <a:pt x="10192" y="6423"/>
                    </a:cubicBezTo>
                    <a:cubicBezTo>
                      <a:pt x="9659" y="4649"/>
                      <a:pt x="9394" y="3081"/>
                      <a:pt x="9404" y="1769"/>
                    </a:cubicBezTo>
                    <a:cubicBezTo>
                      <a:pt x="9404" y="1703"/>
                      <a:pt x="9366" y="1641"/>
                      <a:pt x="9307" y="1613"/>
                    </a:cubicBezTo>
                    <a:cubicBezTo>
                      <a:pt x="7037" y="575"/>
                      <a:pt x="4213" y="1"/>
                      <a:pt x="1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803;p47">
                <a:extLst>
                  <a:ext uri="{FF2B5EF4-FFF2-40B4-BE49-F238E27FC236}">
                    <a16:creationId xmlns:a16="http://schemas.microsoft.com/office/drawing/2014/main" id="{5AFAC724-32DB-02AA-C815-4F58B0CAC4DF}"/>
                  </a:ext>
                </a:extLst>
              </p:cNvPr>
              <p:cNvSpPr/>
              <p:nvPr/>
            </p:nvSpPr>
            <p:spPr>
              <a:xfrm>
                <a:off x="2475311" y="3416427"/>
                <a:ext cx="208269" cy="247487"/>
              </a:xfrm>
              <a:custGeom>
                <a:avLst/>
                <a:gdLst/>
                <a:ahLst/>
                <a:cxnLst/>
                <a:rect l="l" t="t" r="r" b="b"/>
                <a:pathLst>
                  <a:path w="11954" h="14205" extrusionOk="0">
                    <a:moveTo>
                      <a:pt x="8633" y="0"/>
                    </a:moveTo>
                    <a:cubicBezTo>
                      <a:pt x="8624" y="0"/>
                      <a:pt x="8614" y="3"/>
                      <a:pt x="8605" y="3"/>
                    </a:cubicBezTo>
                    <a:cubicBezTo>
                      <a:pt x="8549" y="13"/>
                      <a:pt x="8499" y="50"/>
                      <a:pt x="8477" y="106"/>
                    </a:cubicBezTo>
                    <a:cubicBezTo>
                      <a:pt x="7021" y="3620"/>
                      <a:pt x="3813" y="6928"/>
                      <a:pt x="103" y="8742"/>
                    </a:cubicBezTo>
                    <a:cubicBezTo>
                      <a:pt x="60" y="8764"/>
                      <a:pt x="28" y="8801"/>
                      <a:pt x="16" y="8845"/>
                    </a:cubicBezTo>
                    <a:cubicBezTo>
                      <a:pt x="0" y="8892"/>
                      <a:pt x="7" y="8939"/>
                      <a:pt x="32" y="8979"/>
                    </a:cubicBezTo>
                    <a:cubicBezTo>
                      <a:pt x="848" y="10379"/>
                      <a:pt x="1821" y="11476"/>
                      <a:pt x="2925" y="12246"/>
                    </a:cubicBezTo>
                    <a:cubicBezTo>
                      <a:pt x="3876" y="12907"/>
                      <a:pt x="4708" y="13350"/>
                      <a:pt x="5547" y="13634"/>
                    </a:cubicBezTo>
                    <a:cubicBezTo>
                      <a:pt x="6077" y="13815"/>
                      <a:pt x="6625" y="13918"/>
                      <a:pt x="7155" y="14020"/>
                    </a:cubicBezTo>
                    <a:cubicBezTo>
                      <a:pt x="7452" y="14077"/>
                      <a:pt x="7748" y="14133"/>
                      <a:pt x="8038" y="14201"/>
                    </a:cubicBezTo>
                    <a:lnTo>
                      <a:pt x="8038" y="14198"/>
                    </a:lnTo>
                    <a:cubicBezTo>
                      <a:pt x="8050" y="14201"/>
                      <a:pt x="8063" y="14204"/>
                      <a:pt x="8075" y="14204"/>
                    </a:cubicBezTo>
                    <a:cubicBezTo>
                      <a:pt x="8141" y="14204"/>
                      <a:pt x="8203" y="14167"/>
                      <a:pt x="8231" y="14105"/>
                    </a:cubicBezTo>
                    <a:lnTo>
                      <a:pt x="8390" y="13734"/>
                    </a:lnTo>
                    <a:cubicBezTo>
                      <a:pt x="9996" y="10080"/>
                      <a:pt x="11651" y="6301"/>
                      <a:pt x="11950" y="2289"/>
                    </a:cubicBezTo>
                    <a:cubicBezTo>
                      <a:pt x="11954" y="2245"/>
                      <a:pt x="11938" y="2198"/>
                      <a:pt x="11907" y="2164"/>
                    </a:cubicBezTo>
                    <a:cubicBezTo>
                      <a:pt x="11876" y="2130"/>
                      <a:pt x="11832" y="2111"/>
                      <a:pt x="11788" y="2108"/>
                    </a:cubicBezTo>
                    <a:cubicBezTo>
                      <a:pt x="10635" y="2080"/>
                      <a:pt x="9285" y="664"/>
                      <a:pt x="8758" y="60"/>
                    </a:cubicBezTo>
                    <a:cubicBezTo>
                      <a:pt x="8727" y="22"/>
                      <a:pt x="8680" y="0"/>
                      <a:pt x="8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804;p47">
                <a:extLst>
                  <a:ext uri="{FF2B5EF4-FFF2-40B4-BE49-F238E27FC236}">
                    <a16:creationId xmlns:a16="http://schemas.microsoft.com/office/drawing/2014/main" id="{4C8290F9-374F-7575-6839-DC4C028FF4F0}"/>
                  </a:ext>
                </a:extLst>
              </p:cNvPr>
              <p:cNvSpPr/>
              <p:nvPr/>
            </p:nvSpPr>
            <p:spPr>
              <a:xfrm>
                <a:off x="2553852" y="3183889"/>
                <a:ext cx="130599" cy="264648"/>
              </a:xfrm>
              <a:custGeom>
                <a:avLst/>
                <a:gdLst/>
                <a:ahLst/>
                <a:cxnLst/>
                <a:rect l="l" t="t" r="r" b="b"/>
                <a:pathLst>
                  <a:path w="7496" h="15190" extrusionOk="0">
                    <a:moveTo>
                      <a:pt x="1918" y="1"/>
                    </a:moveTo>
                    <a:cubicBezTo>
                      <a:pt x="1868" y="1"/>
                      <a:pt x="1824" y="19"/>
                      <a:pt x="1793" y="57"/>
                    </a:cubicBezTo>
                    <a:cubicBezTo>
                      <a:pt x="1" y="2021"/>
                      <a:pt x="1064" y="6174"/>
                      <a:pt x="1432" y="7399"/>
                    </a:cubicBezTo>
                    <a:cubicBezTo>
                      <a:pt x="1968" y="9185"/>
                      <a:pt x="2557" y="10541"/>
                      <a:pt x="3287" y="11661"/>
                    </a:cubicBezTo>
                    <a:cubicBezTo>
                      <a:pt x="4808" y="13999"/>
                      <a:pt x="6161" y="15187"/>
                      <a:pt x="7308" y="15190"/>
                    </a:cubicBezTo>
                    <a:cubicBezTo>
                      <a:pt x="7399" y="15190"/>
                      <a:pt x="7477" y="15059"/>
                      <a:pt x="7480" y="14968"/>
                    </a:cubicBezTo>
                    <a:cubicBezTo>
                      <a:pt x="7486" y="14781"/>
                      <a:pt x="7495" y="14594"/>
                      <a:pt x="7495" y="14407"/>
                    </a:cubicBezTo>
                    <a:cubicBezTo>
                      <a:pt x="7495" y="10124"/>
                      <a:pt x="6214" y="5868"/>
                      <a:pt x="3882" y="2423"/>
                    </a:cubicBezTo>
                    <a:cubicBezTo>
                      <a:pt x="3318" y="1594"/>
                      <a:pt x="2700" y="796"/>
                      <a:pt x="2043" y="57"/>
                    </a:cubicBezTo>
                    <a:cubicBezTo>
                      <a:pt x="2011" y="22"/>
                      <a:pt x="1965" y="1"/>
                      <a:pt x="1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805;p47">
                <a:extLst>
                  <a:ext uri="{FF2B5EF4-FFF2-40B4-BE49-F238E27FC236}">
                    <a16:creationId xmlns:a16="http://schemas.microsoft.com/office/drawing/2014/main" id="{C71D6F2D-1855-D289-B0F4-FF5FC378CF21}"/>
                  </a:ext>
                </a:extLst>
              </p:cNvPr>
              <p:cNvSpPr/>
              <p:nvPr/>
            </p:nvSpPr>
            <p:spPr>
              <a:xfrm>
                <a:off x="2290459" y="3040990"/>
                <a:ext cx="292681" cy="191038"/>
              </a:xfrm>
              <a:custGeom>
                <a:avLst/>
                <a:gdLst/>
                <a:ahLst/>
                <a:cxnLst/>
                <a:rect l="l" t="t" r="r" b="b"/>
                <a:pathLst>
                  <a:path w="16799" h="10965" extrusionOk="0">
                    <a:moveTo>
                      <a:pt x="185" y="0"/>
                    </a:moveTo>
                    <a:cubicBezTo>
                      <a:pt x="113" y="0"/>
                      <a:pt x="51" y="47"/>
                      <a:pt x="26" y="112"/>
                    </a:cubicBezTo>
                    <a:cubicBezTo>
                      <a:pt x="1" y="181"/>
                      <a:pt x="26" y="259"/>
                      <a:pt x="85" y="302"/>
                    </a:cubicBezTo>
                    <a:cubicBezTo>
                      <a:pt x="1725" y="1497"/>
                      <a:pt x="3243" y="3202"/>
                      <a:pt x="4250" y="4979"/>
                    </a:cubicBezTo>
                    <a:cubicBezTo>
                      <a:pt x="4983" y="6276"/>
                      <a:pt x="5578" y="7698"/>
                      <a:pt x="6074" y="9322"/>
                    </a:cubicBezTo>
                    <a:cubicBezTo>
                      <a:pt x="6096" y="9394"/>
                      <a:pt x="6161" y="9440"/>
                      <a:pt x="6233" y="9440"/>
                    </a:cubicBezTo>
                    <a:lnTo>
                      <a:pt x="6246" y="9440"/>
                    </a:lnTo>
                    <a:cubicBezTo>
                      <a:pt x="6673" y="9412"/>
                      <a:pt x="7112" y="9400"/>
                      <a:pt x="7552" y="9400"/>
                    </a:cubicBezTo>
                    <a:cubicBezTo>
                      <a:pt x="10324" y="9400"/>
                      <a:pt x="13117" y="9948"/>
                      <a:pt x="15421" y="10952"/>
                    </a:cubicBezTo>
                    <a:cubicBezTo>
                      <a:pt x="15440" y="10959"/>
                      <a:pt x="15465" y="10965"/>
                      <a:pt x="15486" y="10965"/>
                    </a:cubicBezTo>
                    <a:cubicBezTo>
                      <a:pt x="15514" y="10965"/>
                      <a:pt x="15546" y="10955"/>
                      <a:pt x="15571" y="10940"/>
                    </a:cubicBezTo>
                    <a:cubicBezTo>
                      <a:pt x="15617" y="10912"/>
                      <a:pt x="15649" y="10865"/>
                      <a:pt x="15652" y="10809"/>
                    </a:cubicBezTo>
                    <a:cubicBezTo>
                      <a:pt x="15751" y="9630"/>
                      <a:pt x="16116" y="8701"/>
                      <a:pt x="16737" y="8047"/>
                    </a:cubicBezTo>
                    <a:cubicBezTo>
                      <a:pt x="16799" y="7981"/>
                      <a:pt x="16799" y="7878"/>
                      <a:pt x="16740" y="7816"/>
                    </a:cubicBezTo>
                    <a:cubicBezTo>
                      <a:pt x="14841" y="5796"/>
                      <a:pt x="12618" y="4175"/>
                      <a:pt x="10124" y="2999"/>
                    </a:cubicBezTo>
                    <a:cubicBezTo>
                      <a:pt x="6981" y="1518"/>
                      <a:pt x="3602" y="128"/>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806;p47">
                <a:extLst>
                  <a:ext uri="{FF2B5EF4-FFF2-40B4-BE49-F238E27FC236}">
                    <a16:creationId xmlns:a16="http://schemas.microsoft.com/office/drawing/2014/main" id="{FDE1E5AB-48C9-8030-4D15-3A96F9289B31}"/>
                  </a:ext>
                </a:extLst>
              </p:cNvPr>
              <p:cNvSpPr/>
              <p:nvPr/>
            </p:nvSpPr>
            <p:spPr>
              <a:xfrm>
                <a:off x="2237076" y="3024909"/>
                <a:ext cx="400230" cy="686429"/>
              </a:xfrm>
              <a:custGeom>
                <a:avLst/>
                <a:gdLst/>
                <a:ahLst/>
                <a:cxnLst/>
                <a:rect l="l" t="t" r="r" b="b"/>
                <a:pathLst>
                  <a:path w="22972" h="39399" extrusionOk="0">
                    <a:moveTo>
                      <a:pt x="194" y="0"/>
                    </a:moveTo>
                    <a:cubicBezTo>
                      <a:pt x="159" y="0"/>
                      <a:pt x="125" y="10"/>
                      <a:pt x="97" y="31"/>
                    </a:cubicBezTo>
                    <a:cubicBezTo>
                      <a:pt x="53" y="63"/>
                      <a:pt x="28" y="112"/>
                      <a:pt x="28" y="165"/>
                    </a:cubicBezTo>
                    <a:cubicBezTo>
                      <a:pt x="19" y="773"/>
                      <a:pt x="10" y="1381"/>
                      <a:pt x="3" y="1992"/>
                    </a:cubicBezTo>
                    <a:cubicBezTo>
                      <a:pt x="0" y="2064"/>
                      <a:pt x="50" y="2130"/>
                      <a:pt x="119" y="2151"/>
                    </a:cubicBezTo>
                    <a:cubicBezTo>
                      <a:pt x="2351" y="2878"/>
                      <a:pt x="4019" y="4873"/>
                      <a:pt x="5219" y="8256"/>
                    </a:cubicBezTo>
                    <a:cubicBezTo>
                      <a:pt x="6373" y="11514"/>
                      <a:pt x="7190" y="15140"/>
                      <a:pt x="7869" y="20016"/>
                    </a:cubicBezTo>
                    <a:lnTo>
                      <a:pt x="8066" y="21453"/>
                    </a:lnTo>
                    <a:cubicBezTo>
                      <a:pt x="8362" y="23638"/>
                      <a:pt x="8667" y="25895"/>
                      <a:pt x="9151" y="28090"/>
                    </a:cubicBezTo>
                    <a:cubicBezTo>
                      <a:pt x="9656" y="30404"/>
                      <a:pt x="10179" y="32798"/>
                      <a:pt x="11829" y="34616"/>
                    </a:cubicBezTo>
                    <a:cubicBezTo>
                      <a:pt x="13313" y="36249"/>
                      <a:pt x="15299" y="37562"/>
                      <a:pt x="17575" y="38407"/>
                    </a:cubicBezTo>
                    <a:cubicBezTo>
                      <a:pt x="18663" y="38812"/>
                      <a:pt x="19573" y="39099"/>
                      <a:pt x="20446" y="39305"/>
                    </a:cubicBezTo>
                    <a:cubicBezTo>
                      <a:pt x="20698" y="39364"/>
                      <a:pt x="20979" y="39398"/>
                      <a:pt x="21253" y="39398"/>
                    </a:cubicBezTo>
                    <a:cubicBezTo>
                      <a:pt x="21999" y="39398"/>
                      <a:pt x="22557" y="39170"/>
                      <a:pt x="22781" y="38775"/>
                    </a:cubicBezTo>
                    <a:cubicBezTo>
                      <a:pt x="22971" y="38435"/>
                      <a:pt x="22918" y="38008"/>
                      <a:pt x="22616" y="37509"/>
                    </a:cubicBezTo>
                    <a:cubicBezTo>
                      <a:pt x="22279" y="36951"/>
                      <a:pt x="21235" y="36776"/>
                      <a:pt x="20309" y="36620"/>
                    </a:cubicBezTo>
                    <a:cubicBezTo>
                      <a:pt x="19863" y="36549"/>
                      <a:pt x="19439" y="36477"/>
                      <a:pt x="19174" y="36374"/>
                    </a:cubicBezTo>
                    <a:cubicBezTo>
                      <a:pt x="18501" y="36115"/>
                      <a:pt x="17793" y="35819"/>
                      <a:pt x="17154" y="35414"/>
                    </a:cubicBezTo>
                    <a:cubicBezTo>
                      <a:pt x="15947" y="34644"/>
                      <a:pt x="15006" y="33789"/>
                      <a:pt x="14276" y="32807"/>
                    </a:cubicBezTo>
                    <a:cubicBezTo>
                      <a:pt x="12197" y="30014"/>
                      <a:pt x="11529" y="26497"/>
                      <a:pt x="11068" y="23420"/>
                    </a:cubicBezTo>
                    <a:cubicBezTo>
                      <a:pt x="10878" y="22154"/>
                      <a:pt x="10725" y="20851"/>
                      <a:pt x="10579" y="19588"/>
                    </a:cubicBezTo>
                    <a:cubicBezTo>
                      <a:pt x="10192" y="16315"/>
                      <a:pt x="9793" y="12932"/>
                      <a:pt x="8717" y="9768"/>
                    </a:cubicBezTo>
                    <a:cubicBezTo>
                      <a:pt x="8084" y="7903"/>
                      <a:pt x="6195" y="3314"/>
                      <a:pt x="2298" y="939"/>
                    </a:cubicBezTo>
                    <a:cubicBezTo>
                      <a:pt x="2276" y="926"/>
                      <a:pt x="2251" y="917"/>
                      <a:pt x="2226" y="914"/>
                    </a:cubicBezTo>
                    <a:cubicBezTo>
                      <a:pt x="2180" y="911"/>
                      <a:pt x="2164" y="892"/>
                      <a:pt x="2155" y="879"/>
                    </a:cubicBezTo>
                    <a:cubicBezTo>
                      <a:pt x="2139" y="858"/>
                      <a:pt x="2123" y="842"/>
                      <a:pt x="2102" y="829"/>
                    </a:cubicBezTo>
                    <a:cubicBezTo>
                      <a:pt x="1509" y="487"/>
                      <a:pt x="883" y="209"/>
                      <a:pt x="247" y="10"/>
                    </a:cubicBezTo>
                    <a:cubicBezTo>
                      <a:pt x="228" y="3"/>
                      <a:pt x="21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07;p47">
                <a:extLst>
                  <a:ext uri="{FF2B5EF4-FFF2-40B4-BE49-F238E27FC236}">
                    <a16:creationId xmlns:a16="http://schemas.microsoft.com/office/drawing/2014/main" id="{24D19766-A1FE-92F5-C9AF-9BD92CE776C9}"/>
                  </a:ext>
                </a:extLst>
              </p:cNvPr>
              <p:cNvSpPr/>
              <p:nvPr/>
            </p:nvSpPr>
            <p:spPr>
              <a:xfrm>
                <a:off x="2104055" y="3010831"/>
                <a:ext cx="129066" cy="193825"/>
              </a:xfrm>
              <a:custGeom>
                <a:avLst/>
                <a:gdLst/>
                <a:ahLst/>
                <a:cxnLst/>
                <a:rect l="l" t="t" r="r" b="b"/>
                <a:pathLst>
                  <a:path w="7408" h="11125" extrusionOk="0">
                    <a:moveTo>
                      <a:pt x="7239" y="1"/>
                    </a:moveTo>
                    <a:cubicBezTo>
                      <a:pt x="7168" y="1"/>
                      <a:pt x="7105" y="44"/>
                      <a:pt x="7080" y="113"/>
                    </a:cubicBezTo>
                    <a:cubicBezTo>
                      <a:pt x="6578" y="1491"/>
                      <a:pt x="5911" y="2732"/>
                      <a:pt x="5091" y="3798"/>
                    </a:cubicBezTo>
                    <a:cubicBezTo>
                      <a:pt x="3860" y="5397"/>
                      <a:pt x="2133" y="6850"/>
                      <a:pt x="91" y="8001"/>
                    </a:cubicBezTo>
                    <a:cubicBezTo>
                      <a:pt x="44" y="8026"/>
                      <a:pt x="13" y="8072"/>
                      <a:pt x="6" y="8125"/>
                    </a:cubicBezTo>
                    <a:cubicBezTo>
                      <a:pt x="0" y="8178"/>
                      <a:pt x="19" y="8231"/>
                      <a:pt x="56" y="8269"/>
                    </a:cubicBezTo>
                    <a:cubicBezTo>
                      <a:pt x="293" y="8493"/>
                      <a:pt x="536" y="8755"/>
                      <a:pt x="789" y="9023"/>
                    </a:cubicBezTo>
                    <a:cubicBezTo>
                      <a:pt x="1628" y="9924"/>
                      <a:pt x="2578" y="10941"/>
                      <a:pt x="3732" y="11100"/>
                    </a:cubicBezTo>
                    <a:cubicBezTo>
                      <a:pt x="3860" y="11118"/>
                      <a:pt x="3984" y="11125"/>
                      <a:pt x="4103" y="11125"/>
                    </a:cubicBezTo>
                    <a:cubicBezTo>
                      <a:pt x="6631" y="11125"/>
                      <a:pt x="7136" y="7371"/>
                      <a:pt x="7233" y="6220"/>
                    </a:cubicBezTo>
                    <a:cubicBezTo>
                      <a:pt x="7342" y="4886"/>
                      <a:pt x="7358" y="3527"/>
                      <a:pt x="7370" y="2214"/>
                    </a:cubicBezTo>
                    <a:cubicBezTo>
                      <a:pt x="7380" y="1535"/>
                      <a:pt x="7386" y="855"/>
                      <a:pt x="7405" y="175"/>
                    </a:cubicBezTo>
                    <a:cubicBezTo>
                      <a:pt x="7408" y="91"/>
                      <a:pt x="7352" y="19"/>
                      <a:pt x="7270" y="4"/>
                    </a:cubicBezTo>
                    <a:cubicBezTo>
                      <a:pt x="7258" y="4"/>
                      <a:pt x="7249" y="1"/>
                      <a:pt x="7239"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08;p47">
                <a:extLst>
                  <a:ext uri="{FF2B5EF4-FFF2-40B4-BE49-F238E27FC236}">
                    <a16:creationId xmlns:a16="http://schemas.microsoft.com/office/drawing/2014/main" id="{CA8EA373-055C-4C0C-94DD-EB6B22FEF275}"/>
                  </a:ext>
                </a:extLst>
              </p:cNvPr>
              <p:cNvSpPr/>
              <p:nvPr/>
            </p:nvSpPr>
            <p:spPr>
              <a:xfrm>
                <a:off x="1836637" y="2591454"/>
                <a:ext cx="132237" cy="68993"/>
              </a:xfrm>
              <a:custGeom>
                <a:avLst/>
                <a:gdLst/>
                <a:ahLst/>
                <a:cxnLst/>
                <a:rect l="l" t="t" r="r" b="b"/>
                <a:pathLst>
                  <a:path w="7590" h="3960" extrusionOk="0">
                    <a:moveTo>
                      <a:pt x="3430" y="0"/>
                    </a:moveTo>
                    <a:cubicBezTo>
                      <a:pt x="2567" y="0"/>
                      <a:pt x="1017" y="106"/>
                      <a:pt x="344" y="830"/>
                    </a:cubicBezTo>
                    <a:cubicBezTo>
                      <a:pt x="107" y="1082"/>
                      <a:pt x="1" y="1388"/>
                      <a:pt x="26" y="1737"/>
                    </a:cubicBezTo>
                    <a:cubicBezTo>
                      <a:pt x="94" y="2719"/>
                      <a:pt x="746" y="2853"/>
                      <a:pt x="1376" y="2853"/>
                    </a:cubicBezTo>
                    <a:cubicBezTo>
                      <a:pt x="1519" y="2853"/>
                      <a:pt x="1669" y="2847"/>
                      <a:pt x="1825" y="2840"/>
                    </a:cubicBezTo>
                    <a:lnTo>
                      <a:pt x="1896" y="2837"/>
                    </a:lnTo>
                    <a:cubicBezTo>
                      <a:pt x="2043" y="2828"/>
                      <a:pt x="2186" y="2828"/>
                      <a:pt x="2330" y="2828"/>
                    </a:cubicBezTo>
                    <a:cubicBezTo>
                      <a:pt x="2741" y="2828"/>
                      <a:pt x="3153" y="2853"/>
                      <a:pt x="3580" y="2906"/>
                    </a:cubicBezTo>
                    <a:cubicBezTo>
                      <a:pt x="4553" y="3024"/>
                      <a:pt x="5482" y="3361"/>
                      <a:pt x="6361" y="3913"/>
                    </a:cubicBezTo>
                    <a:cubicBezTo>
                      <a:pt x="6426" y="3944"/>
                      <a:pt x="6495" y="3960"/>
                      <a:pt x="6560" y="3960"/>
                    </a:cubicBezTo>
                    <a:cubicBezTo>
                      <a:pt x="6713" y="3960"/>
                      <a:pt x="6857" y="3885"/>
                      <a:pt x="6984" y="3745"/>
                    </a:cubicBezTo>
                    <a:cubicBezTo>
                      <a:pt x="7390" y="3296"/>
                      <a:pt x="7589" y="2254"/>
                      <a:pt x="7564" y="2008"/>
                    </a:cubicBezTo>
                    <a:cubicBezTo>
                      <a:pt x="7436" y="708"/>
                      <a:pt x="4992" y="137"/>
                      <a:pt x="4967" y="131"/>
                    </a:cubicBezTo>
                    <a:cubicBezTo>
                      <a:pt x="4615" y="53"/>
                      <a:pt x="4013" y="0"/>
                      <a:pt x="3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09;p47">
                <a:extLst>
                  <a:ext uri="{FF2B5EF4-FFF2-40B4-BE49-F238E27FC236}">
                    <a16:creationId xmlns:a16="http://schemas.microsoft.com/office/drawing/2014/main" id="{B864391A-65C5-46B4-D195-5EFDEED5837F}"/>
                  </a:ext>
                </a:extLst>
              </p:cNvPr>
              <p:cNvSpPr/>
              <p:nvPr/>
            </p:nvSpPr>
            <p:spPr>
              <a:xfrm>
                <a:off x="1770693" y="3001441"/>
                <a:ext cx="163249" cy="107131"/>
              </a:xfrm>
              <a:custGeom>
                <a:avLst/>
                <a:gdLst/>
                <a:ahLst/>
                <a:cxnLst/>
                <a:rect l="l" t="t" r="r" b="b"/>
                <a:pathLst>
                  <a:path w="9370" h="6149" extrusionOk="0">
                    <a:moveTo>
                      <a:pt x="9195" y="0"/>
                    </a:moveTo>
                    <a:cubicBezTo>
                      <a:pt x="9161" y="0"/>
                      <a:pt x="9123" y="13"/>
                      <a:pt x="9095" y="35"/>
                    </a:cubicBezTo>
                    <a:cubicBezTo>
                      <a:pt x="7882" y="933"/>
                      <a:pt x="6607" y="1463"/>
                      <a:pt x="5195" y="1653"/>
                    </a:cubicBezTo>
                    <a:cubicBezTo>
                      <a:pt x="4914" y="1690"/>
                      <a:pt x="4621" y="1709"/>
                      <a:pt x="4319" y="1709"/>
                    </a:cubicBezTo>
                    <a:cubicBezTo>
                      <a:pt x="3359" y="1709"/>
                      <a:pt x="2395" y="1516"/>
                      <a:pt x="1466" y="1328"/>
                    </a:cubicBezTo>
                    <a:cubicBezTo>
                      <a:pt x="1095" y="1257"/>
                      <a:pt x="727" y="1182"/>
                      <a:pt x="359" y="1120"/>
                    </a:cubicBezTo>
                    <a:cubicBezTo>
                      <a:pt x="350" y="1120"/>
                      <a:pt x="341" y="1116"/>
                      <a:pt x="331" y="1116"/>
                    </a:cubicBezTo>
                    <a:cubicBezTo>
                      <a:pt x="294" y="1116"/>
                      <a:pt x="260" y="1129"/>
                      <a:pt x="229" y="1151"/>
                    </a:cubicBezTo>
                    <a:cubicBezTo>
                      <a:pt x="191" y="1182"/>
                      <a:pt x="169" y="1222"/>
                      <a:pt x="163" y="1269"/>
                    </a:cubicBezTo>
                    <a:cubicBezTo>
                      <a:pt x="1" y="2872"/>
                      <a:pt x="38" y="4823"/>
                      <a:pt x="1794" y="5665"/>
                    </a:cubicBezTo>
                    <a:cubicBezTo>
                      <a:pt x="2445" y="5977"/>
                      <a:pt x="3190" y="6148"/>
                      <a:pt x="3892" y="6148"/>
                    </a:cubicBezTo>
                    <a:cubicBezTo>
                      <a:pt x="4559" y="6148"/>
                      <a:pt x="5186" y="5993"/>
                      <a:pt x="5700" y="5699"/>
                    </a:cubicBezTo>
                    <a:cubicBezTo>
                      <a:pt x="7636" y="4583"/>
                      <a:pt x="9073" y="2423"/>
                      <a:pt x="9363" y="191"/>
                    </a:cubicBezTo>
                    <a:cubicBezTo>
                      <a:pt x="9370" y="122"/>
                      <a:pt x="9338" y="56"/>
                      <a:pt x="9279" y="22"/>
                    </a:cubicBezTo>
                    <a:cubicBezTo>
                      <a:pt x="9254" y="7"/>
                      <a:pt x="9223" y="0"/>
                      <a:pt x="91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10;p47">
                <a:extLst>
                  <a:ext uri="{FF2B5EF4-FFF2-40B4-BE49-F238E27FC236}">
                    <a16:creationId xmlns:a16="http://schemas.microsoft.com/office/drawing/2014/main" id="{99DAD4FE-99C4-FABE-6B30-6D0C758442C3}"/>
                  </a:ext>
                </a:extLst>
              </p:cNvPr>
              <p:cNvSpPr/>
              <p:nvPr/>
            </p:nvSpPr>
            <p:spPr>
              <a:xfrm>
                <a:off x="1605841" y="2607466"/>
                <a:ext cx="646183" cy="582905"/>
              </a:xfrm>
              <a:custGeom>
                <a:avLst/>
                <a:gdLst/>
                <a:ahLst/>
                <a:cxnLst/>
                <a:rect l="l" t="t" r="r" b="b"/>
                <a:pathLst>
                  <a:path w="37089" h="33457" extrusionOk="0">
                    <a:moveTo>
                      <a:pt x="17340" y="5959"/>
                    </a:moveTo>
                    <a:cubicBezTo>
                      <a:pt x="18003" y="5959"/>
                      <a:pt x="18654" y="6152"/>
                      <a:pt x="19277" y="6539"/>
                    </a:cubicBezTo>
                    <a:cubicBezTo>
                      <a:pt x="21095" y="7661"/>
                      <a:pt x="21681" y="9906"/>
                      <a:pt x="20740" y="12119"/>
                    </a:cubicBezTo>
                    <a:cubicBezTo>
                      <a:pt x="19979" y="13900"/>
                      <a:pt x="18339" y="15695"/>
                      <a:pt x="16387" y="15695"/>
                    </a:cubicBezTo>
                    <a:cubicBezTo>
                      <a:pt x="15726" y="15695"/>
                      <a:pt x="15065" y="15486"/>
                      <a:pt x="14426" y="15075"/>
                    </a:cubicBezTo>
                    <a:cubicBezTo>
                      <a:pt x="12631" y="13921"/>
                      <a:pt x="12621" y="11097"/>
                      <a:pt x="13366" y="8977"/>
                    </a:cubicBezTo>
                    <a:cubicBezTo>
                      <a:pt x="13376" y="8964"/>
                      <a:pt x="13394" y="8917"/>
                      <a:pt x="13397" y="8899"/>
                    </a:cubicBezTo>
                    <a:cubicBezTo>
                      <a:pt x="14167" y="7141"/>
                      <a:pt x="15753" y="5960"/>
                      <a:pt x="17340" y="5959"/>
                    </a:cubicBezTo>
                    <a:close/>
                    <a:moveTo>
                      <a:pt x="20970" y="1"/>
                    </a:moveTo>
                    <a:cubicBezTo>
                      <a:pt x="20911" y="1"/>
                      <a:pt x="20855" y="35"/>
                      <a:pt x="20824" y="85"/>
                    </a:cubicBezTo>
                    <a:cubicBezTo>
                      <a:pt x="20793" y="141"/>
                      <a:pt x="20796" y="210"/>
                      <a:pt x="20830" y="263"/>
                    </a:cubicBezTo>
                    <a:cubicBezTo>
                      <a:pt x="20964" y="462"/>
                      <a:pt x="21036" y="662"/>
                      <a:pt x="21058" y="874"/>
                    </a:cubicBezTo>
                    <a:cubicBezTo>
                      <a:pt x="21111" y="1388"/>
                      <a:pt x="20911" y="2439"/>
                      <a:pt x="20418" y="2981"/>
                    </a:cubicBezTo>
                    <a:cubicBezTo>
                      <a:pt x="20235" y="3187"/>
                      <a:pt x="20029" y="3293"/>
                      <a:pt x="19807" y="3293"/>
                    </a:cubicBezTo>
                    <a:cubicBezTo>
                      <a:pt x="19726" y="3293"/>
                      <a:pt x="19642" y="3278"/>
                      <a:pt x="19558" y="3250"/>
                    </a:cubicBezTo>
                    <a:cubicBezTo>
                      <a:pt x="19545" y="3246"/>
                      <a:pt x="19474" y="3225"/>
                      <a:pt x="19461" y="3225"/>
                    </a:cubicBezTo>
                    <a:cubicBezTo>
                      <a:pt x="18379" y="2539"/>
                      <a:pt x="17217" y="2233"/>
                      <a:pt x="15695" y="2233"/>
                    </a:cubicBezTo>
                    <a:cubicBezTo>
                      <a:pt x="15290" y="2233"/>
                      <a:pt x="14850" y="2255"/>
                      <a:pt x="14314" y="2299"/>
                    </a:cubicBezTo>
                    <a:cubicBezTo>
                      <a:pt x="14270" y="2302"/>
                      <a:pt x="14227" y="2305"/>
                      <a:pt x="14183" y="2305"/>
                    </a:cubicBezTo>
                    <a:cubicBezTo>
                      <a:pt x="13740" y="2305"/>
                      <a:pt x="13438" y="2105"/>
                      <a:pt x="13204" y="1660"/>
                    </a:cubicBezTo>
                    <a:cubicBezTo>
                      <a:pt x="13182" y="1619"/>
                      <a:pt x="13145" y="1591"/>
                      <a:pt x="13098" y="1579"/>
                    </a:cubicBezTo>
                    <a:cubicBezTo>
                      <a:pt x="13086" y="1572"/>
                      <a:pt x="13070" y="1572"/>
                      <a:pt x="13055" y="1572"/>
                    </a:cubicBezTo>
                    <a:cubicBezTo>
                      <a:pt x="13023" y="1572"/>
                      <a:pt x="12992" y="1582"/>
                      <a:pt x="12967" y="1597"/>
                    </a:cubicBezTo>
                    <a:cubicBezTo>
                      <a:pt x="10392" y="3175"/>
                      <a:pt x="8029" y="5158"/>
                      <a:pt x="5744" y="7072"/>
                    </a:cubicBezTo>
                    <a:lnTo>
                      <a:pt x="5485" y="7287"/>
                    </a:lnTo>
                    <a:cubicBezTo>
                      <a:pt x="5123" y="7592"/>
                      <a:pt x="4727" y="7898"/>
                      <a:pt x="4325" y="8207"/>
                    </a:cubicBezTo>
                    <a:cubicBezTo>
                      <a:pt x="3078" y="9173"/>
                      <a:pt x="1784" y="10171"/>
                      <a:pt x="1002" y="11446"/>
                    </a:cubicBezTo>
                    <a:cubicBezTo>
                      <a:pt x="1" y="13076"/>
                      <a:pt x="172" y="14835"/>
                      <a:pt x="506" y="16493"/>
                    </a:cubicBezTo>
                    <a:cubicBezTo>
                      <a:pt x="553" y="16737"/>
                      <a:pt x="599" y="16986"/>
                      <a:pt x="649" y="17235"/>
                    </a:cubicBezTo>
                    <a:cubicBezTo>
                      <a:pt x="945" y="18785"/>
                      <a:pt x="1251" y="20387"/>
                      <a:pt x="2071" y="21725"/>
                    </a:cubicBezTo>
                    <a:cubicBezTo>
                      <a:pt x="2863" y="23009"/>
                      <a:pt x="3879" y="23633"/>
                      <a:pt x="5182" y="23633"/>
                    </a:cubicBezTo>
                    <a:cubicBezTo>
                      <a:pt x="5491" y="23633"/>
                      <a:pt x="5825" y="23599"/>
                      <a:pt x="6174" y="23527"/>
                    </a:cubicBezTo>
                    <a:lnTo>
                      <a:pt x="6548" y="23449"/>
                    </a:lnTo>
                    <a:cubicBezTo>
                      <a:pt x="7050" y="23343"/>
                      <a:pt x="7571" y="23231"/>
                      <a:pt x="8060" y="23231"/>
                    </a:cubicBezTo>
                    <a:cubicBezTo>
                      <a:pt x="8119" y="23231"/>
                      <a:pt x="8178" y="23234"/>
                      <a:pt x="8238" y="23237"/>
                    </a:cubicBezTo>
                    <a:cubicBezTo>
                      <a:pt x="9086" y="23287"/>
                      <a:pt x="9927" y="23468"/>
                      <a:pt x="10744" y="23642"/>
                    </a:cubicBezTo>
                    <a:cubicBezTo>
                      <a:pt x="11708" y="23848"/>
                      <a:pt x="12705" y="24063"/>
                      <a:pt x="13719" y="24063"/>
                    </a:cubicBezTo>
                    <a:cubicBezTo>
                      <a:pt x="14168" y="24063"/>
                      <a:pt x="14588" y="24023"/>
                      <a:pt x="15003" y="23938"/>
                    </a:cubicBezTo>
                    <a:cubicBezTo>
                      <a:pt x="16833" y="23567"/>
                      <a:pt x="18314" y="22722"/>
                      <a:pt x="19810" y="21192"/>
                    </a:cubicBezTo>
                    <a:cubicBezTo>
                      <a:pt x="19854" y="21145"/>
                      <a:pt x="19870" y="21076"/>
                      <a:pt x="19848" y="21017"/>
                    </a:cubicBezTo>
                    <a:cubicBezTo>
                      <a:pt x="19720" y="20652"/>
                      <a:pt x="19708" y="20278"/>
                      <a:pt x="19804" y="19991"/>
                    </a:cubicBezTo>
                    <a:lnTo>
                      <a:pt x="19804" y="19991"/>
                    </a:lnTo>
                    <a:cubicBezTo>
                      <a:pt x="19901" y="20141"/>
                      <a:pt x="19982" y="20316"/>
                      <a:pt x="20060" y="20484"/>
                    </a:cubicBezTo>
                    <a:cubicBezTo>
                      <a:pt x="20132" y="20634"/>
                      <a:pt x="20203" y="20783"/>
                      <a:pt x="20284" y="20920"/>
                    </a:cubicBezTo>
                    <a:cubicBezTo>
                      <a:pt x="20437" y="21176"/>
                      <a:pt x="20652" y="21366"/>
                      <a:pt x="20861" y="21553"/>
                    </a:cubicBezTo>
                    <a:cubicBezTo>
                      <a:pt x="20955" y="21638"/>
                      <a:pt x="21048" y="21719"/>
                      <a:pt x="21136" y="21809"/>
                    </a:cubicBezTo>
                    <a:cubicBezTo>
                      <a:pt x="21017" y="21868"/>
                      <a:pt x="20899" y="21896"/>
                      <a:pt x="20783" y="21896"/>
                    </a:cubicBezTo>
                    <a:cubicBezTo>
                      <a:pt x="20481" y="21896"/>
                      <a:pt x="20256" y="21694"/>
                      <a:pt x="20119" y="21522"/>
                    </a:cubicBezTo>
                    <a:cubicBezTo>
                      <a:pt x="20091" y="21485"/>
                      <a:pt x="20047" y="21463"/>
                      <a:pt x="19998" y="21460"/>
                    </a:cubicBezTo>
                    <a:lnTo>
                      <a:pt x="19988" y="21460"/>
                    </a:lnTo>
                    <a:cubicBezTo>
                      <a:pt x="19945" y="21460"/>
                      <a:pt x="19901" y="21479"/>
                      <a:pt x="19870" y="21510"/>
                    </a:cubicBezTo>
                    <a:cubicBezTo>
                      <a:pt x="19655" y="21725"/>
                      <a:pt x="19433" y="21931"/>
                      <a:pt x="19209" y="22124"/>
                    </a:cubicBezTo>
                    <a:cubicBezTo>
                      <a:pt x="19171" y="22155"/>
                      <a:pt x="19153" y="22199"/>
                      <a:pt x="19150" y="22245"/>
                    </a:cubicBezTo>
                    <a:cubicBezTo>
                      <a:pt x="19044" y="24761"/>
                      <a:pt x="17086" y="28524"/>
                      <a:pt x="14143" y="28930"/>
                    </a:cubicBezTo>
                    <a:cubicBezTo>
                      <a:pt x="13825" y="28977"/>
                      <a:pt x="13507" y="28998"/>
                      <a:pt x="13198" y="28998"/>
                    </a:cubicBezTo>
                    <a:cubicBezTo>
                      <a:pt x="12353" y="28998"/>
                      <a:pt x="11184" y="28824"/>
                      <a:pt x="10401" y="27991"/>
                    </a:cubicBezTo>
                    <a:cubicBezTo>
                      <a:pt x="9298" y="26819"/>
                      <a:pt x="9192" y="25482"/>
                      <a:pt x="9366" y="23829"/>
                    </a:cubicBezTo>
                    <a:cubicBezTo>
                      <a:pt x="9379" y="23739"/>
                      <a:pt x="9313" y="23658"/>
                      <a:pt x="9223" y="23645"/>
                    </a:cubicBezTo>
                    <a:cubicBezTo>
                      <a:pt x="8911" y="23605"/>
                      <a:pt x="8602" y="23577"/>
                      <a:pt x="8291" y="23564"/>
                    </a:cubicBezTo>
                    <a:lnTo>
                      <a:pt x="8284" y="23564"/>
                    </a:lnTo>
                    <a:cubicBezTo>
                      <a:pt x="8216" y="23564"/>
                      <a:pt x="8150" y="23608"/>
                      <a:pt x="8129" y="23676"/>
                    </a:cubicBezTo>
                    <a:cubicBezTo>
                      <a:pt x="7365" y="25744"/>
                      <a:pt x="7546" y="27605"/>
                      <a:pt x="8665" y="29207"/>
                    </a:cubicBezTo>
                    <a:cubicBezTo>
                      <a:pt x="10698" y="32125"/>
                      <a:pt x="15424" y="33453"/>
                      <a:pt x="18956" y="33453"/>
                    </a:cubicBezTo>
                    <a:lnTo>
                      <a:pt x="18956" y="33457"/>
                    </a:lnTo>
                    <a:cubicBezTo>
                      <a:pt x="19468" y="33457"/>
                      <a:pt x="19960" y="33429"/>
                      <a:pt x="20425" y="33376"/>
                    </a:cubicBezTo>
                    <a:cubicBezTo>
                      <a:pt x="27028" y="32621"/>
                      <a:pt x="32325" y="29497"/>
                      <a:pt x="34588" y="25020"/>
                    </a:cubicBezTo>
                    <a:cubicBezTo>
                      <a:pt x="36895" y="20462"/>
                      <a:pt x="37089" y="14529"/>
                      <a:pt x="35096" y="9538"/>
                    </a:cubicBezTo>
                    <a:cubicBezTo>
                      <a:pt x="34164" y="7203"/>
                      <a:pt x="32465" y="4073"/>
                      <a:pt x="29675" y="2423"/>
                    </a:cubicBezTo>
                    <a:cubicBezTo>
                      <a:pt x="27280" y="1011"/>
                      <a:pt x="24356" y="197"/>
                      <a:pt x="20980" y="4"/>
                    </a:cubicBezTo>
                    <a:cubicBezTo>
                      <a:pt x="20977" y="1"/>
                      <a:pt x="20973" y="1"/>
                      <a:pt x="20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11;p47">
                <a:extLst>
                  <a:ext uri="{FF2B5EF4-FFF2-40B4-BE49-F238E27FC236}">
                    <a16:creationId xmlns:a16="http://schemas.microsoft.com/office/drawing/2014/main" id="{D7FCAD37-7E8D-8376-3DE6-02219ECF2353}"/>
                  </a:ext>
                </a:extLst>
              </p:cNvPr>
              <p:cNvSpPr/>
              <p:nvPr/>
            </p:nvSpPr>
            <p:spPr>
              <a:xfrm>
                <a:off x="1825992" y="2717297"/>
                <a:ext cx="151506" cy="158789"/>
              </a:xfrm>
              <a:custGeom>
                <a:avLst/>
                <a:gdLst/>
                <a:ahLst/>
                <a:cxnLst/>
                <a:rect l="l" t="t" r="r" b="b"/>
                <a:pathLst>
                  <a:path w="8696" h="9114" extrusionOk="0">
                    <a:moveTo>
                      <a:pt x="4637" y="1"/>
                    </a:moveTo>
                    <a:cubicBezTo>
                      <a:pt x="3100" y="1"/>
                      <a:pt x="1772" y="992"/>
                      <a:pt x="995" y="2732"/>
                    </a:cubicBezTo>
                    <a:cubicBezTo>
                      <a:pt x="659" y="3702"/>
                      <a:pt x="1" y="6127"/>
                      <a:pt x="1204" y="7770"/>
                    </a:cubicBezTo>
                    <a:cubicBezTo>
                      <a:pt x="1843" y="8649"/>
                      <a:pt x="2694" y="9114"/>
                      <a:pt x="3661" y="9114"/>
                    </a:cubicBezTo>
                    <a:lnTo>
                      <a:pt x="3664" y="9114"/>
                    </a:lnTo>
                    <a:cubicBezTo>
                      <a:pt x="5229" y="9114"/>
                      <a:pt x="6953" y="7836"/>
                      <a:pt x="7676" y="6146"/>
                    </a:cubicBezTo>
                    <a:cubicBezTo>
                      <a:pt x="8506" y="4194"/>
                      <a:pt x="8696" y="1535"/>
                      <a:pt x="6498" y="462"/>
                    </a:cubicBezTo>
                    <a:cubicBezTo>
                      <a:pt x="5868" y="157"/>
                      <a:pt x="5245" y="1"/>
                      <a:pt x="4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12;p47">
                <a:extLst>
                  <a:ext uri="{FF2B5EF4-FFF2-40B4-BE49-F238E27FC236}">
                    <a16:creationId xmlns:a16="http://schemas.microsoft.com/office/drawing/2014/main" id="{F4643D03-47B9-FDB0-DBF6-44304B86FAEA}"/>
                  </a:ext>
                </a:extLst>
              </p:cNvPr>
              <p:cNvSpPr/>
              <p:nvPr/>
            </p:nvSpPr>
            <p:spPr>
              <a:xfrm>
                <a:off x="1772331" y="3001441"/>
                <a:ext cx="161611" cy="53818"/>
              </a:xfrm>
              <a:custGeom>
                <a:avLst/>
                <a:gdLst/>
                <a:ahLst/>
                <a:cxnLst/>
                <a:rect l="l" t="t" r="r" b="b"/>
                <a:pathLst>
                  <a:path w="9276" h="3089" extrusionOk="0">
                    <a:moveTo>
                      <a:pt x="9101" y="0"/>
                    </a:moveTo>
                    <a:cubicBezTo>
                      <a:pt x="9067" y="0"/>
                      <a:pt x="9029" y="13"/>
                      <a:pt x="9001" y="35"/>
                    </a:cubicBezTo>
                    <a:cubicBezTo>
                      <a:pt x="7788" y="933"/>
                      <a:pt x="6513" y="1463"/>
                      <a:pt x="5101" y="1653"/>
                    </a:cubicBezTo>
                    <a:cubicBezTo>
                      <a:pt x="4820" y="1690"/>
                      <a:pt x="4527" y="1709"/>
                      <a:pt x="4225" y="1709"/>
                    </a:cubicBezTo>
                    <a:cubicBezTo>
                      <a:pt x="3265" y="1709"/>
                      <a:pt x="2301" y="1516"/>
                      <a:pt x="1372" y="1328"/>
                    </a:cubicBezTo>
                    <a:cubicBezTo>
                      <a:pt x="1001" y="1257"/>
                      <a:pt x="633" y="1182"/>
                      <a:pt x="265" y="1120"/>
                    </a:cubicBezTo>
                    <a:cubicBezTo>
                      <a:pt x="256" y="1120"/>
                      <a:pt x="247" y="1116"/>
                      <a:pt x="237" y="1116"/>
                    </a:cubicBezTo>
                    <a:cubicBezTo>
                      <a:pt x="200" y="1116"/>
                      <a:pt x="166" y="1129"/>
                      <a:pt x="135" y="1151"/>
                    </a:cubicBezTo>
                    <a:cubicBezTo>
                      <a:pt x="97" y="1179"/>
                      <a:pt x="75" y="1222"/>
                      <a:pt x="69" y="1269"/>
                    </a:cubicBezTo>
                    <a:cubicBezTo>
                      <a:pt x="29" y="1668"/>
                      <a:pt x="0" y="2089"/>
                      <a:pt x="10" y="2510"/>
                    </a:cubicBezTo>
                    <a:cubicBezTo>
                      <a:pt x="1179" y="2943"/>
                      <a:pt x="2657" y="3089"/>
                      <a:pt x="4019" y="3089"/>
                    </a:cubicBezTo>
                    <a:cubicBezTo>
                      <a:pt x="5254" y="3089"/>
                      <a:pt x="6393" y="2969"/>
                      <a:pt x="7121" y="2837"/>
                    </a:cubicBezTo>
                    <a:cubicBezTo>
                      <a:pt x="7633" y="2744"/>
                      <a:pt x="8113" y="2610"/>
                      <a:pt x="8571" y="2445"/>
                    </a:cubicBezTo>
                    <a:cubicBezTo>
                      <a:pt x="8920" y="1728"/>
                      <a:pt x="9166" y="964"/>
                      <a:pt x="9266" y="191"/>
                    </a:cubicBezTo>
                    <a:cubicBezTo>
                      <a:pt x="9276" y="122"/>
                      <a:pt x="9244" y="56"/>
                      <a:pt x="9185" y="22"/>
                    </a:cubicBezTo>
                    <a:cubicBezTo>
                      <a:pt x="9160" y="7"/>
                      <a:pt x="9129" y="0"/>
                      <a:pt x="9101"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13;p47">
                <a:extLst>
                  <a:ext uri="{FF2B5EF4-FFF2-40B4-BE49-F238E27FC236}">
                    <a16:creationId xmlns:a16="http://schemas.microsoft.com/office/drawing/2014/main" id="{54B1037F-49C7-6610-4997-855DB8EE9911}"/>
                  </a:ext>
                </a:extLst>
              </p:cNvPr>
              <p:cNvSpPr/>
              <p:nvPr/>
            </p:nvSpPr>
            <p:spPr>
              <a:xfrm>
                <a:off x="2393948" y="3985777"/>
                <a:ext cx="106521" cy="62216"/>
              </a:xfrm>
              <a:custGeom>
                <a:avLst/>
                <a:gdLst/>
                <a:ahLst/>
                <a:cxnLst/>
                <a:rect l="l" t="t" r="r" b="b"/>
                <a:pathLst>
                  <a:path w="6114" h="3571" extrusionOk="0">
                    <a:moveTo>
                      <a:pt x="1702" y="1"/>
                    </a:moveTo>
                    <a:cubicBezTo>
                      <a:pt x="1151" y="1"/>
                      <a:pt x="568" y="69"/>
                      <a:pt x="0" y="200"/>
                    </a:cubicBezTo>
                    <a:cubicBezTo>
                      <a:pt x="147" y="241"/>
                      <a:pt x="293" y="291"/>
                      <a:pt x="437" y="350"/>
                    </a:cubicBezTo>
                    <a:cubicBezTo>
                      <a:pt x="1649" y="864"/>
                      <a:pt x="2547" y="1419"/>
                      <a:pt x="3433" y="2414"/>
                    </a:cubicBezTo>
                    <a:cubicBezTo>
                      <a:pt x="3738" y="2757"/>
                      <a:pt x="3975" y="3149"/>
                      <a:pt x="4159" y="3570"/>
                    </a:cubicBezTo>
                    <a:cubicBezTo>
                      <a:pt x="4889" y="3436"/>
                      <a:pt x="5500" y="3259"/>
                      <a:pt x="6008" y="3031"/>
                    </a:cubicBezTo>
                    <a:cubicBezTo>
                      <a:pt x="6089" y="2994"/>
                      <a:pt x="6114" y="2863"/>
                      <a:pt x="6080" y="2778"/>
                    </a:cubicBezTo>
                    <a:cubicBezTo>
                      <a:pt x="5821" y="727"/>
                      <a:pt x="3560" y="1"/>
                      <a:pt x="17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14;p47">
                <a:extLst>
                  <a:ext uri="{FF2B5EF4-FFF2-40B4-BE49-F238E27FC236}">
                    <a16:creationId xmlns:a16="http://schemas.microsoft.com/office/drawing/2014/main" id="{E2C89D80-C143-9D68-F790-B80DC02982C3}"/>
                  </a:ext>
                </a:extLst>
              </p:cNvPr>
              <p:cNvSpPr/>
              <p:nvPr/>
            </p:nvSpPr>
            <p:spPr>
              <a:xfrm>
                <a:off x="1899323" y="3348793"/>
                <a:ext cx="60369" cy="82914"/>
              </a:xfrm>
              <a:custGeom>
                <a:avLst/>
                <a:gdLst/>
                <a:ahLst/>
                <a:cxnLst/>
                <a:rect l="l" t="t" r="r" b="b"/>
                <a:pathLst>
                  <a:path w="3465" h="4759" extrusionOk="0">
                    <a:moveTo>
                      <a:pt x="3464" y="1"/>
                    </a:moveTo>
                    <a:lnTo>
                      <a:pt x="3464" y="1"/>
                    </a:lnTo>
                    <a:cubicBezTo>
                      <a:pt x="3327" y="297"/>
                      <a:pt x="3187" y="574"/>
                      <a:pt x="3043" y="836"/>
                    </a:cubicBezTo>
                    <a:cubicBezTo>
                      <a:pt x="2351" y="2087"/>
                      <a:pt x="1257" y="3196"/>
                      <a:pt x="1" y="4048"/>
                    </a:cubicBezTo>
                    <a:cubicBezTo>
                      <a:pt x="47" y="4247"/>
                      <a:pt x="94" y="4447"/>
                      <a:pt x="156" y="4646"/>
                    </a:cubicBezTo>
                    <a:cubicBezTo>
                      <a:pt x="178" y="4718"/>
                      <a:pt x="253" y="4758"/>
                      <a:pt x="328" y="4758"/>
                    </a:cubicBezTo>
                    <a:cubicBezTo>
                      <a:pt x="344" y="4758"/>
                      <a:pt x="359" y="4755"/>
                      <a:pt x="375" y="4752"/>
                    </a:cubicBezTo>
                    <a:cubicBezTo>
                      <a:pt x="2314" y="4107"/>
                      <a:pt x="3290" y="2108"/>
                      <a:pt x="3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15;p47">
                <a:extLst>
                  <a:ext uri="{FF2B5EF4-FFF2-40B4-BE49-F238E27FC236}">
                    <a16:creationId xmlns:a16="http://schemas.microsoft.com/office/drawing/2014/main" id="{F97BFBE3-7A6C-B370-666A-E72BDBC6A27B}"/>
                  </a:ext>
                </a:extLst>
              </p:cNvPr>
              <p:cNvSpPr/>
              <p:nvPr/>
            </p:nvSpPr>
            <p:spPr>
              <a:xfrm>
                <a:off x="2095901" y="3953354"/>
                <a:ext cx="65421" cy="61658"/>
              </a:xfrm>
              <a:custGeom>
                <a:avLst/>
                <a:gdLst/>
                <a:ahLst/>
                <a:cxnLst/>
                <a:rect l="l" t="t" r="r" b="b"/>
                <a:pathLst>
                  <a:path w="3755" h="3539" extrusionOk="0">
                    <a:moveTo>
                      <a:pt x="0" y="0"/>
                    </a:moveTo>
                    <a:cubicBezTo>
                      <a:pt x="409" y="356"/>
                      <a:pt x="799" y="736"/>
                      <a:pt x="1110" y="1198"/>
                    </a:cubicBezTo>
                    <a:cubicBezTo>
                      <a:pt x="1578" y="1893"/>
                      <a:pt x="1809" y="2707"/>
                      <a:pt x="1918" y="3539"/>
                    </a:cubicBezTo>
                    <a:cubicBezTo>
                      <a:pt x="1958" y="3536"/>
                      <a:pt x="1999" y="3536"/>
                      <a:pt x="2036" y="3536"/>
                    </a:cubicBezTo>
                    <a:cubicBezTo>
                      <a:pt x="2136" y="3533"/>
                      <a:pt x="2258" y="3530"/>
                      <a:pt x="2398" y="3530"/>
                    </a:cubicBezTo>
                    <a:lnTo>
                      <a:pt x="3576" y="3536"/>
                    </a:lnTo>
                    <a:cubicBezTo>
                      <a:pt x="3629" y="3536"/>
                      <a:pt x="3679" y="3511"/>
                      <a:pt x="3710" y="3470"/>
                    </a:cubicBezTo>
                    <a:cubicBezTo>
                      <a:pt x="3742" y="3430"/>
                      <a:pt x="3754" y="3377"/>
                      <a:pt x="3742" y="3327"/>
                    </a:cubicBezTo>
                    <a:cubicBezTo>
                      <a:pt x="3296" y="1553"/>
                      <a:pt x="1874" y="32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16;p47">
                <a:extLst>
                  <a:ext uri="{FF2B5EF4-FFF2-40B4-BE49-F238E27FC236}">
                    <a16:creationId xmlns:a16="http://schemas.microsoft.com/office/drawing/2014/main" id="{66B3D845-9DCC-9BC0-B4BE-E927051F7F21}"/>
                  </a:ext>
                </a:extLst>
              </p:cNvPr>
              <p:cNvSpPr/>
              <p:nvPr/>
            </p:nvSpPr>
            <p:spPr>
              <a:xfrm>
                <a:off x="2210890" y="3119687"/>
                <a:ext cx="37981" cy="105075"/>
              </a:xfrm>
              <a:custGeom>
                <a:avLst/>
                <a:gdLst/>
                <a:ahLst/>
                <a:cxnLst/>
                <a:rect l="l" t="t" r="r" b="b"/>
                <a:pathLst>
                  <a:path w="2180" h="6031" extrusionOk="0">
                    <a:moveTo>
                      <a:pt x="1550" y="1"/>
                    </a:moveTo>
                    <a:cubicBezTo>
                      <a:pt x="1466" y="7"/>
                      <a:pt x="1400" y="72"/>
                      <a:pt x="1394" y="153"/>
                    </a:cubicBezTo>
                    <a:cubicBezTo>
                      <a:pt x="1285" y="1391"/>
                      <a:pt x="1048" y="2314"/>
                      <a:pt x="649" y="3062"/>
                    </a:cubicBezTo>
                    <a:cubicBezTo>
                      <a:pt x="646" y="3065"/>
                      <a:pt x="646" y="3065"/>
                      <a:pt x="646" y="3065"/>
                    </a:cubicBezTo>
                    <a:cubicBezTo>
                      <a:pt x="587" y="4019"/>
                      <a:pt x="343" y="5020"/>
                      <a:pt x="1" y="6030"/>
                    </a:cubicBezTo>
                    <a:cubicBezTo>
                      <a:pt x="188" y="5877"/>
                      <a:pt x="365" y="5709"/>
                      <a:pt x="521" y="5525"/>
                    </a:cubicBezTo>
                    <a:cubicBezTo>
                      <a:pt x="531" y="5513"/>
                      <a:pt x="577" y="5456"/>
                      <a:pt x="584" y="5441"/>
                    </a:cubicBezTo>
                    <a:cubicBezTo>
                      <a:pt x="1765" y="3991"/>
                      <a:pt x="2180" y="2055"/>
                      <a:pt x="1725" y="128"/>
                    </a:cubicBezTo>
                    <a:cubicBezTo>
                      <a:pt x="1706" y="54"/>
                      <a:pt x="1637" y="1"/>
                      <a:pt x="1563"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817;p47">
                <a:extLst>
                  <a:ext uri="{FF2B5EF4-FFF2-40B4-BE49-F238E27FC236}">
                    <a16:creationId xmlns:a16="http://schemas.microsoft.com/office/drawing/2014/main" id="{8339A2C6-3F02-9CA6-2AD3-23A11C5DE598}"/>
                  </a:ext>
                </a:extLst>
              </p:cNvPr>
              <p:cNvSpPr/>
              <p:nvPr/>
            </p:nvSpPr>
            <p:spPr>
              <a:xfrm>
                <a:off x="2237128" y="3039509"/>
                <a:ext cx="385020" cy="671759"/>
              </a:xfrm>
              <a:custGeom>
                <a:avLst/>
                <a:gdLst/>
                <a:ahLst/>
                <a:cxnLst/>
                <a:rect l="l" t="t" r="r" b="b"/>
                <a:pathLst>
                  <a:path w="22099" h="38557" extrusionOk="0">
                    <a:moveTo>
                      <a:pt x="16" y="1"/>
                    </a:moveTo>
                    <a:cubicBezTo>
                      <a:pt x="10" y="384"/>
                      <a:pt x="4" y="768"/>
                      <a:pt x="0" y="1151"/>
                    </a:cubicBezTo>
                    <a:cubicBezTo>
                      <a:pt x="0" y="1226"/>
                      <a:pt x="47" y="1292"/>
                      <a:pt x="116" y="1313"/>
                    </a:cubicBezTo>
                    <a:cubicBezTo>
                      <a:pt x="2348" y="2037"/>
                      <a:pt x="4016" y="4035"/>
                      <a:pt x="5216" y="7418"/>
                    </a:cubicBezTo>
                    <a:cubicBezTo>
                      <a:pt x="6370" y="10673"/>
                      <a:pt x="7190" y="14298"/>
                      <a:pt x="7869" y="19178"/>
                    </a:cubicBezTo>
                    <a:lnTo>
                      <a:pt x="8066" y="20615"/>
                    </a:lnTo>
                    <a:cubicBezTo>
                      <a:pt x="8359" y="22797"/>
                      <a:pt x="8664" y="25057"/>
                      <a:pt x="9148" y="27249"/>
                    </a:cubicBezTo>
                    <a:cubicBezTo>
                      <a:pt x="9653" y="29566"/>
                      <a:pt x="10176" y="31960"/>
                      <a:pt x="11829" y="33778"/>
                    </a:cubicBezTo>
                    <a:cubicBezTo>
                      <a:pt x="13310" y="35411"/>
                      <a:pt x="15296" y="36721"/>
                      <a:pt x="17572" y="37569"/>
                    </a:cubicBezTo>
                    <a:cubicBezTo>
                      <a:pt x="18660" y="37974"/>
                      <a:pt x="19570" y="38258"/>
                      <a:pt x="20443" y="38467"/>
                    </a:cubicBezTo>
                    <a:cubicBezTo>
                      <a:pt x="20699" y="38526"/>
                      <a:pt x="20976" y="38557"/>
                      <a:pt x="21250" y="38557"/>
                    </a:cubicBezTo>
                    <a:cubicBezTo>
                      <a:pt x="21578" y="38557"/>
                      <a:pt x="21858" y="38507"/>
                      <a:pt x="22098" y="38426"/>
                    </a:cubicBezTo>
                    <a:cubicBezTo>
                      <a:pt x="20069" y="38127"/>
                      <a:pt x="18005" y="37145"/>
                      <a:pt x="16421" y="36222"/>
                    </a:cubicBezTo>
                    <a:cubicBezTo>
                      <a:pt x="10744" y="32908"/>
                      <a:pt x="10226" y="25428"/>
                      <a:pt x="9319" y="19602"/>
                    </a:cubicBezTo>
                    <a:cubicBezTo>
                      <a:pt x="8219" y="12549"/>
                      <a:pt x="7087" y="2854"/>
                      <a:pt x="16"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818;p47">
                <a:extLst>
                  <a:ext uri="{FF2B5EF4-FFF2-40B4-BE49-F238E27FC236}">
                    <a16:creationId xmlns:a16="http://schemas.microsoft.com/office/drawing/2014/main" id="{A450510B-68E7-888B-0A53-F919520EE81F}"/>
                  </a:ext>
                </a:extLst>
              </p:cNvPr>
              <p:cNvSpPr/>
              <p:nvPr/>
            </p:nvSpPr>
            <p:spPr>
              <a:xfrm>
                <a:off x="2221204" y="3067925"/>
                <a:ext cx="315400" cy="636775"/>
              </a:xfrm>
              <a:custGeom>
                <a:avLst/>
                <a:gdLst/>
                <a:ahLst/>
                <a:cxnLst/>
                <a:rect l="l" t="t" r="r" b="b"/>
                <a:pathLst>
                  <a:path w="18103" h="36549" extrusionOk="0">
                    <a:moveTo>
                      <a:pt x="1073" y="0"/>
                    </a:moveTo>
                    <a:cubicBezTo>
                      <a:pt x="1039" y="0"/>
                      <a:pt x="1005" y="10"/>
                      <a:pt x="977" y="28"/>
                    </a:cubicBezTo>
                    <a:cubicBezTo>
                      <a:pt x="933" y="60"/>
                      <a:pt x="905" y="110"/>
                      <a:pt x="905" y="166"/>
                    </a:cubicBezTo>
                    <a:lnTo>
                      <a:pt x="880" y="1531"/>
                    </a:lnTo>
                    <a:cubicBezTo>
                      <a:pt x="880" y="1556"/>
                      <a:pt x="886" y="1584"/>
                      <a:pt x="896" y="1606"/>
                    </a:cubicBezTo>
                    <a:cubicBezTo>
                      <a:pt x="1996" y="3969"/>
                      <a:pt x="1725" y="6735"/>
                      <a:pt x="225" y="8490"/>
                    </a:cubicBezTo>
                    <a:cubicBezTo>
                      <a:pt x="200" y="8518"/>
                      <a:pt x="188" y="8568"/>
                      <a:pt x="188" y="8605"/>
                    </a:cubicBezTo>
                    <a:cubicBezTo>
                      <a:pt x="107" y="9138"/>
                      <a:pt x="48" y="9653"/>
                      <a:pt x="1" y="10161"/>
                    </a:cubicBezTo>
                    <a:cubicBezTo>
                      <a:pt x="599" y="9768"/>
                      <a:pt x="1151" y="9279"/>
                      <a:pt x="1616" y="8739"/>
                    </a:cubicBezTo>
                    <a:cubicBezTo>
                      <a:pt x="2651" y="7536"/>
                      <a:pt x="3181" y="5843"/>
                      <a:pt x="3225" y="4138"/>
                    </a:cubicBezTo>
                    <a:cubicBezTo>
                      <a:pt x="3829" y="4945"/>
                      <a:pt x="4350" y="5868"/>
                      <a:pt x="4774" y="6984"/>
                    </a:cubicBezTo>
                    <a:cubicBezTo>
                      <a:pt x="5853" y="9827"/>
                      <a:pt x="6140" y="12970"/>
                      <a:pt x="6576" y="15957"/>
                    </a:cubicBezTo>
                    <a:cubicBezTo>
                      <a:pt x="7424" y="21777"/>
                      <a:pt x="7814" y="28144"/>
                      <a:pt x="11730" y="32811"/>
                    </a:cubicBezTo>
                    <a:cubicBezTo>
                      <a:pt x="13086" y="34432"/>
                      <a:pt x="14991" y="35735"/>
                      <a:pt x="17079" y="36549"/>
                    </a:cubicBezTo>
                    <a:cubicBezTo>
                      <a:pt x="17376" y="36496"/>
                      <a:pt x="17672" y="36430"/>
                      <a:pt x="17977" y="36346"/>
                    </a:cubicBezTo>
                    <a:cubicBezTo>
                      <a:pt x="18046" y="36327"/>
                      <a:pt x="18096" y="36265"/>
                      <a:pt x="18099" y="36193"/>
                    </a:cubicBezTo>
                    <a:cubicBezTo>
                      <a:pt x="18102" y="36122"/>
                      <a:pt x="18058" y="36053"/>
                      <a:pt x="17990" y="36028"/>
                    </a:cubicBezTo>
                    <a:cubicBezTo>
                      <a:pt x="16344" y="35370"/>
                      <a:pt x="14947" y="34550"/>
                      <a:pt x="13840" y="33596"/>
                    </a:cubicBezTo>
                    <a:cubicBezTo>
                      <a:pt x="10498" y="30703"/>
                      <a:pt x="9831" y="26413"/>
                      <a:pt x="9242" y="22631"/>
                    </a:cubicBezTo>
                    <a:cubicBezTo>
                      <a:pt x="9083" y="21596"/>
                      <a:pt x="8930" y="20564"/>
                      <a:pt x="8780" y="19529"/>
                    </a:cubicBezTo>
                    <a:cubicBezTo>
                      <a:pt x="8275" y="16053"/>
                      <a:pt x="7751" y="12462"/>
                      <a:pt x="6822" y="8982"/>
                    </a:cubicBezTo>
                    <a:cubicBezTo>
                      <a:pt x="6009" y="5927"/>
                      <a:pt x="4777" y="1310"/>
                      <a:pt x="1130" y="10"/>
                    </a:cubicBezTo>
                    <a:cubicBezTo>
                      <a:pt x="1111" y="4"/>
                      <a:pt x="1092" y="0"/>
                      <a:pt x="1073"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819;p47">
                <a:extLst>
                  <a:ext uri="{FF2B5EF4-FFF2-40B4-BE49-F238E27FC236}">
                    <a16:creationId xmlns:a16="http://schemas.microsoft.com/office/drawing/2014/main" id="{13926173-0BA5-EE79-ACD6-69537D76EE5A}"/>
                  </a:ext>
                </a:extLst>
              </p:cNvPr>
              <p:cNvSpPr/>
              <p:nvPr/>
            </p:nvSpPr>
            <p:spPr>
              <a:xfrm>
                <a:off x="2453638" y="3701756"/>
                <a:ext cx="105336" cy="38521"/>
              </a:xfrm>
              <a:custGeom>
                <a:avLst/>
                <a:gdLst/>
                <a:ahLst/>
                <a:cxnLst/>
                <a:rect l="l" t="t" r="r" b="b"/>
                <a:pathLst>
                  <a:path w="6046" h="2211" extrusionOk="0">
                    <a:moveTo>
                      <a:pt x="5469" y="0"/>
                    </a:moveTo>
                    <a:cubicBezTo>
                      <a:pt x="5441" y="0"/>
                      <a:pt x="5413" y="7"/>
                      <a:pt x="5388" y="16"/>
                    </a:cubicBezTo>
                    <a:cubicBezTo>
                      <a:pt x="5173" y="88"/>
                      <a:pt x="4961" y="150"/>
                      <a:pt x="4752" y="209"/>
                    </a:cubicBezTo>
                    <a:cubicBezTo>
                      <a:pt x="4574" y="256"/>
                      <a:pt x="4396" y="300"/>
                      <a:pt x="4222" y="340"/>
                    </a:cubicBezTo>
                    <a:cubicBezTo>
                      <a:pt x="3526" y="499"/>
                      <a:pt x="2847" y="583"/>
                      <a:pt x="2170" y="583"/>
                    </a:cubicBezTo>
                    <a:cubicBezTo>
                      <a:pt x="1491" y="583"/>
                      <a:pt x="864" y="512"/>
                      <a:pt x="212" y="368"/>
                    </a:cubicBezTo>
                    <a:cubicBezTo>
                      <a:pt x="200" y="365"/>
                      <a:pt x="187" y="365"/>
                      <a:pt x="175" y="365"/>
                    </a:cubicBezTo>
                    <a:cubicBezTo>
                      <a:pt x="134" y="365"/>
                      <a:pt x="91" y="381"/>
                      <a:pt x="60" y="409"/>
                    </a:cubicBezTo>
                    <a:cubicBezTo>
                      <a:pt x="19" y="449"/>
                      <a:pt x="0" y="505"/>
                      <a:pt x="10" y="562"/>
                    </a:cubicBezTo>
                    <a:cubicBezTo>
                      <a:pt x="66" y="898"/>
                      <a:pt x="110" y="1244"/>
                      <a:pt x="144" y="1590"/>
                    </a:cubicBezTo>
                    <a:cubicBezTo>
                      <a:pt x="144" y="1606"/>
                      <a:pt x="147" y="1618"/>
                      <a:pt x="147" y="1634"/>
                    </a:cubicBezTo>
                    <a:cubicBezTo>
                      <a:pt x="1212" y="2026"/>
                      <a:pt x="2056" y="2211"/>
                      <a:pt x="2770" y="2211"/>
                    </a:cubicBezTo>
                    <a:cubicBezTo>
                      <a:pt x="4094" y="2211"/>
                      <a:pt x="4975" y="1576"/>
                      <a:pt x="6002" y="452"/>
                    </a:cubicBezTo>
                    <a:cubicBezTo>
                      <a:pt x="6039" y="412"/>
                      <a:pt x="6046" y="353"/>
                      <a:pt x="6033" y="297"/>
                    </a:cubicBezTo>
                    <a:cubicBezTo>
                      <a:pt x="6021" y="244"/>
                      <a:pt x="5974" y="197"/>
                      <a:pt x="5924" y="175"/>
                    </a:cubicBezTo>
                    <a:lnTo>
                      <a:pt x="5525" y="10"/>
                    </a:lnTo>
                    <a:cubicBezTo>
                      <a:pt x="5506" y="3"/>
                      <a:pt x="5488" y="0"/>
                      <a:pt x="5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820;p47">
                <a:extLst>
                  <a:ext uri="{FF2B5EF4-FFF2-40B4-BE49-F238E27FC236}">
                    <a16:creationId xmlns:a16="http://schemas.microsoft.com/office/drawing/2014/main" id="{E5111102-35E2-2D56-E364-01F6B42933D9}"/>
                  </a:ext>
                </a:extLst>
              </p:cNvPr>
              <p:cNvSpPr/>
              <p:nvPr/>
            </p:nvSpPr>
            <p:spPr>
              <a:xfrm>
                <a:off x="2115502" y="3208490"/>
                <a:ext cx="102845" cy="80962"/>
              </a:xfrm>
              <a:custGeom>
                <a:avLst/>
                <a:gdLst/>
                <a:ahLst/>
                <a:cxnLst/>
                <a:rect l="l" t="t" r="r" b="b"/>
                <a:pathLst>
                  <a:path w="5903" h="4647" extrusionOk="0">
                    <a:moveTo>
                      <a:pt x="640" y="1"/>
                    </a:moveTo>
                    <a:cubicBezTo>
                      <a:pt x="581" y="1"/>
                      <a:pt x="525" y="35"/>
                      <a:pt x="494" y="88"/>
                    </a:cubicBezTo>
                    <a:cubicBezTo>
                      <a:pt x="297" y="431"/>
                      <a:pt x="141" y="777"/>
                      <a:pt x="1" y="1126"/>
                    </a:cubicBezTo>
                    <a:cubicBezTo>
                      <a:pt x="319" y="1628"/>
                      <a:pt x="696" y="2052"/>
                      <a:pt x="1080" y="2311"/>
                    </a:cubicBezTo>
                    <a:cubicBezTo>
                      <a:pt x="1794" y="2793"/>
                      <a:pt x="2538" y="2997"/>
                      <a:pt x="3276" y="2997"/>
                    </a:cubicBezTo>
                    <a:cubicBezTo>
                      <a:pt x="3636" y="2997"/>
                      <a:pt x="3994" y="2949"/>
                      <a:pt x="4347" y="2860"/>
                    </a:cubicBezTo>
                    <a:lnTo>
                      <a:pt x="4347" y="2860"/>
                    </a:lnTo>
                    <a:cubicBezTo>
                      <a:pt x="4310" y="3452"/>
                      <a:pt x="4288" y="4048"/>
                      <a:pt x="4294" y="4646"/>
                    </a:cubicBezTo>
                    <a:cubicBezTo>
                      <a:pt x="4603" y="4609"/>
                      <a:pt x="4914" y="4581"/>
                      <a:pt x="5226" y="4581"/>
                    </a:cubicBezTo>
                    <a:cubicBezTo>
                      <a:pt x="5320" y="4581"/>
                      <a:pt x="5413" y="4584"/>
                      <a:pt x="5504" y="4587"/>
                    </a:cubicBezTo>
                    <a:lnTo>
                      <a:pt x="5513" y="4587"/>
                    </a:lnTo>
                    <a:cubicBezTo>
                      <a:pt x="5557" y="4587"/>
                      <a:pt x="5597" y="4571"/>
                      <a:pt x="5628" y="4543"/>
                    </a:cubicBezTo>
                    <a:cubicBezTo>
                      <a:pt x="5663" y="4509"/>
                      <a:pt x="5681" y="4465"/>
                      <a:pt x="5681" y="4419"/>
                    </a:cubicBezTo>
                    <a:cubicBezTo>
                      <a:pt x="5681" y="3412"/>
                      <a:pt x="5753" y="2370"/>
                      <a:pt x="5896" y="1235"/>
                    </a:cubicBezTo>
                    <a:cubicBezTo>
                      <a:pt x="5903" y="1167"/>
                      <a:pt x="5871" y="1101"/>
                      <a:pt x="5809" y="1067"/>
                    </a:cubicBezTo>
                    <a:cubicBezTo>
                      <a:pt x="5784" y="1052"/>
                      <a:pt x="5756" y="1045"/>
                      <a:pt x="5728" y="1045"/>
                    </a:cubicBezTo>
                    <a:cubicBezTo>
                      <a:pt x="5691" y="1045"/>
                      <a:pt x="5653" y="1058"/>
                      <a:pt x="5622" y="1083"/>
                    </a:cubicBezTo>
                    <a:cubicBezTo>
                      <a:pt x="5304" y="1341"/>
                      <a:pt x="4955" y="1566"/>
                      <a:pt x="4578" y="1747"/>
                    </a:cubicBezTo>
                    <a:cubicBezTo>
                      <a:pt x="4528" y="1772"/>
                      <a:pt x="4478" y="1790"/>
                      <a:pt x="4428" y="1812"/>
                    </a:cubicBezTo>
                    <a:cubicBezTo>
                      <a:pt x="4054" y="1974"/>
                      <a:pt x="3689" y="2062"/>
                      <a:pt x="3337" y="2062"/>
                    </a:cubicBezTo>
                    <a:cubicBezTo>
                      <a:pt x="2314" y="2062"/>
                      <a:pt x="1385" y="1345"/>
                      <a:pt x="793" y="98"/>
                    </a:cubicBezTo>
                    <a:cubicBezTo>
                      <a:pt x="765" y="41"/>
                      <a:pt x="709" y="4"/>
                      <a:pt x="6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821;p47">
                <a:extLst>
                  <a:ext uri="{FF2B5EF4-FFF2-40B4-BE49-F238E27FC236}">
                    <a16:creationId xmlns:a16="http://schemas.microsoft.com/office/drawing/2014/main" id="{0139411F-59D2-672D-6429-79B7965DBDB0}"/>
                  </a:ext>
                </a:extLst>
              </p:cNvPr>
              <p:cNvSpPr/>
              <p:nvPr/>
            </p:nvSpPr>
            <p:spPr>
              <a:xfrm>
                <a:off x="2208764" y="3417507"/>
                <a:ext cx="159120" cy="254229"/>
              </a:xfrm>
              <a:custGeom>
                <a:avLst/>
                <a:gdLst/>
                <a:ahLst/>
                <a:cxnLst/>
                <a:rect l="l" t="t" r="r" b="b"/>
                <a:pathLst>
                  <a:path w="9133" h="14592" extrusionOk="0">
                    <a:moveTo>
                      <a:pt x="1232" y="1"/>
                    </a:moveTo>
                    <a:cubicBezTo>
                      <a:pt x="1189" y="1"/>
                      <a:pt x="1145" y="16"/>
                      <a:pt x="1114" y="51"/>
                    </a:cubicBezTo>
                    <a:cubicBezTo>
                      <a:pt x="777" y="381"/>
                      <a:pt x="406" y="708"/>
                      <a:pt x="1" y="1029"/>
                    </a:cubicBezTo>
                    <a:cubicBezTo>
                      <a:pt x="1080" y="5198"/>
                      <a:pt x="3181" y="8948"/>
                      <a:pt x="5968" y="12275"/>
                    </a:cubicBezTo>
                    <a:cubicBezTo>
                      <a:pt x="6660" y="13101"/>
                      <a:pt x="7458" y="13877"/>
                      <a:pt x="8328" y="14591"/>
                    </a:cubicBezTo>
                    <a:cubicBezTo>
                      <a:pt x="8537" y="14364"/>
                      <a:pt x="8768" y="14152"/>
                      <a:pt x="9042" y="13977"/>
                    </a:cubicBezTo>
                    <a:cubicBezTo>
                      <a:pt x="9105" y="13937"/>
                      <a:pt x="9133" y="13862"/>
                      <a:pt x="9114" y="13790"/>
                    </a:cubicBezTo>
                    <a:cubicBezTo>
                      <a:pt x="9095" y="13718"/>
                      <a:pt x="9033" y="13668"/>
                      <a:pt x="8958" y="13665"/>
                    </a:cubicBezTo>
                    <a:cubicBezTo>
                      <a:pt x="8924" y="13665"/>
                      <a:pt x="8902" y="13656"/>
                      <a:pt x="8877" y="13634"/>
                    </a:cubicBezTo>
                    <a:cubicBezTo>
                      <a:pt x="5273" y="10202"/>
                      <a:pt x="2685" y="5531"/>
                      <a:pt x="1395" y="128"/>
                    </a:cubicBezTo>
                    <a:cubicBezTo>
                      <a:pt x="1382" y="69"/>
                      <a:pt x="1335" y="22"/>
                      <a:pt x="1276" y="7"/>
                    </a:cubicBezTo>
                    <a:cubicBezTo>
                      <a:pt x="1264" y="4"/>
                      <a:pt x="1248" y="1"/>
                      <a:pt x="1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822;p47">
                <a:extLst>
                  <a:ext uri="{FF2B5EF4-FFF2-40B4-BE49-F238E27FC236}">
                    <a16:creationId xmlns:a16="http://schemas.microsoft.com/office/drawing/2014/main" id="{98B8A853-27E0-AC68-F198-C30D54ECFC22}"/>
                  </a:ext>
                </a:extLst>
              </p:cNvPr>
              <p:cNvSpPr/>
              <p:nvPr/>
            </p:nvSpPr>
            <p:spPr>
              <a:xfrm>
                <a:off x="1772975" y="2630986"/>
                <a:ext cx="479049" cy="559332"/>
              </a:xfrm>
              <a:custGeom>
                <a:avLst/>
                <a:gdLst/>
                <a:ahLst/>
                <a:cxnLst/>
                <a:rect l="l" t="t" r="r" b="b"/>
                <a:pathLst>
                  <a:path w="27496" h="32104" extrusionOk="0">
                    <a:moveTo>
                      <a:pt x="17862" y="1"/>
                    </a:moveTo>
                    <a:cubicBezTo>
                      <a:pt x="18090" y="222"/>
                      <a:pt x="18308" y="434"/>
                      <a:pt x="18514" y="634"/>
                    </a:cubicBezTo>
                    <a:cubicBezTo>
                      <a:pt x="20565" y="2592"/>
                      <a:pt x="22408" y="4575"/>
                      <a:pt x="23826" y="7050"/>
                    </a:cubicBezTo>
                    <a:cubicBezTo>
                      <a:pt x="26461" y="11649"/>
                      <a:pt x="25775" y="18323"/>
                      <a:pt x="23474" y="22922"/>
                    </a:cubicBezTo>
                    <a:cubicBezTo>
                      <a:pt x="20694" y="28481"/>
                      <a:pt x="15105" y="30797"/>
                      <a:pt x="9269" y="30797"/>
                    </a:cubicBezTo>
                    <a:cubicBezTo>
                      <a:pt x="6117" y="30797"/>
                      <a:pt x="2893" y="30122"/>
                      <a:pt x="1" y="28917"/>
                    </a:cubicBezTo>
                    <a:lnTo>
                      <a:pt x="1" y="28917"/>
                    </a:lnTo>
                    <a:cubicBezTo>
                      <a:pt x="2324" y="31100"/>
                      <a:pt x="6292" y="32103"/>
                      <a:pt x="9363" y="32103"/>
                    </a:cubicBezTo>
                    <a:cubicBezTo>
                      <a:pt x="9875" y="32103"/>
                      <a:pt x="10367" y="32079"/>
                      <a:pt x="10832" y="32026"/>
                    </a:cubicBezTo>
                    <a:cubicBezTo>
                      <a:pt x="17435" y="31271"/>
                      <a:pt x="22729" y="28144"/>
                      <a:pt x="24995" y="23667"/>
                    </a:cubicBezTo>
                    <a:cubicBezTo>
                      <a:pt x="27302" y="19109"/>
                      <a:pt x="27496" y="13176"/>
                      <a:pt x="25503" y="8185"/>
                    </a:cubicBezTo>
                    <a:cubicBezTo>
                      <a:pt x="24571" y="5850"/>
                      <a:pt x="22872" y="2720"/>
                      <a:pt x="20082" y="1073"/>
                    </a:cubicBezTo>
                    <a:cubicBezTo>
                      <a:pt x="19387" y="662"/>
                      <a:pt x="18645" y="310"/>
                      <a:pt x="17862"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823;p47">
                <a:extLst>
                  <a:ext uri="{FF2B5EF4-FFF2-40B4-BE49-F238E27FC236}">
                    <a16:creationId xmlns:a16="http://schemas.microsoft.com/office/drawing/2014/main" id="{61DE8CAE-09A3-8DDE-67A9-BD7E76BEFA7D}"/>
                  </a:ext>
                </a:extLst>
              </p:cNvPr>
              <p:cNvSpPr/>
              <p:nvPr/>
            </p:nvSpPr>
            <p:spPr>
              <a:xfrm>
                <a:off x="1905247" y="3303007"/>
                <a:ext cx="356011" cy="206474"/>
              </a:xfrm>
              <a:custGeom>
                <a:avLst/>
                <a:gdLst/>
                <a:ahLst/>
                <a:cxnLst/>
                <a:rect l="l" t="t" r="r" b="b"/>
                <a:pathLst>
                  <a:path w="20434" h="11851" extrusionOk="0">
                    <a:moveTo>
                      <a:pt x="19212" y="1"/>
                    </a:moveTo>
                    <a:cubicBezTo>
                      <a:pt x="19333" y="1778"/>
                      <a:pt x="18934" y="3393"/>
                      <a:pt x="17550" y="5026"/>
                    </a:cubicBezTo>
                    <a:cubicBezTo>
                      <a:pt x="16131" y="6697"/>
                      <a:pt x="13958" y="7723"/>
                      <a:pt x="12010" y="8633"/>
                    </a:cubicBezTo>
                    <a:cubicBezTo>
                      <a:pt x="10058" y="9542"/>
                      <a:pt x="7858" y="10175"/>
                      <a:pt x="5682" y="10175"/>
                    </a:cubicBezTo>
                    <a:cubicBezTo>
                      <a:pt x="5205" y="10175"/>
                      <a:pt x="4730" y="10144"/>
                      <a:pt x="4259" y="10080"/>
                    </a:cubicBezTo>
                    <a:cubicBezTo>
                      <a:pt x="2647" y="9862"/>
                      <a:pt x="1634" y="8652"/>
                      <a:pt x="951" y="7230"/>
                    </a:cubicBezTo>
                    <a:cubicBezTo>
                      <a:pt x="696" y="7393"/>
                      <a:pt x="418" y="7530"/>
                      <a:pt x="119" y="7633"/>
                    </a:cubicBezTo>
                    <a:cubicBezTo>
                      <a:pt x="75" y="7648"/>
                      <a:pt x="41" y="7679"/>
                      <a:pt x="19" y="7720"/>
                    </a:cubicBezTo>
                    <a:cubicBezTo>
                      <a:pt x="0" y="7764"/>
                      <a:pt x="0" y="7810"/>
                      <a:pt x="16" y="7854"/>
                    </a:cubicBezTo>
                    <a:cubicBezTo>
                      <a:pt x="714" y="9625"/>
                      <a:pt x="1915" y="10916"/>
                      <a:pt x="3311" y="11386"/>
                    </a:cubicBezTo>
                    <a:cubicBezTo>
                      <a:pt x="4219" y="11695"/>
                      <a:pt x="5198" y="11851"/>
                      <a:pt x="6223" y="11851"/>
                    </a:cubicBezTo>
                    <a:cubicBezTo>
                      <a:pt x="10267" y="11851"/>
                      <a:pt x="14314" y="9500"/>
                      <a:pt x="16995" y="7527"/>
                    </a:cubicBezTo>
                    <a:cubicBezTo>
                      <a:pt x="18476" y="6435"/>
                      <a:pt x="20434" y="4705"/>
                      <a:pt x="20321" y="2280"/>
                    </a:cubicBezTo>
                    <a:cubicBezTo>
                      <a:pt x="20275" y="1213"/>
                      <a:pt x="19894" y="462"/>
                      <a:pt x="19212"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824;p47">
                <a:extLst>
                  <a:ext uri="{FF2B5EF4-FFF2-40B4-BE49-F238E27FC236}">
                    <a16:creationId xmlns:a16="http://schemas.microsoft.com/office/drawing/2014/main" id="{666EC301-9595-4086-BC33-515E5EEE245C}"/>
                  </a:ext>
                </a:extLst>
              </p:cNvPr>
              <p:cNvSpPr/>
              <p:nvPr/>
            </p:nvSpPr>
            <p:spPr>
              <a:xfrm>
                <a:off x="2145817" y="3659053"/>
                <a:ext cx="118647" cy="355750"/>
              </a:xfrm>
              <a:custGeom>
                <a:avLst/>
                <a:gdLst/>
                <a:ahLst/>
                <a:cxnLst/>
                <a:rect l="l" t="t" r="r" b="b"/>
                <a:pathLst>
                  <a:path w="6810" h="20419" extrusionOk="0">
                    <a:moveTo>
                      <a:pt x="2956" y="1"/>
                    </a:moveTo>
                    <a:cubicBezTo>
                      <a:pt x="643" y="2994"/>
                      <a:pt x="1" y="6626"/>
                      <a:pt x="1441" y="10573"/>
                    </a:cubicBezTo>
                    <a:cubicBezTo>
                      <a:pt x="2411" y="13232"/>
                      <a:pt x="4637" y="16665"/>
                      <a:pt x="2432" y="19252"/>
                    </a:cubicBezTo>
                    <a:cubicBezTo>
                      <a:pt x="2086" y="19658"/>
                      <a:pt x="1672" y="20029"/>
                      <a:pt x="1223" y="20378"/>
                    </a:cubicBezTo>
                    <a:cubicBezTo>
                      <a:pt x="1254" y="20403"/>
                      <a:pt x="1288" y="20418"/>
                      <a:pt x="1329" y="20418"/>
                    </a:cubicBezTo>
                    <a:lnTo>
                      <a:pt x="1332" y="20418"/>
                    </a:lnTo>
                    <a:cubicBezTo>
                      <a:pt x="2897" y="20378"/>
                      <a:pt x="5011" y="20182"/>
                      <a:pt x="5326" y="18969"/>
                    </a:cubicBezTo>
                    <a:cubicBezTo>
                      <a:pt x="5665" y="17650"/>
                      <a:pt x="5160" y="16241"/>
                      <a:pt x="4671" y="14875"/>
                    </a:cubicBezTo>
                    <a:cubicBezTo>
                      <a:pt x="4409" y="14139"/>
                      <a:pt x="4160" y="13444"/>
                      <a:pt x="4047" y="12786"/>
                    </a:cubicBezTo>
                    <a:cubicBezTo>
                      <a:pt x="3779" y="11215"/>
                      <a:pt x="3555" y="9186"/>
                      <a:pt x="4191" y="7405"/>
                    </a:cubicBezTo>
                    <a:cubicBezTo>
                      <a:pt x="4733" y="5893"/>
                      <a:pt x="5669" y="4986"/>
                      <a:pt x="6753" y="3935"/>
                    </a:cubicBezTo>
                    <a:cubicBezTo>
                      <a:pt x="6791" y="3901"/>
                      <a:pt x="6810" y="3851"/>
                      <a:pt x="6803" y="3801"/>
                    </a:cubicBezTo>
                    <a:cubicBezTo>
                      <a:pt x="6800" y="3748"/>
                      <a:pt x="6772" y="3705"/>
                      <a:pt x="6732" y="3677"/>
                    </a:cubicBezTo>
                    <a:cubicBezTo>
                      <a:pt x="5298" y="2726"/>
                      <a:pt x="4054" y="1513"/>
                      <a:pt x="2956"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825;p47">
                <a:extLst>
                  <a:ext uri="{FF2B5EF4-FFF2-40B4-BE49-F238E27FC236}">
                    <a16:creationId xmlns:a16="http://schemas.microsoft.com/office/drawing/2014/main" id="{AACBFC90-EE96-BDFB-B3F8-ED08BE3F3C1F}"/>
                  </a:ext>
                </a:extLst>
              </p:cNvPr>
              <p:cNvSpPr/>
              <p:nvPr/>
            </p:nvSpPr>
            <p:spPr>
              <a:xfrm>
                <a:off x="2425396" y="3664663"/>
                <a:ext cx="111365" cy="369148"/>
              </a:xfrm>
              <a:custGeom>
                <a:avLst/>
                <a:gdLst/>
                <a:ahLst/>
                <a:cxnLst/>
                <a:rect l="l" t="t" r="r" b="b"/>
                <a:pathLst>
                  <a:path w="6392" h="21188" extrusionOk="0">
                    <a:moveTo>
                      <a:pt x="0" y="0"/>
                    </a:moveTo>
                    <a:lnTo>
                      <a:pt x="0" y="0"/>
                    </a:lnTo>
                    <a:cubicBezTo>
                      <a:pt x="474" y="2089"/>
                      <a:pt x="462" y="4200"/>
                      <a:pt x="300" y="6494"/>
                    </a:cubicBezTo>
                    <a:cubicBezTo>
                      <a:pt x="131" y="8910"/>
                      <a:pt x="614" y="11083"/>
                      <a:pt x="1999" y="13082"/>
                    </a:cubicBezTo>
                    <a:cubicBezTo>
                      <a:pt x="3741" y="15604"/>
                      <a:pt x="6307" y="17849"/>
                      <a:pt x="4699" y="21175"/>
                    </a:cubicBezTo>
                    <a:cubicBezTo>
                      <a:pt x="4699" y="21178"/>
                      <a:pt x="4695" y="21181"/>
                      <a:pt x="4692" y="21188"/>
                    </a:cubicBezTo>
                    <a:cubicBezTo>
                      <a:pt x="4717" y="21185"/>
                      <a:pt x="4742" y="21178"/>
                      <a:pt x="4764" y="21166"/>
                    </a:cubicBezTo>
                    <a:cubicBezTo>
                      <a:pt x="5827" y="20505"/>
                      <a:pt x="6351" y="19523"/>
                      <a:pt x="6367" y="18167"/>
                    </a:cubicBezTo>
                    <a:cubicBezTo>
                      <a:pt x="6391" y="15763"/>
                      <a:pt x="5216" y="13718"/>
                      <a:pt x="4075" y="11741"/>
                    </a:cubicBezTo>
                    <a:lnTo>
                      <a:pt x="3741" y="11158"/>
                    </a:lnTo>
                    <a:cubicBezTo>
                      <a:pt x="2435" y="8864"/>
                      <a:pt x="1796" y="6965"/>
                      <a:pt x="1600" y="4814"/>
                    </a:cubicBezTo>
                    <a:cubicBezTo>
                      <a:pt x="1584" y="4642"/>
                      <a:pt x="1568" y="4461"/>
                      <a:pt x="1556" y="4268"/>
                    </a:cubicBezTo>
                    <a:cubicBezTo>
                      <a:pt x="1447" y="2806"/>
                      <a:pt x="1285" y="851"/>
                      <a:pt x="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826;p47">
                <a:extLst>
                  <a:ext uri="{FF2B5EF4-FFF2-40B4-BE49-F238E27FC236}">
                    <a16:creationId xmlns:a16="http://schemas.microsoft.com/office/drawing/2014/main" id="{0D8877BF-4107-80C0-FE12-3C699CA91A2F}"/>
                  </a:ext>
                </a:extLst>
              </p:cNvPr>
              <p:cNvSpPr/>
              <p:nvPr/>
            </p:nvSpPr>
            <p:spPr>
              <a:xfrm>
                <a:off x="2104055" y="3027191"/>
                <a:ext cx="117550" cy="153893"/>
              </a:xfrm>
              <a:custGeom>
                <a:avLst/>
                <a:gdLst/>
                <a:ahLst/>
                <a:cxnLst/>
                <a:rect l="l" t="t" r="r" b="b"/>
                <a:pathLst>
                  <a:path w="6747" h="8833" extrusionOk="0">
                    <a:moveTo>
                      <a:pt x="6747" y="0"/>
                    </a:moveTo>
                    <a:lnTo>
                      <a:pt x="6747" y="0"/>
                    </a:lnTo>
                    <a:cubicBezTo>
                      <a:pt x="6295" y="1048"/>
                      <a:pt x="5743" y="2011"/>
                      <a:pt x="5091" y="2859"/>
                    </a:cubicBezTo>
                    <a:cubicBezTo>
                      <a:pt x="3860" y="4458"/>
                      <a:pt x="2133" y="5911"/>
                      <a:pt x="91" y="7062"/>
                    </a:cubicBezTo>
                    <a:cubicBezTo>
                      <a:pt x="44" y="7087"/>
                      <a:pt x="13" y="7133"/>
                      <a:pt x="6" y="7186"/>
                    </a:cubicBezTo>
                    <a:cubicBezTo>
                      <a:pt x="0" y="7239"/>
                      <a:pt x="19" y="7292"/>
                      <a:pt x="56" y="7330"/>
                    </a:cubicBezTo>
                    <a:cubicBezTo>
                      <a:pt x="293" y="7554"/>
                      <a:pt x="536" y="7816"/>
                      <a:pt x="789" y="8084"/>
                    </a:cubicBezTo>
                    <a:cubicBezTo>
                      <a:pt x="1020" y="8331"/>
                      <a:pt x="1260" y="8586"/>
                      <a:pt x="1509" y="8832"/>
                    </a:cubicBezTo>
                    <a:cubicBezTo>
                      <a:pt x="2585" y="7813"/>
                      <a:pt x="3523" y="6616"/>
                      <a:pt x="4337" y="5375"/>
                    </a:cubicBezTo>
                    <a:cubicBezTo>
                      <a:pt x="5266" y="3960"/>
                      <a:pt x="6248" y="1999"/>
                      <a:pt x="6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827;p47">
                <a:extLst>
                  <a:ext uri="{FF2B5EF4-FFF2-40B4-BE49-F238E27FC236}">
                    <a16:creationId xmlns:a16="http://schemas.microsoft.com/office/drawing/2014/main" id="{132246B7-775E-71EE-C9AC-186EEC5C94FB}"/>
                  </a:ext>
                </a:extLst>
              </p:cNvPr>
              <p:cNvSpPr/>
              <p:nvPr/>
            </p:nvSpPr>
            <p:spPr>
              <a:xfrm>
                <a:off x="2561779" y="3213490"/>
                <a:ext cx="122620" cy="235047"/>
              </a:xfrm>
              <a:custGeom>
                <a:avLst/>
                <a:gdLst/>
                <a:ahLst/>
                <a:cxnLst/>
                <a:rect l="l" t="t" r="r" b="b"/>
                <a:pathLst>
                  <a:path w="7038" h="13491" extrusionOk="0">
                    <a:moveTo>
                      <a:pt x="515" y="1"/>
                    </a:moveTo>
                    <a:lnTo>
                      <a:pt x="515" y="1"/>
                    </a:lnTo>
                    <a:cubicBezTo>
                      <a:pt x="1" y="2080"/>
                      <a:pt x="690" y="4755"/>
                      <a:pt x="973" y="5700"/>
                    </a:cubicBezTo>
                    <a:lnTo>
                      <a:pt x="977" y="5700"/>
                    </a:lnTo>
                    <a:cubicBezTo>
                      <a:pt x="1513" y="7486"/>
                      <a:pt x="2102" y="8842"/>
                      <a:pt x="2832" y="9962"/>
                    </a:cubicBezTo>
                    <a:cubicBezTo>
                      <a:pt x="4353" y="12300"/>
                      <a:pt x="5706" y="13488"/>
                      <a:pt x="6853" y="13491"/>
                    </a:cubicBezTo>
                    <a:cubicBezTo>
                      <a:pt x="6944" y="13491"/>
                      <a:pt x="7019" y="13360"/>
                      <a:pt x="7025" y="13269"/>
                    </a:cubicBezTo>
                    <a:cubicBezTo>
                      <a:pt x="7031" y="13082"/>
                      <a:pt x="7037" y="12895"/>
                      <a:pt x="7037" y="12708"/>
                    </a:cubicBezTo>
                    <a:cubicBezTo>
                      <a:pt x="7037" y="12200"/>
                      <a:pt x="7019" y="11692"/>
                      <a:pt x="6981" y="11187"/>
                    </a:cubicBezTo>
                    <a:cubicBezTo>
                      <a:pt x="6086" y="10888"/>
                      <a:pt x="5223" y="10379"/>
                      <a:pt x="4403" y="9541"/>
                    </a:cubicBezTo>
                    <a:cubicBezTo>
                      <a:pt x="2894" y="8001"/>
                      <a:pt x="1980" y="5790"/>
                      <a:pt x="1285" y="3795"/>
                    </a:cubicBezTo>
                    <a:cubicBezTo>
                      <a:pt x="846" y="2532"/>
                      <a:pt x="802" y="1245"/>
                      <a:pt x="51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828;p47">
                <a:extLst>
                  <a:ext uri="{FF2B5EF4-FFF2-40B4-BE49-F238E27FC236}">
                    <a16:creationId xmlns:a16="http://schemas.microsoft.com/office/drawing/2014/main" id="{E25B4FA5-E922-F0D8-D439-F8E9D030354B}"/>
                  </a:ext>
                </a:extLst>
              </p:cNvPr>
              <p:cNvSpPr/>
              <p:nvPr/>
            </p:nvSpPr>
            <p:spPr>
              <a:xfrm>
                <a:off x="2436633" y="3373777"/>
                <a:ext cx="184870" cy="191334"/>
              </a:xfrm>
              <a:custGeom>
                <a:avLst/>
                <a:gdLst/>
                <a:ahLst/>
                <a:cxnLst/>
                <a:rect l="l" t="t" r="r" b="b"/>
                <a:pathLst>
                  <a:path w="10611" h="10982" extrusionOk="0">
                    <a:moveTo>
                      <a:pt x="9285" y="1"/>
                    </a:moveTo>
                    <a:cubicBezTo>
                      <a:pt x="8780" y="2844"/>
                      <a:pt x="7050" y="5485"/>
                      <a:pt x="5076" y="7521"/>
                    </a:cubicBezTo>
                    <a:cubicBezTo>
                      <a:pt x="4408" y="8209"/>
                      <a:pt x="3559" y="8965"/>
                      <a:pt x="2770" y="8965"/>
                    </a:cubicBezTo>
                    <a:cubicBezTo>
                      <a:pt x="2343" y="8965"/>
                      <a:pt x="1935" y="8744"/>
                      <a:pt x="1581" y="8172"/>
                    </a:cubicBezTo>
                    <a:cubicBezTo>
                      <a:pt x="895" y="7056"/>
                      <a:pt x="521" y="5775"/>
                      <a:pt x="1" y="4599"/>
                    </a:cubicBezTo>
                    <a:lnTo>
                      <a:pt x="1" y="4599"/>
                    </a:lnTo>
                    <a:cubicBezTo>
                      <a:pt x="359" y="6729"/>
                      <a:pt x="889" y="8805"/>
                      <a:pt x="1840" y="10682"/>
                    </a:cubicBezTo>
                    <a:lnTo>
                      <a:pt x="1955" y="10894"/>
                    </a:lnTo>
                    <a:cubicBezTo>
                      <a:pt x="1983" y="10950"/>
                      <a:pt x="2043" y="10981"/>
                      <a:pt x="2102" y="10981"/>
                    </a:cubicBezTo>
                    <a:cubicBezTo>
                      <a:pt x="2127" y="10981"/>
                      <a:pt x="2152" y="10978"/>
                      <a:pt x="2177" y="10966"/>
                    </a:cubicBezTo>
                    <a:cubicBezTo>
                      <a:pt x="5980" y="9101"/>
                      <a:pt x="9188" y="5750"/>
                      <a:pt x="10569" y="2196"/>
                    </a:cubicBezTo>
                    <a:cubicBezTo>
                      <a:pt x="10610" y="2137"/>
                      <a:pt x="10607" y="2055"/>
                      <a:pt x="10563" y="1999"/>
                    </a:cubicBezTo>
                    <a:cubicBezTo>
                      <a:pt x="10083" y="1373"/>
                      <a:pt x="9665" y="699"/>
                      <a:pt x="928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829;p47">
                <a:extLst>
                  <a:ext uri="{FF2B5EF4-FFF2-40B4-BE49-F238E27FC236}">
                    <a16:creationId xmlns:a16="http://schemas.microsoft.com/office/drawing/2014/main" id="{F177CCDB-8BF3-B2DE-3EC1-E0AF3BA9825D}"/>
                  </a:ext>
                </a:extLst>
              </p:cNvPr>
              <p:cNvSpPr/>
              <p:nvPr/>
            </p:nvSpPr>
            <p:spPr>
              <a:xfrm>
                <a:off x="2550158" y="3449391"/>
                <a:ext cx="133422" cy="214523"/>
              </a:xfrm>
              <a:custGeom>
                <a:avLst/>
                <a:gdLst/>
                <a:ahLst/>
                <a:cxnLst/>
                <a:rect l="l" t="t" r="r" b="b"/>
                <a:pathLst>
                  <a:path w="7658" h="12313" extrusionOk="0">
                    <a:moveTo>
                      <a:pt x="6685" y="1"/>
                    </a:moveTo>
                    <a:cubicBezTo>
                      <a:pt x="6644" y="1628"/>
                      <a:pt x="6435" y="3249"/>
                      <a:pt x="5937" y="4908"/>
                    </a:cubicBezTo>
                    <a:cubicBezTo>
                      <a:pt x="5366" y="6813"/>
                      <a:pt x="4303" y="8596"/>
                      <a:pt x="2937" y="10027"/>
                    </a:cubicBezTo>
                    <a:cubicBezTo>
                      <a:pt x="2064" y="10944"/>
                      <a:pt x="1061" y="11153"/>
                      <a:pt x="1" y="11199"/>
                    </a:cubicBezTo>
                    <a:cubicBezTo>
                      <a:pt x="428" y="11424"/>
                      <a:pt x="839" y="11602"/>
                      <a:pt x="1251" y="11742"/>
                    </a:cubicBezTo>
                    <a:cubicBezTo>
                      <a:pt x="1781" y="11923"/>
                      <a:pt x="2329" y="12026"/>
                      <a:pt x="2859" y="12128"/>
                    </a:cubicBezTo>
                    <a:cubicBezTo>
                      <a:pt x="3156" y="12185"/>
                      <a:pt x="3452" y="12241"/>
                      <a:pt x="3742" y="12309"/>
                    </a:cubicBezTo>
                    <a:cubicBezTo>
                      <a:pt x="3754" y="12312"/>
                      <a:pt x="3767" y="12312"/>
                      <a:pt x="3779" y="12312"/>
                    </a:cubicBezTo>
                    <a:cubicBezTo>
                      <a:pt x="3845" y="12312"/>
                      <a:pt x="3907" y="12275"/>
                      <a:pt x="3932" y="12213"/>
                    </a:cubicBezTo>
                    <a:lnTo>
                      <a:pt x="4094" y="11845"/>
                    </a:lnTo>
                    <a:cubicBezTo>
                      <a:pt x="5700" y="8188"/>
                      <a:pt x="7355" y="4409"/>
                      <a:pt x="7654" y="400"/>
                    </a:cubicBezTo>
                    <a:cubicBezTo>
                      <a:pt x="7658" y="353"/>
                      <a:pt x="7642" y="306"/>
                      <a:pt x="7611" y="272"/>
                    </a:cubicBezTo>
                    <a:cubicBezTo>
                      <a:pt x="7580" y="238"/>
                      <a:pt x="7536" y="219"/>
                      <a:pt x="7492" y="219"/>
                    </a:cubicBezTo>
                    <a:cubicBezTo>
                      <a:pt x="7227" y="213"/>
                      <a:pt x="6956" y="125"/>
                      <a:pt x="668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830;p47">
                <a:extLst>
                  <a:ext uri="{FF2B5EF4-FFF2-40B4-BE49-F238E27FC236}">
                    <a16:creationId xmlns:a16="http://schemas.microsoft.com/office/drawing/2014/main" id="{CD10710F-194A-13F9-3B9F-370C206C71BB}"/>
                  </a:ext>
                </a:extLst>
              </p:cNvPr>
              <p:cNvSpPr/>
              <p:nvPr/>
            </p:nvSpPr>
            <p:spPr>
              <a:xfrm>
                <a:off x="2334781" y="3086010"/>
                <a:ext cx="230552" cy="146018"/>
              </a:xfrm>
              <a:custGeom>
                <a:avLst/>
                <a:gdLst/>
                <a:ahLst/>
                <a:cxnLst/>
                <a:rect l="l" t="t" r="r" b="b"/>
                <a:pathLst>
                  <a:path w="13233" h="8381" extrusionOk="0">
                    <a:moveTo>
                      <a:pt x="1" y="1"/>
                    </a:moveTo>
                    <a:lnTo>
                      <a:pt x="1" y="1"/>
                    </a:lnTo>
                    <a:cubicBezTo>
                      <a:pt x="653" y="755"/>
                      <a:pt x="1239" y="1566"/>
                      <a:pt x="1706" y="2395"/>
                    </a:cubicBezTo>
                    <a:cubicBezTo>
                      <a:pt x="2439" y="3692"/>
                      <a:pt x="3038" y="5114"/>
                      <a:pt x="3530" y="6738"/>
                    </a:cubicBezTo>
                    <a:cubicBezTo>
                      <a:pt x="3552" y="6810"/>
                      <a:pt x="3617" y="6856"/>
                      <a:pt x="3692" y="6856"/>
                    </a:cubicBezTo>
                    <a:lnTo>
                      <a:pt x="3702" y="6856"/>
                    </a:lnTo>
                    <a:cubicBezTo>
                      <a:pt x="4132" y="6828"/>
                      <a:pt x="4568" y="6813"/>
                      <a:pt x="5008" y="6813"/>
                    </a:cubicBezTo>
                    <a:cubicBezTo>
                      <a:pt x="7780" y="6813"/>
                      <a:pt x="10573" y="7364"/>
                      <a:pt x="12877" y="8365"/>
                    </a:cubicBezTo>
                    <a:cubicBezTo>
                      <a:pt x="12899" y="8375"/>
                      <a:pt x="12921" y="8381"/>
                      <a:pt x="12942" y="8381"/>
                    </a:cubicBezTo>
                    <a:cubicBezTo>
                      <a:pt x="12974" y="8381"/>
                      <a:pt x="13002" y="8371"/>
                      <a:pt x="13030" y="8356"/>
                    </a:cubicBezTo>
                    <a:cubicBezTo>
                      <a:pt x="13076" y="8328"/>
                      <a:pt x="13108" y="8281"/>
                      <a:pt x="13111" y="8225"/>
                    </a:cubicBezTo>
                    <a:cubicBezTo>
                      <a:pt x="13136" y="7935"/>
                      <a:pt x="13176" y="7658"/>
                      <a:pt x="13232" y="7396"/>
                    </a:cubicBezTo>
                    <a:cubicBezTo>
                      <a:pt x="11985" y="6972"/>
                      <a:pt x="10691" y="6641"/>
                      <a:pt x="9379" y="6373"/>
                    </a:cubicBezTo>
                    <a:cubicBezTo>
                      <a:pt x="6504" y="5793"/>
                      <a:pt x="5111" y="6024"/>
                      <a:pt x="3455" y="3305"/>
                    </a:cubicBezTo>
                    <a:cubicBezTo>
                      <a:pt x="2610" y="1915"/>
                      <a:pt x="1448" y="693"/>
                      <a:pt x="1"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831;p47">
                <a:extLst>
                  <a:ext uri="{FF2B5EF4-FFF2-40B4-BE49-F238E27FC236}">
                    <a16:creationId xmlns:a16="http://schemas.microsoft.com/office/drawing/2014/main" id="{3823741E-355D-3B2C-4645-CB194FB945EB}"/>
                  </a:ext>
                </a:extLst>
              </p:cNvPr>
              <p:cNvSpPr/>
              <p:nvPr/>
            </p:nvSpPr>
            <p:spPr>
              <a:xfrm>
                <a:off x="1837021" y="2616856"/>
                <a:ext cx="127620" cy="43591"/>
              </a:xfrm>
              <a:custGeom>
                <a:avLst/>
                <a:gdLst/>
                <a:ahLst/>
                <a:cxnLst/>
                <a:rect l="l" t="t" r="r" b="b"/>
                <a:pathLst>
                  <a:path w="7325" h="2502" extrusionOk="0">
                    <a:moveTo>
                      <a:pt x="1634" y="1"/>
                    </a:moveTo>
                    <a:cubicBezTo>
                      <a:pt x="1076" y="1"/>
                      <a:pt x="530" y="54"/>
                      <a:pt x="7" y="167"/>
                    </a:cubicBezTo>
                    <a:cubicBezTo>
                      <a:pt x="4" y="204"/>
                      <a:pt x="1" y="238"/>
                      <a:pt x="4" y="279"/>
                    </a:cubicBezTo>
                    <a:cubicBezTo>
                      <a:pt x="72" y="1261"/>
                      <a:pt x="724" y="1395"/>
                      <a:pt x="1354" y="1395"/>
                    </a:cubicBezTo>
                    <a:cubicBezTo>
                      <a:pt x="1497" y="1395"/>
                      <a:pt x="1647" y="1389"/>
                      <a:pt x="1803" y="1382"/>
                    </a:cubicBezTo>
                    <a:lnTo>
                      <a:pt x="1874" y="1379"/>
                    </a:lnTo>
                    <a:cubicBezTo>
                      <a:pt x="2021" y="1373"/>
                      <a:pt x="2164" y="1370"/>
                      <a:pt x="2308" y="1370"/>
                    </a:cubicBezTo>
                    <a:cubicBezTo>
                      <a:pt x="2719" y="1370"/>
                      <a:pt x="3128" y="1395"/>
                      <a:pt x="3558" y="1448"/>
                    </a:cubicBezTo>
                    <a:cubicBezTo>
                      <a:pt x="4531" y="1566"/>
                      <a:pt x="5460" y="1903"/>
                      <a:pt x="6339" y="2455"/>
                    </a:cubicBezTo>
                    <a:cubicBezTo>
                      <a:pt x="6404" y="2486"/>
                      <a:pt x="6473" y="2502"/>
                      <a:pt x="6538" y="2502"/>
                    </a:cubicBezTo>
                    <a:cubicBezTo>
                      <a:pt x="6691" y="2502"/>
                      <a:pt x="6835" y="2427"/>
                      <a:pt x="6962" y="2287"/>
                    </a:cubicBezTo>
                    <a:cubicBezTo>
                      <a:pt x="7112" y="2121"/>
                      <a:pt x="7231" y="1878"/>
                      <a:pt x="7324" y="1623"/>
                    </a:cubicBezTo>
                    <a:cubicBezTo>
                      <a:pt x="5548" y="612"/>
                      <a:pt x="3520" y="1"/>
                      <a:pt x="1634"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832;p47">
                <a:extLst>
                  <a:ext uri="{FF2B5EF4-FFF2-40B4-BE49-F238E27FC236}">
                    <a16:creationId xmlns:a16="http://schemas.microsoft.com/office/drawing/2014/main" id="{EA4C8138-B1FE-2967-9AFA-A648D0E8B2CF}"/>
                  </a:ext>
                </a:extLst>
              </p:cNvPr>
              <p:cNvSpPr/>
              <p:nvPr/>
            </p:nvSpPr>
            <p:spPr>
              <a:xfrm>
                <a:off x="1915457" y="2810682"/>
                <a:ext cx="96590" cy="98768"/>
              </a:xfrm>
              <a:custGeom>
                <a:avLst/>
                <a:gdLst/>
                <a:ahLst/>
                <a:cxnLst/>
                <a:rect l="l" t="t" r="r" b="b"/>
                <a:pathLst>
                  <a:path w="5544" h="5669" extrusionOk="0">
                    <a:moveTo>
                      <a:pt x="3121" y="0"/>
                    </a:moveTo>
                    <a:cubicBezTo>
                      <a:pt x="3071" y="153"/>
                      <a:pt x="3031" y="303"/>
                      <a:pt x="2969" y="455"/>
                    </a:cubicBezTo>
                    <a:cubicBezTo>
                      <a:pt x="2395" y="1793"/>
                      <a:pt x="1326" y="3143"/>
                      <a:pt x="1" y="3729"/>
                    </a:cubicBezTo>
                    <a:cubicBezTo>
                      <a:pt x="390" y="4845"/>
                      <a:pt x="1450" y="5668"/>
                      <a:pt x="2688" y="5668"/>
                    </a:cubicBezTo>
                    <a:cubicBezTo>
                      <a:pt x="4244" y="5668"/>
                      <a:pt x="5544" y="4368"/>
                      <a:pt x="5544" y="2812"/>
                    </a:cubicBezTo>
                    <a:cubicBezTo>
                      <a:pt x="5544" y="1403"/>
                      <a:pt x="4478" y="215"/>
                      <a:pt x="3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833;p47">
                <a:extLst>
                  <a:ext uri="{FF2B5EF4-FFF2-40B4-BE49-F238E27FC236}">
                    <a16:creationId xmlns:a16="http://schemas.microsoft.com/office/drawing/2014/main" id="{ED4A8461-9A0B-A7C1-AFBF-F59A601443EA}"/>
                  </a:ext>
                </a:extLst>
              </p:cNvPr>
              <p:cNvSpPr/>
              <p:nvPr/>
            </p:nvSpPr>
            <p:spPr>
              <a:xfrm>
                <a:off x="1596555" y="2582883"/>
                <a:ext cx="1099673" cy="1476313"/>
              </a:xfrm>
              <a:custGeom>
                <a:avLst/>
                <a:gdLst/>
                <a:ahLst/>
                <a:cxnLst/>
                <a:rect l="l" t="t" r="r" b="b"/>
                <a:pathLst>
                  <a:path w="63118" h="84736" extrusionOk="0">
                    <a:moveTo>
                      <a:pt x="17210" y="661"/>
                    </a:moveTo>
                    <a:cubicBezTo>
                      <a:pt x="17846" y="661"/>
                      <a:pt x="18410" y="720"/>
                      <a:pt x="18713" y="788"/>
                    </a:cubicBezTo>
                    <a:cubicBezTo>
                      <a:pt x="19442" y="954"/>
                      <a:pt x="21086" y="1571"/>
                      <a:pt x="21179" y="2516"/>
                    </a:cubicBezTo>
                    <a:cubicBezTo>
                      <a:pt x="21208" y="2801"/>
                      <a:pt x="20879" y="4285"/>
                      <a:pt x="20342" y="4285"/>
                    </a:cubicBezTo>
                    <a:cubicBezTo>
                      <a:pt x="20299" y="4285"/>
                      <a:pt x="20255" y="4276"/>
                      <a:pt x="20209" y="4255"/>
                    </a:cubicBezTo>
                    <a:cubicBezTo>
                      <a:pt x="19352" y="3710"/>
                      <a:pt x="18392" y="3354"/>
                      <a:pt x="17382" y="3230"/>
                    </a:cubicBezTo>
                    <a:cubicBezTo>
                      <a:pt x="16951" y="3178"/>
                      <a:pt x="16533" y="3152"/>
                      <a:pt x="16108" y="3152"/>
                    </a:cubicBezTo>
                    <a:cubicBezTo>
                      <a:pt x="15963" y="3152"/>
                      <a:pt x="15817" y="3155"/>
                      <a:pt x="15670" y="3161"/>
                    </a:cubicBezTo>
                    <a:cubicBezTo>
                      <a:pt x="15492" y="3169"/>
                      <a:pt x="15318" y="3178"/>
                      <a:pt x="15154" y="3178"/>
                    </a:cubicBezTo>
                    <a:cubicBezTo>
                      <a:pt x="14525" y="3178"/>
                      <a:pt x="14031" y="3047"/>
                      <a:pt x="13974" y="2216"/>
                    </a:cubicBezTo>
                    <a:cubicBezTo>
                      <a:pt x="13885" y="976"/>
                      <a:pt x="15740" y="661"/>
                      <a:pt x="17210" y="661"/>
                    </a:cubicBezTo>
                    <a:close/>
                    <a:moveTo>
                      <a:pt x="19190" y="24193"/>
                    </a:moveTo>
                    <a:lnTo>
                      <a:pt x="19190" y="24193"/>
                    </a:lnTo>
                    <a:cubicBezTo>
                      <a:pt x="18909" y="26372"/>
                      <a:pt x="17494" y="28492"/>
                      <a:pt x="15611" y="29577"/>
                    </a:cubicBezTo>
                    <a:cubicBezTo>
                      <a:pt x="15090" y="29876"/>
                      <a:pt x="14493" y="30005"/>
                      <a:pt x="13890" y="30005"/>
                    </a:cubicBezTo>
                    <a:cubicBezTo>
                      <a:pt x="13183" y="30005"/>
                      <a:pt x="12469" y="29827"/>
                      <a:pt x="11860" y="29536"/>
                    </a:cubicBezTo>
                    <a:cubicBezTo>
                      <a:pt x="10217" y="28748"/>
                      <a:pt x="10167" y="26880"/>
                      <a:pt x="10326" y="25309"/>
                    </a:cubicBezTo>
                    <a:lnTo>
                      <a:pt x="10326" y="25309"/>
                    </a:lnTo>
                    <a:cubicBezTo>
                      <a:pt x="11649" y="25534"/>
                      <a:pt x="12963" y="25900"/>
                      <a:pt x="14317" y="25900"/>
                    </a:cubicBezTo>
                    <a:cubicBezTo>
                      <a:pt x="14613" y="25900"/>
                      <a:pt x="14911" y="25882"/>
                      <a:pt x="15212" y="25842"/>
                    </a:cubicBezTo>
                    <a:cubicBezTo>
                      <a:pt x="16746" y="25636"/>
                      <a:pt x="18033" y="25050"/>
                      <a:pt x="19190" y="24193"/>
                    </a:cubicBezTo>
                    <a:close/>
                    <a:moveTo>
                      <a:pt x="21503" y="1580"/>
                    </a:moveTo>
                    <a:lnTo>
                      <a:pt x="21503" y="1580"/>
                    </a:lnTo>
                    <a:cubicBezTo>
                      <a:pt x="24515" y="1752"/>
                      <a:pt x="27505" y="2435"/>
                      <a:pt x="30124" y="3978"/>
                    </a:cubicBezTo>
                    <a:cubicBezTo>
                      <a:pt x="32671" y="5484"/>
                      <a:pt x="34404" y="8327"/>
                      <a:pt x="35474" y="11008"/>
                    </a:cubicBezTo>
                    <a:cubicBezTo>
                      <a:pt x="37385" y="15791"/>
                      <a:pt x="37307" y="21739"/>
                      <a:pt x="34972" y="26353"/>
                    </a:cubicBezTo>
                    <a:cubicBezTo>
                      <a:pt x="32400" y="31435"/>
                      <a:pt x="26342" y="34001"/>
                      <a:pt x="20939" y="34618"/>
                    </a:cubicBezTo>
                    <a:cubicBezTo>
                      <a:pt x="20479" y="34671"/>
                      <a:pt x="19991" y="34697"/>
                      <a:pt x="19486" y="34697"/>
                    </a:cubicBezTo>
                    <a:cubicBezTo>
                      <a:pt x="14011" y="34697"/>
                      <a:pt x="6443" y="31594"/>
                      <a:pt x="8817" y="25144"/>
                    </a:cubicBezTo>
                    <a:lnTo>
                      <a:pt x="8817" y="25144"/>
                    </a:lnTo>
                    <a:cubicBezTo>
                      <a:pt x="9126" y="25153"/>
                      <a:pt x="9429" y="25181"/>
                      <a:pt x="9734" y="25222"/>
                    </a:cubicBezTo>
                    <a:cubicBezTo>
                      <a:pt x="9559" y="26837"/>
                      <a:pt x="9641" y="28271"/>
                      <a:pt x="10813" y="29518"/>
                    </a:cubicBezTo>
                    <a:cubicBezTo>
                      <a:pt x="11559" y="30312"/>
                      <a:pt x="12666" y="30577"/>
                      <a:pt x="13736" y="30577"/>
                    </a:cubicBezTo>
                    <a:cubicBezTo>
                      <a:pt x="14065" y="30577"/>
                      <a:pt x="14390" y="30552"/>
                      <a:pt x="14701" y="30509"/>
                    </a:cubicBezTo>
                    <a:cubicBezTo>
                      <a:pt x="17644" y="30101"/>
                      <a:pt x="19736" y="26388"/>
                      <a:pt x="19851" y="23663"/>
                    </a:cubicBezTo>
                    <a:cubicBezTo>
                      <a:pt x="20078" y="23463"/>
                      <a:pt x="20303" y="23257"/>
                      <a:pt x="20521" y="23039"/>
                    </a:cubicBezTo>
                    <a:cubicBezTo>
                      <a:pt x="20730" y="23301"/>
                      <a:pt x="21005" y="23476"/>
                      <a:pt x="21318" y="23476"/>
                    </a:cubicBezTo>
                    <a:cubicBezTo>
                      <a:pt x="21481" y="23476"/>
                      <a:pt x="21656" y="23428"/>
                      <a:pt x="21837" y="23320"/>
                    </a:cubicBezTo>
                    <a:cubicBezTo>
                      <a:pt x="21890" y="23289"/>
                      <a:pt x="21896" y="23217"/>
                      <a:pt x="21856" y="23173"/>
                    </a:cubicBezTo>
                    <a:cubicBezTo>
                      <a:pt x="21572" y="22855"/>
                      <a:pt x="21185" y="22618"/>
                      <a:pt x="20964" y="22244"/>
                    </a:cubicBezTo>
                    <a:cubicBezTo>
                      <a:pt x="20752" y="21889"/>
                      <a:pt x="20612" y="21443"/>
                      <a:pt x="20343" y="21128"/>
                    </a:cubicBezTo>
                    <a:cubicBezTo>
                      <a:pt x="20336" y="21119"/>
                      <a:pt x="20326" y="21116"/>
                      <a:pt x="20316" y="21116"/>
                    </a:cubicBezTo>
                    <a:cubicBezTo>
                      <a:pt x="20300" y="21116"/>
                      <a:pt x="20284" y="21124"/>
                      <a:pt x="20275" y="21137"/>
                    </a:cubicBezTo>
                    <a:cubicBezTo>
                      <a:pt x="20057" y="21499"/>
                      <a:pt x="20063" y="22023"/>
                      <a:pt x="20225" y="22484"/>
                    </a:cubicBezTo>
                    <a:cubicBezTo>
                      <a:pt x="18856" y="23884"/>
                      <a:pt x="17438" y="24794"/>
                      <a:pt x="15502" y="25184"/>
                    </a:cubicBezTo>
                    <a:cubicBezTo>
                      <a:pt x="15078" y="25270"/>
                      <a:pt x="14662" y="25306"/>
                      <a:pt x="14250" y="25306"/>
                    </a:cubicBezTo>
                    <a:cubicBezTo>
                      <a:pt x="12403" y="25306"/>
                      <a:pt x="10649" y="24589"/>
                      <a:pt x="8780" y="24480"/>
                    </a:cubicBezTo>
                    <a:cubicBezTo>
                      <a:pt x="8715" y="24475"/>
                      <a:pt x="8650" y="24474"/>
                      <a:pt x="8584" y="24474"/>
                    </a:cubicBezTo>
                    <a:cubicBezTo>
                      <a:pt x="7953" y="24474"/>
                      <a:pt x="7280" y="24651"/>
                      <a:pt x="6676" y="24773"/>
                    </a:cubicBezTo>
                    <a:cubicBezTo>
                      <a:pt x="6337" y="24840"/>
                      <a:pt x="6018" y="24874"/>
                      <a:pt x="5717" y="24874"/>
                    </a:cubicBezTo>
                    <a:cubicBezTo>
                      <a:pt x="4456" y="24874"/>
                      <a:pt x="3508" y="24279"/>
                      <a:pt x="2750" y="23045"/>
                    </a:cubicBezTo>
                    <a:lnTo>
                      <a:pt x="2747" y="23045"/>
                    </a:lnTo>
                    <a:cubicBezTo>
                      <a:pt x="1809" y="21521"/>
                      <a:pt x="1550" y="19597"/>
                      <a:pt x="1201" y="17870"/>
                    </a:cubicBezTo>
                    <a:cubicBezTo>
                      <a:pt x="858" y="16159"/>
                      <a:pt x="733" y="14484"/>
                      <a:pt x="1678" y="12944"/>
                    </a:cubicBezTo>
                    <a:cubicBezTo>
                      <a:pt x="2701" y="11282"/>
                      <a:pt x="4659" y="10057"/>
                      <a:pt x="6127" y="8826"/>
                    </a:cubicBezTo>
                    <a:cubicBezTo>
                      <a:pt x="8512" y="6827"/>
                      <a:pt x="10928" y="4782"/>
                      <a:pt x="13588" y="3149"/>
                    </a:cubicBezTo>
                    <a:cubicBezTo>
                      <a:pt x="13837" y="3624"/>
                      <a:pt x="14191" y="3881"/>
                      <a:pt x="14718" y="3881"/>
                    </a:cubicBezTo>
                    <a:cubicBezTo>
                      <a:pt x="14765" y="3881"/>
                      <a:pt x="14813" y="3879"/>
                      <a:pt x="14863" y="3875"/>
                    </a:cubicBezTo>
                    <a:cubicBezTo>
                      <a:pt x="15328" y="3836"/>
                      <a:pt x="15783" y="3810"/>
                      <a:pt x="16228" y="3810"/>
                    </a:cubicBezTo>
                    <a:cubicBezTo>
                      <a:pt x="17512" y="3810"/>
                      <a:pt x="18721" y="4026"/>
                      <a:pt x="19904" y="4776"/>
                    </a:cubicBezTo>
                    <a:cubicBezTo>
                      <a:pt x="19951" y="4804"/>
                      <a:pt x="19997" y="4816"/>
                      <a:pt x="20041" y="4820"/>
                    </a:cubicBezTo>
                    <a:cubicBezTo>
                      <a:pt x="20146" y="4853"/>
                      <a:pt x="20246" y="4869"/>
                      <a:pt x="20342" y="4869"/>
                    </a:cubicBezTo>
                    <a:cubicBezTo>
                      <a:pt x="21361" y="4869"/>
                      <a:pt x="21842" y="3096"/>
                      <a:pt x="21759" y="2266"/>
                    </a:cubicBezTo>
                    <a:cubicBezTo>
                      <a:pt x="21734" y="2014"/>
                      <a:pt x="21640" y="1786"/>
                      <a:pt x="21503" y="1580"/>
                    </a:cubicBezTo>
                    <a:close/>
                    <a:moveTo>
                      <a:pt x="36368" y="24732"/>
                    </a:moveTo>
                    <a:cubicBezTo>
                      <a:pt x="36309" y="26746"/>
                      <a:pt x="36359" y="28760"/>
                      <a:pt x="36194" y="30771"/>
                    </a:cubicBezTo>
                    <a:cubicBezTo>
                      <a:pt x="36051" y="32506"/>
                      <a:pt x="35410" y="35522"/>
                      <a:pt x="33233" y="35522"/>
                    </a:cubicBezTo>
                    <a:cubicBezTo>
                      <a:pt x="33121" y="35522"/>
                      <a:pt x="33006" y="35514"/>
                      <a:pt x="32886" y="35497"/>
                    </a:cubicBezTo>
                    <a:cubicBezTo>
                      <a:pt x="31455" y="35301"/>
                      <a:pt x="30323" y="33677"/>
                      <a:pt x="29301" y="32710"/>
                    </a:cubicBezTo>
                    <a:cubicBezTo>
                      <a:pt x="31293" y="31588"/>
                      <a:pt x="33057" y="30151"/>
                      <a:pt x="34354" y="28464"/>
                    </a:cubicBezTo>
                    <a:cubicBezTo>
                      <a:pt x="35221" y="27332"/>
                      <a:pt x="35882" y="26070"/>
                      <a:pt x="36368" y="24732"/>
                    </a:cubicBezTo>
                    <a:close/>
                    <a:moveTo>
                      <a:pt x="40016" y="26462"/>
                    </a:moveTo>
                    <a:lnTo>
                      <a:pt x="40016" y="26462"/>
                    </a:lnTo>
                    <a:cubicBezTo>
                      <a:pt x="43427" y="26590"/>
                      <a:pt x="46859" y="28021"/>
                      <a:pt x="49883" y="29449"/>
                    </a:cubicBezTo>
                    <a:lnTo>
                      <a:pt x="49883" y="29446"/>
                    </a:lnTo>
                    <a:cubicBezTo>
                      <a:pt x="52393" y="30631"/>
                      <a:pt x="54588" y="32246"/>
                      <a:pt x="56446" y="34225"/>
                    </a:cubicBezTo>
                    <a:cubicBezTo>
                      <a:pt x="55735" y="34974"/>
                      <a:pt x="55408" y="35987"/>
                      <a:pt x="55314" y="37090"/>
                    </a:cubicBezTo>
                    <a:cubicBezTo>
                      <a:pt x="52914" y="36048"/>
                      <a:pt x="50057" y="35526"/>
                      <a:pt x="47381" y="35526"/>
                    </a:cubicBezTo>
                    <a:cubicBezTo>
                      <a:pt x="46936" y="35526"/>
                      <a:pt x="46496" y="35540"/>
                      <a:pt x="46064" y="35569"/>
                    </a:cubicBezTo>
                    <a:cubicBezTo>
                      <a:pt x="45606" y="34057"/>
                      <a:pt x="45014" y="32585"/>
                      <a:pt x="44225" y="31192"/>
                    </a:cubicBezTo>
                    <a:cubicBezTo>
                      <a:pt x="43261" y="29487"/>
                      <a:pt x="41759" y="27731"/>
                      <a:pt x="40016" y="26462"/>
                    </a:cubicBezTo>
                    <a:close/>
                    <a:moveTo>
                      <a:pt x="36824" y="30980"/>
                    </a:moveTo>
                    <a:lnTo>
                      <a:pt x="36824" y="30980"/>
                    </a:lnTo>
                    <a:cubicBezTo>
                      <a:pt x="37244" y="32769"/>
                      <a:pt x="36920" y="34665"/>
                      <a:pt x="35717" y="36146"/>
                    </a:cubicBezTo>
                    <a:cubicBezTo>
                      <a:pt x="35692" y="36168"/>
                      <a:pt x="35670" y="36193"/>
                      <a:pt x="35654" y="36227"/>
                    </a:cubicBezTo>
                    <a:cubicBezTo>
                      <a:pt x="35035" y="36956"/>
                      <a:pt x="34082" y="37486"/>
                      <a:pt x="33130" y="37486"/>
                    </a:cubicBezTo>
                    <a:cubicBezTo>
                      <a:pt x="32788" y="37486"/>
                      <a:pt x="32446" y="37418"/>
                      <a:pt x="32119" y="37265"/>
                    </a:cubicBezTo>
                    <a:cubicBezTo>
                      <a:pt x="31408" y="36935"/>
                      <a:pt x="30987" y="36196"/>
                      <a:pt x="30747" y="35423"/>
                    </a:cubicBezTo>
                    <a:cubicBezTo>
                      <a:pt x="30744" y="35394"/>
                      <a:pt x="30738" y="35370"/>
                      <a:pt x="30725" y="35348"/>
                    </a:cubicBezTo>
                    <a:cubicBezTo>
                      <a:pt x="30675" y="35173"/>
                      <a:pt x="30632" y="34999"/>
                      <a:pt x="30598" y="34827"/>
                    </a:cubicBezTo>
                    <a:lnTo>
                      <a:pt x="30598" y="34827"/>
                    </a:lnTo>
                    <a:cubicBezTo>
                      <a:pt x="31221" y="35388"/>
                      <a:pt x="31894" y="35868"/>
                      <a:pt x="32724" y="36077"/>
                    </a:cubicBezTo>
                    <a:cubicBezTo>
                      <a:pt x="32918" y="36126"/>
                      <a:pt x="33105" y="36149"/>
                      <a:pt x="33286" y="36149"/>
                    </a:cubicBezTo>
                    <a:cubicBezTo>
                      <a:pt x="34555" y="36149"/>
                      <a:pt x="35486" y="35024"/>
                      <a:pt x="36057" y="33954"/>
                    </a:cubicBezTo>
                    <a:cubicBezTo>
                      <a:pt x="36530" y="33069"/>
                      <a:pt x="36730" y="32031"/>
                      <a:pt x="36824" y="30980"/>
                    </a:cubicBezTo>
                    <a:close/>
                    <a:moveTo>
                      <a:pt x="30426" y="36077"/>
                    </a:moveTo>
                    <a:cubicBezTo>
                      <a:pt x="30975" y="37229"/>
                      <a:pt x="31906" y="38136"/>
                      <a:pt x="33124" y="38136"/>
                    </a:cubicBezTo>
                    <a:cubicBezTo>
                      <a:pt x="33531" y="38136"/>
                      <a:pt x="33971" y="38035"/>
                      <a:pt x="34438" y="37808"/>
                    </a:cubicBezTo>
                    <a:cubicBezTo>
                      <a:pt x="34834" y="37611"/>
                      <a:pt x="35193" y="37384"/>
                      <a:pt x="35514" y="37122"/>
                    </a:cubicBezTo>
                    <a:lnTo>
                      <a:pt x="35514" y="37122"/>
                    </a:lnTo>
                    <a:cubicBezTo>
                      <a:pt x="35380" y="38188"/>
                      <a:pt x="35299" y="39254"/>
                      <a:pt x="35299" y="40327"/>
                    </a:cubicBezTo>
                    <a:cubicBezTo>
                      <a:pt x="35207" y="40323"/>
                      <a:pt x="35115" y="40321"/>
                      <a:pt x="35023" y="40321"/>
                    </a:cubicBezTo>
                    <a:cubicBezTo>
                      <a:pt x="34128" y="40321"/>
                      <a:pt x="33194" y="40503"/>
                      <a:pt x="32371" y="40698"/>
                    </a:cubicBezTo>
                    <a:cubicBezTo>
                      <a:pt x="31318" y="40978"/>
                      <a:pt x="30267" y="41231"/>
                      <a:pt x="29201" y="41412"/>
                    </a:cubicBezTo>
                    <a:cubicBezTo>
                      <a:pt x="29248" y="39504"/>
                      <a:pt x="29478" y="37742"/>
                      <a:pt x="30426" y="36077"/>
                    </a:cubicBezTo>
                    <a:close/>
                    <a:moveTo>
                      <a:pt x="20559" y="41711"/>
                    </a:moveTo>
                    <a:lnTo>
                      <a:pt x="20559" y="41711"/>
                    </a:lnTo>
                    <a:cubicBezTo>
                      <a:pt x="21033" y="44146"/>
                      <a:pt x="20365" y="47669"/>
                      <a:pt x="17700" y="48554"/>
                    </a:cubicBezTo>
                    <a:cubicBezTo>
                      <a:pt x="17700" y="48554"/>
                      <a:pt x="17697" y="48557"/>
                      <a:pt x="17693" y="48557"/>
                    </a:cubicBezTo>
                    <a:cubicBezTo>
                      <a:pt x="17061" y="46521"/>
                      <a:pt x="17182" y="44208"/>
                      <a:pt x="18323" y="42746"/>
                    </a:cubicBezTo>
                    <a:cubicBezTo>
                      <a:pt x="18859" y="42060"/>
                      <a:pt x="19654" y="41783"/>
                      <a:pt x="20559" y="41711"/>
                    </a:cubicBezTo>
                    <a:close/>
                    <a:moveTo>
                      <a:pt x="56864" y="34665"/>
                    </a:moveTo>
                    <a:cubicBezTo>
                      <a:pt x="57515" y="35401"/>
                      <a:pt x="58127" y="36183"/>
                      <a:pt x="58688" y="37016"/>
                    </a:cubicBezTo>
                    <a:cubicBezTo>
                      <a:pt x="61048" y="40498"/>
                      <a:pt x="62276" y="44710"/>
                      <a:pt x="62273" y="48903"/>
                    </a:cubicBezTo>
                    <a:cubicBezTo>
                      <a:pt x="62273" y="49109"/>
                      <a:pt x="62264" y="49315"/>
                      <a:pt x="62257" y="49517"/>
                    </a:cubicBezTo>
                    <a:cubicBezTo>
                      <a:pt x="60733" y="49511"/>
                      <a:pt x="59081" y="47151"/>
                      <a:pt x="58373" y="46066"/>
                    </a:cubicBezTo>
                    <a:cubicBezTo>
                      <a:pt x="57534" y="44776"/>
                      <a:pt x="56979" y="43313"/>
                      <a:pt x="56540" y="41845"/>
                    </a:cubicBezTo>
                    <a:cubicBezTo>
                      <a:pt x="55947" y="39881"/>
                      <a:pt x="55311" y="36364"/>
                      <a:pt x="56864" y="34665"/>
                    </a:cubicBezTo>
                    <a:close/>
                    <a:moveTo>
                      <a:pt x="34855" y="40964"/>
                    </a:moveTo>
                    <a:cubicBezTo>
                      <a:pt x="36433" y="40964"/>
                      <a:pt x="37777" y="41561"/>
                      <a:pt x="37874" y="43619"/>
                    </a:cubicBezTo>
                    <a:cubicBezTo>
                      <a:pt x="37974" y="45845"/>
                      <a:pt x="36269" y="47507"/>
                      <a:pt x="34616" y="48722"/>
                    </a:cubicBezTo>
                    <a:cubicBezTo>
                      <a:pt x="31714" y="50856"/>
                      <a:pt x="27752" y="53017"/>
                      <a:pt x="23940" y="53017"/>
                    </a:cubicBezTo>
                    <a:cubicBezTo>
                      <a:pt x="22972" y="53017"/>
                      <a:pt x="22014" y="52878"/>
                      <a:pt x="21086" y="52563"/>
                    </a:cubicBezTo>
                    <a:cubicBezTo>
                      <a:pt x="19623" y="52068"/>
                      <a:pt x="18520" y="50721"/>
                      <a:pt x="17890" y="49125"/>
                    </a:cubicBezTo>
                    <a:cubicBezTo>
                      <a:pt x="20817" y="48130"/>
                      <a:pt x="21653" y="44439"/>
                      <a:pt x="21167" y="41692"/>
                    </a:cubicBezTo>
                    <a:lnTo>
                      <a:pt x="21167" y="41692"/>
                    </a:lnTo>
                    <a:cubicBezTo>
                      <a:pt x="22785" y="41711"/>
                      <a:pt x="24621" y="42228"/>
                      <a:pt x="25909" y="42266"/>
                    </a:cubicBezTo>
                    <a:cubicBezTo>
                      <a:pt x="26055" y="42270"/>
                      <a:pt x="26202" y="42272"/>
                      <a:pt x="26348" y="42272"/>
                    </a:cubicBezTo>
                    <a:cubicBezTo>
                      <a:pt x="28464" y="42272"/>
                      <a:pt x="30486" y="41820"/>
                      <a:pt x="32534" y="41281"/>
                    </a:cubicBezTo>
                    <a:cubicBezTo>
                      <a:pt x="33287" y="41102"/>
                      <a:pt x="34098" y="40964"/>
                      <a:pt x="34855" y="40964"/>
                    </a:cubicBezTo>
                    <a:close/>
                    <a:moveTo>
                      <a:pt x="47404" y="36131"/>
                    </a:moveTo>
                    <a:cubicBezTo>
                      <a:pt x="50074" y="36131"/>
                      <a:pt x="52925" y="36646"/>
                      <a:pt x="55286" y="37726"/>
                    </a:cubicBezTo>
                    <a:cubicBezTo>
                      <a:pt x="55274" y="39388"/>
                      <a:pt x="55698" y="41153"/>
                      <a:pt x="56084" y="42434"/>
                    </a:cubicBezTo>
                    <a:cubicBezTo>
                      <a:pt x="56630" y="44255"/>
                      <a:pt x="57494" y="45988"/>
                      <a:pt x="58650" y="47497"/>
                    </a:cubicBezTo>
                    <a:cubicBezTo>
                      <a:pt x="58638" y="47516"/>
                      <a:pt x="58622" y="47532"/>
                      <a:pt x="58610" y="47556"/>
                    </a:cubicBezTo>
                    <a:cubicBezTo>
                      <a:pt x="57191" y="51235"/>
                      <a:pt x="53855" y="54478"/>
                      <a:pt x="50323" y="56211"/>
                    </a:cubicBezTo>
                    <a:cubicBezTo>
                      <a:pt x="50286" y="56139"/>
                      <a:pt x="50245" y="56071"/>
                      <a:pt x="50211" y="56002"/>
                    </a:cubicBezTo>
                    <a:cubicBezTo>
                      <a:pt x="48262" y="52158"/>
                      <a:pt x="48069" y="47394"/>
                      <a:pt x="47536" y="43201"/>
                    </a:cubicBezTo>
                    <a:cubicBezTo>
                      <a:pt x="47237" y="40838"/>
                      <a:pt x="46869" y="38459"/>
                      <a:pt x="46230" y="36165"/>
                    </a:cubicBezTo>
                    <a:cubicBezTo>
                      <a:pt x="46616" y="36142"/>
                      <a:pt x="47008" y="36131"/>
                      <a:pt x="47404" y="36131"/>
                    </a:cubicBezTo>
                    <a:close/>
                    <a:moveTo>
                      <a:pt x="59071" y="48015"/>
                    </a:moveTo>
                    <a:cubicBezTo>
                      <a:pt x="59869" y="48931"/>
                      <a:pt x="61135" y="50091"/>
                      <a:pt x="62223" y="50122"/>
                    </a:cubicBezTo>
                    <a:cubicBezTo>
                      <a:pt x="61915" y="54238"/>
                      <a:pt x="60153" y="58144"/>
                      <a:pt x="58516" y="61879"/>
                    </a:cubicBezTo>
                    <a:cubicBezTo>
                      <a:pt x="57699" y="61686"/>
                      <a:pt x="56851" y="61595"/>
                      <a:pt x="56041" y="61318"/>
                    </a:cubicBezTo>
                    <a:cubicBezTo>
                      <a:pt x="55112" y="61003"/>
                      <a:pt x="54261" y="60507"/>
                      <a:pt x="53459" y="59949"/>
                    </a:cubicBezTo>
                    <a:cubicBezTo>
                      <a:pt x="52272" y="59123"/>
                      <a:pt x="51342" y="57982"/>
                      <a:pt x="50616" y="56738"/>
                    </a:cubicBezTo>
                    <a:cubicBezTo>
                      <a:pt x="54208" y="54980"/>
                      <a:pt x="57534" y="51725"/>
                      <a:pt x="59071" y="48015"/>
                    </a:cubicBezTo>
                    <a:close/>
                    <a:moveTo>
                      <a:pt x="36926" y="28006"/>
                    </a:moveTo>
                    <a:cubicBezTo>
                      <a:pt x="40446" y="29262"/>
                      <a:pt x="41647" y="33611"/>
                      <a:pt x="42513" y="36863"/>
                    </a:cubicBezTo>
                    <a:cubicBezTo>
                      <a:pt x="43710" y="41346"/>
                      <a:pt x="44219" y="45923"/>
                      <a:pt x="44929" y="50496"/>
                    </a:cubicBezTo>
                    <a:cubicBezTo>
                      <a:pt x="45572" y="54627"/>
                      <a:pt x="46295" y="58715"/>
                      <a:pt x="49584" y="61561"/>
                    </a:cubicBezTo>
                    <a:cubicBezTo>
                      <a:pt x="50806" y="62618"/>
                      <a:pt x="52287" y="63425"/>
                      <a:pt x="53781" y="64024"/>
                    </a:cubicBezTo>
                    <a:lnTo>
                      <a:pt x="53787" y="64024"/>
                    </a:lnTo>
                    <a:cubicBezTo>
                      <a:pt x="52969" y="64251"/>
                      <a:pt x="52161" y="64373"/>
                      <a:pt x="51341" y="64373"/>
                    </a:cubicBezTo>
                    <a:cubicBezTo>
                      <a:pt x="50689" y="64373"/>
                      <a:pt x="50029" y="64296"/>
                      <a:pt x="49350" y="64133"/>
                    </a:cubicBezTo>
                    <a:cubicBezTo>
                      <a:pt x="49328" y="64128"/>
                      <a:pt x="49307" y="64126"/>
                      <a:pt x="49286" y="64126"/>
                    </a:cubicBezTo>
                    <a:cubicBezTo>
                      <a:pt x="49270" y="64126"/>
                      <a:pt x="49253" y="64127"/>
                      <a:pt x="49238" y="64130"/>
                    </a:cubicBezTo>
                    <a:lnTo>
                      <a:pt x="49238" y="64127"/>
                    </a:lnTo>
                    <a:cubicBezTo>
                      <a:pt x="49048" y="63372"/>
                      <a:pt x="48742" y="62658"/>
                      <a:pt x="48203" y="62047"/>
                    </a:cubicBezTo>
                    <a:cubicBezTo>
                      <a:pt x="47635" y="61404"/>
                      <a:pt x="46882" y="61129"/>
                      <a:pt x="46112" y="61129"/>
                    </a:cubicBezTo>
                    <a:cubicBezTo>
                      <a:pt x="45520" y="61129"/>
                      <a:pt x="44917" y="61292"/>
                      <a:pt x="44381" y="61573"/>
                    </a:cubicBezTo>
                    <a:cubicBezTo>
                      <a:pt x="44440" y="61471"/>
                      <a:pt x="44440" y="61340"/>
                      <a:pt x="44328" y="61231"/>
                    </a:cubicBezTo>
                    <a:cubicBezTo>
                      <a:pt x="40465" y="57555"/>
                      <a:pt x="38036" y="52719"/>
                      <a:pt x="36864" y="47560"/>
                    </a:cubicBezTo>
                    <a:cubicBezTo>
                      <a:pt x="37132" y="47257"/>
                      <a:pt x="37385" y="46945"/>
                      <a:pt x="37609" y="46615"/>
                    </a:cubicBezTo>
                    <a:cubicBezTo>
                      <a:pt x="38463" y="45362"/>
                      <a:pt x="38856" y="43351"/>
                      <a:pt x="38127" y="41948"/>
                    </a:cubicBezTo>
                    <a:cubicBezTo>
                      <a:pt x="37628" y="40991"/>
                      <a:pt x="36820" y="40548"/>
                      <a:pt x="35904" y="40392"/>
                    </a:cubicBezTo>
                    <a:cubicBezTo>
                      <a:pt x="35898" y="39076"/>
                      <a:pt x="36013" y="37773"/>
                      <a:pt x="36206" y="36470"/>
                    </a:cubicBezTo>
                    <a:cubicBezTo>
                      <a:pt x="36209" y="36458"/>
                      <a:pt x="36206" y="36448"/>
                      <a:pt x="36206" y="36439"/>
                    </a:cubicBezTo>
                    <a:cubicBezTo>
                      <a:pt x="37815" y="34556"/>
                      <a:pt x="37993" y="31719"/>
                      <a:pt x="36901" y="29374"/>
                    </a:cubicBezTo>
                    <a:cubicBezTo>
                      <a:pt x="36911" y="29013"/>
                      <a:pt x="36914" y="28657"/>
                      <a:pt x="36923" y="28314"/>
                    </a:cubicBezTo>
                    <a:cubicBezTo>
                      <a:pt x="36926" y="28211"/>
                      <a:pt x="36926" y="28109"/>
                      <a:pt x="36926" y="28006"/>
                    </a:cubicBezTo>
                    <a:close/>
                    <a:moveTo>
                      <a:pt x="36961" y="25536"/>
                    </a:moveTo>
                    <a:cubicBezTo>
                      <a:pt x="37600" y="25739"/>
                      <a:pt x="38208" y="26010"/>
                      <a:pt x="38781" y="26344"/>
                    </a:cubicBezTo>
                    <a:cubicBezTo>
                      <a:pt x="38822" y="26403"/>
                      <a:pt x="38887" y="26444"/>
                      <a:pt x="38975" y="26453"/>
                    </a:cubicBezTo>
                    <a:cubicBezTo>
                      <a:pt x="42067" y="28336"/>
                      <a:pt x="44222" y="31946"/>
                      <a:pt x="45325" y="35192"/>
                    </a:cubicBezTo>
                    <a:cubicBezTo>
                      <a:pt x="46809" y="39563"/>
                      <a:pt x="46990" y="44283"/>
                      <a:pt x="47670" y="48816"/>
                    </a:cubicBezTo>
                    <a:cubicBezTo>
                      <a:pt x="48162" y="52121"/>
                      <a:pt x="48876" y="55547"/>
                      <a:pt x="50906" y="58278"/>
                    </a:cubicBezTo>
                    <a:cubicBezTo>
                      <a:pt x="51701" y="59347"/>
                      <a:pt x="52711" y="60211"/>
                      <a:pt x="53830" y="60925"/>
                    </a:cubicBezTo>
                    <a:cubicBezTo>
                      <a:pt x="54470" y="61337"/>
                      <a:pt x="55174" y="61630"/>
                      <a:pt x="55879" y="61901"/>
                    </a:cubicBezTo>
                    <a:cubicBezTo>
                      <a:pt x="56702" y="62219"/>
                      <a:pt x="58791" y="62219"/>
                      <a:pt x="59236" y="62964"/>
                    </a:cubicBezTo>
                    <a:cubicBezTo>
                      <a:pt x="59956" y="64159"/>
                      <a:pt x="59006" y="64601"/>
                      <a:pt x="58016" y="64601"/>
                    </a:cubicBezTo>
                    <a:cubicBezTo>
                      <a:pt x="57753" y="64601"/>
                      <a:pt x="57488" y="64570"/>
                      <a:pt x="57250" y="64513"/>
                    </a:cubicBezTo>
                    <a:cubicBezTo>
                      <a:pt x="56278" y="64283"/>
                      <a:pt x="55333" y="63968"/>
                      <a:pt x="54398" y="63622"/>
                    </a:cubicBezTo>
                    <a:cubicBezTo>
                      <a:pt x="52247" y="62821"/>
                      <a:pt x="50267" y="61577"/>
                      <a:pt x="48721" y="59874"/>
                    </a:cubicBezTo>
                    <a:cubicBezTo>
                      <a:pt x="47099" y="58088"/>
                      <a:pt x="46579" y="55706"/>
                      <a:pt x="46080" y="53418"/>
                    </a:cubicBezTo>
                    <a:cubicBezTo>
                      <a:pt x="45497" y="50765"/>
                      <a:pt x="45179" y="48052"/>
                      <a:pt x="44802" y="45365"/>
                    </a:cubicBezTo>
                    <a:cubicBezTo>
                      <a:pt x="44247" y="41374"/>
                      <a:pt x="43492" y="37374"/>
                      <a:pt x="42142" y="33571"/>
                    </a:cubicBezTo>
                    <a:cubicBezTo>
                      <a:pt x="41216" y="30955"/>
                      <a:pt x="39723" y="28264"/>
                      <a:pt x="36936" y="27363"/>
                    </a:cubicBezTo>
                    <a:cubicBezTo>
                      <a:pt x="36945" y="26752"/>
                      <a:pt x="36951" y="26144"/>
                      <a:pt x="36961" y="25536"/>
                    </a:cubicBezTo>
                    <a:close/>
                    <a:moveTo>
                      <a:pt x="36371" y="48074"/>
                    </a:moveTo>
                    <a:cubicBezTo>
                      <a:pt x="37594" y="53196"/>
                      <a:pt x="40057" y="57998"/>
                      <a:pt x="43901" y="61661"/>
                    </a:cubicBezTo>
                    <a:cubicBezTo>
                      <a:pt x="43960" y="61717"/>
                      <a:pt x="44028" y="61736"/>
                      <a:pt x="44094" y="61739"/>
                    </a:cubicBezTo>
                    <a:cubicBezTo>
                      <a:pt x="43704" y="61988"/>
                      <a:pt x="43358" y="62300"/>
                      <a:pt x="43099" y="62662"/>
                    </a:cubicBezTo>
                    <a:cubicBezTo>
                      <a:pt x="42367" y="63890"/>
                      <a:pt x="41824" y="65224"/>
                      <a:pt x="41428" y="66615"/>
                    </a:cubicBezTo>
                    <a:cubicBezTo>
                      <a:pt x="41394" y="66565"/>
                      <a:pt x="41347" y="66521"/>
                      <a:pt x="41279" y="66496"/>
                    </a:cubicBezTo>
                    <a:cubicBezTo>
                      <a:pt x="34875" y="64195"/>
                      <a:pt x="32259" y="57842"/>
                      <a:pt x="30601" y="51812"/>
                    </a:cubicBezTo>
                    <a:cubicBezTo>
                      <a:pt x="32590" y="50902"/>
                      <a:pt x="34750" y="49680"/>
                      <a:pt x="36371" y="48074"/>
                    </a:cubicBezTo>
                    <a:close/>
                    <a:moveTo>
                      <a:pt x="54653" y="64386"/>
                    </a:moveTo>
                    <a:cubicBezTo>
                      <a:pt x="54791" y="64442"/>
                      <a:pt x="54928" y="64501"/>
                      <a:pt x="55074" y="64560"/>
                    </a:cubicBezTo>
                    <a:cubicBezTo>
                      <a:pt x="53593" y="66175"/>
                      <a:pt x="52053" y="67107"/>
                      <a:pt x="49790" y="67400"/>
                    </a:cubicBezTo>
                    <a:cubicBezTo>
                      <a:pt x="49752" y="67407"/>
                      <a:pt x="49718" y="67419"/>
                      <a:pt x="49684" y="67438"/>
                    </a:cubicBezTo>
                    <a:cubicBezTo>
                      <a:pt x="49615" y="66898"/>
                      <a:pt x="49559" y="66353"/>
                      <a:pt x="49506" y="65795"/>
                    </a:cubicBezTo>
                    <a:cubicBezTo>
                      <a:pt x="49472" y="65442"/>
                      <a:pt x="49428" y="65096"/>
                      <a:pt x="49372" y="64753"/>
                    </a:cubicBezTo>
                    <a:lnTo>
                      <a:pt x="49372" y="64753"/>
                    </a:lnTo>
                    <a:cubicBezTo>
                      <a:pt x="50047" y="64902"/>
                      <a:pt x="50709" y="64974"/>
                      <a:pt x="51365" y="64974"/>
                    </a:cubicBezTo>
                    <a:cubicBezTo>
                      <a:pt x="52460" y="64974"/>
                      <a:pt x="53540" y="64773"/>
                      <a:pt x="54638" y="64395"/>
                    </a:cubicBezTo>
                    <a:cubicBezTo>
                      <a:pt x="54644" y="64392"/>
                      <a:pt x="54647" y="64389"/>
                      <a:pt x="54653" y="64386"/>
                    </a:cubicBezTo>
                    <a:close/>
                    <a:moveTo>
                      <a:pt x="33191" y="60083"/>
                    </a:moveTo>
                    <a:cubicBezTo>
                      <a:pt x="34445" y="62262"/>
                      <a:pt x="36047" y="64177"/>
                      <a:pt x="38164" y="65583"/>
                    </a:cubicBezTo>
                    <a:cubicBezTo>
                      <a:pt x="37039" y="66677"/>
                      <a:pt x="36110" y="67591"/>
                      <a:pt x="35561" y="69118"/>
                    </a:cubicBezTo>
                    <a:cubicBezTo>
                      <a:pt x="34940" y="70852"/>
                      <a:pt x="35109" y="72810"/>
                      <a:pt x="35411" y="74583"/>
                    </a:cubicBezTo>
                    <a:cubicBezTo>
                      <a:pt x="35735" y="76491"/>
                      <a:pt x="37195" y="78739"/>
                      <a:pt x="36689" y="80694"/>
                    </a:cubicBezTo>
                    <a:cubicBezTo>
                      <a:pt x="36418" y="81745"/>
                      <a:pt x="34501" y="81975"/>
                      <a:pt x="32855" y="82019"/>
                    </a:cubicBezTo>
                    <a:cubicBezTo>
                      <a:pt x="32855" y="82004"/>
                      <a:pt x="32858" y="81994"/>
                      <a:pt x="32855" y="81979"/>
                    </a:cubicBezTo>
                    <a:cubicBezTo>
                      <a:pt x="32291" y="79459"/>
                      <a:pt x="30030" y="78135"/>
                      <a:pt x="27652" y="78135"/>
                    </a:cubicBezTo>
                    <a:cubicBezTo>
                      <a:pt x="27188" y="78135"/>
                      <a:pt x="26719" y="78185"/>
                      <a:pt x="26258" y="78287"/>
                    </a:cubicBezTo>
                    <a:cubicBezTo>
                      <a:pt x="26304" y="76145"/>
                      <a:pt x="26700" y="73898"/>
                      <a:pt x="27006" y="71837"/>
                    </a:cubicBezTo>
                    <a:cubicBezTo>
                      <a:pt x="27704" y="67173"/>
                      <a:pt x="30395" y="63812"/>
                      <a:pt x="33163" y="60142"/>
                    </a:cubicBezTo>
                    <a:cubicBezTo>
                      <a:pt x="33179" y="60124"/>
                      <a:pt x="33185" y="60105"/>
                      <a:pt x="33191" y="60083"/>
                    </a:cubicBezTo>
                    <a:close/>
                    <a:moveTo>
                      <a:pt x="27662" y="78736"/>
                    </a:moveTo>
                    <a:cubicBezTo>
                      <a:pt x="29733" y="78736"/>
                      <a:pt x="31694" y="79849"/>
                      <a:pt x="32241" y="82028"/>
                    </a:cubicBezTo>
                    <a:cubicBezTo>
                      <a:pt x="32178" y="82029"/>
                      <a:pt x="32116" y="82029"/>
                      <a:pt x="32056" y="82029"/>
                    </a:cubicBezTo>
                    <a:cubicBezTo>
                      <a:pt x="31664" y="82029"/>
                      <a:pt x="31312" y="82024"/>
                      <a:pt x="31035" y="82024"/>
                    </a:cubicBezTo>
                    <a:cubicBezTo>
                      <a:pt x="30902" y="82024"/>
                      <a:pt x="30786" y="82025"/>
                      <a:pt x="30691" y="82028"/>
                    </a:cubicBezTo>
                    <a:cubicBezTo>
                      <a:pt x="30359" y="82043"/>
                      <a:pt x="30024" y="82055"/>
                      <a:pt x="29696" y="82055"/>
                    </a:cubicBezTo>
                    <a:cubicBezTo>
                      <a:pt x="27946" y="82055"/>
                      <a:pt x="26377" y="81711"/>
                      <a:pt x="26267" y="79522"/>
                    </a:cubicBezTo>
                    <a:cubicBezTo>
                      <a:pt x="26255" y="79319"/>
                      <a:pt x="26255" y="79113"/>
                      <a:pt x="26255" y="78908"/>
                    </a:cubicBezTo>
                    <a:cubicBezTo>
                      <a:pt x="26719" y="78793"/>
                      <a:pt x="27193" y="78736"/>
                      <a:pt x="27662" y="78736"/>
                    </a:cubicBezTo>
                    <a:close/>
                    <a:moveTo>
                      <a:pt x="45919" y="61765"/>
                    </a:moveTo>
                    <a:cubicBezTo>
                      <a:pt x="46362" y="61765"/>
                      <a:pt x="46815" y="61868"/>
                      <a:pt x="47249" y="62079"/>
                    </a:cubicBezTo>
                    <a:cubicBezTo>
                      <a:pt x="48880" y="62864"/>
                      <a:pt x="48867" y="65408"/>
                      <a:pt x="49004" y="66917"/>
                    </a:cubicBezTo>
                    <a:cubicBezTo>
                      <a:pt x="49222" y="69324"/>
                      <a:pt x="49980" y="71244"/>
                      <a:pt x="51168" y="73330"/>
                    </a:cubicBezTo>
                    <a:cubicBezTo>
                      <a:pt x="52406" y="75503"/>
                      <a:pt x="53802" y="77667"/>
                      <a:pt x="53771" y="80255"/>
                    </a:cubicBezTo>
                    <a:cubicBezTo>
                      <a:pt x="53756" y="81670"/>
                      <a:pt x="53157" y="82549"/>
                      <a:pt x="52250" y="83117"/>
                    </a:cubicBezTo>
                    <a:cubicBezTo>
                      <a:pt x="51857" y="81057"/>
                      <a:pt x="49624" y="80078"/>
                      <a:pt x="47357" y="80078"/>
                    </a:cubicBezTo>
                    <a:cubicBezTo>
                      <a:pt x="45399" y="80078"/>
                      <a:pt x="43416" y="80807"/>
                      <a:pt x="42566" y="82200"/>
                    </a:cubicBezTo>
                    <a:cubicBezTo>
                      <a:pt x="41631" y="80741"/>
                      <a:pt x="41572" y="78558"/>
                      <a:pt x="41378" y="76900"/>
                    </a:cubicBezTo>
                    <a:cubicBezTo>
                      <a:pt x="40845" y="72342"/>
                      <a:pt x="41251" y="66955"/>
                      <a:pt x="43620" y="62967"/>
                    </a:cubicBezTo>
                    <a:cubicBezTo>
                      <a:pt x="44191" y="62176"/>
                      <a:pt x="45035" y="61765"/>
                      <a:pt x="45919" y="61765"/>
                    </a:cubicBezTo>
                    <a:close/>
                    <a:moveTo>
                      <a:pt x="47471" y="80691"/>
                    </a:moveTo>
                    <a:cubicBezTo>
                      <a:pt x="49495" y="80691"/>
                      <a:pt x="51454" y="81508"/>
                      <a:pt x="51682" y="83322"/>
                    </a:cubicBezTo>
                    <a:cubicBezTo>
                      <a:pt x="51685" y="83350"/>
                      <a:pt x="51698" y="83375"/>
                      <a:pt x="51707" y="83400"/>
                    </a:cubicBezTo>
                    <a:cubicBezTo>
                      <a:pt x="51127" y="83659"/>
                      <a:pt x="50463" y="83834"/>
                      <a:pt x="49762" y="83955"/>
                    </a:cubicBezTo>
                    <a:cubicBezTo>
                      <a:pt x="49128" y="84067"/>
                      <a:pt x="48474" y="84123"/>
                      <a:pt x="47818" y="84123"/>
                    </a:cubicBezTo>
                    <a:cubicBezTo>
                      <a:pt x="46625" y="84123"/>
                      <a:pt x="45422" y="83939"/>
                      <a:pt x="44312" y="83575"/>
                    </a:cubicBezTo>
                    <a:cubicBezTo>
                      <a:pt x="43745" y="83388"/>
                      <a:pt x="43305" y="83082"/>
                      <a:pt x="42953" y="82699"/>
                    </a:cubicBezTo>
                    <a:cubicBezTo>
                      <a:pt x="42972" y="82680"/>
                      <a:pt x="42990" y="82661"/>
                      <a:pt x="43006" y="82633"/>
                    </a:cubicBezTo>
                    <a:cubicBezTo>
                      <a:pt x="43683" y="81385"/>
                      <a:pt x="45605" y="80691"/>
                      <a:pt x="47471" y="80691"/>
                    </a:cubicBezTo>
                    <a:close/>
                    <a:moveTo>
                      <a:pt x="17200" y="1"/>
                    </a:moveTo>
                    <a:cubicBezTo>
                      <a:pt x="16946" y="1"/>
                      <a:pt x="16718" y="16"/>
                      <a:pt x="16531" y="46"/>
                    </a:cubicBezTo>
                    <a:cubicBezTo>
                      <a:pt x="15162" y="268"/>
                      <a:pt x="13020" y="938"/>
                      <a:pt x="13372" y="2572"/>
                    </a:cubicBezTo>
                    <a:cubicBezTo>
                      <a:pt x="9971" y="4639"/>
                      <a:pt x="6938" y="7348"/>
                      <a:pt x="3910" y="9904"/>
                    </a:cubicBezTo>
                    <a:cubicBezTo>
                      <a:pt x="2529" y="11070"/>
                      <a:pt x="1139" y="12183"/>
                      <a:pt x="540" y="13945"/>
                    </a:cubicBezTo>
                    <a:cubicBezTo>
                      <a:pt x="1" y="15532"/>
                      <a:pt x="496" y="17362"/>
                      <a:pt x="796" y="18939"/>
                    </a:cubicBezTo>
                    <a:cubicBezTo>
                      <a:pt x="1123" y="20667"/>
                      <a:pt x="1560" y="22762"/>
                      <a:pt x="2754" y="24130"/>
                    </a:cubicBezTo>
                    <a:cubicBezTo>
                      <a:pt x="3630" y="25137"/>
                      <a:pt x="4540" y="25467"/>
                      <a:pt x="5598" y="25467"/>
                    </a:cubicBezTo>
                    <a:cubicBezTo>
                      <a:pt x="6132" y="25467"/>
                      <a:pt x="6704" y="25382"/>
                      <a:pt x="7327" y="25259"/>
                    </a:cubicBezTo>
                    <a:cubicBezTo>
                      <a:pt x="7611" y="25200"/>
                      <a:pt x="7895" y="25172"/>
                      <a:pt x="8175" y="25156"/>
                    </a:cubicBezTo>
                    <a:lnTo>
                      <a:pt x="8175" y="25156"/>
                    </a:lnTo>
                    <a:cubicBezTo>
                      <a:pt x="7271" y="27812"/>
                      <a:pt x="8007" y="30428"/>
                      <a:pt x="10074" y="32358"/>
                    </a:cubicBezTo>
                    <a:cubicBezTo>
                      <a:pt x="12234" y="34375"/>
                      <a:pt x="16001" y="35133"/>
                      <a:pt x="18856" y="35298"/>
                    </a:cubicBezTo>
                    <a:cubicBezTo>
                      <a:pt x="19144" y="35314"/>
                      <a:pt x="19435" y="35322"/>
                      <a:pt x="19728" y="35322"/>
                    </a:cubicBezTo>
                    <a:cubicBezTo>
                      <a:pt x="22711" y="35322"/>
                      <a:pt x="25923" y="34480"/>
                      <a:pt x="28739" y="33009"/>
                    </a:cubicBezTo>
                    <a:cubicBezTo>
                      <a:pt x="29135" y="33362"/>
                      <a:pt x="29513" y="33758"/>
                      <a:pt x="29896" y="34147"/>
                    </a:cubicBezTo>
                    <a:cubicBezTo>
                      <a:pt x="29896" y="34157"/>
                      <a:pt x="29893" y="34166"/>
                      <a:pt x="29893" y="34179"/>
                    </a:cubicBezTo>
                    <a:cubicBezTo>
                      <a:pt x="29933" y="34571"/>
                      <a:pt x="30018" y="34974"/>
                      <a:pt x="30145" y="35366"/>
                    </a:cubicBezTo>
                    <a:cubicBezTo>
                      <a:pt x="28911" y="37262"/>
                      <a:pt x="28643" y="39307"/>
                      <a:pt x="28593" y="41511"/>
                    </a:cubicBezTo>
                    <a:cubicBezTo>
                      <a:pt x="28206" y="41567"/>
                      <a:pt x="27817" y="41611"/>
                      <a:pt x="27424" y="41639"/>
                    </a:cubicBezTo>
                    <a:cubicBezTo>
                      <a:pt x="27133" y="41659"/>
                      <a:pt x="26844" y="41669"/>
                      <a:pt x="26556" y="41669"/>
                    </a:cubicBezTo>
                    <a:cubicBezTo>
                      <a:pt x="25033" y="41669"/>
                      <a:pt x="23551" y="41414"/>
                      <a:pt x="22030" y="41231"/>
                    </a:cubicBezTo>
                    <a:cubicBezTo>
                      <a:pt x="21678" y="41188"/>
                      <a:pt x="21339" y="41165"/>
                      <a:pt x="21014" y="41165"/>
                    </a:cubicBezTo>
                    <a:cubicBezTo>
                      <a:pt x="19113" y="41165"/>
                      <a:pt x="17693" y="41940"/>
                      <a:pt x="16998" y="43993"/>
                    </a:cubicBezTo>
                    <a:cubicBezTo>
                      <a:pt x="16337" y="45938"/>
                      <a:pt x="16920" y="48249"/>
                      <a:pt x="17712" y="50057"/>
                    </a:cubicBezTo>
                    <a:cubicBezTo>
                      <a:pt x="18632" y="52152"/>
                      <a:pt x="20365" y="53218"/>
                      <a:pt x="22601" y="53546"/>
                    </a:cubicBezTo>
                    <a:cubicBezTo>
                      <a:pt x="23015" y="53606"/>
                      <a:pt x="23432" y="53634"/>
                      <a:pt x="23849" y="53634"/>
                    </a:cubicBezTo>
                    <a:cubicBezTo>
                      <a:pt x="25978" y="53634"/>
                      <a:pt x="28116" y="52904"/>
                      <a:pt x="30043" y="52061"/>
                    </a:cubicBezTo>
                    <a:cubicBezTo>
                      <a:pt x="30769" y="54690"/>
                      <a:pt x="31682" y="57349"/>
                      <a:pt x="32986" y="59725"/>
                    </a:cubicBezTo>
                    <a:cubicBezTo>
                      <a:pt x="32956" y="59717"/>
                      <a:pt x="32926" y="59712"/>
                      <a:pt x="32895" y="59712"/>
                    </a:cubicBezTo>
                    <a:cubicBezTo>
                      <a:pt x="32804" y="59712"/>
                      <a:pt x="32710" y="59749"/>
                      <a:pt x="32643" y="59840"/>
                    </a:cubicBezTo>
                    <a:cubicBezTo>
                      <a:pt x="30950" y="62079"/>
                      <a:pt x="29160" y="64267"/>
                      <a:pt x="27866" y="66771"/>
                    </a:cubicBezTo>
                    <a:cubicBezTo>
                      <a:pt x="26894" y="68657"/>
                      <a:pt x="26526" y="70743"/>
                      <a:pt x="26258" y="72828"/>
                    </a:cubicBezTo>
                    <a:cubicBezTo>
                      <a:pt x="26086" y="74178"/>
                      <a:pt x="25949" y="75531"/>
                      <a:pt x="25831" y="76887"/>
                    </a:cubicBezTo>
                    <a:cubicBezTo>
                      <a:pt x="25734" y="77991"/>
                      <a:pt x="25503" y="79229"/>
                      <a:pt x="25734" y="80329"/>
                    </a:cubicBezTo>
                    <a:cubicBezTo>
                      <a:pt x="26008" y="81654"/>
                      <a:pt x="26884" y="82406"/>
                      <a:pt x="28234" y="82568"/>
                    </a:cubicBezTo>
                    <a:cubicBezTo>
                      <a:pt x="28948" y="82654"/>
                      <a:pt x="29685" y="82692"/>
                      <a:pt x="30430" y="82692"/>
                    </a:cubicBezTo>
                    <a:cubicBezTo>
                      <a:pt x="32081" y="82692"/>
                      <a:pt x="33771" y="82506"/>
                      <a:pt x="35336" y="82244"/>
                    </a:cubicBezTo>
                    <a:cubicBezTo>
                      <a:pt x="36281" y="82088"/>
                      <a:pt x="37213" y="81558"/>
                      <a:pt x="37347" y="80529"/>
                    </a:cubicBezTo>
                    <a:cubicBezTo>
                      <a:pt x="37647" y="78181"/>
                      <a:pt x="36150" y="75746"/>
                      <a:pt x="35841" y="73433"/>
                    </a:cubicBezTo>
                    <a:cubicBezTo>
                      <a:pt x="35654" y="72039"/>
                      <a:pt x="35751" y="70624"/>
                      <a:pt x="36144" y="69280"/>
                    </a:cubicBezTo>
                    <a:cubicBezTo>
                      <a:pt x="36565" y="67834"/>
                      <a:pt x="37643" y="66923"/>
                      <a:pt x="38685" y="65923"/>
                    </a:cubicBezTo>
                    <a:cubicBezTo>
                      <a:pt x="39433" y="66372"/>
                      <a:pt x="40240" y="66764"/>
                      <a:pt x="41117" y="67079"/>
                    </a:cubicBezTo>
                    <a:cubicBezTo>
                      <a:pt x="41148" y="67091"/>
                      <a:pt x="41178" y="67096"/>
                      <a:pt x="41206" y="67096"/>
                    </a:cubicBezTo>
                    <a:cubicBezTo>
                      <a:pt x="41239" y="67096"/>
                      <a:pt x="41269" y="67089"/>
                      <a:pt x="41297" y="67079"/>
                    </a:cubicBezTo>
                    <a:lnTo>
                      <a:pt x="41297" y="67079"/>
                    </a:lnTo>
                    <a:cubicBezTo>
                      <a:pt x="40138" y="71553"/>
                      <a:pt x="40487" y="76597"/>
                      <a:pt x="41463" y="80894"/>
                    </a:cubicBezTo>
                    <a:cubicBezTo>
                      <a:pt x="41943" y="83017"/>
                      <a:pt x="42912" y="83883"/>
                      <a:pt x="45035" y="84410"/>
                    </a:cubicBezTo>
                    <a:cubicBezTo>
                      <a:pt x="45915" y="84628"/>
                      <a:pt x="46847" y="84735"/>
                      <a:pt x="47784" y="84735"/>
                    </a:cubicBezTo>
                    <a:cubicBezTo>
                      <a:pt x="49147" y="84735"/>
                      <a:pt x="50520" y="84508"/>
                      <a:pt x="51757" y="84061"/>
                    </a:cubicBezTo>
                    <a:cubicBezTo>
                      <a:pt x="57503" y="81975"/>
                      <a:pt x="52446" y="74590"/>
                      <a:pt x="50809" y="71410"/>
                    </a:cubicBezTo>
                    <a:cubicBezTo>
                      <a:pt x="50236" y="70294"/>
                      <a:pt x="49946" y="69168"/>
                      <a:pt x="49765" y="68002"/>
                    </a:cubicBezTo>
                    <a:cubicBezTo>
                      <a:pt x="49774" y="68002"/>
                      <a:pt x="49781" y="68005"/>
                      <a:pt x="49790" y="68005"/>
                    </a:cubicBezTo>
                    <a:cubicBezTo>
                      <a:pt x="52325" y="67675"/>
                      <a:pt x="54014" y="66674"/>
                      <a:pt x="55673" y="64797"/>
                    </a:cubicBezTo>
                    <a:cubicBezTo>
                      <a:pt x="56582" y="65144"/>
                      <a:pt x="57562" y="65446"/>
                      <a:pt x="58379" y="65446"/>
                    </a:cubicBezTo>
                    <a:cubicBezTo>
                      <a:pt x="58581" y="65446"/>
                      <a:pt x="58774" y="65427"/>
                      <a:pt x="58953" y="65386"/>
                    </a:cubicBezTo>
                    <a:cubicBezTo>
                      <a:pt x="60399" y="65056"/>
                      <a:pt x="60393" y="62571"/>
                      <a:pt x="59096" y="62044"/>
                    </a:cubicBezTo>
                    <a:cubicBezTo>
                      <a:pt x="60867" y="57998"/>
                      <a:pt x="62591" y="53932"/>
                      <a:pt x="62859" y="49464"/>
                    </a:cubicBezTo>
                    <a:cubicBezTo>
                      <a:pt x="63118" y="45147"/>
                      <a:pt x="61721" y="40788"/>
                      <a:pt x="59486" y="37134"/>
                    </a:cubicBezTo>
                    <a:cubicBezTo>
                      <a:pt x="57353" y="33652"/>
                      <a:pt x="54205" y="30921"/>
                      <a:pt x="50569" y="29109"/>
                    </a:cubicBezTo>
                    <a:cubicBezTo>
                      <a:pt x="47237" y="27449"/>
                      <a:pt x="43348" y="25843"/>
                      <a:pt x="39554" y="25843"/>
                    </a:cubicBezTo>
                    <a:cubicBezTo>
                      <a:pt x="39401" y="25843"/>
                      <a:pt x="39249" y="25846"/>
                      <a:pt x="39096" y="25851"/>
                    </a:cubicBezTo>
                    <a:cubicBezTo>
                      <a:pt x="38410" y="25443"/>
                      <a:pt x="37696" y="25119"/>
                      <a:pt x="36970" y="24904"/>
                    </a:cubicBezTo>
                    <a:cubicBezTo>
                      <a:pt x="36998" y="23840"/>
                      <a:pt x="37051" y="22780"/>
                      <a:pt x="37185" y="21717"/>
                    </a:cubicBezTo>
                    <a:cubicBezTo>
                      <a:pt x="37195" y="21664"/>
                      <a:pt x="37185" y="21621"/>
                      <a:pt x="37170" y="21580"/>
                    </a:cubicBezTo>
                    <a:cubicBezTo>
                      <a:pt x="37715" y="18120"/>
                      <a:pt x="37301" y="14438"/>
                      <a:pt x="36219" y="11282"/>
                    </a:cubicBezTo>
                    <a:cubicBezTo>
                      <a:pt x="35290" y="8573"/>
                      <a:pt x="33559" y="5677"/>
                      <a:pt x="31196" y="3981"/>
                    </a:cubicBezTo>
                    <a:cubicBezTo>
                      <a:pt x="28225" y="1848"/>
                      <a:pt x="24478" y="1063"/>
                      <a:pt x="20877" y="938"/>
                    </a:cubicBezTo>
                    <a:cubicBezTo>
                      <a:pt x="20864" y="938"/>
                      <a:pt x="20852" y="944"/>
                      <a:pt x="20839" y="944"/>
                    </a:cubicBezTo>
                    <a:cubicBezTo>
                      <a:pt x="19852" y="285"/>
                      <a:pt x="18284" y="1"/>
                      <a:pt x="17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834;p47">
                <a:extLst>
                  <a:ext uri="{FF2B5EF4-FFF2-40B4-BE49-F238E27FC236}">
                    <a16:creationId xmlns:a16="http://schemas.microsoft.com/office/drawing/2014/main" id="{EBFAD0AC-110A-A87B-064C-8730F0C28021}"/>
                  </a:ext>
                </a:extLst>
              </p:cNvPr>
              <p:cNvSpPr/>
              <p:nvPr/>
            </p:nvSpPr>
            <p:spPr>
              <a:xfrm>
                <a:off x="1820452" y="2708359"/>
                <a:ext cx="165200" cy="175514"/>
              </a:xfrm>
              <a:custGeom>
                <a:avLst/>
                <a:gdLst/>
                <a:ahLst/>
                <a:cxnLst/>
                <a:rect l="l" t="t" r="r" b="b"/>
                <a:pathLst>
                  <a:path w="9482" h="10074" extrusionOk="0">
                    <a:moveTo>
                      <a:pt x="4953" y="683"/>
                    </a:moveTo>
                    <a:cubicBezTo>
                      <a:pt x="5518" y="683"/>
                      <a:pt x="6118" y="824"/>
                      <a:pt x="6741" y="1128"/>
                    </a:cubicBezTo>
                    <a:cubicBezTo>
                      <a:pt x="8858" y="2160"/>
                      <a:pt x="8606" y="4791"/>
                      <a:pt x="7839" y="6590"/>
                    </a:cubicBezTo>
                    <a:cubicBezTo>
                      <a:pt x="7174" y="8152"/>
                      <a:pt x="5553" y="9456"/>
                      <a:pt x="3980" y="9456"/>
                    </a:cubicBezTo>
                    <a:cubicBezTo>
                      <a:pt x="3141" y="9456"/>
                      <a:pt x="2316" y="9085"/>
                      <a:pt x="1656" y="8183"/>
                    </a:cubicBezTo>
                    <a:cubicBezTo>
                      <a:pt x="659" y="6818"/>
                      <a:pt x="955" y="4782"/>
                      <a:pt x="1472" y="3301"/>
                    </a:cubicBezTo>
                    <a:cubicBezTo>
                      <a:pt x="2190" y="1696"/>
                      <a:pt x="3441" y="683"/>
                      <a:pt x="4953" y="683"/>
                    </a:cubicBezTo>
                    <a:close/>
                    <a:moveTo>
                      <a:pt x="5023" y="1"/>
                    </a:moveTo>
                    <a:cubicBezTo>
                      <a:pt x="3263" y="1"/>
                      <a:pt x="1682" y="1317"/>
                      <a:pt x="927" y="3042"/>
                    </a:cubicBezTo>
                    <a:cubicBezTo>
                      <a:pt x="920" y="3052"/>
                      <a:pt x="924" y="3064"/>
                      <a:pt x="920" y="3073"/>
                    </a:cubicBezTo>
                    <a:cubicBezTo>
                      <a:pt x="914" y="3089"/>
                      <a:pt x="902" y="3098"/>
                      <a:pt x="896" y="3114"/>
                    </a:cubicBezTo>
                    <a:cubicBezTo>
                      <a:pt x="216" y="5050"/>
                      <a:pt x="1" y="8130"/>
                      <a:pt x="2018" y="9427"/>
                    </a:cubicBezTo>
                    <a:cubicBezTo>
                      <a:pt x="2718" y="9877"/>
                      <a:pt x="3410" y="10073"/>
                      <a:pt x="4071" y="10073"/>
                    </a:cubicBezTo>
                    <a:cubicBezTo>
                      <a:pt x="6049" y="10073"/>
                      <a:pt x="7752" y="8324"/>
                      <a:pt x="8574" y="6394"/>
                    </a:cubicBezTo>
                    <a:cubicBezTo>
                      <a:pt x="9482" y="4268"/>
                      <a:pt x="9070" y="1858"/>
                      <a:pt x="7047" y="604"/>
                    </a:cubicBezTo>
                    <a:cubicBezTo>
                      <a:pt x="6370" y="186"/>
                      <a:pt x="5684" y="1"/>
                      <a:pt x="5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835;p47">
                <a:extLst>
                  <a:ext uri="{FF2B5EF4-FFF2-40B4-BE49-F238E27FC236}">
                    <a16:creationId xmlns:a16="http://schemas.microsoft.com/office/drawing/2014/main" id="{EAB5CAC0-4ACE-99E3-5CF6-2A8C576891AE}"/>
                  </a:ext>
                </a:extLst>
              </p:cNvPr>
              <p:cNvSpPr/>
              <p:nvPr/>
            </p:nvSpPr>
            <p:spPr>
              <a:xfrm>
                <a:off x="1855001" y="2755923"/>
                <a:ext cx="80300" cy="80875"/>
              </a:xfrm>
              <a:custGeom>
                <a:avLst/>
                <a:gdLst/>
                <a:ahLst/>
                <a:cxnLst/>
                <a:rect l="l" t="t" r="r" b="b"/>
                <a:pathLst>
                  <a:path w="4609" h="4642" extrusionOk="0">
                    <a:moveTo>
                      <a:pt x="2194" y="0"/>
                    </a:moveTo>
                    <a:cubicBezTo>
                      <a:pt x="987" y="0"/>
                      <a:pt x="200" y="1042"/>
                      <a:pt x="94" y="1949"/>
                    </a:cubicBezTo>
                    <a:cubicBezTo>
                      <a:pt x="1" y="2747"/>
                      <a:pt x="172" y="3651"/>
                      <a:pt x="749" y="4131"/>
                    </a:cubicBezTo>
                    <a:cubicBezTo>
                      <a:pt x="995" y="4337"/>
                      <a:pt x="1294" y="4490"/>
                      <a:pt x="1619" y="4571"/>
                    </a:cubicBezTo>
                    <a:cubicBezTo>
                      <a:pt x="1804" y="4618"/>
                      <a:pt x="1994" y="4641"/>
                      <a:pt x="2184" y="4641"/>
                    </a:cubicBezTo>
                    <a:cubicBezTo>
                      <a:pt x="2562" y="4641"/>
                      <a:pt x="2938" y="4550"/>
                      <a:pt x="3268" y="4371"/>
                    </a:cubicBezTo>
                    <a:cubicBezTo>
                      <a:pt x="3536" y="4228"/>
                      <a:pt x="3798" y="4000"/>
                      <a:pt x="3994" y="3735"/>
                    </a:cubicBezTo>
                    <a:cubicBezTo>
                      <a:pt x="4608" y="2906"/>
                      <a:pt x="4319" y="1428"/>
                      <a:pt x="4029" y="973"/>
                    </a:cubicBezTo>
                    <a:cubicBezTo>
                      <a:pt x="3751" y="534"/>
                      <a:pt x="3290" y="206"/>
                      <a:pt x="2757" y="72"/>
                    </a:cubicBezTo>
                    <a:cubicBezTo>
                      <a:pt x="2561" y="23"/>
                      <a:pt x="2373" y="0"/>
                      <a:pt x="2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836;p47">
                <a:extLst>
                  <a:ext uri="{FF2B5EF4-FFF2-40B4-BE49-F238E27FC236}">
                    <a16:creationId xmlns:a16="http://schemas.microsoft.com/office/drawing/2014/main" id="{247F8474-400F-3E1B-28FB-89204A070D18}"/>
                  </a:ext>
                </a:extLst>
              </p:cNvPr>
              <p:cNvSpPr/>
              <p:nvPr/>
            </p:nvSpPr>
            <p:spPr>
              <a:xfrm>
                <a:off x="1882859" y="2771777"/>
                <a:ext cx="28869" cy="28869"/>
              </a:xfrm>
              <a:custGeom>
                <a:avLst/>
                <a:gdLst/>
                <a:ahLst/>
                <a:cxnLst/>
                <a:rect l="l" t="t" r="r" b="b"/>
                <a:pathLst>
                  <a:path w="1657" h="1657" extrusionOk="0">
                    <a:moveTo>
                      <a:pt x="827" y="1"/>
                    </a:moveTo>
                    <a:cubicBezTo>
                      <a:pt x="375" y="1"/>
                      <a:pt x="1" y="378"/>
                      <a:pt x="1" y="827"/>
                    </a:cubicBezTo>
                    <a:cubicBezTo>
                      <a:pt x="1" y="1279"/>
                      <a:pt x="375" y="1656"/>
                      <a:pt x="827" y="1656"/>
                    </a:cubicBezTo>
                    <a:cubicBezTo>
                      <a:pt x="1279" y="1656"/>
                      <a:pt x="1656" y="1279"/>
                      <a:pt x="1656" y="827"/>
                    </a:cubicBezTo>
                    <a:cubicBezTo>
                      <a:pt x="1656" y="378"/>
                      <a:pt x="1279" y="1"/>
                      <a:pt x="8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837;p47">
                <a:extLst>
                  <a:ext uri="{FF2B5EF4-FFF2-40B4-BE49-F238E27FC236}">
                    <a16:creationId xmlns:a16="http://schemas.microsoft.com/office/drawing/2014/main" id="{500AE14F-1932-4F17-D326-579E8ABADA60}"/>
                  </a:ext>
                </a:extLst>
              </p:cNvPr>
              <p:cNvSpPr/>
              <p:nvPr/>
            </p:nvSpPr>
            <p:spPr>
              <a:xfrm>
                <a:off x="1876465" y="2803242"/>
                <a:ext cx="16029" cy="16029"/>
              </a:xfrm>
              <a:custGeom>
                <a:avLst/>
                <a:gdLst/>
                <a:ahLst/>
                <a:cxnLst/>
                <a:rect l="l" t="t" r="r" b="b"/>
                <a:pathLst>
                  <a:path w="920" h="920" extrusionOk="0">
                    <a:moveTo>
                      <a:pt x="458" y="0"/>
                    </a:moveTo>
                    <a:cubicBezTo>
                      <a:pt x="209" y="0"/>
                      <a:pt x="0" y="209"/>
                      <a:pt x="0" y="461"/>
                    </a:cubicBezTo>
                    <a:cubicBezTo>
                      <a:pt x="0" y="711"/>
                      <a:pt x="209" y="920"/>
                      <a:pt x="458" y="920"/>
                    </a:cubicBezTo>
                    <a:cubicBezTo>
                      <a:pt x="711" y="920"/>
                      <a:pt x="920" y="711"/>
                      <a:pt x="920" y="461"/>
                    </a:cubicBezTo>
                    <a:cubicBezTo>
                      <a:pt x="920" y="209"/>
                      <a:pt x="708" y="0"/>
                      <a:pt x="4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7674684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grpSp>
        <p:nvGrpSpPr>
          <p:cNvPr id="1215" name="Google Shape;1215;p29"/>
          <p:cNvGrpSpPr/>
          <p:nvPr/>
        </p:nvGrpSpPr>
        <p:grpSpPr>
          <a:xfrm flipH="1">
            <a:off x="6620581" y="2705510"/>
            <a:ext cx="1169262" cy="1764695"/>
            <a:chOff x="7544770" y="3024015"/>
            <a:chExt cx="1169262" cy="1764695"/>
          </a:xfrm>
        </p:grpSpPr>
        <p:grpSp>
          <p:nvGrpSpPr>
            <p:cNvPr id="1216" name="Google Shape;1216;p29"/>
            <p:cNvGrpSpPr/>
            <p:nvPr/>
          </p:nvGrpSpPr>
          <p:grpSpPr>
            <a:xfrm>
              <a:off x="7544842" y="3024015"/>
              <a:ext cx="1169134" cy="1764695"/>
              <a:chOff x="5280088" y="2697258"/>
              <a:chExt cx="913600" cy="1378992"/>
            </a:xfrm>
          </p:grpSpPr>
          <p:sp>
            <p:nvSpPr>
              <p:cNvPr id="1217" name="Google Shape;1217;p29"/>
              <p:cNvSpPr/>
              <p:nvPr/>
            </p:nvSpPr>
            <p:spPr>
              <a:xfrm>
                <a:off x="5801425" y="2722263"/>
                <a:ext cx="70550" cy="88225"/>
              </a:xfrm>
              <a:custGeom>
                <a:avLst/>
                <a:gdLst/>
                <a:ahLst/>
                <a:cxnLst/>
                <a:rect l="l" t="t" r="r" b="b"/>
                <a:pathLst>
                  <a:path w="2822" h="3529" extrusionOk="0">
                    <a:moveTo>
                      <a:pt x="2734" y="0"/>
                    </a:moveTo>
                    <a:cubicBezTo>
                      <a:pt x="2730" y="0"/>
                      <a:pt x="2726" y="0"/>
                      <a:pt x="2723" y="1"/>
                    </a:cubicBezTo>
                    <a:cubicBezTo>
                      <a:pt x="523" y="245"/>
                      <a:pt x="13" y="3400"/>
                      <a:pt x="8" y="3432"/>
                    </a:cubicBezTo>
                    <a:cubicBezTo>
                      <a:pt x="1" y="3477"/>
                      <a:pt x="34" y="3521"/>
                      <a:pt x="80" y="3529"/>
                    </a:cubicBezTo>
                    <a:lnTo>
                      <a:pt x="93" y="3529"/>
                    </a:lnTo>
                    <a:cubicBezTo>
                      <a:pt x="134" y="3529"/>
                      <a:pt x="171" y="3500"/>
                      <a:pt x="177" y="3458"/>
                    </a:cubicBezTo>
                    <a:cubicBezTo>
                      <a:pt x="181" y="3427"/>
                      <a:pt x="673" y="400"/>
                      <a:pt x="2741" y="169"/>
                    </a:cubicBezTo>
                    <a:cubicBezTo>
                      <a:pt x="2788" y="165"/>
                      <a:pt x="2821" y="122"/>
                      <a:pt x="2817" y="75"/>
                    </a:cubicBezTo>
                    <a:cubicBezTo>
                      <a:pt x="2811" y="33"/>
                      <a:pt x="2778" y="0"/>
                      <a:pt x="2734" y="0"/>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9"/>
              <p:cNvSpPr/>
              <p:nvPr/>
            </p:nvSpPr>
            <p:spPr>
              <a:xfrm>
                <a:off x="5622775" y="2758238"/>
                <a:ext cx="70825" cy="52250"/>
              </a:xfrm>
              <a:custGeom>
                <a:avLst/>
                <a:gdLst/>
                <a:ahLst/>
                <a:cxnLst/>
                <a:rect l="l" t="t" r="r" b="b"/>
                <a:pathLst>
                  <a:path w="2833" h="2090" extrusionOk="0">
                    <a:moveTo>
                      <a:pt x="97" y="1"/>
                    </a:moveTo>
                    <a:cubicBezTo>
                      <a:pt x="62" y="1"/>
                      <a:pt x="28" y="23"/>
                      <a:pt x="16" y="59"/>
                    </a:cubicBezTo>
                    <a:cubicBezTo>
                      <a:pt x="1" y="103"/>
                      <a:pt x="25" y="151"/>
                      <a:pt x="71" y="166"/>
                    </a:cubicBezTo>
                    <a:cubicBezTo>
                      <a:pt x="1470" y="633"/>
                      <a:pt x="2659" y="2046"/>
                      <a:pt x="2671" y="2060"/>
                    </a:cubicBezTo>
                    <a:cubicBezTo>
                      <a:pt x="2688" y="2079"/>
                      <a:pt x="2712" y="2090"/>
                      <a:pt x="2737" y="2090"/>
                    </a:cubicBezTo>
                    <a:cubicBezTo>
                      <a:pt x="2756" y="2090"/>
                      <a:pt x="2775" y="2084"/>
                      <a:pt x="2791" y="2070"/>
                    </a:cubicBezTo>
                    <a:cubicBezTo>
                      <a:pt x="2828" y="2040"/>
                      <a:pt x="2832" y="1987"/>
                      <a:pt x="2802" y="1950"/>
                    </a:cubicBezTo>
                    <a:cubicBezTo>
                      <a:pt x="2752" y="1891"/>
                      <a:pt x="1571" y="487"/>
                      <a:pt x="124" y="6"/>
                    </a:cubicBezTo>
                    <a:cubicBezTo>
                      <a:pt x="115" y="2"/>
                      <a:pt x="106" y="1"/>
                      <a:pt x="97" y="1"/>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9"/>
              <p:cNvSpPr/>
              <p:nvPr/>
            </p:nvSpPr>
            <p:spPr>
              <a:xfrm>
                <a:off x="5280088" y="2824175"/>
                <a:ext cx="913600" cy="1252075"/>
              </a:xfrm>
              <a:custGeom>
                <a:avLst/>
                <a:gdLst/>
                <a:ahLst/>
                <a:cxnLst/>
                <a:rect l="l" t="t" r="r" b="b"/>
                <a:pathLst>
                  <a:path w="36544" h="50083" extrusionOk="0">
                    <a:moveTo>
                      <a:pt x="24219" y="49361"/>
                    </a:moveTo>
                    <a:cubicBezTo>
                      <a:pt x="24224" y="49369"/>
                      <a:pt x="24228" y="49375"/>
                      <a:pt x="24233" y="49383"/>
                    </a:cubicBezTo>
                    <a:cubicBezTo>
                      <a:pt x="24222" y="49386"/>
                      <a:pt x="24211" y="49389"/>
                      <a:pt x="24201" y="49393"/>
                    </a:cubicBezTo>
                    <a:cubicBezTo>
                      <a:pt x="24207" y="49383"/>
                      <a:pt x="24213" y="49372"/>
                      <a:pt x="24219" y="49361"/>
                    </a:cubicBezTo>
                    <a:close/>
                    <a:moveTo>
                      <a:pt x="19692" y="1"/>
                    </a:moveTo>
                    <a:cubicBezTo>
                      <a:pt x="19652" y="1"/>
                      <a:pt x="19617" y="32"/>
                      <a:pt x="19610" y="72"/>
                    </a:cubicBezTo>
                    <a:cubicBezTo>
                      <a:pt x="19609" y="77"/>
                      <a:pt x="19609" y="83"/>
                      <a:pt x="19609" y="87"/>
                    </a:cubicBezTo>
                    <a:cubicBezTo>
                      <a:pt x="18515" y="98"/>
                      <a:pt x="17469" y="305"/>
                      <a:pt x="16504" y="676"/>
                    </a:cubicBezTo>
                    <a:cubicBezTo>
                      <a:pt x="10301" y="2790"/>
                      <a:pt x="10380" y="8258"/>
                      <a:pt x="10740" y="10641"/>
                    </a:cubicBezTo>
                    <a:cubicBezTo>
                      <a:pt x="10987" y="12280"/>
                      <a:pt x="11764" y="13266"/>
                      <a:pt x="13257" y="13837"/>
                    </a:cubicBezTo>
                    <a:cubicBezTo>
                      <a:pt x="13401" y="13965"/>
                      <a:pt x="14931" y="15334"/>
                      <a:pt x="15452" y="16735"/>
                    </a:cubicBezTo>
                    <a:cubicBezTo>
                      <a:pt x="15453" y="16740"/>
                      <a:pt x="15455" y="16746"/>
                      <a:pt x="15458" y="16752"/>
                    </a:cubicBezTo>
                    <a:cubicBezTo>
                      <a:pt x="15581" y="17084"/>
                      <a:pt x="15645" y="17418"/>
                      <a:pt x="15619" y="17739"/>
                    </a:cubicBezTo>
                    <a:cubicBezTo>
                      <a:pt x="15324" y="17935"/>
                      <a:pt x="15036" y="18156"/>
                      <a:pt x="14757" y="18402"/>
                    </a:cubicBezTo>
                    <a:cubicBezTo>
                      <a:pt x="14729" y="18379"/>
                      <a:pt x="14700" y="18360"/>
                      <a:pt x="14669" y="18341"/>
                    </a:cubicBezTo>
                    <a:cubicBezTo>
                      <a:pt x="14342" y="18056"/>
                      <a:pt x="13523" y="17905"/>
                      <a:pt x="13007" y="17905"/>
                    </a:cubicBezTo>
                    <a:cubicBezTo>
                      <a:pt x="12894" y="17905"/>
                      <a:pt x="12796" y="17913"/>
                      <a:pt x="12721" y="17927"/>
                    </a:cubicBezTo>
                    <a:lnTo>
                      <a:pt x="2384" y="20257"/>
                    </a:lnTo>
                    <a:cubicBezTo>
                      <a:pt x="2331" y="20268"/>
                      <a:pt x="2279" y="20280"/>
                      <a:pt x="2227" y="20295"/>
                    </a:cubicBezTo>
                    <a:cubicBezTo>
                      <a:pt x="2217" y="20271"/>
                      <a:pt x="2205" y="20248"/>
                      <a:pt x="2189" y="20227"/>
                    </a:cubicBezTo>
                    <a:cubicBezTo>
                      <a:pt x="2068" y="20046"/>
                      <a:pt x="1857" y="19955"/>
                      <a:pt x="1576" y="19954"/>
                    </a:cubicBezTo>
                    <a:cubicBezTo>
                      <a:pt x="1315" y="19958"/>
                      <a:pt x="1031" y="20055"/>
                      <a:pt x="776" y="20227"/>
                    </a:cubicBezTo>
                    <a:cubicBezTo>
                      <a:pt x="240" y="20587"/>
                      <a:pt x="0" y="21174"/>
                      <a:pt x="243" y="21536"/>
                    </a:cubicBezTo>
                    <a:cubicBezTo>
                      <a:pt x="346" y="21689"/>
                      <a:pt x="521" y="21777"/>
                      <a:pt x="731" y="21800"/>
                    </a:cubicBezTo>
                    <a:cubicBezTo>
                      <a:pt x="500" y="22115"/>
                      <a:pt x="438" y="22471"/>
                      <a:pt x="605" y="22720"/>
                    </a:cubicBezTo>
                    <a:cubicBezTo>
                      <a:pt x="691" y="22849"/>
                      <a:pt x="828" y="22931"/>
                      <a:pt x="990" y="22967"/>
                    </a:cubicBezTo>
                    <a:cubicBezTo>
                      <a:pt x="995" y="23008"/>
                      <a:pt x="999" y="23049"/>
                      <a:pt x="1005" y="23090"/>
                    </a:cubicBezTo>
                    <a:cubicBezTo>
                      <a:pt x="841" y="23374"/>
                      <a:pt x="813" y="23675"/>
                      <a:pt x="958" y="23892"/>
                    </a:cubicBezTo>
                    <a:cubicBezTo>
                      <a:pt x="1021" y="23984"/>
                      <a:pt x="1109" y="24056"/>
                      <a:pt x="1216" y="24101"/>
                    </a:cubicBezTo>
                    <a:cubicBezTo>
                      <a:pt x="1224" y="24127"/>
                      <a:pt x="1233" y="24154"/>
                      <a:pt x="1241" y="24180"/>
                    </a:cubicBezTo>
                    <a:cubicBezTo>
                      <a:pt x="1087" y="24423"/>
                      <a:pt x="1057" y="24684"/>
                      <a:pt x="1188" y="24877"/>
                    </a:cubicBezTo>
                    <a:cubicBezTo>
                      <a:pt x="1283" y="25020"/>
                      <a:pt x="1447" y="25096"/>
                      <a:pt x="1640" y="25106"/>
                    </a:cubicBezTo>
                    <a:cubicBezTo>
                      <a:pt x="2001" y="25753"/>
                      <a:pt x="2555" y="26410"/>
                      <a:pt x="3375" y="27036"/>
                    </a:cubicBezTo>
                    <a:cubicBezTo>
                      <a:pt x="3680" y="27270"/>
                      <a:pt x="4048" y="27388"/>
                      <a:pt x="4423" y="27388"/>
                    </a:cubicBezTo>
                    <a:cubicBezTo>
                      <a:pt x="4731" y="27388"/>
                      <a:pt x="5045" y="27306"/>
                      <a:pt x="5330" y="27142"/>
                    </a:cubicBezTo>
                    <a:lnTo>
                      <a:pt x="11874" y="22229"/>
                    </a:lnTo>
                    <a:lnTo>
                      <a:pt x="11874" y="22229"/>
                    </a:lnTo>
                    <a:cubicBezTo>
                      <a:pt x="11556" y="22834"/>
                      <a:pt x="11271" y="23461"/>
                      <a:pt x="11022" y="24094"/>
                    </a:cubicBezTo>
                    <a:cubicBezTo>
                      <a:pt x="11019" y="24097"/>
                      <a:pt x="11017" y="24101"/>
                      <a:pt x="11016" y="24106"/>
                    </a:cubicBezTo>
                    <a:cubicBezTo>
                      <a:pt x="10330" y="25849"/>
                      <a:pt x="9927" y="27613"/>
                      <a:pt x="9865" y="29125"/>
                    </a:cubicBezTo>
                    <a:cubicBezTo>
                      <a:pt x="9865" y="29144"/>
                      <a:pt x="9864" y="29163"/>
                      <a:pt x="9864" y="29181"/>
                    </a:cubicBezTo>
                    <a:cubicBezTo>
                      <a:pt x="9862" y="29201"/>
                      <a:pt x="9862" y="29220"/>
                      <a:pt x="9862" y="29240"/>
                    </a:cubicBezTo>
                    <a:cubicBezTo>
                      <a:pt x="9861" y="29280"/>
                      <a:pt x="9859" y="29317"/>
                      <a:pt x="9859" y="29357"/>
                    </a:cubicBezTo>
                    <a:cubicBezTo>
                      <a:pt x="9859" y="29368"/>
                      <a:pt x="9859" y="29378"/>
                      <a:pt x="9859" y="29389"/>
                    </a:cubicBezTo>
                    <a:cubicBezTo>
                      <a:pt x="9858" y="29434"/>
                      <a:pt x="9858" y="29477"/>
                      <a:pt x="9858" y="29521"/>
                    </a:cubicBezTo>
                    <a:cubicBezTo>
                      <a:pt x="9858" y="32295"/>
                      <a:pt x="11105" y="34775"/>
                      <a:pt x="13055" y="36401"/>
                    </a:cubicBezTo>
                    <a:cubicBezTo>
                      <a:pt x="12999" y="36482"/>
                      <a:pt x="12955" y="36573"/>
                      <a:pt x="12927" y="36674"/>
                    </a:cubicBezTo>
                    <a:lnTo>
                      <a:pt x="10565" y="47004"/>
                    </a:lnTo>
                    <a:cubicBezTo>
                      <a:pt x="10550" y="47055"/>
                      <a:pt x="10539" y="47108"/>
                      <a:pt x="10532" y="47160"/>
                    </a:cubicBezTo>
                    <a:cubicBezTo>
                      <a:pt x="10504" y="47160"/>
                      <a:pt x="10478" y="47162"/>
                      <a:pt x="10453" y="47165"/>
                    </a:cubicBezTo>
                    <a:cubicBezTo>
                      <a:pt x="10237" y="47196"/>
                      <a:pt x="10056" y="47351"/>
                      <a:pt x="9941" y="47602"/>
                    </a:cubicBezTo>
                    <a:cubicBezTo>
                      <a:pt x="9833" y="47839"/>
                      <a:pt x="9798" y="48136"/>
                      <a:pt x="9842" y="48440"/>
                    </a:cubicBezTo>
                    <a:cubicBezTo>
                      <a:pt x="9886" y="48743"/>
                      <a:pt x="10005" y="49018"/>
                      <a:pt x="10178" y="49214"/>
                    </a:cubicBezTo>
                    <a:cubicBezTo>
                      <a:pt x="10336" y="49396"/>
                      <a:pt x="10522" y="49492"/>
                      <a:pt x="10712" y="49492"/>
                    </a:cubicBezTo>
                    <a:cubicBezTo>
                      <a:pt x="10738" y="49492"/>
                      <a:pt x="10765" y="49490"/>
                      <a:pt x="10793" y="49486"/>
                    </a:cubicBezTo>
                    <a:cubicBezTo>
                      <a:pt x="10972" y="49460"/>
                      <a:pt x="11128" y="49346"/>
                      <a:pt x="11242" y="49164"/>
                    </a:cubicBezTo>
                    <a:cubicBezTo>
                      <a:pt x="11289" y="49250"/>
                      <a:pt x="11342" y="49329"/>
                      <a:pt x="11403" y="49399"/>
                    </a:cubicBezTo>
                    <a:cubicBezTo>
                      <a:pt x="11561" y="49580"/>
                      <a:pt x="11748" y="49677"/>
                      <a:pt x="11937" y="49677"/>
                    </a:cubicBezTo>
                    <a:cubicBezTo>
                      <a:pt x="11963" y="49677"/>
                      <a:pt x="11991" y="49674"/>
                      <a:pt x="12018" y="49671"/>
                    </a:cubicBezTo>
                    <a:cubicBezTo>
                      <a:pt x="12170" y="49648"/>
                      <a:pt x="12303" y="49565"/>
                      <a:pt x="12410" y="49431"/>
                    </a:cubicBezTo>
                    <a:cubicBezTo>
                      <a:pt x="12447" y="49445"/>
                      <a:pt x="12485" y="49457"/>
                      <a:pt x="12525" y="49471"/>
                    </a:cubicBezTo>
                    <a:cubicBezTo>
                      <a:pt x="12690" y="49714"/>
                      <a:pt x="12917" y="49864"/>
                      <a:pt x="13149" y="49864"/>
                    </a:cubicBezTo>
                    <a:cubicBezTo>
                      <a:pt x="13175" y="49864"/>
                      <a:pt x="13200" y="49862"/>
                      <a:pt x="13226" y="49858"/>
                    </a:cubicBezTo>
                    <a:cubicBezTo>
                      <a:pt x="13337" y="49841"/>
                      <a:pt x="13439" y="49791"/>
                      <a:pt x="13525" y="49715"/>
                    </a:cubicBezTo>
                    <a:cubicBezTo>
                      <a:pt x="13553" y="49720"/>
                      <a:pt x="13580" y="49724"/>
                      <a:pt x="13609" y="49727"/>
                    </a:cubicBezTo>
                    <a:cubicBezTo>
                      <a:pt x="13745" y="49947"/>
                      <a:pt x="13940" y="50082"/>
                      <a:pt x="14146" y="50082"/>
                    </a:cubicBezTo>
                    <a:cubicBezTo>
                      <a:pt x="14169" y="50082"/>
                      <a:pt x="14192" y="50081"/>
                      <a:pt x="14215" y="50078"/>
                    </a:cubicBezTo>
                    <a:cubicBezTo>
                      <a:pt x="14385" y="50054"/>
                      <a:pt x="14524" y="49938"/>
                      <a:pt x="14615" y="49768"/>
                    </a:cubicBezTo>
                    <a:cubicBezTo>
                      <a:pt x="15356" y="49721"/>
                      <a:pt x="16188" y="49506"/>
                      <a:pt x="17105" y="49036"/>
                    </a:cubicBezTo>
                    <a:cubicBezTo>
                      <a:pt x="17732" y="48718"/>
                      <a:pt x="18101" y="48047"/>
                      <a:pt x="18048" y="47330"/>
                    </a:cubicBezTo>
                    <a:lnTo>
                      <a:pt x="17477" y="38321"/>
                    </a:lnTo>
                    <a:lnTo>
                      <a:pt x="17477" y="38321"/>
                    </a:lnTo>
                    <a:cubicBezTo>
                      <a:pt x="17811" y="38361"/>
                      <a:pt x="18150" y="38382"/>
                      <a:pt x="18490" y="38382"/>
                    </a:cubicBezTo>
                    <a:cubicBezTo>
                      <a:pt x="18535" y="38382"/>
                      <a:pt x="18581" y="38381"/>
                      <a:pt x="18625" y="38381"/>
                    </a:cubicBezTo>
                    <a:lnTo>
                      <a:pt x="18657" y="38381"/>
                    </a:lnTo>
                    <a:cubicBezTo>
                      <a:pt x="18695" y="38379"/>
                      <a:pt x="18734" y="38379"/>
                      <a:pt x="18774" y="38378"/>
                    </a:cubicBezTo>
                    <a:cubicBezTo>
                      <a:pt x="18778" y="38378"/>
                      <a:pt x="18784" y="38376"/>
                      <a:pt x="18789" y="38376"/>
                    </a:cubicBezTo>
                    <a:cubicBezTo>
                      <a:pt x="18982" y="38370"/>
                      <a:pt x="19171" y="38356"/>
                      <a:pt x="19360" y="38337"/>
                    </a:cubicBezTo>
                    <a:lnTo>
                      <a:pt x="19360" y="38337"/>
                    </a:lnTo>
                    <a:lnTo>
                      <a:pt x="18789" y="47335"/>
                    </a:lnTo>
                    <a:cubicBezTo>
                      <a:pt x="18786" y="47377"/>
                      <a:pt x="18784" y="47420"/>
                      <a:pt x="18784" y="47461"/>
                    </a:cubicBezTo>
                    <a:cubicBezTo>
                      <a:pt x="18784" y="47940"/>
                      <a:pt x="18983" y="48397"/>
                      <a:pt x="19329" y="48715"/>
                    </a:cubicBezTo>
                    <a:cubicBezTo>
                      <a:pt x="19435" y="48810"/>
                      <a:pt x="19554" y="48894"/>
                      <a:pt x="19686" y="48961"/>
                    </a:cubicBezTo>
                    <a:cubicBezTo>
                      <a:pt x="19766" y="49002"/>
                      <a:pt x="19845" y="49041"/>
                      <a:pt x="19924" y="49077"/>
                    </a:cubicBezTo>
                    <a:cubicBezTo>
                      <a:pt x="20003" y="49115"/>
                      <a:pt x="20081" y="49150"/>
                      <a:pt x="20160" y="49184"/>
                    </a:cubicBezTo>
                    <a:cubicBezTo>
                      <a:pt x="20198" y="49200"/>
                      <a:pt x="20237" y="49217"/>
                      <a:pt x="20275" y="49232"/>
                    </a:cubicBezTo>
                    <a:cubicBezTo>
                      <a:pt x="20644" y="49383"/>
                      <a:pt x="20996" y="49492"/>
                      <a:pt x="21333" y="49565"/>
                    </a:cubicBezTo>
                    <a:cubicBezTo>
                      <a:pt x="21574" y="49633"/>
                      <a:pt x="21810" y="49683"/>
                      <a:pt x="22036" y="49718"/>
                    </a:cubicBezTo>
                    <a:cubicBezTo>
                      <a:pt x="22127" y="49915"/>
                      <a:pt x="22276" y="50051"/>
                      <a:pt x="22463" y="50078"/>
                    </a:cubicBezTo>
                    <a:cubicBezTo>
                      <a:pt x="22485" y="50081"/>
                      <a:pt x="22508" y="50082"/>
                      <a:pt x="22531" y="50082"/>
                    </a:cubicBezTo>
                    <a:cubicBezTo>
                      <a:pt x="22722" y="50082"/>
                      <a:pt x="22903" y="49966"/>
                      <a:pt x="23038" y="49773"/>
                    </a:cubicBezTo>
                    <a:cubicBezTo>
                      <a:pt x="23096" y="49770"/>
                      <a:pt x="23153" y="49767"/>
                      <a:pt x="23211" y="49761"/>
                    </a:cubicBezTo>
                    <a:cubicBezTo>
                      <a:pt x="23282" y="49812"/>
                      <a:pt x="23363" y="49846"/>
                      <a:pt x="23449" y="49858"/>
                    </a:cubicBezTo>
                    <a:cubicBezTo>
                      <a:pt x="23475" y="49862"/>
                      <a:pt x="23501" y="49864"/>
                      <a:pt x="23527" y="49864"/>
                    </a:cubicBezTo>
                    <a:cubicBezTo>
                      <a:pt x="23707" y="49864"/>
                      <a:pt x="23884" y="49773"/>
                      <a:pt x="24031" y="49619"/>
                    </a:cubicBezTo>
                    <a:cubicBezTo>
                      <a:pt x="24142" y="49591"/>
                      <a:pt x="24249" y="49557"/>
                      <a:pt x="24353" y="49521"/>
                    </a:cubicBezTo>
                    <a:cubicBezTo>
                      <a:pt x="24442" y="49601"/>
                      <a:pt x="24544" y="49653"/>
                      <a:pt x="24659" y="49669"/>
                    </a:cubicBezTo>
                    <a:cubicBezTo>
                      <a:pt x="24685" y="49674"/>
                      <a:pt x="24712" y="49676"/>
                      <a:pt x="24740" y="49676"/>
                    </a:cubicBezTo>
                    <a:cubicBezTo>
                      <a:pt x="24928" y="49676"/>
                      <a:pt x="25115" y="49580"/>
                      <a:pt x="25274" y="49399"/>
                    </a:cubicBezTo>
                    <a:cubicBezTo>
                      <a:pt x="25335" y="49329"/>
                      <a:pt x="25388" y="49250"/>
                      <a:pt x="25435" y="49164"/>
                    </a:cubicBezTo>
                    <a:cubicBezTo>
                      <a:pt x="25547" y="49346"/>
                      <a:pt x="25704" y="49458"/>
                      <a:pt x="25884" y="49486"/>
                    </a:cubicBezTo>
                    <a:cubicBezTo>
                      <a:pt x="25912" y="49489"/>
                      <a:pt x="25938" y="49492"/>
                      <a:pt x="25965" y="49492"/>
                    </a:cubicBezTo>
                    <a:cubicBezTo>
                      <a:pt x="26153" y="49492"/>
                      <a:pt x="26341" y="49395"/>
                      <a:pt x="26499" y="49214"/>
                    </a:cubicBezTo>
                    <a:cubicBezTo>
                      <a:pt x="26671" y="49018"/>
                      <a:pt x="26791" y="48742"/>
                      <a:pt x="26835" y="48440"/>
                    </a:cubicBezTo>
                    <a:cubicBezTo>
                      <a:pt x="26879" y="48136"/>
                      <a:pt x="26844" y="47839"/>
                      <a:pt x="26735" y="47600"/>
                    </a:cubicBezTo>
                    <a:cubicBezTo>
                      <a:pt x="26636" y="47386"/>
                      <a:pt x="26489" y="47242"/>
                      <a:pt x="26313" y="47186"/>
                    </a:cubicBezTo>
                    <a:cubicBezTo>
                      <a:pt x="26302" y="47118"/>
                      <a:pt x="26288" y="47051"/>
                      <a:pt x="26270" y="46984"/>
                    </a:cubicBezTo>
                    <a:lnTo>
                      <a:pt x="23908" y="36655"/>
                    </a:lnTo>
                    <a:cubicBezTo>
                      <a:pt x="23908" y="36653"/>
                      <a:pt x="23908" y="36653"/>
                      <a:pt x="23908" y="36652"/>
                    </a:cubicBezTo>
                    <a:cubicBezTo>
                      <a:pt x="23891" y="36589"/>
                      <a:pt x="23867" y="36529"/>
                      <a:pt x="23838" y="36471"/>
                    </a:cubicBezTo>
                    <a:cubicBezTo>
                      <a:pt x="25837" y="34846"/>
                      <a:pt x="27123" y="32336"/>
                      <a:pt x="27123" y="29521"/>
                    </a:cubicBezTo>
                    <a:lnTo>
                      <a:pt x="27123" y="29521"/>
                    </a:lnTo>
                    <a:lnTo>
                      <a:pt x="27122" y="29522"/>
                    </a:lnTo>
                    <a:cubicBezTo>
                      <a:pt x="27122" y="26623"/>
                      <a:pt x="25831" y="22852"/>
                      <a:pt x="23833" y="20169"/>
                    </a:cubicBezTo>
                    <a:lnTo>
                      <a:pt x="34565" y="18483"/>
                    </a:lnTo>
                    <a:cubicBezTo>
                      <a:pt x="35256" y="18281"/>
                      <a:pt x="35754" y="17699"/>
                      <a:pt x="35834" y="17001"/>
                    </a:cubicBezTo>
                    <a:cubicBezTo>
                      <a:pt x="35859" y="16779"/>
                      <a:pt x="35874" y="16565"/>
                      <a:pt x="35881" y="16359"/>
                    </a:cubicBezTo>
                    <a:cubicBezTo>
                      <a:pt x="36278" y="16248"/>
                      <a:pt x="36543" y="15976"/>
                      <a:pt x="36517" y="15676"/>
                    </a:cubicBezTo>
                    <a:cubicBezTo>
                      <a:pt x="36496" y="15425"/>
                      <a:pt x="36282" y="15228"/>
                      <a:pt x="35974" y="15144"/>
                    </a:cubicBezTo>
                    <a:cubicBezTo>
                      <a:pt x="36051" y="15027"/>
                      <a:pt x="36091" y="14897"/>
                      <a:pt x="36080" y="14765"/>
                    </a:cubicBezTo>
                    <a:cubicBezTo>
                      <a:pt x="36062" y="14548"/>
                      <a:pt x="35918" y="14356"/>
                      <a:pt x="35676" y="14227"/>
                    </a:cubicBezTo>
                    <a:cubicBezTo>
                      <a:pt x="35640" y="14208"/>
                      <a:pt x="35602" y="14191"/>
                      <a:pt x="35564" y="14176"/>
                    </a:cubicBezTo>
                    <a:cubicBezTo>
                      <a:pt x="35546" y="14126"/>
                      <a:pt x="35528" y="14075"/>
                      <a:pt x="35508" y="14027"/>
                    </a:cubicBezTo>
                    <a:cubicBezTo>
                      <a:pt x="35594" y="13902"/>
                      <a:pt x="35634" y="13767"/>
                      <a:pt x="35623" y="13629"/>
                    </a:cubicBezTo>
                    <a:cubicBezTo>
                      <a:pt x="35605" y="13412"/>
                      <a:pt x="35461" y="13221"/>
                      <a:pt x="35218" y="13092"/>
                    </a:cubicBezTo>
                    <a:cubicBezTo>
                      <a:pt x="35137" y="13049"/>
                      <a:pt x="35048" y="13014"/>
                      <a:pt x="34954" y="12988"/>
                    </a:cubicBezTo>
                    <a:cubicBezTo>
                      <a:pt x="35106" y="12837"/>
                      <a:pt x="35180" y="12659"/>
                      <a:pt x="35165" y="12477"/>
                    </a:cubicBezTo>
                    <a:cubicBezTo>
                      <a:pt x="35147" y="12260"/>
                      <a:pt x="35002" y="12070"/>
                      <a:pt x="34761" y="11941"/>
                    </a:cubicBezTo>
                    <a:cubicBezTo>
                      <a:pt x="34567" y="11837"/>
                      <a:pt x="34326" y="11783"/>
                      <a:pt x="34073" y="11783"/>
                    </a:cubicBezTo>
                    <a:cubicBezTo>
                      <a:pt x="34025" y="11783"/>
                      <a:pt x="33977" y="11785"/>
                      <a:pt x="33929" y="11789"/>
                    </a:cubicBezTo>
                    <a:cubicBezTo>
                      <a:pt x="33911" y="11791"/>
                      <a:pt x="33891" y="11794"/>
                      <a:pt x="33873" y="11795"/>
                    </a:cubicBezTo>
                    <a:cubicBezTo>
                      <a:pt x="33823" y="11754"/>
                      <a:pt x="33771" y="11715"/>
                      <a:pt x="33721" y="11677"/>
                    </a:cubicBezTo>
                    <a:cubicBezTo>
                      <a:pt x="33671" y="11640"/>
                      <a:pt x="33622" y="11604"/>
                      <a:pt x="33574" y="11571"/>
                    </a:cubicBezTo>
                    <a:cubicBezTo>
                      <a:pt x="33557" y="11558"/>
                      <a:pt x="33539" y="11548"/>
                      <a:pt x="33522" y="11536"/>
                    </a:cubicBezTo>
                    <a:cubicBezTo>
                      <a:pt x="33516" y="11533"/>
                      <a:pt x="33510" y="11530"/>
                      <a:pt x="33504" y="11525"/>
                    </a:cubicBezTo>
                    <a:cubicBezTo>
                      <a:pt x="33492" y="11517"/>
                      <a:pt x="33480" y="11511"/>
                      <a:pt x="33469" y="11504"/>
                    </a:cubicBezTo>
                    <a:cubicBezTo>
                      <a:pt x="33461" y="11499"/>
                      <a:pt x="33454" y="11496"/>
                      <a:pt x="33446" y="11492"/>
                    </a:cubicBezTo>
                    <a:cubicBezTo>
                      <a:pt x="33436" y="11486"/>
                      <a:pt x="33425" y="11479"/>
                      <a:pt x="33414" y="11473"/>
                    </a:cubicBezTo>
                    <a:cubicBezTo>
                      <a:pt x="33407" y="11469"/>
                      <a:pt x="33399" y="11466"/>
                      <a:pt x="33392" y="11461"/>
                    </a:cubicBezTo>
                    <a:cubicBezTo>
                      <a:pt x="33381" y="11455"/>
                      <a:pt x="33370" y="11451"/>
                      <a:pt x="33360" y="11445"/>
                    </a:cubicBezTo>
                    <a:cubicBezTo>
                      <a:pt x="33351" y="11442"/>
                      <a:pt x="33343" y="11437"/>
                      <a:pt x="33335" y="11434"/>
                    </a:cubicBezTo>
                    <a:cubicBezTo>
                      <a:pt x="33325" y="11428"/>
                      <a:pt x="33314" y="11423"/>
                      <a:pt x="33304" y="11419"/>
                    </a:cubicBezTo>
                    <a:cubicBezTo>
                      <a:pt x="33294" y="11416"/>
                      <a:pt x="33287" y="11411"/>
                      <a:pt x="33279" y="11408"/>
                    </a:cubicBezTo>
                    <a:cubicBezTo>
                      <a:pt x="33267" y="11404"/>
                      <a:pt x="33256" y="11399"/>
                      <a:pt x="33244" y="11394"/>
                    </a:cubicBezTo>
                    <a:cubicBezTo>
                      <a:pt x="33237" y="11391"/>
                      <a:pt x="33231" y="11388"/>
                      <a:pt x="33223" y="11385"/>
                    </a:cubicBezTo>
                    <a:cubicBezTo>
                      <a:pt x="33208" y="11379"/>
                      <a:pt x="33194" y="11375"/>
                      <a:pt x="33181" y="11370"/>
                    </a:cubicBezTo>
                    <a:lnTo>
                      <a:pt x="33156" y="11361"/>
                    </a:lnTo>
                    <a:cubicBezTo>
                      <a:pt x="33140" y="11356"/>
                      <a:pt x="33124" y="11350"/>
                      <a:pt x="33109" y="11346"/>
                    </a:cubicBezTo>
                    <a:cubicBezTo>
                      <a:pt x="33100" y="11343"/>
                      <a:pt x="33093" y="11341"/>
                      <a:pt x="33083" y="11338"/>
                    </a:cubicBezTo>
                    <a:cubicBezTo>
                      <a:pt x="33073" y="11335"/>
                      <a:pt x="33062" y="11332"/>
                      <a:pt x="33052" y="11329"/>
                    </a:cubicBezTo>
                    <a:cubicBezTo>
                      <a:pt x="33042" y="11328"/>
                      <a:pt x="33032" y="11325"/>
                      <a:pt x="33023" y="11323"/>
                    </a:cubicBezTo>
                    <a:cubicBezTo>
                      <a:pt x="33014" y="11320"/>
                      <a:pt x="33003" y="11317"/>
                      <a:pt x="32992" y="11316"/>
                    </a:cubicBezTo>
                    <a:cubicBezTo>
                      <a:pt x="32983" y="11312"/>
                      <a:pt x="32973" y="11311"/>
                      <a:pt x="32963" y="11309"/>
                    </a:cubicBezTo>
                    <a:cubicBezTo>
                      <a:pt x="32954" y="11306"/>
                      <a:pt x="32944" y="11305"/>
                      <a:pt x="32935" y="11303"/>
                    </a:cubicBezTo>
                    <a:cubicBezTo>
                      <a:pt x="32924" y="11302"/>
                      <a:pt x="32915" y="11299"/>
                      <a:pt x="32904" y="11297"/>
                    </a:cubicBezTo>
                    <a:cubicBezTo>
                      <a:pt x="32895" y="11296"/>
                      <a:pt x="32885" y="11294"/>
                      <a:pt x="32875" y="11293"/>
                    </a:cubicBezTo>
                    <a:cubicBezTo>
                      <a:pt x="32865" y="11291"/>
                      <a:pt x="32854" y="11290"/>
                      <a:pt x="32845" y="11288"/>
                    </a:cubicBezTo>
                    <a:cubicBezTo>
                      <a:pt x="32836" y="11287"/>
                      <a:pt x="32827" y="11287"/>
                      <a:pt x="32818" y="11285"/>
                    </a:cubicBezTo>
                    <a:cubicBezTo>
                      <a:pt x="32807" y="11284"/>
                      <a:pt x="32796" y="11282"/>
                      <a:pt x="32784" y="11282"/>
                    </a:cubicBezTo>
                    <a:cubicBezTo>
                      <a:pt x="32777" y="11281"/>
                      <a:pt x="32769" y="11281"/>
                      <a:pt x="32762" y="11279"/>
                    </a:cubicBezTo>
                    <a:cubicBezTo>
                      <a:pt x="32736" y="11278"/>
                      <a:pt x="32708" y="11276"/>
                      <a:pt x="32681" y="11275"/>
                    </a:cubicBezTo>
                    <a:lnTo>
                      <a:pt x="32670" y="11275"/>
                    </a:lnTo>
                    <a:cubicBezTo>
                      <a:pt x="32658" y="11273"/>
                      <a:pt x="32645" y="11273"/>
                      <a:pt x="32633" y="11273"/>
                    </a:cubicBezTo>
                    <a:lnTo>
                      <a:pt x="32611" y="11273"/>
                    </a:lnTo>
                    <a:cubicBezTo>
                      <a:pt x="32599" y="11273"/>
                      <a:pt x="32587" y="11275"/>
                      <a:pt x="32573" y="11275"/>
                    </a:cubicBezTo>
                    <a:lnTo>
                      <a:pt x="32552" y="11275"/>
                    </a:lnTo>
                    <a:cubicBezTo>
                      <a:pt x="32540" y="11276"/>
                      <a:pt x="32528" y="11276"/>
                      <a:pt x="32516" y="11278"/>
                    </a:cubicBezTo>
                    <a:cubicBezTo>
                      <a:pt x="32508" y="11278"/>
                      <a:pt x="32500" y="11278"/>
                      <a:pt x="32494" y="11279"/>
                    </a:cubicBezTo>
                    <a:cubicBezTo>
                      <a:pt x="32481" y="11279"/>
                      <a:pt x="32469" y="11281"/>
                      <a:pt x="32456" y="11282"/>
                    </a:cubicBezTo>
                    <a:cubicBezTo>
                      <a:pt x="32449" y="11282"/>
                      <a:pt x="32443" y="11284"/>
                      <a:pt x="32437" y="11284"/>
                    </a:cubicBezTo>
                    <a:cubicBezTo>
                      <a:pt x="32423" y="11285"/>
                      <a:pt x="32409" y="11287"/>
                      <a:pt x="32397" y="11288"/>
                    </a:cubicBezTo>
                    <a:cubicBezTo>
                      <a:pt x="32391" y="11290"/>
                      <a:pt x="32387" y="11290"/>
                      <a:pt x="32381" y="11291"/>
                    </a:cubicBezTo>
                    <a:cubicBezTo>
                      <a:pt x="32367" y="11293"/>
                      <a:pt x="32352" y="11294"/>
                      <a:pt x="32338" y="11297"/>
                    </a:cubicBezTo>
                    <a:lnTo>
                      <a:pt x="32335" y="11297"/>
                    </a:lnTo>
                    <a:cubicBezTo>
                      <a:pt x="32283" y="11306"/>
                      <a:pt x="32232" y="11319"/>
                      <a:pt x="32180" y="11332"/>
                    </a:cubicBezTo>
                    <a:cubicBezTo>
                      <a:pt x="32177" y="11332"/>
                      <a:pt x="32174" y="11334"/>
                      <a:pt x="32171" y="11334"/>
                    </a:cubicBezTo>
                    <a:cubicBezTo>
                      <a:pt x="32157" y="11338"/>
                      <a:pt x="32142" y="11343"/>
                      <a:pt x="32129" y="11346"/>
                    </a:cubicBezTo>
                    <a:cubicBezTo>
                      <a:pt x="32124" y="11347"/>
                      <a:pt x="32119" y="11349"/>
                      <a:pt x="32115" y="11350"/>
                    </a:cubicBezTo>
                    <a:cubicBezTo>
                      <a:pt x="32101" y="11355"/>
                      <a:pt x="32088" y="11360"/>
                      <a:pt x="32072" y="11364"/>
                    </a:cubicBezTo>
                    <a:cubicBezTo>
                      <a:pt x="32068" y="11366"/>
                      <a:pt x="32063" y="11367"/>
                      <a:pt x="32059" y="11369"/>
                    </a:cubicBezTo>
                    <a:cubicBezTo>
                      <a:pt x="32045" y="11375"/>
                      <a:pt x="32031" y="11379"/>
                      <a:pt x="32018" y="11384"/>
                    </a:cubicBezTo>
                    <a:lnTo>
                      <a:pt x="32004" y="11390"/>
                    </a:lnTo>
                    <a:cubicBezTo>
                      <a:pt x="31990" y="11394"/>
                      <a:pt x="31975" y="11401"/>
                      <a:pt x="31962" y="11407"/>
                    </a:cubicBezTo>
                    <a:cubicBezTo>
                      <a:pt x="31958" y="11408"/>
                      <a:pt x="31955" y="11410"/>
                      <a:pt x="31952" y="11410"/>
                    </a:cubicBezTo>
                    <a:cubicBezTo>
                      <a:pt x="31842" y="11458"/>
                      <a:pt x="31734" y="11517"/>
                      <a:pt x="31632" y="11590"/>
                    </a:cubicBezTo>
                    <a:lnTo>
                      <a:pt x="22792" y="17432"/>
                    </a:lnTo>
                    <a:cubicBezTo>
                      <a:pt x="22598" y="17570"/>
                      <a:pt x="22306" y="17910"/>
                      <a:pt x="22078" y="18275"/>
                    </a:cubicBezTo>
                    <a:cubicBezTo>
                      <a:pt x="21760" y="18009"/>
                      <a:pt x="21432" y="17772"/>
                      <a:pt x="21095" y="17570"/>
                    </a:cubicBezTo>
                    <a:lnTo>
                      <a:pt x="21023" y="17522"/>
                    </a:lnTo>
                    <a:cubicBezTo>
                      <a:pt x="21011" y="17513"/>
                      <a:pt x="20999" y="17508"/>
                      <a:pt x="20985" y="17506"/>
                    </a:cubicBezTo>
                    <a:cubicBezTo>
                      <a:pt x="20881" y="17447"/>
                      <a:pt x="20776" y="17391"/>
                      <a:pt x="20671" y="17338"/>
                    </a:cubicBezTo>
                    <a:lnTo>
                      <a:pt x="21854" y="14677"/>
                    </a:lnTo>
                    <a:cubicBezTo>
                      <a:pt x="22935" y="14649"/>
                      <a:pt x="23888" y="14576"/>
                      <a:pt x="24714" y="14460"/>
                    </a:cubicBezTo>
                    <a:cubicBezTo>
                      <a:pt x="26407" y="14385"/>
                      <a:pt x="27996" y="14075"/>
                      <a:pt x="28456" y="12797"/>
                    </a:cubicBezTo>
                    <a:cubicBezTo>
                      <a:pt x="28600" y="12547"/>
                      <a:pt x="28675" y="12272"/>
                      <a:pt x="28675" y="11973"/>
                    </a:cubicBezTo>
                    <a:cubicBezTo>
                      <a:pt x="28675" y="11461"/>
                      <a:pt x="28590" y="10971"/>
                      <a:pt x="28433" y="10512"/>
                    </a:cubicBezTo>
                    <a:cubicBezTo>
                      <a:pt x="28506" y="10186"/>
                      <a:pt x="28555" y="9831"/>
                      <a:pt x="28576" y="9445"/>
                    </a:cubicBezTo>
                    <a:cubicBezTo>
                      <a:pt x="28735" y="8237"/>
                      <a:pt x="28511" y="7534"/>
                      <a:pt x="28499" y="7497"/>
                    </a:cubicBezTo>
                    <a:cubicBezTo>
                      <a:pt x="28491" y="7476"/>
                      <a:pt x="28476" y="7459"/>
                      <a:pt x="28458" y="7450"/>
                    </a:cubicBezTo>
                    <a:cubicBezTo>
                      <a:pt x="28432" y="7300"/>
                      <a:pt x="28402" y="7151"/>
                      <a:pt x="28368" y="7004"/>
                    </a:cubicBezTo>
                    <a:cubicBezTo>
                      <a:pt x="28546" y="6568"/>
                      <a:pt x="28644" y="6092"/>
                      <a:pt x="28644" y="5591"/>
                    </a:cubicBezTo>
                    <a:cubicBezTo>
                      <a:pt x="28644" y="3657"/>
                      <a:pt x="27172" y="2059"/>
                      <a:pt x="25288" y="1862"/>
                    </a:cubicBezTo>
                    <a:cubicBezTo>
                      <a:pt x="24989" y="1473"/>
                      <a:pt x="24183" y="1124"/>
                      <a:pt x="23273" y="836"/>
                    </a:cubicBezTo>
                    <a:cubicBezTo>
                      <a:pt x="22346" y="429"/>
                      <a:pt x="21336" y="174"/>
                      <a:pt x="20276" y="106"/>
                    </a:cubicBezTo>
                    <a:cubicBezTo>
                      <a:pt x="19958" y="45"/>
                      <a:pt x="19747" y="8"/>
                      <a:pt x="19707" y="2"/>
                    </a:cubicBezTo>
                    <a:cubicBezTo>
                      <a:pt x="19702" y="1"/>
                      <a:pt x="19697" y="1"/>
                      <a:pt x="19692" y="1"/>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29"/>
              <p:cNvGrpSpPr/>
              <p:nvPr/>
            </p:nvGrpSpPr>
            <p:grpSpPr>
              <a:xfrm>
                <a:off x="5607225" y="2697258"/>
                <a:ext cx="257787" cy="192230"/>
                <a:chOff x="5606998" y="2697350"/>
                <a:chExt cx="248302" cy="113216"/>
              </a:xfrm>
            </p:grpSpPr>
            <p:sp>
              <p:nvSpPr>
                <p:cNvPr id="1221" name="Google Shape;1221;p29"/>
                <p:cNvSpPr/>
                <p:nvPr/>
              </p:nvSpPr>
              <p:spPr>
                <a:xfrm>
                  <a:off x="5720325" y="2704238"/>
                  <a:ext cx="46675" cy="106250"/>
                </a:xfrm>
                <a:custGeom>
                  <a:avLst/>
                  <a:gdLst/>
                  <a:ahLst/>
                  <a:cxnLst/>
                  <a:rect l="l" t="t" r="r" b="b"/>
                  <a:pathLst>
                    <a:path w="1867" h="4250" extrusionOk="0">
                      <a:moveTo>
                        <a:pt x="98" y="1"/>
                      </a:moveTo>
                      <a:cubicBezTo>
                        <a:pt x="67" y="1"/>
                        <a:pt x="37" y="18"/>
                        <a:pt x="22" y="49"/>
                      </a:cubicBezTo>
                      <a:cubicBezTo>
                        <a:pt x="0" y="90"/>
                        <a:pt x="17" y="142"/>
                        <a:pt x="60" y="163"/>
                      </a:cubicBezTo>
                      <a:cubicBezTo>
                        <a:pt x="1440" y="852"/>
                        <a:pt x="1690" y="4139"/>
                        <a:pt x="1693" y="4171"/>
                      </a:cubicBezTo>
                      <a:cubicBezTo>
                        <a:pt x="1696" y="4216"/>
                        <a:pt x="1733" y="4250"/>
                        <a:pt x="1778" y="4250"/>
                      </a:cubicBezTo>
                      <a:lnTo>
                        <a:pt x="1784" y="4250"/>
                      </a:lnTo>
                      <a:cubicBezTo>
                        <a:pt x="1830" y="4247"/>
                        <a:pt x="1866" y="4206"/>
                        <a:pt x="1862" y="4159"/>
                      </a:cubicBezTo>
                      <a:cubicBezTo>
                        <a:pt x="1853" y="4021"/>
                        <a:pt x="1602" y="743"/>
                        <a:pt x="136" y="10"/>
                      </a:cubicBezTo>
                      <a:cubicBezTo>
                        <a:pt x="124" y="4"/>
                        <a:pt x="111" y="1"/>
                        <a:pt x="98" y="1"/>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9"/>
                <p:cNvSpPr/>
                <p:nvPr/>
              </p:nvSpPr>
              <p:spPr>
                <a:xfrm>
                  <a:off x="5606998" y="2726866"/>
                  <a:ext cx="120900" cy="8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9"/>
                <p:cNvSpPr/>
                <p:nvPr/>
              </p:nvSpPr>
              <p:spPr>
                <a:xfrm>
                  <a:off x="5734400" y="2697350"/>
                  <a:ext cx="120900" cy="109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4" name="Google Shape;1224;p29"/>
            <p:cNvGrpSpPr/>
            <p:nvPr/>
          </p:nvGrpSpPr>
          <p:grpSpPr>
            <a:xfrm>
              <a:off x="7544770" y="3028470"/>
              <a:ext cx="1169262" cy="1755780"/>
              <a:chOff x="5893925" y="2821038"/>
              <a:chExt cx="913700" cy="1372025"/>
            </a:xfrm>
          </p:grpSpPr>
          <p:sp>
            <p:nvSpPr>
              <p:cNvPr id="1225" name="Google Shape;1225;p29"/>
              <p:cNvSpPr/>
              <p:nvPr/>
            </p:nvSpPr>
            <p:spPr>
              <a:xfrm>
                <a:off x="6226425" y="3285063"/>
                <a:ext cx="212975" cy="100525"/>
              </a:xfrm>
              <a:custGeom>
                <a:avLst/>
                <a:gdLst/>
                <a:ahLst/>
                <a:cxnLst/>
                <a:rect l="l" t="t" r="r" b="b"/>
                <a:pathLst>
                  <a:path w="8519" h="4021" extrusionOk="0">
                    <a:moveTo>
                      <a:pt x="1" y="0"/>
                    </a:moveTo>
                    <a:lnTo>
                      <a:pt x="1" y="0"/>
                    </a:lnTo>
                    <a:cubicBezTo>
                      <a:pt x="1" y="0"/>
                      <a:pt x="2580" y="2220"/>
                      <a:pt x="2401" y="4020"/>
                    </a:cubicBezTo>
                    <a:lnTo>
                      <a:pt x="7080" y="4020"/>
                    </a:lnTo>
                    <a:lnTo>
                      <a:pt x="8519" y="78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9"/>
              <p:cNvSpPr/>
              <p:nvPr/>
            </p:nvSpPr>
            <p:spPr>
              <a:xfrm>
                <a:off x="6226425" y="3285063"/>
                <a:ext cx="212975" cy="73800"/>
              </a:xfrm>
              <a:custGeom>
                <a:avLst/>
                <a:gdLst/>
                <a:ahLst/>
                <a:cxnLst/>
                <a:rect l="l" t="t" r="r" b="b"/>
                <a:pathLst>
                  <a:path w="8519" h="2952" extrusionOk="0">
                    <a:moveTo>
                      <a:pt x="1" y="0"/>
                    </a:moveTo>
                    <a:cubicBezTo>
                      <a:pt x="1" y="0"/>
                      <a:pt x="1680" y="1447"/>
                      <a:pt x="2234" y="2951"/>
                    </a:cubicBezTo>
                    <a:cubicBezTo>
                      <a:pt x="3164" y="2056"/>
                      <a:pt x="4334" y="1624"/>
                      <a:pt x="5562" y="1624"/>
                    </a:cubicBezTo>
                    <a:cubicBezTo>
                      <a:pt x="6339" y="1624"/>
                      <a:pt x="7140" y="1797"/>
                      <a:pt x="7918" y="2135"/>
                    </a:cubicBezTo>
                    <a:lnTo>
                      <a:pt x="8519" y="781"/>
                    </a:lnTo>
                    <a:lnTo>
                      <a:pt x="1" y="0"/>
                    </a:lnTo>
                    <a:close/>
                  </a:path>
                </a:pathLst>
              </a:custGeom>
              <a:solidFill>
                <a:srgbClr val="8D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9"/>
              <p:cNvSpPr/>
              <p:nvPr/>
            </p:nvSpPr>
            <p:spPr>
              <a:xfrm>
                <a:off x="6224125" y="3282938"/>
                <a:ext cx="217525" cy="104775"/>
              </a:xfrm>
              <a:custGeom>
                <a:avLst/>
                <a:gdLst/>
                <a:ahLst/>
                <a:cxnLst/>
                <a:rect l="l" t="t" r="r" b="b"/>
                <a:pathLst>
                  <a:path w="8701" h="4191" extrusionOk="0">
                    <a:moveTo>
                      <a:pt x="340" y="193"/>
                    </a:moveTo>
                    <a:lnTo>
                      <a:pt x="8485" y="940"/>
                    </a:lnTo>
                    <a:lnTo>
                      <a:pt x="7116" y="4020"/>
                    </a:lnTo>
                    <a:lnTo>
                      <a:pt x="2584" y="4020"/>
                    </a:lnTo>
                    <a:lnTo>
                      <a:pt x="2584" y="4019"/>
                    </a:lnTo>
                    <a:cubicBezTo>
                      <a:pt x="2661" y="2491"/>
                      <a:pt x="931" y="744"/>
                      <a:pt x="340" y="193"/>
                    </a:cubicBezTo>
                    <a:close/>
                    <a:moveTo>
                      <a:pt x="100" y="0"/>
                    </a:moveTo>
                    <a:cubicBezTo>
                      <a:pt x="64" y="0"/>
                      <a:pt x="29" y="18"/>
                      <a:pt x="14" y="52"/>
                    </a:cubicBezTo>
                    <a:cubicBezTo>
                      <a:pt x="0" y="85"/>
                      <a:pt x="9" y="126"/>
                      <a:pt x="38" y="149"/>
                    </a:cubicBezTo>
                    <a:cubicBezTo>
                      <a:pt x="62" y="172"/>
                      <a:pt x="2581" y="2362"/>
                      <a:pt x="2408" y="4096"/>
                    </a:cubicBezTo>
                    <a:cubicBezTo>
                      <a:pt x="2405" y="4120"/>
                      <a:pt x="2414" y="4143"/>
                      <a:pt x="2429" y="4161"/>
                    </a:cubicBezTo>
                    <a:cubicBezTo>
                      <a:pt x="2446" y="4180"/>
                      <a:pt x="2469" y="4190"/>
                      <a:pt x="2493" y="4190"/>
                    </a:cubicBezTo>
                    <a:lnTo>
                      <a:pt x="7172" y="4190"/>
                    </a:lnTo>
                    <a:cubicBezTo>
                      <a:pt x="7205" y="4190"/>
                      <a:pt x="7235" y="4171"/>
                      <a:pt x="7249" y="4140"/>
                    </a:cubicBezTo>
                    <a:lnTo>
                      <a:pt x="8688" y="900"/>
                    </a:lnTo>
                    <a:cubicBezTo>
                      <a:pt x="8700" y="875"/>
                      <a:pt x="8699" y="846"/>
                      <a:pt x="8685" y="823"/>
                    </a:cubicBezTo>
                    <a:cubicBezTo>
                      <a:pt x="8670" y="799"/>
                      <a:pt x="8646" y="784"/>
                      <a:pt x="8618" y="781"/>
                    </a:cubicBezTo>
                    <a:lnTo>
                      <a:pt x="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9"/>
              <p:cNvSpPr/>
              <p:nvPr/>
            </p:nvSpPr>
            <p:spPr>
              <a:xfrm>
                <a:off x="6163850" y="2943138"/>
                <a:ext cx="444800" cy="364525"/>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9"/>
              <p:cNvSpPr/>
              <p:nvPr/>
            </p:nvSpPr>
            <p:spPr>
              <a:xfrm>
                <a:off x="6195575" y="2988988"/>
                <a:ext cx="196250" cy="196250"/>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9"/>
              <p:cNvSpPr/>
              <p:nvPr/>
            </p:nvSpPr>
            <p:spPr>
              <a:xfrm>
                <a:off x="6202450" y="2986863"/>
                <a:ext cx="200525" cy="200525"/>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9"/>
              <p:cNvSpPr/>
              <p:nvPr/>
            </p:nvSpPr>
            <p:spPr>
              <a:xfrm>
                <a:off x="6225150" y="3051563"/>
                <a:ext cx="107125" cy="107125"/>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9"/>
              <p:cNvSpPr/>
              <p:nvPr/>
            </p:nvSpPr>
            <p:spPr>
              <a:xfrm>
                <a:off x="6213975" y="3049438"/>
                <a:ext cx="111425" cy="111375"/>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9"/>
              <p:cNvSpPr/>
              <p:nvPr/>
            </p:nvSpPr>
            <p:spPr>
              <a:xfrm>
                <a:off x="6240100" y="3075513"/>
                <a:ext cx="59175" cy="59225"/>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9"/>
              <p:cNvSpPr/>
              <p:nvPr/>
            </p:nvSpPr>
            <p:spPr>
              <a:xfrm>
                <a:off x="6407125" y="2988988"/>
                <a:ext cx="201450" cy="183550"/>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9"/>
              <p:cNvSpPr/>
              <p:nvPr/>
            </p:nvSpPr>
            <p:spPr>
              <a:xfrm>
                <a:off x="6422500" y="2987013"/>
                <a:ext cx="187550" cy="187550"/>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9"/>
              <p:cNvSpPr/>
              <p:nvPr/>
            </p:nvSpPr>
            <p:spPr>
              <a:xfrm>
                <a:off x="6449325" y="3047513"/>
                <a:ext cx="100225" cy="100225"/>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9"/>
              <p:cNvSpPr/>
              <p:nvPr/>
            </p:nvSpPr>
            <p:spPr>
              <a:xfrm>
                <a:off x="6438925" y="3045488"/>
                <a:ext cx="104200" cy="104225"/>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9"/>
              <p:cNvSpPr/>
              <p:nvPr/>
            </p:nvSpPr>
            <p:spPr>
              <a:xfrm>
                <a:off x="6463325" y="3072888"/>
                <a:ext cx="55400" cy="55400"/>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9"/>
              <p:cNvSpPr/>
              <p:nvPr/>
            </p:nvSpPr>
            <p:spPr>
              <a:xfrm>
                <a:off x="6386250" y="3129113"/>
                <a:ext cx="222400" cy="173950"/>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9"/>
              <p:cNvSpPr/>
              <p:nvPr/>
            </p:nvSpPr>
            <p:spPr>
              <a:xfrm>
                <a:off x="6401675" y="3129088"/>
                <a:ext cx="207150" cy="112600"/>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9"/>
              <p:cNvSpPr/>
              <p:nvPr/>
            </p:nvSpPr>
            <p:spPr>
              <a:xfrm>
                <a:off x="6151125" y="2947013"/>
                <a:ext cx="459650" cy="363525"/>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9"/>
              <p:cNvSpPr/>
              <p:nvPr/>
            </p:nvSpPr>
            <p:spPr>
              <a:xfrm>
                <a:off x="6469925" y="3210938"/>
                <a:ext cx="29950" cy="17775"/>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9"/>
              <p:cNvSpPr/>
              <p:nvPr/>
            </p:nvSpPr>
            <p:spPr>
              <a:xfrm>
                <a:off x="6566225" y="3195888"/>
                <a:ext cx="17300" cy="29900"/>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9"/>
              <p:cNvSpPr/>
              <p:nvPr/>
            </p:nvSpPr>
            <p:spPr>
              <a:xfrm>
                <a:off x="6383925" y="2941013"/>
                <a:ext cx="143075" cy="5015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9"/>
              <p:cNvSpPr/>
              <p:nvPr/>
            </p:nvSpPr>
            <p:spPr>
              <a:xfrm>
                <a:off x="6422075" y="2839038"/>
                <a:ext cx="70550" cy="88250"/>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9"/>
              <p:cNvSpPr/>
              <p:nvPr/>
            </p:nvSpPr>
            <p:spPr>
              <a:xfrm>
                <a:off x="6340975" y="2821038"/>
                <a:ext cx="46625" cy="106300"/>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9"/>
              <p:cNvSpPr/>
              <p:nvPr/>
            </p:nvSpPr>
            <p:spPr>
              <a:xfrm>
                <a:off x="6272000" y="2872063"/>
                <a:ext cx="70825" cy="52275"/>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9"/>
              <p:cNvSpPr/>
              <p:nvPr/>
            </p:nvSpPr>
            <p:spPr>
              <a:xfrm>
                <a:off x="6270225" y="3201113"/>
                <a:ext cx="50400" cy="50375"/>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9"/>
              <p:cNvSpPr/>
              <p:nvPr/>
            </p:nvSpPr>
            <p:spPr>
              <a:xfrm>
                <a:off x="6598975" y="3126988"/>
                <a:ext cx="16450" cy="76275"/>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9"/>
              <p:cNvSpPr/>
              <p:nvPr/>
            </p:nvSpPr>
            <p:spPr>
              <a:xfrm>
                <a:off x="6323050" y="3246938"/>
                <a:ext cx="99900" cy="2500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9"/>
              <p:cNvSpPr/>
              <p:nvPr/>
            </p:nvSpPr>
            <p:spPr>
              <a:xfrm>
                <a:off x="6142450" y="3363013"/>
                <a:ext cx="427400" cy="535425"/>
              </a:xfrm>
              <a:custGeom>
                <a:avLst/>
                <a:gdLst/>
                <a:ahLst/>
                <a:cxnLst/>
                <a:rect l="l" t="t" r="r" b="b"/>
                <a:pathLst>
                  <a:path w="17096" h="21417" extrusionOk="0">
                    <a:moveTo>
                      <a:pt x="8549" y="0"/>
                    </a:moveTo>
                    <a:cubicBezTo>
                      <a:pt x="3827" y="0"/>
                      <a:pt x="0" y="7793"/>
                      <a:pt x="0" y="12640"/>
                    </a:cubicBezTo>
                    <a:cubicBezTo>
                      <a:pt x="0" y="17486"/>
                      <a:pt x="3827" y="21417"/>
                      <a:pt x="8549" y="21417"/>
                    </a:cubicBezTo>
                    <a:cubicBezTo>
                      <a:pt x="13269" y="21417"/>
                      <a:pt x="17096" y="17486"/>
                      <a:pt x="17096" y="12640"/>
                    </a:cubicBezTo>
                    <a:cubicBezTo>
                      <a:pt x="17096" y="7793"/>
                      <a:pt x="13269" y="0"/>
                      <a:pt x="8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9"/>
              <p:cNvSpPr/>
              <p:nvPr/>
            </p:nvSpPr>
            <p:spPr>
              <a:xfrm>
                <a:off x="6140325" y="3373938"/>
                <a:ext cx="431650" cy="526625"/>
              </a:xfrm>
              <a:custGeom>
                <a:avLst/>
                <a:gdLst/>
                <a:ahLst/>
                <a:cxnLst/>
                <a:rect l="l" t="t" r="r" b="b"/>
                <a:pathLst>
                  <a:path w="17266" h="21065" extrusionOk="0">
                    <a:moveTo>
                      <a:pt x="10757" y="1"/>
                    </a:moveTo>
                    <a:cubicBezTo>
                      <a:pt x="10726" y="1"/>
                      <a:pt x="10695" y="19"/>
                      <a:pt x="10680" y="49"/>
                    </a:cubicBezTo>
                    <a:cubicBezTo>
                      <a:pt x="10659" y="90"/>
                      <a:pt x="10677" y="142"/>
                      <a:pt x="10720" y="163"/>
                    </a:cubicBezTo>
                    <a:cubicBezTo>
                      <a:pt x="14310" y="1938"/>
                      <a:pt x="17096" y="8092"/>
                      <a:pt x="17096" y="12203"/>
                    </a:cubicBezTo>
                    <a:cubicBezTo>
                      <a:pt x="17096" y="16995"/>
                      <a:pt x="13299" y="20893"/>
                      <a:pt x="8634" y="20893"/>
                    </a:cubicBezTo>
                    <a:cubicBezTo>
                      <a:pt x="3967" y="20893"/>
                      <a:pt x="170" y="16996"/>
                      <a:pt x="170" y="12203"/>
                    </a:cubicBezTo>
                    <a:cubicBezTo>
                      <a:pt x="170" y="8455"/>
                      <a:pt x="2520" y="2744"/>
                      <a:pt x="5893" y="538"/>
                    </a:cubicBezTo>
                    <a:cubicBezTo>
                      <a:pt x="5933" y="512"/>
                      <a:pt x="5944" y="461"/>
                      <a:pt x="5918" y="421"/>
                    </a:cubicBezTo>
                    <a:cubicBezTo>
                      <a:pt x="5901" y="396"/>
                      <a:pt x="5873" y="382"/>
                      <a:pt x="5845" y="382"/>
                    </a:cubicBezTo>
                    <a:cubicBezTo>
                      <a:pt x="5829" y="382"/>
                      <a:pt x="5813" y="387"/>
                      <a:pt x="5799" y="395"/>
                    </a:cubicBezTo>
                    <a:cubicBezTo>
                      <a:pt x="2382" y="2632"/>
                      <a:pt x="0" y="8413"/>
                      <a:pt x="0" y="12203"/>
                    </a:cubicBezTo>
                    <a:cubicBezTo>
                      <a:pt x="0" y="17089"/>
                      <a:pt x="3873" y="21065"/>
                      <a:pt x="8634" y="21065"/>
                    </a:cubicBezTo>
                    <a:cubicBezTo>
                      <a:pt x="13393" y="21065"/>
                      <a:pt x="17266" y="17089"/>
                      <a:pt x="17266" y="12203"/>
                    </a:cubicBezTo>
                    <a:cubicBezTo>
                      <a:pt x="17266" y="7957"/>
                      <a:pt x="14498" y="1841"/>
                      <a:pt x="10794" y="10"/>
                    </a:cubicBezTo>
                    <a:cubicBezTo>
                      <a:pt x="10782" y="4"/>
                      <a:pt x="10770" y="1"/>
                      <a:pt x="10757"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9"/>
              <p:cNvSpPr/>
              <p:nvPr/>
            </p:nvSpPr>
            <p:spPr>
              <a:xfrm>
                <a:off x="6142450" y="3380763"/>
                <a:ext cx="427400" cy="517675"/>
              </a:xfrm>
              <a:custGeom>
                <a:avLst/>
                <a:gdLst/>
                <a:ahLst/>
                <a:cxnLst/>
                <a:rect l="l" t="t" r="r" b="b"/>
                <a:pathLst>
                  <a:path w="17096" h="20707" extrusionOk="0">
                    <a:moveTo>
                      <a:pt x="11034" y="1"/>
                    </a:moveTo>
                    <a:cubicBezTo>
                      <a:pt x="11034" y="1"/>
                      <a:pt x="10446" y="1738"/>
                      <a:pt x="8630" y="1738"/>
                    </a:cubicBezTo>
                    <a:cubicBezTo>
                      <a:pt x="7827" y="1738"/>
                      <a:pt x="6784" y="1398"/>
                      <a:pt x="5446" y="418"/>
                    </a:cubicBezTo>
                    <a:cubicBezTo>
                      <a:pt x="5310" y="517"/>
                      <a:pt x="5180" y="629"/>
                      <a:pt x="5048" y="739"/>
                    </a:cubicBezTo>
                    <a:cubicBezTo>
                      <a:pt x="5502" y="1849"/>
                      <a:pt x="5484" y="2987"/>
                      <a:pt x="4582" y="4010"/>
                    </a:cubicBezTo>
                    <a:cubicBezTo>
                      <a:pt x="3637" y="5081"/>
                      <a:pt x="2324" y="5735"/>
                      <a:pt x="1152" y="6546"/>
                    </a:cubicBezTo>
                    <a:cubicBezTo>
                      <a:pt x="422" y="8404"/>
                      <a:pt x="0" y="10327"/>
                      <a:pt x="0" y="11930"/>
                    </a:cubicBezTo>
                    <a:cubicBezTo>
                      <a:pt x="0" y="16776"/>
                      <a:pt x="3827" y="20707"/>
                      <a:pt x="8549" y="20707"/>
                    </a:cubicBezTo>
                    <a:cubicBezTo>
                      <a:pt x="13270" y="20707"/>
                      <a:pt x="17096" y="16776"/>
                      <a:pt x="17096" y="11930"/>
                    </a:cubicBezTo>
                    <a:cubicBezTo>
                      <a:pt x="17096" y="9670"/>
                      <a:pt x="16259" y="6773"/>
                      <a:pt x="14893" y="4322"/>
                    </a:cubicBezTo>
                    <a:cubicBezTo>
                      <a:pt x="13165" y="3681"/>
                      <a:pt x="11659" y="1911"/>
                      <a:pt x="11652" y="428"/>
                    </a:cubicBezTo>
                    <a:lnTo>
                      <a:pt x="11034" y="1"/>
                    </a:lnTo>
                    <a:close/>
                  </a:path>
                </a:pathLst>
              </a:custGeom>
              <a:solidFill>
                <a:srgbClr val="B2D8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9"/>
              <p:cNvSpPr/>
              <p:nvPr/>
            </p:nvSpPr>
            <p:spPr>
              <a:xfrm>
                <a:off x="6140325" y="3378638"/>
                <a:ext cx="431650" cy="521925"/>
              </a:xfrm>
              <a:custGeom>
                <a:avLst/>
                <a:gdLst/>
                <a:ahLst/>
                <a:cxnLst/>
                <a:rect l="l" t="t" r="r" b="b"/>
                <a:pathLst>
                  <a:path w="17266" h="20877" extrusionOk="0">
                    <a:moveTo>
                      <a:pt x="11158" y="217"/>
                    </a:moveTo>
                    <a:lnTo>
                      <a:pt x="11653" y="558"/>
                    </a:lnTo>
                    <a:cubicBezTo>
                      <a:pt x="11690" y="2035"/>
                      <a:pt x="13170" y="3813"/>
                      <a:pt x="14919" y="4475"/>
                    </a:cubicBezTo>
                    <a:cubicBezTo>
                      <a:pt x="16262" y="6896"/>
                      <a:pt x="17096" y="9782"/>
                      <a:pt x="17096" y="12015"/>
                    </a:cubicBezTo>
                    <a:cubicBezTo>
                      <a:pt x="17096" y="16808"/>
                      <a:pt x="13299" y="20705"/>
                      <a:pt x="8634" y="20705"/>
                    </a:cubicBezTo>
                    <a:cubicBezTo>
                      <a:pt x="3967" y="20705"/>
                      <a:pt x="172" y="16808"/>
                      <a:pt x="172" y="12015"/>
                    </a:cubicBezTo>
                    <a:cubicBezTo>
                      <a:pt x="172" y="10447"/>
                      <a:pt x="574" y="8556"/>
                      <a:pt x="1307" y="6685"/>
                    </a:cubicBezTo>
                    <a:cubicBezTo>
                      <a:pt x="1620" y="6470"/>
                      <a:pt x="1949" y="6260"/>
                      <a:pt x="2268" y="6060"/>
                    </a:cubicBezTo>
                    <a:cubicBezTo>
                      <a:pt x="3138" y="5507"/>
                      <a:pt x="4037" y="4938"/>
                      <a:pt x="4731" y="4152"/>
                    </a:cubicBezTo>
                    <a:cubicBezTo>
                      <a:pt x="5559" y="3212"/>
                      <a:pt x="5728" y="2101"/>
                      <a:pt x="5235" y="850"/>
                    </a:cubicBezTo>
                    <a:lnTo>
                      <a:pt x="5250" y="837"/>
                    </a:lnTo>
                    <a:cubicBezTo>
                      <a:pt x="5342" y="758"/>
                      <a:pt x="5435" y="681"/>
                      <a:pt x="5531" y="608"/>
                    </a:cubicBezTo>
                    <a:cubicBezTo>
                      <a:pt x="6725" y="1474"/>
                      <a:pt x="7791" y="1909"/>
                      <a:pt x="8712" y="1909"/>
                    </a:cubicBezTo>
                    <a:cubicBezTo>
                      <a:pt x="8989" y="1909"/>
                      <a:pt x="9253" y="1870"/>
                      <a:pt x="9504" y="1791"/>
                    </a:cubicBezTo>
                    <a:cubicBezTo>
                      <a:pt x="10556" y="1457"/>
                      <a:pt x="11026" y="531"/>
                      <a:pt x="11158" y="217"/>
                    </a:cubicBezTo>
                    <a:close/>
                    <a:moveTo>
                      <a:pt x="11119" y="0"/>
                    </a:moveTo>
                    <a:cubicBezTo>
                      <a:pt x="11110" y="0"/>
                      <a:pt x="11100" y="2"/>
                      <a:pt x="11091" y="6"/>
                    </a:cubicBezTo>
                    <a:cubicBezTo>
                      <a:pt x="11066" y="13"/>
                      <a:pt x="11046" y="33"/>
                      <a:pt x="11037" y="59"/>
                    </a:cubicBezTo>
                    <a:cubicBezTo>
                      <a:pt x="11034" y="71"/>
                      <a:pt x="10616" y="1261"/>
                      <a:pt x="9450" y="1628"/>
                    </a:cubicBezTo>
                    <a:cubicBezTo>
                      <a:pt x="9216" y="1702"/>
                      <a:pt x="8969" y="1739"/>
                      <a:pt x="8709" y="1739"/>
                    </a:cubicBezTo>
                    <a:cubicBezTo>
                      <a:pt x="7813" y="1739"/>
                      <a:pt x="6765" y="1302"/>
                      <a:pt x="5581" y="435"/>
                    </a:cubicBezTo>
                    <a:cubicBezTo>
                      <a:pt x="5565" y="424"/>
                      <a:pt x="5548" y="418"/>
                      <a:pt x="5530" y="418"/>
                    </a:cubicBezTo>
                    <a:cubicBezTo>
                      <a:pt x="5512" y="418"/>
                      <a:pt x="5494" y="424"/>
                      <a:pt x="5479" y="435"/>
                    </a:cubicBezTo>
                    <a:cubicBezTo>
                      <a:pt x="5365" y="519"/>
                      <a:pt x="5253" y="613"/>
                      <a:pt x="5140" y="707"/>
                    </a:cubicBezTo>
                    <a:lnTo>
                      <a:pt x="5078" y="758"/>
                    </a:lnTo>
                    <a:cubicBezTo>
                      <a:pt x="5049" y="781"/>
                      <a:pt x="5040" y="821"/>
                      <a:pt x="5054" y="856"/>
                    </a:cubicBezTo>
                    <a:cubicBezTo>
                      <a:pt x="5549" y="2067"/>
                      <a:pt x="5397" y="3137"/>
                      <a:pt x="4603" y="4038"/>
                    </a:cubicBezTo>
                    <a:cubicBezTo>
                      <a:pt x="3926" y="4807"/>
                      <a:pt x="3036" y="5371"/>
                      <a:pt x="2177" y="5916"/>
                    </a:cubicBezTo>
                    <a:cubicBezTo>
                      <a:pt x="1849" y="6122"/>
                      <a:pt x="1512" y="6338"/>
                      <a:pt x="1189" y="6561"/>
                    </a:cubicBezTo>
                    <a:cubicBezTo>
                      <a:pt x="1175" y="6570"/>
                      <a:pt x="1164" y="6584"/>
                      <a:pt x="1158" y="6599"/>
                    </a:cubicBezTo>
                    <a:cubicBezTo>
                      <a:pt x="411" y="8496"/>
                      <a:pt x="0" y="10420"/>
                      <a:pt x="0" y="12015"/>
                    </a:cubicBezTo>
                    <a:cubicBezTo>
                      <a:pt x="0" y="16900"/>
                      <a:pt x="3872" y="20876"/>
                      <a:pt x="8633" y="20877"/>
                    </a:cubicBezTo>
                    <a:lnTo>
                      <a:pt x="8633" y="20877"/>
                    </a:lnTo>
                    <a:cubicBezTo>
                      <a:pt x="13393" y="20876"/>
                      <a:pt x="17266" y="16900"/>
                      <a:pt x="17266" y="12015"/>
                    </a:cubicBezTo>
                    <a:cubicBezTo>
                      <a:pt x="17266" y="9747"/>
                      <a:pt x="16417" y="6816"/>
                      <a:pt x="15052" y="4366"/>
                    </a:cubicBezTo>
                    <a:cubicBezTo>
                      <a:pt x="15042" y="4347"/>
                      <a:pt x="15026" y="4334"/>
                      <a:pt x="15007" y="4328"/>
                    </a:cubicBezTo>
                    <a:cubicBezTo>
                      <a:pt x="13288" y="3688"/>
                      <a:pt x="11829" y="1943"/>
                      <a:pt x="11822" y="513"/>
                    </a:cubicBezTo>
                    <a:cubicBezTo>
                      <a:pt x="11822" y="485"/>
                      <a:pt x="11808" y="459"/>
                      <a:pt x="11785" y="443"/>
                    </a:cubicBezTo>
                    <a:lnTo>
                      <a:pt x="11166" y="16"/>
                    </a:lnTo>
                    <a:cubicBezTo>
                      <a:pt x="11152" y="6"/>
                      <a:pt x="11136" y="0"/>
                      <a:pt x="11119" y="0"/>
                    </a:cubicBezTo>
                    <a:close/>
                    <a:moveTo>
                      <a:pt x="8633" y="20877"/>
                    </a:moveTo>
                    <a:cubicBezTo>
                      <a:pt x="8633" y="20877"/>
                      <a:pt x="8632" y="20877"/>
                      <a:pt x="8632" y="20877"/>
                    </a:cubicBezTo>
                    <a:lnTo>
                      <a:pt x="8634" y="20877"/>
                    </a:lnTo>
                    <a:cubicBezTo>
                      <a:pt x="8633" y="20877"/>
                      <a:pt x="8633" y="20877"/>
                      <a:pt x="8633" y="208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9"/>
              <p:cNvSpPr/>
              <p:nvPr/>
            </p:nvSpPr>
            <p:spPr>
              <a:xfrm>
                <a:off x="6260500" y="3420813"/>
                <a:ext cx="200250" cy="62850"/>
              </a:xfrm>
              <a:custGeom>
                <a:avLst/>
                <a:gdLst/>
                <a:ahLst/>
                <a:cxnLst/>
                <a:rect l="l" t="t" r="r" b="b"/>
                <a:pathLst>
                  <a:path w="8010" h="2514" extrusionOk="0">
                    <a:moveTo>
                      <a:pt x="7212" y="1"/>
                    </a:moveTo>
                    <a:cubicBezTo>
                      <a:pt x="5562" y="921"/>
                      <a:pt x="3535" y="1111"/>
                      <a:pt x="1521" y="1111"/>
                    </a:cubicBezTo>
                    <a:cubicBezTo>
                      <a:pt x="1197" y="1111"/>
                      <a:pt x="873" y="1106"/>
                      <a:pt x="551" y="1098"/>
                    </a:cubicBezTo>
                    <a:cubicBezTo>
                      <a:pt x="464" y="1484"/>
                      <a:pt x="283" y="1862"/>
                      <a:pt x="1" y="2228"/>
                    </a:cubicBezTo>
                    <a:cubicBezTo>
                      <a:pt x="895" y="2354"/>
                      <a:pt x="1792" y="2460"/>
                      <a:pt x="2696" y="2501"/>
                    </a:cubicBezTo>
                    <a:cubicBezTo>
                      <a:pt x="2880" y="2509"/>
                      <a:pt x="3062" y="2514"/>
                      <a:pt x="3243" y="2514"/>
                    </a:cubicBezTo>
                    <a:cubicBezTo>
                      <a:pt x="5000" y="2514"/>
                      <a:pt x="6608" y="2107"/>
                      <a:pt x="8009" y="1204"/>
                    </a:cubicBezTo>
                    <a:cubicBezTo>
                      <a:pt x="7675" y="828"/>
                      <a:pt x="7400" y="418"/>
                      <a:pt x="7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9"/>
              <p:cNvSpPr/>
              <p:nvPr/>
            </p:nvSpPr>
            <p:spPr>
              <a:xfrm>
                <a:off x="6153375" y="3495388"/>
                <a:ext cx="398500" cy="145500"/>
              </a:xfrm>
              <a:custGeom>
                <a:avLst/>
                <a:gdLst/>
                <a:ahLst/>
                <a:cxnLst/>
                <a:rect l="l" t="t" r="r" b="b"/>
                <a:pathLst>
                  <a:path w="15940" h="5820" extrusionOk="0">
                    <a:moveTo>
                      <a:pt x="14593" y="1"/>
                    </a:moveTo>
                    <a:cubicBezTo>
                      <a:pt x="13814" y="678"/>
                      <a:pt x="13000" y="1309"/>
                      <a:pt x="12066" y="1785"/>
                    </a:cubicBezTo>
                    <a:cubicBezTo>
                      <a:pt x="10563" y="2551"/>
                      <a:pt x="8857" y="2805"/>
                      <a:pt x="7186" y="2856"/>
                    </a:cubicBezTo>
                    <a:cubicBezTo>
                      <a:pt x="6939" y="2864"/>
                      <a:pt x="6692" y="2868"/>
                      <a:pt x="6445" y="2868"/>
                    </a:cubicBezTo>
                    <a:cubicBezTo>
                      <a:pt x="4512" y="2868"/>
                      <a:pt x="2543" y="2627"/>
                      <a:pt x="644" y="2153"/>
                    </a:cubicBezTo>
                    <a:cubicBezTo>
                      <a:pt x="387" y="2829"/>
                      <a:pt x="170" y="3511"/>
                      <a:pt x="0" y="4180"/>
                    </a:cubicBezTo>
                    <a:cubicBezTo>
                      <a:pt x="2786" y="5065"/>
                      <a:pt x="5885" y="5820"/>
                      <a:pt x="8764" y="5820"/>
                    </a:cubicBezTo>
                    <a:cubicBezTo>
                      <a:pt x="11512" y="5820"/>
                      <a:pt x="14059" y="5132"/>
                      <a:pt x="15939" y="3213"/>
                    </a:cubicBezTo>
                    <a:cubicBezTo>
                      <a:pt x="15595" y="2125"/>
                      <a:pt x="15144" y="1028"/>
                      <a:pt x="14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9"/>
              <p:cNvSpPr/>
              <p:nvPr/>
            </p:nvSpPr>
            <p:spPr>
              <a:xfrm>
                <a:off x="6143050" y="3688538"/>
                <a:ext cx="426575" cy="109850"/>
              </a:xfrm>
              <a:custGeom>
                <a:avLst/>
                <a:gdLst/>
                <a:ahLst/>
                <a:cxnLst/>
                <a:rect l="l" t="t" r="r" b="b"/>
                <a:pathLst>
                  <a:path w="17063" h="4394" extrusionOk="0">
                    <a:moveTo>
                      <a:pt x="17063" y="0"/>
                    </a:moveTo>
                    <a:lnTo>
                      <a:pt x="17063" y="0"/>
                    </a:lnTo>
                    <a:cubicBezTo>
                      <a:pt x="15497" y="851"/>
                      <a:pt x="13612" y="1265"/>
                      <a:pt x="11940" y="1411"/>
                    </a:cubicBezTo>
                    <a:cubicBezTo>
                      <a:pt x="11065" y="1486"/>
                      <a:pt x="10170" y="1522"/>
                      <a:pt x="9269" y="1522"/>
                    </a:cubicBezTo>
                    <a:cubicBezTo>
                      <a:pt x="7635" y="1522"/>
                      <a:pt x="5985" y="1405"/>
                      <a:pt x="4406" y="1203"/>
                    </a:cubicBezTo>
                    <a:cubicBezTo>
                      <a:pt x="2939" y="1015"/>
                      <a:pt x="1474" y="559"/>
                      <a:pt x="0" y="249"/>
                    </a:cubicBezTo>
                    <a:lnTo>
                      <a:pt x="0" y="249"/>
                    </a:lnTo>
                    <a:cubicBezTo>
                      <a:pt x="49" y="951"/>
                      <a:pt x="179" y="1629"/>
                      <a:pt x="378" y="2276"/>
                    </a:cubicBezTo>
                    <a:cubicBezTo>
                      <a:pt x="2728" y="3636"/>
                      <a:pt x="5473" y="4285"/>
                      <a:pt x="8204" y="4382"/>
                    </a:cubicBezTo>
                    <a:cubicBezTo>
                      <a:pt x="8425" y="4390"/>
                      <a:pt x="8647" y="4394"/>
                      <a:pt x="8868" y="4394"/>
                    </a:cubicBezTo>
                    <a:cubicBezTo>
                      <a:pt x="9949" y="4394"/>
                      <a:pt x="11034" y="4296"/>
                      <a:pt x="12089" y="4068"/>
                    </a:cubicBezTo>
                    <a:cubicBezTo>
                      <a:pt x="13257" y="3814"/>
                      <a:pt x="14366" y="3378"/>
                      <a:pt x="15522" y="3088"/>
                    </a:cubicBezTo>
                    <a:cubicBezTo>
                      <a:pt x="15813" y="3014"/>
                      <a:pt x="16121" y="2970"/>
                      <a:pt x="16437" y="2937"/>
                    </a:cubicBezTo>
                    <a:cubicBezTo>
                      <a:pt x="16801" y="2024"/>
                      <a:pt x="17020" y="1036"/>
                      <a:pt x="17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9"/>
              <p:cNvSpPr/>
              <p:nvPr/>
            </p:nvSpPr>
            <p:spPr>
              <a:xfrm>
                <a:off x="6202025" y="3830663"/>
                <a:ext cx="264250" cy="67750"/>
              </a:xfrm>
              <a:custGeom>
                <a:avLst/>
                <a:gdLst/>
                <a:ahLst/>
                <a:cxnLst/>
                <a:rect l="l" t="t" r="r" b="b"/>
                <a:pathLst>
                  <a:path w="10570" h="2710" extrusionOk="0">
                    <a:moveTo>
                      <a:pt x="1" y="1"/>
                    </a:moveTo>
                    <a:lnTo>
                      <a:pt x="1" y="1"/>
                    </a:lnTo>
                    <a:cubicBezTo>
                      <a:pt x="1555" y="1668"/>
                      <a:pt x="3740" y="2709"/>
                      <a:pt x="6166" y="2709"/>
                    </a:cubicBezTo>
                    <a:cubicBezTo>
                      <a:pt x="7778" y="2709"/>
                      <a:pt x="9282" y="2246"/>
                      <a:pt x="10570" y="1449"/>
                    </a:cubicBezTo>
                    <a:lnTo>
                      <a:pt x="10570" y="1449"/>
                    </a:lnTo>
                    <a:cubicBezTo>
                      <a:pt x="10249" y="1454"/>
                      <a:pt x="9931" y="1457"/>
                      <a:pt x="9610" y="1457"/>
                    </a:cubicBezTo>
                    <a:cubicBezTo>
                      <a:pt x="9606" y="1457"/>
                      <a:pt x="9602" y="1457"/>
                      <a:pt x="9597" y="1457"/>
                    </a:cubicBezTo>
                    <a:cubicBezTo>
                      <a:pt x="6362" y="1457"/>
                      <a:pt x="3127" y="89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9"/>
              <p:cNvSpPr/>
              <p:nvPr/>
            </p:nvSpPr>
            <p:spPr>
              <a:xfrm>
                <a:off x="6258225" y="3418688"/>
                <a:ext cx="204675" cy="67125"/>
              </a:xfrm>
              <a:custGeom>
                <a:avLst/>
                <a:gdLst/>
                <a:ahLst/>
                <a:cxnLst/>
                <a:rect l="l" t="t" r="r" b="b"/>
                <a:pathLst>
                  <a:path w="8187" h="2685" extrusionOk="0">
                    <a:moveTo>
                      <a:pt x="7265" y="206"/>
                    </a:moveTo>
                    <a:cubicBezTo>
                      <a:pt x="7438" y="567"/>
                      <a:pt x="7675" y="925"/>
                      <a:pt x="7970" y="1270"/>
                    </a:cubicBezTo>
                    <a:cubicBezTo>
                      <a:pt x="6651" y="2098"/>
                      <a:pt x="5092" y="2513"/>
                      <a:pt x="3319" y="2513"/>
                    </a:cubicBezTo>
                    <a:cubicBezTo>
                      <a:pt x="3145" y="2513"/>
                      <a:pt x="2969" y="2509"/>
                      <a:pt x="2791" y="2501"/>
                    </a:cubicBezTo>
                    <a:cubicBezTo>
                      <a:pt x="1870" y="2458"/>
                      <a:pt x="960" y="2348"/>
                      <a:pt x="245" y="2249"/>
                    </a:cubicBezTo>
                    <a:cubicBezTo>
                      <a:pt x="468" y="1935"/>
                      <a:pt x="623" y="1607"/>
                      <a:pt x="708" y="1270"/>
                    </a:cubicBezTo>
                    <a:cubicBezTo>
                      <a:pt x="1000" y="1276"/>
                      <a:pt x="1293" y="1280"/>
                      <a:pt x="1586" y="1280"/>
                    </a:cubicBezTo>
                    <a:cubicBezTo>
                      <a:pt x="3602" y="1280"/>
                      <a:pt x="5620" y="1092"/>
                      <a:pt x="7265" y="206"/>
                    </a:cubicBezTo>
                    <a:close/>
                    <a:moveTo>
                      <a:pt x="7305" y="1"/>
                    </a:moveTo>
                    <a:cubicBezTo>
                      <a:pt x="7290" y="1"/>
                      <a:pt x="7276" y="5"/>
                      <a:pt x="7262" y="13"/>
                    </a:cubicBezTo>
                    <a:cubicBezTo>
                      <a:pt x="5640" y="917"/>
                      <a:pt x="3619" y="1111"/>
                      <a:pt x="1601" y="1111"/>
                    </a:cubicBezTo>
                    <a:cubicBezTo>
                      <a:pt x="1281" y="1111"/>
                      <a:pt x="961" y="1106"/>
                      <a:pt x="643" y="1098"/>
                    </a:cubicBezTo>
                    <a:cubicBezTo>
                      <a:pt x="642" y="1098"/>
                      <a:pt x="641" y="1098"/>
                      <a:pt x="640" y="1098"/>
                    </a:cubicBezTo>
                    <a:cubicBezTo>
                      <a:pt x="605" y="1098"/>
                      <a:pt x="567" y="1127"/>
                      <a:pt x="558" y="1165"/>
                    </a:cubicBezTo>
                    <a:cubicBezTo>
                      <a:pt x="473" y="1543"/>
                      <a:pt x="294" y="1912"/>
                      <a:pt x="24" y="2261"/>
                    </a:cubicBezTo>
                    <a:cubicBezTo>
                      <a:pt x="5" y="2285"/>
                      <a:pt x="1" y="2317"/>
                      <a:pt x="13" y="2346"/>
                    </a:cubicBezTo>
                    <a:cubicBezTo>
                      <a:pt x="24" y="2373"/>
                      <a:pt x="49" y="2393"/>
                      <a:pt x="80" y="2398"/>
                    </a:cubicBezTo>
                    <a:cubicBezTo>
                      <a:pt x="819" y="2501"/>
                      <a:pt x="1794" y="2625"/>
                      <a:pt x="2784" y="2671"/>
                    </a:cubicBezTo>
                    <a:cubicBezTo>
                      <a:pt x="2966" y="2680"/>
                      <a:pt x="3146" y="2685"/>
                      <a:pt x="3326" y="2685"/>
                    </a:cubicBezTo>
                    <a:cubicBezTo>
                      <a:pt x="5164" y="2685"/>
                      <a:pt x="6782" y="2240"/>
                      <a:pt x="8146" y="1361"/>
                    </a:cubicBezTo>
                    <a:cubicBezTo>
                      <a:pt x="8167" y="1347"/>
                      <a:pt x="8181" y="1326"/>
                      <a:pt x="8184" y="1302"/>
                    </a:cubicBezTo>
                    <a:cubicBezTo>
                      <a:pt x="8187" y="1276"/>
                      <a:pt x="8179" y="1252"/>
                      <a:pt x="8162" y="1233"/>
                    </a:cubicBezTo>
                    <a:cubicBezTo>
                      <a:pt x="7825" y="851"/>
                      <a:pt x="7563" y="453"/>
                      <a:pt x="7380" y="52"/>
                    </a:cubicBezTo>
                    <a:cubicBezTo>
                      <a:pt x="7371" y="29"/>
                      <a:pt x="7353" y="13"/>
                      <a:pt x="7330" y="5"/>
                    </a:cubicBezTo>
                    <a:cubicBezTo>
                      <a:pt x="7322" y="2"/>
                      <a:pt x="7313" y="1"/>
                      <a:pt x="7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9"/>
              <p:cNvSpPr/>
              <p:nvPr/>
            </p:nvSpPr>
            <p:spPr>
              <a:xfrm>
                <a:off x="6151050" y="3493263"/>
                <a:ext cx="403100" cy="150100"/>
              </a:xfrm>
              <a:custGeom>
                <a:avLst/>
                <a:gdLst/>
                <a:ahLst/>
                <a:cxnLst/>
                <a:rect l="l" t="t" r="r" b="b"/>
                <a:pathLst>
                  <a:path w="16124" h="6004" extrusionOk="0">
                    <a:moveTo>
                      <a:pt x="14661" y="219"/>
                    </a:moveTo>
                    <a:cubicBezTo>
                      <a:pt x="15164" y="1173"/>
                      <a:pt x="15592" y="2200"/>
                      <a:pt x="15935" y="3275"/>
                    </a:cubicBezTo>
                    <a:cubicBezTo>
                      <a:pt x="14047" y="5178"/>
                      <a:pt x="11512" y="5834"/>
                      <a:pt x="8850" y="5834"/>
                    </a:cubicBezTo>
                    <a:cubicBezTo>
                      <a:pt x="5885" y="5834"/>
                      <a:pt x="2761" y="5020"/>
                      <a:pt x="197" y="4209"/>
                    </a:cubicBezTo>
                    <a:cubicBezTo>
                      <a:pt x="356" y="3590"/>
                      <a:pt x="556" y="2961"/>
                      <a:pt x="790" y="2339"/>
                    </a:cubicBezTo>
                    <a:cubicBezTo>
                      <a:pt x="2686" y="2805"/>
                      <a:pt x="4622" y="3039"/>
                      <a:pt x="6550" y="3039"/>
                    </a:cubicBezTo>
                    <a:cubicBezTo>
                      <a:pt x="6794" y="3039"/>
                      <a:pt x="7038" y="3035"/>
                      <a:pt x="7282" y="3028"/>
                    </a:cubicBezTo>
                    <a:cubicBezTo>
                      <a:pt x="9316" y="2963"/>
                      <a:pt x="10878" y="2618"/>
                      <a:pt x="12199" y="1945"/>
                    </a:cubicBezTo>
                    <a:cubicBezTo>
                      <a:pt x="13178" y="1446"/>
                      <a:pt x="14022" y="770"/>
                      <a:pt x="14661" y="219"/>
                    </a:cubicBezTo>
                    <a:close/>
                    <a:moveTo>
                      <a:pt x="14687" y="1"/>
                    </a:moveTo>
                    <a:cubicBezTo>
                      <a:pt x="14667" y="1"/>
                      <a:pt x="14647" y="8"/>
                      <a:pt x="14631" y="22"/>
                    </a:cubicBezTo>
                    <a:cubicBezTo>
                      <a:pt x="13990" y="578"/>
                      <a:pt x="13126" y="1282"/>
                      <a:pt x="12121" y="1794"/>
                    </a:cubicBezTo>
                    <a:cubicBezTo>
                      <a:pt x="10823" y="2456"/>
                      <a:pt x="9286" y="2793"/>
                      <a:pt x="7277" y="2858"/>
                    </a:cubicBezTo>
                    <a:cubicBezTo>
                      <a:pt x="7025" y="2866"/>
                      <a:pt x="6772" y="2870"/>
                      <a:pt x="6520" y="2870"/>
                    </a:cubicBezTo>
                    <a:cubicBezTo>
                      <a:pt x="4587" y="2870"/>
                      <a:pt x="2654" y="2629"/>
                      <a:pt x="758" y="2156"/>
                    </a:cubicBezTo>
                    <a:cubicBezTo>
                      <a:pt x="751" y="2155"/>
                      <a:pt x="744" y="2154"/>
                      <a:pt x="737" y="2154"/>
                    </a:cubicBezTo>
                    <a:cubicBezTo>
                      <a:pt x="701" y="2154"/>
                      <a:pt x="671" y="2175"/>
                      <a:pt x="658" y="2208"/>
                    </a:cubicBezTo>
                    <a:cubicBezTo>
                      <a:pt x="400" y="2885"/>
                      <a:pt x="181" y="3570"/>
                      <a:pt x="11" y="4244"/>
                    </a:cubicBezTo>
                    <a:cubicBezTo>
                      <a:pt x="1" y="4288"/>
                      <a:pt x="25" y="4333"/>
                      <a:pt x="67" y="4347"/>
                    </a:cubicBezTo>
                    <a:cubicBezTo>
                      <a:pt x="2660" y="5170"/>
                      <a:pt x="5833" y="6003"/>
                      <a:pt x="8851" y="6003"/>
                    </a:cubicBezTo>
                    <a:cubicBezTo>
                      <a:pt x="11570" y="6003"/>
                      <a:pt x="14163" y="5328"/>
                      <a:pt x="16093" y="3359"/>
                    </a:cubicBezTo>
                    <a:cubicBezTo>
                      <a:pt x="16116" y="3336"/>
                      <a:pt x="16123" y="3303"/>
                      <a:pt x="16113" y="3274"/>
                    </a:cubicBezTo>
                    <a:cubicBezTo>
                      <a:pt x="15753" y="2135"/>
                      <a:pt x="15299" y="1048"/>
                      <a:pt x="14761" y="46"/>
                    </a:cubicBezTo>
                    <a:cubicBezTo>
                      <a:pt x="14749" y="23"/>
                      <a:pt x="14727" y="7"/>
                      <a:pt x="14702" y="2"/>
                    </a:cubicBezTo>
                    <a:cubicBezTo>
                      <a:pt x="14697" y="1"/>
                      <a:pt x="14692" y="1"/>
                      <a:pt x="14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9"/>
              <p:cNvSpPr/>
              <p:nvPr/>
            </p:nvSpPr>
            <p:spPr>
              <a:xfrm>
                <a:off x="6140875" y="3686413"/>
                <a:ext cx="430925" cy="114100"/>
              </a:xfrm>
              <a:custGeom>
                <a:avLst/>
                <a:gdLst/>
                <a:ahLst/>
                <a:cxnLst/>
                <a:rect l="l" t="t" r="r" b="b"/>
                <a:pathLst>
                  <a:path w="17237" h="4564" extrusionOk="0">
                    <a:moveTo>
                      <a:pt x="17057" y="231"/>
                    </a:moveTo>
                    <a:lnTo>
                      <a:pt x="17057" y="231"/>
                    </a:lnTo>
                    <a:cubicBezTo>
                      <a:pt x="17002" y="1165"/>
                      <a:pt x="16803" y="2076"/>
                      <a:pt x="16465" y="2943"/>
                    </a:cubicBezTo>
                    <a:cubicBezTo>
                      <a:pt x="16120" y="2981"/>
                      <a:pt x="15839" y="3026"/>
                      <a:pt x="15589" y="3090"/>
                    </a:cubicBezTo>
                    <a:cubicBezTo>
                      <a:pt x="15073" y="3219"/>
                      <a:pt x="14560" y="3380"/>
                      <a:pt x="14063" y="3535"/>
                    </a:cubicBezTo>
                    <a:cubicBezTo>
                      <a:pt x="13444" y="3729"/>
                      <a:pt x="12805" y="3929"/>
                      <a:pt x="12158" y="4069"/>
                    </a:cubicBezTo>
                    <a:cubicBezTo>
                      <a:pt x="11162" y="4285"/>
                      <a:pt x="10085" y="4393"/>
                      <a:pt x="8945" y="4393"/>
                    </a:cubicBezTo>
                    <a:cubicBezTo>
                      <a:pt x="8730" y="4393"/>
                      <a:pt x="8513" y="4389"/>
                      <a:pt x="8294" y="4382"/>
                    </a:cubicBezTo>
                    <a:cubicBezTo>
                      <a:pt x="5401" y="4279"/>
                      <a:pt x="2720" y="3560"/>
                      <a:pt x="538" y="2305"/>
                    </a:cubicBezTo>
                    <a:cubicBezTo>
                      <a:pt x="353" y="1699"/>
                      <a:pt x="233" y="1074"/>
                      <a:pt x="181" y="441"/>
                    </a:cubicBezTo>
                    <a:lnTo>
                      <a:pt x="181" y="441"/>
                    </a:lnTo>
                    <a:cubicBezTo>
                      <a:pt x="667" y="545"/>
                      <a:pt x="1158" y="667"/>
                      <a:pt x="1633" y="784"/>
                    </a:cubicBezTo>
                    <a:cubicBezTo>
                      <a:pt x="2566" y="1013"/>
                      <a:pt x="3530" y="1250"/>
                      <a:pt x="4482" y="1373"/>
                    </a:cubicBezTo>
                    <a:cubicBezTo>
                      <a:pt x="6136" y="1584"/>
                      <a:pt x="7785" y="1692"/>
                      <a:pt x="9360" y="1692"/>
                    </a:cubicBezTo>
                    <a:cubicBezTo>
                      <a:pt x="10282" y="1692"/>
                      <a:pt x="11178" y="1655"/>
                      <a:pt x="12035" y="1581"/>
                    </a:cubicBezTo>
                    <a:cubicBezTo>
                      <a:pt x="13379" y="1464"/>
                      <a:pt x="15326" y="1134"/>
                      <a:pt x="17057" y="231"/>
                    </a:cubicBezTo>
                    <a:close/>
                    <a:moveTo>
                      <a:pt x="17150" y="0"/>
                    </a:moveTo>
                    <a:cubicBezTo>
                      <a:pt x="17136" y="0"/>
                      <a:pt x="17122" y="4"/>
                      <a:pt x="17109" y="11"/>
                    </a:cubicBezTo>
                    <a:cubicBezTo>
                      <a:pt x="15372" y="954"/>
                      <a:pt x="13382" y="1292"/>
                      <a:pt x="12020" y="1411"/>
                    </a:cubicBezTo>
                    <a:cubicBezTo>
                      <a:pt x="11168" y="1485"/>
                      <a:pt x="10277" y="1522"/>
                      <a:pt x="9359" y="1522"/>
                    </a:cubicBezTo>
                    <a:cubicBezTo>
                      <a:pt x="7792" y="1522"/>
                      <a:pt x="6150" y="1414"/>
                      <a:pt x="4504" y="1203"/>
                    </a:cubicBezTo>
                    <a:cubicBezTo>
                      <a:pt x="3562" y="1083"/>
                      <a:pt x="2603" y="846"/>
                      <a:pt x="1674" y="618"/>
                    </a:cubicBezTo>
                    <a:cubicBezTo>
                      <a:pt x="1161" y="492"/>
                      <a:pt x="629" y="362"/>
                      <a:pt x="106" y="251"/>
                    </a:cubicBezTo>
                    <a:cubicBezTo>
                      <a:pt x="100" y="250"/>
                      <a:pt x="94" y="249"/>
                      <a:pt x="88" y="249"/>
                    </a:cubicBezTo>
                    <a:cubicBezTo>
                      <a:pt x="68" y="249"/>
                      <a:pt x="48" y="257"/>
                      <a:pt x="33" y="271"/>
                    </a:cubicBezTo>
                    <a:cubicBezTo>
                      <a:pt x="11" y="287"/>
                      <a:pt x="1" y="313"/>
                      <a:pt x="4" y="341"/>
                    </a:cubicBezTo>
                    <a:cubicBezTo>
                      <a:pt x="51" y="1034"/>
                      <a:pt x="180" y="1724"/>
                      <a:pt x="385" y="2387"/>
                    </a:cubicBezTo>
                    <a:cubicBezTo>
                      <a:pt x="391" y="2407"/>
                      <a:pt x="405" y="2425"/>
                      <a:pt x="423" y="2436"/>
                    </a:cubicBezTo>
                    <a:cubicBezTo>
                      <a:pt x="2635" y="3715"/>
                      <a:pt x="5355" y="4447"/>
                      <a:pt x="8288" y="4552"/>
                    </a:cubicBezTo>
                    <a:cubicBezTo>
                      <a:pt x="8510" y="4559"/>
                      <a:pt x="8732" y="4564"/>
                      <a:pt x="8949" y="4564"/>
                    </a:cubicBezTo>
                    <a:cubicBezTo>
                      <a:pt x="10098" y="4564"/>
                      <a:pt x="11186" y="4455"/>
                      <a:pt x="12194" y="4236"/>
                    </a:cubicBezTo>
                    <a:cubicBezTo>
                      <a:pt x="12847" y="4095"/>
                      <a:pt x="13491" y="3893"/>
                      <a:pt x="14113" y="3699"/>
                    </a:cubicBezTo>
                    <a:cubicBezTo>
                      <a:pt x="14608" y="3544"/>
                      <a:pt x="15120" y="3383"/>
                      <a:pt x="15630" y="3255"/>
                    </a:cubicBezTo>
                    <a:cubicBezTo>
                      <a:pt x="15885" y="3192"/>
                      <a:pt x="16173" y="3144"/>
                      <a:pt x="16533" y="3107"/>
                    </a:cubicBezTo>
                    <a:cubicBezTo>
                      <a:pt x="16565" y="3104"/>
                      <a:pt x="16592" y="3084"/>
                      <a:pt x="16603" y="3053"/>
                    </a:cubicBezTo>
                    <a:cubicBezTo>
                      <a:pt x="16980" y="2109"/>
                      <a:pt x="17192" y="1112"/>
                      <a:pt x="17235" y="89"/>
                    </a:cubicBezTo>
                    <a:cubicBezTo>
                      <a:pt x="17236" y="58"/>
                      <a:pt x="17221" y="29"/>
                      <a:pt x="17195" y="13"/>
                    </a:cubicBezTo>
                    <a:cubicBezTo>
                      <a:pt x="17182" y="5"/>
                      <a:pt x="17166" y="0"/>
                      <a:pt x="17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9"/>
              <p:cNvSpPr/>
              <p:nvPr/>
            </p:nvSpPr>
            <p:spPr>
              <a:xfrm>
                <a:off x="6199675" y="3828563"/>
                <a:ext cx="268925" cy="72000"/>
              </a:xfrm>
              <a:custGeom>
                <a:avLst/>
                <a:gdLst/>
                <a:ahLst/>
                <a:cxnLst/>
                <a:rect l="l" t="t" r="r" b="b"/>
                <a:pathLst>
                  <a:path w="10757" h="2880" extrusionOk="0">
                    <a:moveTo>
                      <a:pt x="374" y="252"/>
                    </a:moveTo>
                    <a:lnTo>
                      <a:pt x="374" y="252"/>
                    </a:lnTo>
                    <a:cubicBezTo>
                      <a:pt x="3661" y="1164"/>
                      <a:pt x="6791" y="1626"/>
                      <a:pt x="9685" y="1626"/>
                    </a:cubicBezTo>
                    <a:lnTo>
                      <a:pt x="9704" y="1626"/>
                    </a:lnTo>
                    <a:cubicBezTo>
                      <a:pt x="9918" y="1626"/>
                      <a:pt x="10132" y="1624"/>
                      <a:pt x="10346" y="1623"/>
                    </a:cubicBezTo>
                    <a:lnTo>
                      <a:pt x="10346" y="1623"/>
                    </a:lnTo>
                    <a:cubicBezTo>
                      <a:pt x="9096" y="2335"/>
                      <a:pt x="7690" y="2708"/>
                      <a:pt x="6260" y="2708"/>
                    </a:cubicBezTo>
                    <a:cubicBezTo>
                      <a:pt x="4040" y="2708"/>
                      <a:pt x="1962" y="1838"/>
                      <a:pt x="374" y="252"/>
                    </a:cubicBezTo>
                    <a:close/>
                    <a:moveTo>
                      <a:pt x="96" y="0"/>
                    </a:moveTo>
                    <a:cubicBezTo>
                      <a:pt x="66" y="0"/>
                      <a:pt x="38" y="15"/>
                      <a:pt x="22" y="41"/>
                    </a:cubicBezTo>
                    <a:cubicBezTo>
                      <a:pt x="0" y="74"/>
                      <a:pt x="5" y="115"/>
                      <a:pt x="32" y="144"/>
                    </a:cubicBezTo>
                    <a:cubicBezTo>
                      <a:pt x="1676" y="1908"/>
                      <a:pt x="3888" y="2880"/>
                      <a:pt x="6260" y="2880"/>
                    </a:cubicBezTo>
                    <a:cubicBezTo>
                      <a:pt x="7825" y="2880"/>
                      <a:pt x="9364" y="2439"/>
                      <a:pt x="10708" y="1606"/>
                    </a:cubicBezTo>
                    <a:cubicBezTo>
                      <a:pt x="10741" y="1586"/>
                      <a:pt x="10756" y="1547"/>
                      <a:pt x="10746" y="1510"/>
                    </a:cubicBezTo>
                    <a:cubicBezTo>
                      <a:pt x="10734" y="1474"/>
                      <a:pt x="10696" y="1454"/>
                      <a:pt x="10662" y="1450"/>
                    </a:cubicBezTo>
                    <a:cubicBezTo>
                      <a:pt x="10343" y="1453"/>
                      <a:pt x="10025" y="1456"/>
                      <a:pt x="9704" y="1456"/>
                    </a:cubicBezTo>
                    <a:lnTo>
                      <a:pt x="9685" y="1456"/>
                    </a:lnTo>
                    <a:cubicBezTo>
                      <a:pt x="6718" y="1456"/>
                      <a:pt x="3500" y="967"/>
                      <a:pt x="117" y="3"/>
                    </a:cubicBezTo>
                    <a:cubicBezTo>
                      <a:pt x="110" y="1"/>
                      <a:pt x="103"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9"/>
              <p:cNvSpPr/>
              <p:nvPr/>
            </p:nvSpPr>
            <p:spPr>
              <a:xfrm>
                <a:off x="6142450" y="3391213"/>
                <a:ext cx="318100" cy="507225"/>
              </a:xfrm>
              <a:custGeom>
                <a:avLst/>
                <a:gdLst/>
                <a:ahLst/>
                <a:cxnLst/>
                <a:rect l="l" t="t" r="r" b="b"/>
                <a:pathLst>
                  <a:path w="12724" h="20289" extrusionOk="0">
                    <a:moveTo>
                      <a:pt x="5446" y="0"/>
                    </a:moveTo>
                    <a:cubicBezTo>
                      <a:pt x="5310" y="99"/>
                      <a:pt x="5180" y="211"/>
                      <a:pt x="5048" y="321"/>
                    </a:cubicBezTo>
                    <a:cubicBezTo>
                      <a:pt x="5502" y="1431"/>
                      <a:pt x="5482" y="2569"/>
                      <a:pt x="4582" y="3592"/>
                    </a:cubicBezTo>
                    <a:cubicBezTo>
                      <a:pt x="3637" y="4663"/>
                      <a:pt x="2323" y="5317"/>
                      <a:pt x="1152" y="6128"/>
                    </a:cubicBezTo>
                    <a:cubicBezTo>
                      <a:pt x="421" y="7986"/>
                      <a:pt x="0" y="9909"/>
                      <a:pt x="0" y="11512"/>
                    </a:cubicBezTo>
                    <a:cubicBezTo>
                      <a:pt x="0" y="16358"/>
                      <a:pt x="3827" y="20289"/>
                      <a:pt x="8549" y="20289"/>
                    </a:cubicBezTo>
                    <a:cubicBezTo>
                      <a:pt x="10065" y="20289"/>
                      <a:pt x="11489" y="19880"/>
                      <a:pt x="12723" y="19168"/>
                    </a:cubicBezTo>
                    <a:lnTo>
                      <a:pt x="12723" y="19168"/>
                    </a:lnTo>
                    <a:cubicBezTo>
                      <a:pt x="12262" y="19244"/>
                      <a:pt x="11793" y="19288"/>
                      <a:pt x="11313" y="19293"/>
                    </a:cubicBezTo>
                    <a:lnTo>
                      <a:pt x="11315" y="19293"/>
                    </a:lnTo>
                    <a:cubicBezTo>
                      <a:pt x="11288" y="19293"/>
                      <a:pt x="11262" y="19293"/>
                      <a:pt x="11236" y="19293"/>
                    </a:cubicBezTo>
                    <a:cubicBezTo>
                      <a:pt x="7006" y="19293"/>
                      <a:pt x="2979" y="16017"/>
                      <a:pt x="2610" y="11737"/>
                    </a:cubicBezTo>
                    <a:cubicBezTo>
                      <a:pt x="2435" y="9710"/>
                      <a:pt x="2793" y="7287"/>
                      <a:pt x="4137" y="5690"/>
                    </a:cubicBezTo>
                    <a:cubicBezTo>
                      <a:pt x="4790" y="4915"/>
                      <a:pt x="5578" y="4277"/>
                      <a:pt x="6159" y="3439"/>
                    </a:cubicBezTo>
                    <a:cubicBezTo>
                      <a:pt x="6744" y="2595"/>
                      <a:pt x="6768" y="1702"/>
                      <a:pt x="6689" y="776"/>
                    </a:cubicBezTo>
                    <a:cubicBezTo>
                      <a:pt x="6305" y="580"/>
                      <a:pt x="5892" y="327"/>
                      <a:pt x="5446"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9"/>
              <p:cNvSpPr/>
              <p:nvPr/>
            </p:nvSpPr>
            <p:spPr>
              <a:xfrm>
                <a:off x="6153450" y="3841788"/>
                <a:ext cx="181775" cy="341425"/>
              </a:xfrm>
              <a:custGeom>
                <a:avLst/>
                <a:gdLst/>
                <a:ahLst/>
                <a:cxnLst/>
                <a:rect l="l" t="t" r="r" b="b"/>
                <a:pathLst>
                  <a:path w="7271" h="13657" extrusionOk="0">
                    <a:moveTo>
                      <a:pt x="3381" y="0"/>
                    </a:moveTo>
                    <a:cubicBezTo>
                      <a:pt x="3003" y="0"/>
                      <a:pt x="2650" y="252"/>
                      <a:pt x="2546" y="643"/>
                    </a:cubicBezTo>
                    <a:lnTo>
                      <a:pt x="182" y="10972"/>
                    </a:lnTo>
                    <a:cubicBezTo>
                      <a:pt x="0" y="11660"/>
                      <a:pt x="261" y="12392"/>
                      <a:pt x="846" y="12797"/>
                    </a:cubicBezTo>
                    <a:cubicBezTo>
                      <a:pt x="1463" y="13225"/>
                      <a:pt x="2379" y="13657"/>
                      <a:pt x="3563" y="13657"/>
                    </a:cubicBezTo>
                    <a:cubicBezTo>
                      <a:pt x="4364" y="13657"/>
                      <a:pt x="5288" y="13459"/>
                      <a:pt x="6325" y="12929"/>
                    </a:cubicBezTo>
                    <a:cubicBezTo>
                      <a:pt x="6924" y="12624"/>
                      <a:pt x="7271" y="11976"/>
                      <a:pt x="7221" y="11303"/>
                    </a:cubicBezTo>
                    <a:lnTo>
                      <a:pt x="6619" y="1791"/>
                    </a:lnTo>
                    <a:cubicBezTo>
                      <a:pt x="6595" y="1466"/>
                      <a:pt x="6390" y="1182"/>
                      <a:pt x="6090" y="1057"/>
                    </a:cubicBezTo>
                    <a:lnTo>
                      <a:pt x="3714" y="67"/>
                    </a:lnTo>
                    <a:cubicBezTo>
                      <a:pt x="3605" y="22"/>
                      <a:pt x="3492" y="0"/>
                      <a:pt x="3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9"/>
              <p:cNvSpPr/>
              <p:nvPr/>
            </p:nvSpPr>
            <p:spPr>
              <a:xfrm>
                <a:off x="6155200" y="3863038"/>
                <a:ext cx="180025" cy="320175"/>
              </a:xfrm>
              <a:custGeom>
                <a:avLst/>
                <a:gdLst/>
                <a:ahLst/>
                <a:cxnLst/>
                <a:rect l="l" t="t" r="r" b="b"/>
                <a:pathLst>
                  <a:path w="7201" h="12807" extrusionOk="0">
                    <a:moveTo>
                      <a:pt x="5523" y="1"/>
                    </a:moveTo>
                    <a:lnTo>
                      <a:pt x="6071" y="8654"/>
                    </a:lnTo>
                    <a:cubicBezTo>
                      <a:pt x="6121" y="9325"/>
                      <a:pt x="5775" y="9973"/>
                      <a:pt x="5175" y="10280"/>
                    </a:cubicBezTo>
                    <a:cubicBezTo>
                      <a:pt x="4138" y="10810"/>
                      <a:pt x="3215" y="11008"/>
                      <a:pt x="2415" y="11008"/>
                    </a:cubicBezTo>
                    <a:cubicBezTo>
                      <a:pt x="1447" y="11008"/>
                      <a:pt x="659" y="10719"/>
                      <a:pt x="65" y="10379"/>
                    </a:cubicBezTo>
                    <a:lnTo>
                      <a:pt x="65" y="10379"/>
                    </a:lnTo>
                    <a:cubicBezTo>
                      <a:pt x="0" y="10986"/>
                      <a:pt x="264" y="11592"/>
                      <a:pt x="776" y="11947"/>
                    </a:cubicBezTo>
                    <a:cubicBezTo>
                      <a:pt x="1393" y="12375"/>
                      <a:pt x="2309" y="12807"/>
                      <a:pt x="3493" y="12807"/>
                    </a:cubicBezTo>
                    <a:cubicBezTo>
                      <a:pt x="4294" y="12807"/>
                      <a:pt x="5218" y="12609"/>
                      <a:pt x="6255" y="12079"/>
                    </a:cubicBezTo>
                    <a:cubicBezTo>
                      <a:pt x="6854" y="11774"/>
                      <a:pt x="7201" y="11126"/>
                      <a:pt x="7151" y="10453"/>
                    </a:cubicBezTo>
                    <a:lnTo>
                      <a:pt x="6549" y="941"/>
                    </a:lnTo>
                    <a:cubicBezTo>
                      <a:pt x="6525" y="616"/>
                      <a:pt x="6320" y="332"/>
                      <a:pt x="6020" y="207"/>
                    </a:cubicBezTo>
                    <a:lnTo>
                      <a:pt x="5523"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9"/>
              <p:cNvSpPr/>
              <p:nvPr/>
            </p:nvSpPr>
            <p:spPr>
              <a:xfrm>
                <a:off x="6362375" y="3841788"/>
                <a:ext cx="181825" cy="341425"/>
              </a:xfrm>
              <a:custGeom>
                <a:avLst/>
                <a:gdLst/>
                <a:ahLst/>
                <a:cxnLst/>
                <a:rect l="l" t="t" r="r" b="b"/>
                <a:pathLst>
                  <a:path w="7273" h="13657" extrusionOk="0">
                    <a:moveTo>
                      <a:pt x="3891" y="0"/>
                    </a:moveTo>
                    <a:cubicBezTo>
                      <a:pt x="3780" y="0"/>
                      <a:pt x="3667" y="22"/>
                      <a:pt x="3558" y="67"/>
                    </a:cubicBezTo>
                    <a:lnTo>
                      <a:pt x="1182" y="1057"/>
                    </a:lnTo>
                    <a:cubicBezTo>
                      <a:pt x="881" y="1182"/>
                      <a:pt x="678" y="1466"/>
                      <a:pt x="653" y="1791"/>
                    </a:cubicBezTo>
                    <a:lnTo>
                      <a:pt x="51" y="11303"/>
                    </a:lnTo>
                    <a:cubicBezTo>
                      <a:pt x="1" y="11976"/>
                      <a:pt x="347" y="12624"/>
                      <a:pt x="946" y="12929"/>
                    </a:cubicBezTo>
                    <a:cubicBezTo>
                      <a:pt x="1983" y="13459"/>
                      <a:pt x="2907" y="13657"/>
                      <a:pt x="3708" y="13657"/>
                    </a:cubicBezTo>
                    <a:cubicBezTo>
                      <a:pt x="4892" y="13657"/>
                      <a:pt x="5808" y="13225"/>
                      <a:pt x="6425" y="12797"/>
                    </a:cubicBezTo>
                    <a:cubicBezTo>
                      <a:pt x="7010" y="12392"/>
                      <a:pt x="7272" y="11660"/>
                      <a:pt x="7089" y="10972"/>
                    </a:cubicBezTo>
                    <a:lnTo>
                      <a:pt x="4727" y="643"/>
                    </a:lnTo>
                    <a:cubicBezTo>
                      <a:pt x="4622" y="252"/>
                      <a:pt x="4269" y="0"/>
                      <a:pt x="38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9"/>
              <p:cNvSpPr/>
              <p:nvPr/>
            </p:nvSpPr>
            <p:spPr>
              <a:xfrm>
                <a:off x="6362375" y="3859338"/>
                <a:ext cx="180350" cy="323875"/>
              </a:xfrm>
              <a:custGeom>
                <a:avLst/>
                <a:gdLst/>
                <a:ahLst/>
                <a:cxnLst/>
                <a:rect l="l" t="t" r="r" b="b"/>
                <a:pathLst>
                  <a:path w="7214" h="12955" extrusionOk="0">
                    <a:moveTo>
                      <a:pt x="2032" y="0"/>
                    </a:moveTo>
                    <a:lnTo>
                      <a:pt x="1182" y="355"/>
                    </a:lnTo>
                    <a:cubicBezTo>
                      <a:pt x="881" y="480"/>
                      <a:pt x="678" y="764"/>
                      <a:pt x="653" y="1089"/>
                    </a:cubicBezTo>
                    <a:lnTo>
                      <a:pt x="51" y="10601"/>
                    </a:lnTo>
                    <a:cubicBezTo>
                      <a:pt x="1" y="11272"/>
                      <a:pt x="347" y="11920"/>
                      <a:pt x="946" y="12227"/>
                    </a:cubicBezTo>
                    <a:cubicBezTo>
                      <a:pt x="1983" y="12757"/>
                      <a:pt x="2907" y="12955"/>
                      <a:pt x="3708" y="12955"/>
                    </a:cubicBezTo>
                    <a:cubicBezTo>
                      <a:pt x="4892" y="12955"/>
                      <a:pt x="5808" y="12523"/>
                      <a:pt x="6425" y="12095"/>
                    </a:cubicBezTo>
                    <a:cubicBezTo>
                      <a:pt x="6952" y="11731"/>
                      <a:pt x="7213" y="11101"/>
                      <a:pt x="7127" y="10477"/>
                    </a:cubicBezTo>
                    <a:lnTo>
                      <a:pt x="7127" y="10477"/>
                    </a:lnTo>
                    <a:cubicBezTo>
                      <a:pt x="6588" y="10727"/>
                      <a:pt x="5924" y="10915"/>
                      <a:pt x="5143" y="10915"/>
                    </a:cubicBezTo>
                    <a:cubicBezTo>
                      <a:pt x="4344" y="10915"/>
                      <a:pt x="3421" y="10718"/>
                      <a:pt x="2386" y="10188"/>
                    </a:cubicBezTo>
                    <a:cubicBezTo>
                      <a:pt x="1787" y="9882"/>
                      <a:pt x="1440" y="9233"/>
                      <a:pt x="1490" y="8562"/>
                    </a:cubicBezTo>
                    <a:lnTo>
                      <a:pt x="2032" y="0"/>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9"/>
              <p:cNvSpPr/>
              <p:nvPr/>
            </p:nvSpPr>
            <p:spPr>
              <a:xfrm>
                <a:off x="6160125" y="3839638"/>
                <a:ext cx="186325" cy="345850"/>
              </a:xfrm>
              <a:custGeom>
                <a:avLst/>
                <a:gdLst/>
                <a:ahLst/>
                <a:cxnLst/>
                <a:rect l="l" t="t" r="r" b="b"/>
                <a:pathLst>
                  <a:path w="7453" h="13834" extrusionOk="0">
                    <a:moveTo>
                      <a:pt x="3475" y="172"/>
                    </a:moveTo>
                    <a:cubicBezTo>
                      <a:pt x="3577" y="172"/>
                      <a:pt x="3679" y="192"/>
                      <a:pt x="3775" y="231"/>
                    </a:cubicBezTo>
                    <a:lnTo>
                      <a:pt x="6150" y="1222"/>
                    </a:lnTo>
                    <a:cubicBezTo>
                      <a:pt x="6422" y="1335"/>
                      <a:pt x="6604" y="1588"/>
                      <a:pt x="6627" y="1883"/>
                    </a:cubicBezTo>
                    <a:lnTo>
                      <a:pt x="7230" y="11397"/>
                    </a:lnTo>
                    <a:cubicBezTo>
                      <a:pt x="7278" y="12045"/>
                      <a:pt x="6944" y="12651"/>
                      <a:pt x="6380" y="12939"/>
                    </a:cubicBezTo>
                    <a:cubicBezTo>
                      <a:pt x="5357" y="13462"/>
                      <a:pt x="4446" y="13661"/>
                      <a:pt x="3652" y="13661"/>
                    </a:cubicBezTo>
                    <a:cubicBezTo>
                      <a:pt x="2522" y="13661"/>
                      <a:pt x="1629" y="13258"/>
                      <a:pt x="989" y="12813"/>
                    </a:cubicBezTo>
                    <a:cubicBezTo>
                      <a:pt x="438" y="12432"/>
                      <a:pt x="184" y="11735"/>
                      <a:pt x="359" y="11078"/>
                    </a:cubicBezTo>
                    <a:lnTo>
                      <a:pt x="2721" y="749"/>
                    </a:lnTo>
                    <a:lnTo>
                      <a:pt x="2723" y="749"/>
                    </a:lnTo>
                    <a:cubicBezTo>
                      <a:pt x="2780" y="531"/>
                      <a:pt x="2929" y="351"/>
                      <a:pt x="3131" y="252"/>
                    </a:cubicBezTo>
                    <a:cubicBezTo>
                      <a:pt x="3238" y="198"/>
                      <a:pt x="3357" y="172"/>
                      <a:pt x="3475" y="172"/>
                    </a:cubicBezTo>
                    <a:close/>
                    <a:moveTo>
                      <a:pt x="3475" y="1"/>
                    </a:moveTo>
                    <a:cubicBezTo>
                      <a:pt x="3331" y="1"/>
                      <a:pt x="3187" y="34"/>
                      <a:pt x="3055" y="99"/>
                    </a:cubicBezTo>
                    <a:cubicBezTo>
                      <a:pt x="2809" y="220"/>
                      <a:pt x="2627" y="442"/>
                      <a:pt x="2557" y="706"/>
                    </a:cubicBezTo>
                    <a:cubicBezTo>
                      <a:pt x="2557" y="708"/>
                      <a:pt x="2557" y="709"/>
                      <a:pt x="2556" y="709"/>
                    </a:cubicBezTo>
                    <a:lnTo>
                      <a:pt x="193" y="11037"/>
                    </a:lnTo>
                    <a:cubicBezTo>
                      <a:pt x="0" y="11761"/>
                      <a:pt x="281" y="12531"/>
                      <a:pt x="892" y="12954"/>
                    </a:cubicBezTo>
                    <a:cubicBezTo>
                      <a:pt x="1557" y="13414"/>
                      <a:pt x="2481" y="13833"/>
                      <a:pt x="3652" y="13833"/>
                    </a:cubicBezTo>
                    <a:cubicBezTo>
                      <a:pt x="4468" y="13833"/>
                      <a:pt x="5407" y="13628"/>
                      <a:pt x="6457" y="13091"/>
                    </a:cubicBezTo>
                    <a:cubicBezTo>
                      <a:pt x="7083" y="12772"/>
                      <a:pt x="7453" y="12101"/>
                      <a:pt x="7398" y="11385"/>
                    </a:cubicBezTo>
                    <a:lnTo>
                      <a:pt x="6797" y="1870"/>
                    </a:lnTo>
                    <a:cubicBezTo>
                      <a:pt x="6770" y="1512"/>
                      <a:pt x="6547" y="1202"/>
                      <a:pt x="6216" y="1064"/>
                    </a:cubicBezTo>
                    <a:lnTo>
                      <a:pt x="3840" y="75"/>
                    </a:lnTo>
                    <a:cubicBezTo>
                      <a:pt x="3723" y="25"/>
                      <a:pt x="3599" y="1"/>
                      <a:pt x="3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9"/>
              <p:cNvSpPr/>
              <p:nvPr/>
            </p:nvSpPr>
            <p:spPr>
              <a:xfrm>
                <a:off x="6369175" y="3839638"/>
                <a:ext cx="186300" cy="345850"/>
              </a:xfrm>
              <a:custGeom>
                <a:avLst/>
                <a:gdLst/>
                <a:ahLst/>
                <a:cxnLst/>
                <a:rect l="l" t="t" r="r" b="b"/>
                <a:pathLst>
                  <a:path w="7452" h="13834" extrusionOk="0">
                    <a:moveTo>
                      <a:pt x="3979" y="172"/>
                    </a:moveTo>
                    <a:cubicBezTo>
                      <a:pt x="4096" y="172"/>
                      <a:pt x="4215" y="199"/>
                      <a:pt x="4322" y="252"/>
                    </a:cubicBezTo>
                    <a:cubicBezTo>
                      <a:pt x="4524" y="351"/>
                      <a:pt x="4673" y="531"/>
                      <a:pt x="4731" y="749"/>
                    </a:cubicBezTo>
                    <a:lnTo>
                      <a:pt x="7095" y="11081"/>
                    </a:lnTo>
                    <a:cubicBezTo>
                      <a:pt x="7269" y="11735"/>
                      <a:pt x="7016" y="12432"/>
                      <a:pt x="6465" y="12813"/>
                    </a:cubicBezTo>
                    <a:cubicBezTo>
                      <a:pt x="5824" y="13258"/>
                      <a:pt x="4932" y="13661"/>
                      <a:pt x="3802" y="13661"/>
                    </a:cubicBezTo>
                    <a:cubicBezTo>
                      <a:pt x="3008" y="13661"/>
                      <a:pt x="2097" y="13462"/>
                      <a:pt x="1074" y="12939"/>
                    </a:cubicBezTo>
                    <a:cubicBezTo>
                      <a:pt x="509" y="12651"/>
                      <a:pt x="175" y="12045"/>
                      <a:pt x="224" y="11395"/>
                    </a:cubicBezTo>
                    <a:lnTo>
                      <a:pt x="826" y="1883"/>
                    </a:lnTo>
                    <a:cubicBezTo>
                      <a:pt x="847" y="1588"/>
                      <a:pt x="1031" y="1335"/>
                      <a:pt x="1303" y="1222"/>
                    </a:cubicBezTo>
                    <a:lnTo>
                      <a:pt x="3679" y="231"/>
                    </a:lnTo>
                    <a:cubicBezTo>
                      <a:pt x="3774" y="191"/>
                      <a:pt x="3878" y="172"/>
                      <a:pt x="3979" y="172"/>
                    </a:cubicBezTo>
                    <a:close/>
                    <a:moveTo>
                      <a:pt x="3979" y="1"/>
                    </a:moveTo>
                    <a:cubicBezTo>
                      <a:pt x="3855" y="1"/>
                      <a:pt x="3730" y="25"/>
                      <a:pt x="3614" y="75"/>
                    </a:cubicBezTo>
                    <a:lnTo>
                      <a:pt x="1238" y="1064"/>
                    </a:lnTo>
                    <a:cubicBezTo>
                      <a:pt x="905" y="1202"/>
                      <a:pt x="684" y="1512"/>
                      <a:pt x="656" y="1872"/>
                    </a:cubicBezTo>
                    <a:lnTo>
                      <a:pt x="53" y="11383"/>
                    </a:lnTo>
                    <a:cubicBezTo>
                      <a:pt x="0" y="12101"/>
                      <a:pt x="369" y="12772"/>
                      <a:pt x="996" y="13091"/>
                    </a:cubicBezTo>
                    <a:cubicBezTo>
                      <a:pt x="2047" y="13628"/>
                      <a:pt x="2983" y="13833"/>
                      <a:pt x="3802" y="13833"/>
                    </a:cubicBezTo>
                    <a:lnTo>
                      <a:pt x="3802" y="13832"/>
                    </a:lnTo>
                    <a:cubicBezTo>
                      <a:pt x="4971" y="13832"/>
                      <a:pt x="5897" y="13414"/>
                      <a:pt x="6562" y="12953"/>
                    </a:cubicBezTo>
                    <a:cubicBezTo>
                      <a:pt x="7172" y="12531"/>
                      <a:pt x="7451" y="11760"/>
                      <a:pt x="7260" y="11038"/>
                    </a:cubicBezTo>
                    <a:lnTo>
                      <a:pt x="4896" y="709"/>
                    </a:lnTo>
                    <a:cubicBezTo>
                      <a:pt x="4896" y="709"/>
                      <a:pt x="4896" y="708"/>
                      <a:pt x="4896" y="706"/>
                    </a:cubicBezTo>
                    <a:cubicBezTo>
                      <a:pt x="4826" y="442"/>
                      <a:pt x="4644" y="220"/>
                      <a:pt x="4398" y="99"/>
                    </a:cubicBezTo>
                    <a:cubicBezTo>
                      <a:pt x="4266" y="34"/>
                      <a:pt x="4123" y="1"/>
                      <a:pt x="3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9"/>
              <p:cNvSpPr/>
              <p:nvPr/>
            </p:nvSpPr>
            <p:spPr>
              <a:xfrm>
                <a:off x="6192275" y="3995188"/>
                <a:ext cx="59900" cy="42975"/>
              </a:xfrm>
              <a:custGeom>
                <a:avLst/>
                <a:gdLst/>
                <a:ahLst/>
                <a:cxnLst/>
                <a:rect l="l" t="t" r="r" b="b"/>
                <a:pathLst>
                  <a:path w="2396" h="1719" extrusionOk="0">
                    <a:moveTo>
                      <a:pt x="1181" y="1"/>
                    </a:moveTo>
                    <a:cubicBezTo>
                      <a:pt x="376" y="1"/>
                      <a:pt x="0" y="1274"/>
                      <a:pt x="1099" y="1642"/>
                    </a:cubicBezTo>
                    <a:cubicBezTo>
                      <a:pt x="1255" y="1695"/>
                      <a:pt x="1401" y="1718"/>
                      <a:pt x="1533" y="1718"/>
                    </a:cubicBezTo>
                    <a:cubicBezTo>
                      <a:pt x="1773" y="1718"/>
                      <a:pt x="1970" y="1641"/>
                      <a:pt x="2104" y="1516"/>
                    </a:cubicBezTo>
                    <a:cubicBezTo>
                      <a:pt x="2396" y="1244"/>
                      <a:pt x="2394" y="745"/>
                      <a:pt x="1898" y="314"/>
                    </a:cubicBezTo>
                    <a:cubicBezTo>
                      <a:pt x="1642" y="91"/>
                      <a:pt x="1396" y="1"/>
                      <a:pt x="1181"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9"/>
              <p:cNvSpPr/>
              <p:nvPr/>
            </p:nvSpPr>
            <p:spPr>
              <a:xfrm>
                <a:off x="6449400" y="3995188"/>
                <a:ext cx="59925" cy="42975"/>
              </a:xfrm>
              <a:custGeom>
                <a:avLst/>
                <a:gdLst/>
                <a:ahLst/>
                <a:cxnLst/>
                <a:rect l="l" t="t" r="r" b="b"/>
                <a:pathLst>
                  <a:path w="2397" h="1719" extrusionOk="0">
                    <a:moveTo>
                      <a:pt x="1217" y="1"/>
                    </a:moveTo>
                    <a:cubicBezTo>
                      <a:pt x="1002" y="1"/>
                      <a:pt x="756" y="91"/>
                      <a:pt x="500" y="314"/>
                    </a:cubicBezTo>
                    <a:cubicBezTo>
                      <a:pt x="2" y="745"/>
                      <a:pt x="1" y="1244"/>
                      <a:pt x="294" y="1516"/>
                    </a:cubicBezTo>
                    <a:cubicBezTo>
                      <a:pt x="428" y="1641"/>
                      <a:pt x="625" y="1718"/>
                      <a:pt x="864" y="1718"/>
                    </a:cubicBezTo>
                    <a:cubicBezTo>
                      <a:pt x="997" y="1718"/>
                      <a:pt x="1143" y="1695"/>
                      <a:pt x="1299" y="1642"/>
                    </a:cubicBezTo>
                    <a:cubicBezTo>
                      <a:pt x="2397" y="1274"/>
                      <a:pt x="2022" y="1"/>
                      <a:pt x="121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9"/>
              <p:cNvSpPr/>
              <p:nvPr/>
            </p:nvSpPr>
            <p:spPr>
              <a:xfrm>
                <a:off x="6243725" y="3972788"/>
                <a:ext cx="28150" cy="29800"/>
              </a:xfrm>
              <a:custGeom>
                <a:avLst/>
                <a:gdLst/>
                <a:ahLst/>
                <a:cxnLst/>
                <a:rect l="l" t="t" r="r" b="b"/>
                <a:pathLst>
                  <a:path w="1126" h="1192" extrusionOk="0">
                    <a:moveTo>
                      <a:pt x="570" y="0"/>
                    </a:moveTo>
                    <a:cubicBezTo>
                      <a:pt x="288" y="0"/>
                      <a:pt x="0" y="230"/>
                      <a:pt x="78" y="671"/>
                    </a:cubicBezTo>
                    <a:cubicBezTo>
                      <a:pt x="127" y="947"/>
                      <a:pt x="273" y="1116"/>
                      <a:pt x="438" y="1172"/>
                    </a:cubicBezTo>
                    <a:cubicBezTo>
                      <a:pt x="477" y="1185"/>
                      <a:pt x="517" y="1191"/>
                      <a:pt x="558" y="1191"/>
                    </a:cubicBezTo>
                    <a:cubicBezTo>
                      <a:pt x="754" y="1191"/>
                      <a:pt x="949" y="1035"/>
                      <a:pt x="1021" y="710"/>
                    </a:cubicBezTo>
                    <a:cubicBezTo>
                      <a:pt x="1126" y="230"/>
                      <a:pt x="851" y="0"/>
                      <a:pt x="570"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9"/>
              <p:cNvSpPr/>
              <p:nvPr/>
            </p:nvSpPr>
            <p:spPr>
              <a:xfrm>
                <a:off x="6464500" y="3954788"/>
                <a:ext cx="28175" cy="29775"/>
              </a:xfrm>
              <a:custGeom>
                <a:avLst/>
                <a:gdLst/>
                <a:ahLst/>
                <a:cxnLst/>
                <a:rect l="l" t="t" r="r" b="b"/>
                <a:pathLst>
                  <a:path w="1127" h="1191" extrusionOk="0">
                    <a:moveTo>
                      <a:pt x="570" y="1"/>
                    </a:moveTo>
                    <a:cubicBezTo>
                      <a:pt x="289" y="1"/>
                      <a:pt x="1" y="230"/>
                      <a:pt x="78" y="670"/>
                    </a:cubicBezTo>
                    <a:cubicBezTo>
                      <a:pt x="127" y="946"/>
                      <a:pt x="274" y="1116"/>
                      <a:pt x="438" y="1171"/>
                    </a:cubicBezTo>
                    <a:cubicBezTo>
                      <a:pt x="478" y="1184"/>
                      <a:pt x="519" y="1191"/>
                      <a:pt x="559" y="1191"/>
                    </a:cubicBezTo>
                    <a:cubicBezTo>
                      <a:pt x="755" y="1191"/>
                      <a:pt x="951" y="1035"/>
                      <a:pt x="1021" y="711"/>
                    </a:cubicBezTo>
                    <a:cubicBezTo>
                      <a:pt x="1127" y="231"/>
                      <a:pt x="852" y="1"/>
                      <a:pt x="570"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9"/>
              <p:cNvSpPr/>
              <p:nvPr/>
            </p:nvSpPr>
            <p:spPr>
              <a:xfrm>
                <a:off x="6219100" y="3955513"/>
                <a:ext cx="18600" cy="19675"/>
              </a:xfrm>
              <a:custGeom>
                <a:avLst/>
                <a:gdLst/>
                <a:ahLst/>
                <a:cxnLst/>
                <a:rect l="l" t="t" r="r" b="b"/>
                <a:pathLst>
                  <a:path w="744" h="787" extrusionOk="0">
                    <a:moveTo>
                      <a:pt x="376" y="1"/>
                    </a:moveTo>
                    <a:cubicBezTo>
                      <a:pt x="191" y="1"/>
                      <a:pt x="1" y="152"/>
                      <a:pt x="52" y="442"/>
                    </a:cubicBezTo>
                    <a:cubicBezTo>
                      <a:pt x="84" y="624"/>
                      <a:pt x="181" y="736"/>
                      <a:pt x="289" y="773"/>
                    </a:cubicBezTo>
                    <a:cubicBezTo>
                      <a:pt x="316" y="782"/>
                      <a:pt x="343" y="786"/>
                      <a:pt x="370" y="786"/>
                    </a:cubicBezTo>
                    <a:cubicBezTo>
                      <a:pt x="500" y="786"/>
                      <a:pt x="628" y="683"/>
                      <a:pt x="675" y="469"/>
                    </a:cubicBezTo>
                    <a:cubicBezTo>
                      <a:pt x="744" y="152"/>
                      <a:pt x="562" y="1"/>
                      <a:pt x="37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9"/>
              <p:cNvSpPr/>
              <p:nvPr/>
            </p:nvSpPr>
            <p:spPr>
              <a:xfrm>
                <a:off x="6436200" y="3982513"/>
                <a:ext cx="18600" cy="19675"/>
              </a:xfrm>
              <a:custGeom>
                <a:avLst/>
                <a:gdLst/>
                <a:ahLst/>
                <a:cxnLst/>
                <a:rect l="l" t="t" r="r" b="b"/>
                <a:pathLst>
                  <a:path w="744" h="787" extrusionOk="0">
                    <a:moveTo>
                      <a:pt x="376" y="1"/>
                    </a:moveTo>
                    <a:cubicBezTo>
                      <a:pt x="190" y="1"/>
                      <a:pt x="0" y="152"/>
                      <a:pt x="52" y="443"/>
                    </a:cubicBezTo>
                    <a:cubicBezTo>
                      <a:pt x="84" y="625"/>
                      <a:pt x="181" y="737"/>
                      <a:pt x="290" y="774"/>
                    </a:cubicBezTo>
                    <a:cubicBezTo>
                      <a:pt x="316" y="782"/>
                      <a:pt x="343" y="786"/>
                      <a:pt x="369" y="786"/>
                    </a:cubicBezTo>
                    <a:cubicBezTo>
                      <a:pt x="499" y="786"/>
                      <a:pt x="628" y="684"/>
                      <a:pt x="674" y="468"/>
                    </a:cubicBezTo>
                    <a:cubicBezTo>
                      <a:pt x="744" y="153"/>
                      <a:pt x="562" y="1"/>
                      <a:pt x="37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9"/>
              <p:cNvSpPr/>
              <p:nvPr/>
            </p:nvSpPr>
            <p:spPr>
              <a:xfrm>
                <a:off x="6345925" y="3396588"/>
                <a:ext cx="27000" cy="11875"/>
              </a:xfrm>
              <a:custGeom>
                <a:avLst/>
                <a:gdLst/>
                <a:ahLst/>
                <a:cxnLst/>
                <a:rect l="l" t="t" r="r" b="b"/>
                <a:pathLst>
                  <a:path w="1080" h="475" extrusionOk="0">
                    <a:moveTo>
                      <a:pt x="547" y="0"/>
                    </a:moveTo>
                    <a:cubicBezTo>
                      <a:pt x="0" y="0"/>
                      <a:pt x="114" y="474"/>
                      <a:pt x="592" y="474"/>
                    </a:cubicBezTo>
                    <a:cubicBezTo>
                      <a:pt x="634" y="474"/>
                      <a:pt x="679" y="471"/>
                      <a:pt x="727" y="463"/>
                    </a:cubicBezTo>
                    <a:cubicBezTo>
                      <a:pt x="921" y="429"/>
                      <a:pt x="1028" y="353"/>
                      <a:pt x="1049" y="271"/>
                    </a:cubicBezTo>
                    <a:cubicBezTo>
                      <a:pt x="1079" y="157"/>
                      <a:pt x="944" y="33"/>
                      <a:pt x="651" y="6"/>
                    </a:cubicBezTo>
                    <a:cubicBezTo>
                      <a:pt x="614" y="2"/>
                      <a:pt x="579" y="0"/>
                      <a:pt x="54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9"/>
              <p:cNvSpPr/>
              <p:nvPr/>
            </p:nvSpPr>
            <p:spPr>
              <a:xfrm>
                <a:off x="6374025" y="3385163"/>
                <a:ext cx="26975" cy="11875"/>
              </a:xfrm>
              <a:custGeom>
                <a:avLst/>
                <a:gdLst/>
                <a:ahLst/>
                <a:cxnLst/>
                <a:rect l="l" t="t" r="r" b="b"/>
                <a:pathLst>
                  <a:path w="1079" h="475" extrusionOk="0">
                    <a:moveTo>
                      <a:pt x="545" y="0"/>
                    </a:moveTo>
                    <a:cubicBezTo>
                      <a:pt x="0" y="0"/>
                      <a:pt x="113" y="475"/>
                      <a:pt x="590" y="475"/>
                    </a:cubicBezTo>
                    <a:cubicBezTo>
                      <a:pt x="633" y="475"/>
                      <a:pt x="678" y="471"/>
                      <a:pt x="726" y="463"/>
                    </a:cubicBezTo>
                    <a:cubicBezTo>
                      <a:pt x="921" y="429"/>
                      <a:pt x="1027" y="353"/>
                      <a:pt x="1048" y="271"/>
                    </a:cubicBezTo>
                    <a:cubicBezTo>
                      <a:pt x="1079" y="157"/>
                      <a:pt x="942" y="34"/>
                      <a:pt x="649" y="6"/>
                    </a:cubicBezTo>
                    <a:cubicBezTo>
                      <a:pt x="612" y="2"/>
                      <a:pt x="577" y="0"/>
                      <a:pt x="545"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9"/>
              <p:cNvSpPr/>
              <p:nvPr/>
            </p:nvSpPr>
            <p:spPr>
              <a:xfrm>
                <a:off x="6374150" y="2967863"/>
                <a:ext cx="27000" cy="11875"/>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9"/>
              <p:cNvSpPr/>
              <p:nvPr/>
            </p:nvSpPr>
            <p:spPr>
              <a:xfrm>
                <a:off x="6415925" y="2981963"/>
                <a:ext cx="22000" cy="9675"/>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9"/>
              <p:cNvSpPr/>
              <p:nvPr/>
            </p:nvSpPr>
            <p:spPr>
              <a:xfrm>
                <a:off x="6394100" y="3003788"/>
                <a:ext cx="22000" cy="9675"/>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9"/>
              <p:cNvSpPr/>
              <p:nvPr/>
            </p:nvSpPr>
            <p:spPr>
              <a:xfrm>
                <a:off x="6447100" y="2976763"/>
                <a:ext cx="22025" cy="9725"/>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9"/>
              <p:cNvSpPr/>
              <p:nvPr/>
            </p:nvSpPr>
            <p:spPr>
              <a:xfrm>
                <a:off x="6525850" y="4122288"/>
                <a:ext cx="39175" cy="54100"/>
              </a:xfrm>
              <a:custGeom>
                <a:avLst/>
                <a:gdLst/>
                <a:ahLst/>
                <a:cxnLst/>
                <a:rect l="l" t="t" r="r" b="b"/>
                <a:pathLst>
                  <a:path w="1567" h="2164" extrusionOk="0">
                    <a:moveTo>
                      <a:pt x="875" y="1"/>
                    </a:moveTo>
                    <a:cubicBezTo>
                      <a:pt x="514" y="1"/>
                      <a:pt x="170" y="421"/>
                      <a:pt x="88" y="980"/>
                    </a:cubicBezTo>
                    <a:cubicBezTo>
                      <a:pt x="0" y="1574"/>
                      <a:pt x="242" y="2102"/>
                      <a:pt x="627" y="2158"/>
                    </a:cubicBezTo>
                    <a:cubicBezTo>
                      <a:pt x="649" y="2162"/>
                      <a:pt x="672" y="2163"/>
                      <a:pt x="694" y="2163"/>
                    </a:cubicBezTo>
                    <a:cubicBezTo>
                      <a:pt x="1055" y="2163"/>
                      <a:pt x="1399" y="1743"/>
                      <a:pt x="1480" y="1184"/>
                    </a:cubicBezTo>
                    <a:cubicBezTo>
                      <a:pt x="1567" y="590"/>
                      <a:pt x="1326" y="62"/>
                      <a:pt x="941" y="6"/>
                    </a:cubicBezTo>
                    <a:cubicBezTo>
                      <a:pt x="919" y="2"/>
                      <a:pt x="897" y="1"/>
                      <a:pt x="8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9"/>
              <p:cNvSpPr/>
              <p:nvPr/>
            </p:nvSpPr>
            <p:spPr>
              <a:xfrm>
                <a:off x="6524625" y="4119988"/>
                <a:ext cx="41250" cy="58325"/>
              </a:xfrm>
              <a:custGeom>
                <a:avLst/>
                <a:gdLst/>
                <a:ahLst/>
                <a:cxnLst/>
                <a:rect l="l" t="t" r="r" b="b"/>
                <a:pathLst>
                  <a:path w="1650" h="2333" extrusionOk="0">
                    <a:moveTo>
                      <a:pt x="915" y="171"/>
                    </a:moveTo>
                    <a:cubicBezTo>
                      <a:pt x="934" y="171"/>
                      <a:pt x="952" y="172"/>
                      <a:pt x="971" y="175"/>
                    </a:cubicBezTo>
                    <a:cubicBezTo>
                      <a:pt x="1127" y="198"/>
                      <a:pt x="1262" y="318"/>
                      <a:pt x="1352" y="512"/>
                    </a:cubicBezTo>
                    <a:cubicBezTo>
                      <a:pt x="1446" y="720"/>
                      <a:pt x="1476" y="984"/>
                      <a:pt x="1437" y="1256"/>
                    </a:cubicBezTo>
                    <a:cubicBezTo>
                      <a:pt x="1397" y="1526"/>
                      <a:pt x="1293" y="1771"/>
                      <a:pt x="1142" y="1942"/>
                    </a:cubicBezTo>
                    <a:cubicBezTo>
                      <a:pt x="1017" y="2087"/>
                      <a:pt x="875" y="2161"/>
                      <a:pt x="734" y="2161"/>
                    </a:cubicBezTo>
                    <a:cubicBezTo>
                      <a:pt x="716" y="2161"/>
                      <a:pt x="698" y="2160"/>
                      <a:pt x="681" y="2158"/>
                    </a:cubicBezTo>
                    <a:cubicBezTo>
                      <a:pt x="524" y="2135"/>
                      <a:pt x="388" y="2015"/>
                      <a:pt x="300" y="1819"/>
                    </a:cubicBezTo>
                    <a:cubicBezTo>
                      <a:pt x="204" y="1611"/>
                      <a:pt x="174" y="1349"/>
                      <a:pt x="213" y="1077"/>
                    </a:cubicBezTo>
                    <a:cubicBezTo>
                      <a:pt x="253" y="805"/>
                      <a:pt x="357" y="561"/>
                      <a:pt x="508" y="389"/>
                    </a:cubicBezTo>
                    <a:cubicBezTo>
                      <a:pt x="634" y="246"/>
                      <a:pt x="776" y="171"/>
                      <a:pt x="915" y="171"/>
                    </a:cubicBezTo>
                    <a:close/>
                    <a:moveTo>
                      <a:pt x="919" y="0"/>
                    </a:moveTo>
                    <a:cubicBezTo>
                      <a:pt x="728" y="0"/>
                      <a:pt x="540" y="95"/>
                      <a:pt x="380" y="277"/>
                    </a:cubicBezTo>
                    <a:cubicBezTo>
                      <a:pt x="209" y="473"/>
                      <a:pt x="89" y="749"/>
                      <a:pt x="45" y="1053"/>
                    </a:cubicBezTo>
                    <a:cubicBezTo>
                      <a:pt x="1" y="1356"/>
                      <a:pt x="36" y="1654"/>
                      <a:pt x="145" y="1891"/>
                    </a:cubicBezTo>
                    <a:cubicBezTo>
                      <a:pt x="259" y="2140"/>
                      <a:pt x="439" y="2294"/>
                      <a:pt x="656" y="2326"/>
                    </a:cubicBezTo>
                    <a:cubicBezTo>
                      <a:pt x="682" y="2331"/>
                      <a:pt x="709" y="2332"/>
                      <a:pt x="736" y="2332"/>
                    </a:cubicBezTo>
                    <a:lnTo>
                      <a:pt x="736" y="2332"/>
                    </a:lnTo>
                    <a:cubicBezTo>
                      <a:pt x="926" y="2332"/>
                      <a:pt x="1112" y="2235"/>
                      <a:pt x="1270" y="2055"/>
                    </a:cubicBezTo>
                    <a:cubicBezTo>
                      <a:pt x="1443" y="1859"/>
                      <a:pt x="1561" y="1582"/>
                      <a:pt x="1605" y="1280"/>
                    </a:cubicBezTo>
                    <a:cubicBezTo>
                      <a:pt x="1649" y="977"/>
                      <a:pt x="1614" y="679"/>
                      <a:pt x="1507" y="441"/>
                    </a:cubicBezTo>
                    <a:cubicBezTo>
                      <a:pt x="1391" y="192"/>
                      <a:pt x="1211" y="37"/>
                      <a:pt x="995" y="5"/>
                    </a:cubicBezTo>
                    <a:cubicBezTo>
                      <a:pt x="970" y="2"/>
                      <a:pt x="944" y="0"/>
                      <a:pt x="919" y="0"/>
                    </a:cubicBezTo>
                    <a:close/>
                    <a:moveTo>
                      <a:pt x="736" y="2332"/>
                    </a:moveTo>
                    <a:cubicBezTo>
                      <a:pt x="736" y="2332"/>
                      <a:pt x="736" y="2332"/>
                      <a:pt x="735" y="2332"/>
                    </a:cubicBezTo>
                    <a:lnTo>
                      <a:pt x="737" y="2332"/>
                    </a:lnTo>
                    <a:cubicBezTo>
                      <a:pt x="737" y="2332"/>
                      <a:pt x="736" y="2332"/>
                      <a:pt x="736" y="2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9"/>
              <p:cNvSpPr/>
              <p:nvPr/>
            </p:nvSpPr>
            <p:spPr>
              <a:xfrm>
                <a:off x="6495025" y="4126738"/>
                <a:ext cx="39200" cy="54050"/>
              </a:xfrm>
              <a:custGeom>
                <a:avLst/>
                <a:gdLst/>
                <a:ahLst/>
                <a:cxnLst/>
                <a:rect l="l" t="t" r="r" b="b"/>
                <a:pathLst>
                  <a:path w="1568" h="2162" extrusionOk="0">
                    <a:moveTo>
                      <a:pt x="873" y="0"/>
                    </a:moveTo>
                    <a:cubicBezTo>
                      <a:pt x="513" y="0"/>
                      <a:pt x="169" y="419"/>
                      <a:pt x="87" y="978"/>
                    </a:cubicBezTo>
                    <a:cubicBezTo>
                      <a:pt x="0" y="1574"/>
                      <a:pt x="242" y="2100"/>
                      <a:pt x="626" y="2157"/>
                    </a:cubicBezTo>
                    <a:cubicBezTo>
                      <a:pt x="648" y="2160"/>
                      <a:pt x="671" y="2161"/>
                      <a:pt x="693" y="2161"/>
                    </a:cubicBezTo>
                    <a:cubicBezTo>
                      <a:pt x="1055" y="2161"/>
                      <a:pt x="1398" y="1742"/>
                      <a:pt x="1481" y="1182"/>
                    </a:cubicBezTo>
                    <a:cubicBezTo>
                      <a:pt x="1567" y="588"/>
                      <a:pt x="1326" y="61"/>
                      <a:pt x="940" y="5"/>
                    </a:cubicBezTo>
                    <a:cubicBezTo>
                      <a:pt x="918" y="2"/>
                      <a:pt x="895" y="0"/>
                      <a:pt x="8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9"/>
              <p:cNvSpPr/>
              <p:nvPr/>
            </p:nvSpPr>
            <p:spPr>
              <a:xfrm>
                <a:off x="6492750" y="4124588"/>
                <a:ext cx="43700" cy="58350"/>
              </a:xfrm>
              <a:custGeom>
                <a:avLst/>
                <a:gdLst/>
                <a:ahLst/>
                <a:cxnLst/>
                <a:rect l="l" t="t" r="r" b="b"/>
                <a:pathLst>
                  <a:path w="1748" h="2334" extrusionOk="0">
                    <a:moveTo>
                      <a:pt x="964" y="170"/>
                    </a:moveTo>
                    <a:lnTo>
                      <a:pt x="964" y="172"/>
                    </a:lnTo>
                    <a:cubicBezTo>
                      <a:pt x="983" y="172"/>
                      <a:pt x="1001" y="173"/>
                      <a:pt x="1019" y="175"/>
                    </a:cubicBezTo>
                    <a:cubicBezTo>
                      <a:pt x="1358" y="225"/>
                      <a:pt x="1567" y="709"/>
                      <a:pt x="1487" y="1256"/>
                    </a:cubicBezTo>
                    <a:cubicBezTo>
                      <a:pt x="1447" y="1527"/>
                      <a:pt x="1342" y="1772"/>
                      <a:pt x="1192" y="1943"/>
                    </a:cubicBezTo>
                    <a:cubicBezTo>
                      <a:pt x="1065" y="2088"/>
                      <a:pt x="921" y="2163"/>
                      <a:pt x="782" y="2163"/>
                    </a:cubicBezTo>
                    <a:cubicBezTo>
                      <a:pt x="765" y="2163"/>
                      <a:pt x="748" y="2161"/>
                      <a:pt x="731" y="2159"/>
                    </a:cubicBezTo>
                    <a:cubicBezTo>
                      <a:pt x="392" y="2109"/>
                      <a:pt x="183" y="1625"/>
                      <a:pt x="263" y="1078"/>
                    </a:cubicBezTo>
                    <a:cubicBezTo>
                      <a:pt x="339" y="560"/>
                      <a:pt x="646" y="170"/>
                      <a:pt x="964" y="170"/>
                    </a:cubicBezTo>
                    <a:close/>
                    <a:moveTo>
                      <a:pt x="963" y="0"/>
                    </a:moveTo>
                    <a:cubicBezTo>
                      <a:pt x="561" y="0"/>
                      <a:pt x="181" y="453"/>
                      <a:pt x="95" y="1052"/>
                    </a:cubicBezTo>
                    <a:cubicBezTo>
                      <a:pt x="0" y="1693"/>
                      <a:pt x="275" y="2264"/>
                      <a:pt x="705" y="2328"/>
                    </a:cubicBezTo>
                    <a:cubicBezTo>
                      <a:pt x="732" y="2331"/>
                      <a:pt x="759" y="2334"/>
                      <a:pt x="785" y="2334"/>
                    </a:cubicBezTo>
                    <a:cubicBezTo>
                      <a:pt x="975" y="2334"/>
                      <a:pt x="1162" y="2236"/>
                      <a:pt x="1320" y="2056"/>
                    </a:cubicBezTo>
                    <a:cubicBezTo>
                      <a:pt x="1491" y="1860"/>
                      <a:pt x="1611" y="1584"/>
                      <a:pt x="1655" y="1280"/>
                    </a:cubicBezTo>
                    <a:cubicBezTo>
                      <a:pt x="1748" y="641"/>
                      <a:pt x="1474" y="70"/>
                      <a:pt x="1043" y="6"/>
                    </a:cubicBezTo>
                    <a:cubicBezTo>
                      <a:pt x="1017" y="2"/>
                      <a:pt x="990"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9"/>
              <p:cNvSpPr/>
              <p:nvPr/>
            </p:nvSpPr>
            <p:spPr>
              <a:xfrm>
                <a:off x="6464975" y="4131638"/>
                <a:ext cx="39175" cy="54050"/>
              </a:xfrm>
              <a:custGeom>
                <a:avLst/>
                <a:gdLst/>
                <a:ahLst/>
                <a:cxnLst/>
                <a:rect l="l" t="t" r="r" b="b"/>
                <a:pathLst>
                  <a:path w="1567" h="2162" extrusionOk="0">
                    <a:moveTo>
                      <a:pt x="874" y="0"/>
                    </a:moveTo>
                    <a:cubicBezTo>
                      <a:pt x="514" y="0"/>
                      <a:pt x="170" y="419"/>
                      <a:pt x="88" y="978"/>
                    </a:cubicBezTo>
                    <a:cubicBezTo>
                      <a:pt x="0" y="1573"/>
                      <a:pt x="242" y="2100"/>
                      <a:pt x="627" y="2156"/>
                    </a:cubicBezTo>
                    <a:cubicBezTo>
                      <a:pt x="649" y="2160"/>
                      <a:pt x="672" y="2161"/>
                      <a:pt x="694" y="2161"/>
                    </a:cubicBezTo>
                    <a:cubicBezTo>
                      <a:pt x="1055" y="2161"/>
                      <a:pt x="1399" y="1742"/>
                      <a:pt x="1480" y="1182"/>
                    </a:cubicBezTo>
                    <a:cubicBezTo>
                      <a:pt x="1567" y="588"/>
                      <a:pt x="1325" y="61"/>
                      <a:pt x="941" y="5"/>
                    </a:cubicBezTo>
                    <a:cubicBezTo>
                      <a:pt x="919" y="2"/>
                      <a:pt x="897" y="0"/>
                      <a:pt x="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9"/>
              <p:cNvSpPr/>
              <p:nvPr/>
            </p:nvSpPr>
            <p:spPr>
              <a:xfrm>
                <a:off x="6462525" y="4129263"/>
                <a:ext cx="43725" cy="58350"/>
              </a:xfrm>
              <a:custGeom>
                <a:avLst/>
                <a:gdLst/>
                <a:ahLst/>
                <a:cxnLst/>
                <a:rect l="l" t="t" r="r" b="b"/>
                <a:pathLst>
                  <a:path w="1749" h="2334" extrusionOk="0">
                    <a:moveTo>
                      <a:pt x="964" y="172"/>
                    </a:moveTo>
                    <a:cubicBezTo>
                      <a:pt x="982" y="172"/>
                      <a:pt x="1002" y="173"/>
                      <a:pt x="1020" y="176"/>
                    </a:cubicBezTo>
                    <a:cubicBezTo>
                      <a:pt x="1357" y="225"/>
                      <a:pt x="1566" y="709"/>
                      <a:pt x="1486" y="1257"/>
                    </a:cubicBezTo>
                    <a:cubicBezTo>
                      <a:pt x="1411" y="1774"/>
                      <a:pt x="1101" y="2162"/>
                      <a:pt x="783" y="2162"/>
                    </a:cubicBezTo>
                    <a:cubicBezTo>
                      <a:pt x="765" y="2162"/>
                      <a:pt x="748" y="2161"/>
                      <a:pt x="730" y="2159"/>
                    </a:cubicBezTo>
                    <a:cubicBezTo>
                      <a:pt x="393" y="2110"/>
                      <a:pt x="183" y="1624"/>
                      <a:pt x="262" y="1078"/>
                    </a:cubicBezTo>
                    <a:cubicBezTo>
                      <a:pt x="302" y="806"/>
                      <a:pt x="406" y="562"/>
                      <a:pt x="557" y="390"/>
                    </a:cubicBezTo>
                    <a:cubicBezTo>
                      <a:pt x="682" y="248"/>
                      <a:pt x="825" y="172"/>
                      <a:pt x="964" y="172"/>
                    </a:cubicBezTo>
                    <a:close/>
                    <a:moveTo>
                      <a:pt x="965" y="1"/>
                    </a:moveTo>
                    <a:cubicBezTo>
                      <a:pt x="776" y="1"/>
                      <a:pt x="588" y="96"/>
                      <a:pt x="429" y="278"/>
                    </a:cubicBezTo>
                    <a:cubicBezTo>
                      <a:pt x="258" y="474"/>
                      <a:pt x="138" y="750"/>
                      <a:pt x="94" y="1054"/>
                    </a:cubicBezTo>
                    <a:cubicBezTo>
                      <a:pt x="1" y="1693"/>
                      <a:pt x="274" y="2265"/>
                      <a:pt x="705" y="2327"/>
                    </a:cubicBezTo>
                    <a:cubicBezTo>
                      <a:pt x="731" y="2332"/>
                      <a:pt x="757" y="2333"/>
                      <a:pt x="783" y="2333"/>
                    </a:cubicBezTo>
                    <a:cubicBezTo>
                      <a:pt x="1185" y="2333"/>
                      <a:pt x="1568" y="1882"/>
                      <a:pt x="1656" y="1281"/>
                    </a:cubicBezTo>
                    <a:cubicBezTo>
                      <a:pt x="1748" y="641"/>
                      <a:pt x="1474" y="70"/>
                      <a:pt x="1044" y="6"/>
                    </a:cubicBezTo>
                    <a:cubicBezTo>
                      <a:pt x="1018" y="2"/>
                      <a:pt x="992" y="1"/>
                      <a:pt x="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9"/>
              <p:cNvSpPr/>
              <p:nvPr/>
            </p:nvSpPr>
            <p:spPr>
              <a:xfrm>
                <a:off x="6443100" y="4147263"/>
                <a:ext cx="31675" cy="43675"/>
              </a:xfrm>
              <a:custGeom>
                <a:avLst/>
                <a:gdLst/>
                <a:ahLst/>
                <a:cxnLst/>
                <a:rect l="l" t="t" r="r" b="b"/>
                <a:pathLst>
                  <a:path w="1267" h="1747" extrusionOk="0">
                    <a:moveTo>
                      <a:pt x="707" y="0"/>
                    </a:moveTo>
                    <a:cubicBezTo>
                      <a:pt x="415" y="0"/>
                      <a:pt x="138" y="340"/>
                      <a:pt x="72" y="792"/>
                    </a:cubicBezTo>
                    <a:cubicBezTo>
                      <a:pt x="1" y="1272"/>
                      <a:pt x="197" y="1697"/>
                      <a:pt x="506" y="1742"/>
                    </a:cubicBezTo>
                    <a:cubicBezTo>
                      <a:pt x="524" y="1745"/>
                      <a:pt x="543" y="1746"/>
                      <a:pt x="561" y="1746"/>
                    </a:cubicBezTo>
                    <a:cubicBezTo>
                      <a:pt x="853" y="1746"/>
                      <a:pt x="1130" y="1408"/>
                      <a:pt x="1197" y="956"/>
                    </a:cubicBezTo>
                    <a:cubicBezTo>
                      <a:pt x="1267" y="476"/>
                      <a:pt x="1071" y="50"/>
                      <a:pt x="761" y="4"/>
                    </a:cubicBezTo>
                    <a:cubicBezTo>
                      <a:pt x="743" y="1"/>
                      <a:pt x="725" y="0"/>
                      <a:pt x="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9"/>
              <p:cNvSpPr/>
              <p:nvPr/>
            </p:nvSpPr>
            <p:spPr>
              <a:xfrm>
                <a:off x="6440825" y="4145138"/>
                <a:ext cx="36275" cy="47925"/>
              </a:xfrm>
              <a:custGeom>
                <a:avLst/>
                <a:gdLst/>
                <a:ahLst/>
                <a:cxnLst/>
                <a:rect l="l" t="t" r="r" b="b"/>
                <a:pathLst>
                  <a:path w="1451" h="1917" extrusionOk="0">
                    <a:moveTo>
                      <a:pt x="798" y="171"/>
                    </a:moveTo>
                    <a:cubicBezTo>
                      <a:pt x="811" y="171"/>
                      <a:pt x="826" y="171"/>
                      <a:pt x="840" y="174"/>
                    </a:cubicBezTo>
                    <a:cubicBezTo>
                      <a:pt x="1098" y="212"/>
                      <a:pt x="1265" y="602"/>
                      <a:pt x="1203" y="1029"/>
                    </a:cubicBezTo>
                    <a:cubicBezTo>
                      <a:pt x="1144" y="1433"/>
                      <a:pt x="894" y="1746"/>
                      <a:pt x="649" y="1746"/>
                    </a:cubicBezTo>
                    <a:cubicBezTo>
                      <a:pt x="636" y="1746"/>
                      <a:pt x="624" y="1746"/>
                      <a:pt x="611" y="1744"/>
                    </a:cubicBezTo>
                    <a:cubicBezTo>
                      <a:pt x="351" y="1706"/>
                      <a:pt x="184" y="1314"/>
                      <a:pt x="247" y="889"/>
                    </a:cubicBezTo>
                    <a:cubicBezTo>
                      <a:pt x="278" y="674"/>
                      <a:pt x="362" y="479"/>
                      <a:pt x="482" y="343"/>
                    </a:cubicBezTo>
                    <a:cubicBezTo>
                      <a:pt x="579" y="230"/>
                      <a:pt x="690" y="171"/>
                      <a:pt x="798" y="171"/>
                    </a:cubicBezTo>
                    <a:close/>
                    <a:moveTo>
                      <a:pt x="798" y="1"/>
                    </a:moveTo>
                    <a:cubicBezTo>
                      <a:pt x="641" y="1"/>
                      <a:pt x="484" y="80"/>
                      <a:pt x="353" y="230"/>
                    </a:cubicBezTo>
                    <a:cubicBezTo>
                      <a:pt x="212" y="391"/>
                      <a:pt x="114" y="616"/>
                      <a:pt x="78" y="865"/>
                    </a:cubicBezTo>
                    <a:cubicBezTo>
                      <a:pt x="1" y="1399"/>
                      <a:pt x="224" y="1859"/>
                      <a:pt x="587" y="1912"/>
                    </a:cubicBezTo>
                    <a:cubicBezTo>
                      <a:pt x="608" y="1915"/>
                      <a:pt x="631" y="1917"/>
                      <a:pt x="653" y="1917"/>
                    </a:cubicBezTo>
                    <a:cubicBezTo>
                      <a:pt x="990" y="1917"/>
                      <a:pt x="1299" y="1554"/>
                      <a:pt x="1371" y="1053"/>
                    </a:cubicBezTo>
                    <a:cubicBezTo>
                      <a:pt x="1450" y="519"/>
                      <a:pt x="1227" y="59"/>
                      <a:pt x="864" y="6"/>
                    </a:cubicBezTo>
                    <a:cubicBezTo>
                      <a:pt x="842" y="2"/>
                      <a:pt x="820" y="1"/>
                      <a:pt x="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9"/>
              <p:cNvSpPr/>
              <p:nvPr/>
            </p:nvSpPr>
            <p:spPr>
              <a:xfrm>
                <a:off x="6140000" y="4121888"/>
                <a:ext cx="39200" cy="54050"/>
              </a:xfrm>
              <a:custGeom>
                <a:avLst/>
                <a:gdLst/>
                <a:ahLst/>
                <a:cxnLst/>
                <a:rect l="l" t="t" r="r" b="b"/>
                <a:pathLst>
                  <a:path w="1568" h="2162" extrusionOk="0">
                    <a:moveTo>
                      <a:pt x="694" y="0"/>
                    </a:moveTo>
                    <a:cubicBezTo>
                      <a:pt x="671" y="0"/>
                      <a:pt x="649" y="2"/>
                      <a:pt x="626" y="5"/>
                    </a:cubicBezTo>
                    <a:cubicBezTo>
                      <a:pt x="242" y="61"/>
                      <a:pt x="1" y="588"/>
                      <a:pt x="87" y="1183"/>
                    </a:cubicBezTo>
                    <a:cubicBezTo>
                      <a:pt x="169" y="1742"/>
                      <a:pt x="513" y="2161"/>
                      <a:pt x="874" y="2161"/>
                    </a:cubicBezTo>
                    <a:cubicBezTo>
                      <a:pt x="896" y="2161"/>
                      <a:pt x="918" y="2159"/>
                      <a:pt x="941" y="2156"/>
                    </a:cubicBezTo>
                    <a:cubicBezTo>
                      <a:pt x="1326" y="2100"/>
                      <a:pt x="1568" y="1573"/>
                      <a:pt x="1481" y="980"/>
                    </a:cubicBezTo>
                    <a:cubicBezTo>
                      <a:pt x="1398" y="419"/>
                      <a:pt x="1055" y="0"/>
                      <a:pt x="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9"/>
              <p:cNvSpPr/>
              <p:nvPr/>
            </p:nvSpPr>
            <p:spPr>
              <a:xfrm>
                <a:off x="6138825" y="4119963"/>
                <a:ext cx="41300" cy="58350"/>
              </a:xfrm>
              <a:custGeom>
                <a:avLst/>
                <a:gdLst/>
                <a:ahLst/>
                <a:cxnLst/>
                <a:rect l="l" t="t" r="r" b="b"/>
                <a:pathLst>
                  <a:path w="1652" h="2334" extrusionOk="0">
                    <a:moveTo>
                      <a:pt x="736" y="172"/>
                    </a:moveTo>
                    <a:cubicBezTo>
                      <a:pt x="874" y="172"/>
                      <a:pt x="1016" y="247"/>
                      <a:pt x="1142" y="390"/>
                    </a:cubicBezTo>
                    <a:cubicBezTo>
                      <a:pt x="1293" y="562"/>
                      <a:pt x="1398" y="806"/>
                      <a:pt x="1437" y="1078"/>
                    </a:cubicBezTo>
                    <a:cubicBezTo>
                      <a:pt x="1476" y="1348"/>
                      <a:pt x="1446" y="1612"/>
                      <a:pt x="1352" y="1820"/>
                    </a:cubicBezTo>
                    <a:cubicBezTo>
                      <a:pt x="1262" y="2016"/>
                      <a:pt x="1127" y="2136"/>
                      <a:pt x="971" y="2159"/>
                    </a:cubicBezTo>
                    <a:cubicBezTo>
                      <a:pt x="953" y="2161"/>
                      <a:pt x="934" y="2163"/>
                      <a:pt x="916" y="2163"/>
                    </a:cubicBezTo>
                    <a:cubicBezTo>
                      <a:pt x="777" y="2163"/>
                      <a:pt x="634" y="2087"/>
                      <a:pt x="508" y="1943"/>
                    </a:cubicBezTo>
                    <a:cubicBezTo>
                      <a:pt x="358" y="1772"/>
                      <a:pt x="253" y="1527"/>
                      <a:pt x="213" y="1257"/>
                    </a:cubicBezTo>
                    <a:cubicBezTo>
                      <a:pt x="174" y="985"/>
                      <a:pt x="204" y="721"/>
                      <a:pt x="300" y="513"/>
                    </a:cubicBezTo>
                    <a:cubicBezTo>
                      <a:pt x="389" y="319"/>
                      <a:pt x="525" y="199"/>
                      <a:pt x="681" y="176"/>
                    </a:cubicBezTo>
                    <a:cubicBezTo>
                      <a:pt x="699" y="173"/>
                      <a:pt x="717" y="172"/>
                      <a:pt x="736" y="172"/>
                    </a:cubicBezTo>
                    <a:close/>
                    <a:moveTo>
                      <a:pt x="734" y="1"/>
                    </a:moveTo>
                    <a:cubicBezTo>
                      <a:pt x="708" y="1"/>
                      <a:pt x="682" y="2"/>
                      <a:pt x="657" y="6"/>
                    </a:cubicBezTo>
                    <a:cubicBezTo>
                      <a:pt x="441" y="38"/>
                      <a:pt x="259" y="193"/>
                      <a:pt x="145" y="443"/>
                    </a:cubicBezTo>
                    <a:cubicBezTo>
                      <a:pt x="36" y="680"/>
                      <a:pt x="1" y="978"/>
                      <a:pt x="45" y="1281"/>
                    </a:cubicBezTo>
                    <a:cubicBezTo>
                      <a:pt x="89" y="1585"/>
                      <a:pt x="209" y="1860"/>
                      <a:pt x="380" y="2056"/>
                    </a:cubicBezTo>
                    <a:cubicBezTo>
                      <a:pt x="538" y="2236"/>
                      <a:pt x="726" y="2333"/>
                      <a:pt x="915" y="2333"/>
                    </a:cubicBezTo>
                    <a:cubicBezTo>
                      <a:pt x="942" y="2333"/>
                      <a:pt x="968" y="2332"/>
                      <a:pt x="995" y="2327"/>
                    </a:cubicBezTo>
                    <a:cubicBezTo>
                      <a:pt x="1211" y="2295"/>
                      <a:pt x="1391" y="2141"/>
                      <a:pt x="1507" y="1892"/>
                    </a:cubicBezTo>
                    <a:cubicBezTo>
                      <a:pt x="1615" y="1655"/>
                      <a:pt x="1651" y="1356"/>
                      <a:pt x="1605" y="1054"/>
                    </a:cubicBezTo>
                    <a:cubicBezTo>
                      <a:pt x="1561" y="750"/>
                      <a:pt x="1443" y="475"/>
                      <a:pt x="1272" y="278"/>
                    </a:cubicBezTo>
                    <a:cubicBezTo>
                      <a:pt x="1111" y="96"/>
                      <a:pt x="922" y="1"/>
                      <a:pt x="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9"/>
              <p:cNvSpPr/>
              <p:nvPr/>
            </p:nvSpPr>
            <p:spPr>
              <a:xfrm>
                <a:off x="6170525" y="4126738"/>
                <a:ext cx="39150" cy="54050"/>
              </a:xfrm>
              <a:custGeom>
                <a:avLst/>
                <a:gdLst/>
                <a:ahLst/>
                <a:cxnLst/>
                <a:rect l="l" t="t" r="r" b="b"/>
                <a:pathLst>
                  <a:path w="1566" h="2162" extrusionOk="0">
                    <a:moveTo>
                      <a:pt x="693" y="0"/>
                    </a:moveTo>
                    <a:cubicBezTo>
                      <a:pt x="671" y="0"/>
                      <a:pt x="648" y="2"/>
                      <a:pt x="626" y="5"/>
                    </a:cubicBezTo>
                    <a:cubicBezTo>
                      <a:pt x="242" y="61"/>
                      <a:pt x="0" y="588"/>
                      <a:pt x="87" y="1182"/>
                    </a:cubicBezTo>
                    <a:cubicBezTo>
                      <a:pt x="168" y="1742"/>
                      <a:pt x="513" y="2161"/>
                      <a:pt x="873" y="2161"/>
                    </a:cubicBezTo>
                    <a:cubicBezTo>
                      <a:pt x="895" y="2161"/>
                      <a:pt x="918" y="2160"/>
                      <a:pt x="940" y="2157"/>
                    </a:cubicBezTo>
                    <a:cubicBezTo>
                      <a:pt x="1324" y="2100"/>
                      <a:pt x="1566" y="1574"/>
                      <a:pt x="1479" y="978"/>
                    </a:cubicBezTo>
                    <a:cubicBezTo>
                      <a:pt x="1398" y="419"/>
                      <a:pt x="1054" y="0"/>
                      <a:pt x="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9"/>
              <p:cNvSpPr/>
              <p:nvPr/>
            </p:nvSpPr>
            <p:spPr>
              <a:xfrm>
                <a:off x="6169450" y="4124588"/>
                <a:ext cx="41300" cy="58350"/>
              </a:xfrm>
              <a:custGeom>
                <a:avLst/>
                <a:gdLst/>
                <a:ahLst/>
                <a:cxnLst/>
                <a:rect l="l" t="t" r="r" b="b"/>
                <a:pathLst>
                  <a:path w="1652" h="2334" extrusionOk="0">
                    <a:moveTo>
                      <a:pt x="734" y="171"/>
                    </a:moveTo>
                    <a:cubicBezTo>
                      <a:pt x="874" y="171"/>
                      <a:pt x="1017" y="246"/>
                      <a:pt x="1144" y="390"/>
                    </a:cubicBezTo>
                    <a:cubicBezTo>
                      <a:pt x="1294" y="562"/>
                      <a:pt x="1398" y="806"/>
                      <a:pt x="1439" y="1077"/>
                    </a:cubicBezTo>
                    <a:cubicBezTo>
                      <a:pt x="1478" y="1348"/>
                      <a:pt x="1448" y="1612"/>
                      <a:pt x="1352" y="1820"/>
                    </a:cubicBezTo>
                    <a:cubicBezTo>
                      <a:pt x="1263" y="2015"/>
                      <a:pt x="1127" y="2135"/>
                      <a:pt x="971" y="2159"/>
                    </a:cubicBezTo>
                    <a:cubicBezTo>
                      <a:pt x="953" y="2162"/>
                      <a:pt x="935" y="2163"/>
                      <a:pt x="917" y="2163"/>
                    </a:cubicBezTo>
                    <a:cubicBezTo>
                      <a:pt x="777" y="2163"/>
                      <a:pt x="635" y="2086"/>
                      <a:pt x="510" y="1943"/>
                    </a:cubicBezTo>
                    <a:cubicBezTo>
                      <a:pt x="359" y="1772"/>
                      <a:pt x="254" y="1527"/>
                      <a:pt x="213" y="1256"/>
                    </a:cubicBezTo>
                    <a:cubicBezTo>
                      <a:pt x="174" y="986"/>
                      <a:pt x="204" y="721"/>
                      <a:pt x="300" y="513"/>
                    </a:cubicBezTo>
                    <a:cubicBezTo>
                      <a:pt x="390" y="318"/>
                      <a:pt x="525" y="198"/>
                      <a:pt x="681" y="175"/>
                    </a:cubicBezTo>
                    <a:cubicBezTo>
                      <a:pt x="699" y="172"/>
                      <a:pt x="716" y="171"/>
                      <a:pt x="734" y="171"/>
                    </a:cubicBezTo>
                    <a:close/>
                    <a:moveTo>
                      <a:pt x="738" y="0"/>
                    </a:moveTo>
                    <a:cubicBezTo>
                      <a:pt x="711" y="0"/>
                      <a:pt x="684" y="2"/>
                      <a:pt x="657" y="6"/>
                    </a:cubicBezTo>
                    <a:cubicBezTo>
                      <a:pt x="441" y="38"/>
                      <a:pt x="259" y="193"/>
                      <a:pt x="145" y="442"/>
                    </a:cubicBezTo>
                    <a:cubicBezTo>
                      <a:pt x="36" y="680"/>
                      <a:pt x="1" y="978"/>
                      <a:pt x="45" y="1280"/>
                    </a:cubicBezTo>
                    <a:cubicBezTo>
                      <a:pt x="91" y="1584"/>
                      <a:pt x="209" y="1860"/>
                      <a:pt x="380" y="2056"/>
                    </a:cubicBezTo>
                    <a:cubicBezTo>
                      <a:pt x="540" y="2236"/>
                      <a:pt x="727" y="2334"/>
                      <a:pt x="915" y="2334"/>
                    </a:cubicBezTo>
                    <a:lnTo>
                      <a:pt x="915" y="2332"/>
                    </a:lnTo>
                    <a:cubicBezTo>
                      <a:pt x="942" y="2332"/>
                      <a:pt x="968" y="2331"/>
                      <a:pt x="995" y="2328"/>
                    </a:cubicBezTo>
                    <a:cubicBezTo>
                      <a:pt x="1211" y="2296"/>
                      <a:pt x="1393" y="2141"/>
                      <a:pt x="1507" y="1892"/>
                    </a:cubicBezTo>
                    <a:cubicBezTo>
                      <a:pt x="1616" y="1653"/>
                      <a:pt x="1651" y="1356"/>
                      <a:pt x="1607" y="1052"/>
                    </a:cubicBezTo>
                    <a:cubicBezTo>
                      <a:pt x="1563" y="750"/>
                      <a:pt x="1443" y="474"/>
                      <a:pt x="1272" y="278"/>
                    </a:cubicBezTo>
                    <a:cubicBezTo>
                      <a:pt x="1114" y="97"/>
                      <a:pt x="926" y="0"/>
                      <a:pt x="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9"/>
              <p:cNvSpPr/>
              <p:nvPr/>
            </p:nvSpPr>
            <p:spPr>
              <a:xfrm>
                <a:off x="6200875" y="4131213"/>
                <a:ext cx="39175" cy="54050"/>
              </a:xfrm>
              <a:custGeom>
                <a:avLst/>
                <a:gdLst/>
                <a:ahLst/>
                <a:cxnLst/>
                <a:rect l="l" t="t" r="r" b="b"/>
                <a:pathLst>
                  <a:path w="1567" h="2162" extrusionOk="0">
                    <a:moveTo>
                      <a:pt x="693" y="1"/>
                    </a:moveTo>
                    <a:cubicBezTo>
                      <a:pt x="671" y="1"/>
                      <a:pt x="649" y="2"/>
                      <a:pt x="626" y="5"/>
                    </a:cubicBezTo>
                    <a:cubicBezTo>
                      <a:pt x="242" y="62"/>
                      <a:pt x="1" y="588"/>
                      <a:pt x="88" y="1182"/>
                    </a:cubicBezTo>
                    <a:cubicBezTo>
                      <a:pt x="169" y="1742"/>
                      <a:pt x="513" y="2162"/>
                      <a:pt x="874" y="2162"/>
                    </a:cubicBezTo>
                    <a:cubicBezTo>
                      <a:pt x="896" y="2162"/>
                      <a:pt x="918" y="2160"/>
                      <a:pt x="941" y="2157"/>
                    </a:cubicBezTo>
                    <a:cubicBezTo>
                      <a:pt x="1325" y="2100"/>
                      <a:pt x="1566" y="1574"/>
                      <a:pt x="1480" y="979"/>
                    </a:cubicBezTo>
                    <a:cubicBezTo>
                      <a:pt x="1398" y="420"/>
                      <a:pt x="1054" y="1"/>
                      <a:pt x="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9"/>
              <p:cNvSpPr/>
              <p:nvPr/>
            </p:nvSpPr>
            <p:spPr>
              <a:xfrm>
                <a:off x="6199700" y="4129263"/>
                <a:ext cx="42500" cy="58350"/>
              </a:xfrm>
              <a:custGeom>
                <a:avLst/>
                <a:gdLst/>
                <a:ahLst/>
                <a:cxnLst/>
                <a:rect l="l" t="t" r="r" b="b"/>
                <a:pathLst>
                  <a:path w="1700" h="2334" extrusionOk="0">
                    <a:moveTo>
                      <a:pt x="736" y="172"/>
                    </a:moveTo>
                    <a:cubicBezTo>
                      <a:pt x="874" y="172"/>
                      <a:pt x="1017" y="247"/>
                      <a:pt x="1143" y="390"/>
                    </a:cubicBezTo>
                    <a:cubicBezTo>
                      <a:pt x="1293" y="563"/>
                      <a:pt x="1398" y="806"/>
                      <a:pt x="1437" y="1078"/>
                    </a:cubicBezTo>
                    <a:cubicBezTo>
                      <a:pt x="1518" y="1624"/>
                      <a:pt x="1308" y="2110"/>
                      <a:pt x="969" y="2159"/>
                    </a:cubicBezTo>
                    <a:cubicBezTo>
                      <a:pt x="951" y="2161"/>
                      <a:pt x="933" y="2162"/>
                      <a:pt x="915" y="2162"/>
                    </a:cubicBezTo>
                    <a:cubicBezTo>
                      <a:pt x="596" y="2162"/>
                      <a:pt x="290" y="1774"/>
                      <a:pt x="213" y="1257"/>
                    </a:cubicBezTo>
                    <a:cubicBezTo>
                      <a:pt x="174" y="985"/>
                      <a:pt x="204" y="721"/>
                      <a:pt x="300" y="513"/>
                    </a:cubicBezTo>
                    <a:cubicBezTo>
                      <a:pt x="390" y="319"/>
                      <a:pt x="525" y="199"/>
                      <a:pt x="681" y="176"/>
                    </a:cubicBezTo>
                    <a:cubicBezTo>
                      <a:pt x="699" y="173"/>
                      <a:pt x="717" y="172"/>
                      <a:pt x="736" y="172"/>
                    </a:cubicBezTo>
                    <a:close/>
                    <a:moveTo>
                      <a:pt x="735" y="1"/>
                    </a:moveTo>
                    <a:cubicBezTo>
                      <a:pt x="709" y="1"/>
                      <a:pt x="683" y="2"/>
                      <a:pt x="657" y="6"/>
                    </a:cubicBezTo>
                    <a:cubicBezTo>
                      <a:pt x="441" y="38"/>
                      <a:pt x="259" y="193"/>
                      <a:pt x="145" y="443"/>
                    </a:cubicBezTo>
                    <a:cubicBezTo>
                      <a:pt x="36" y="680"/>
                      <a:pt x="1" y="978"/>
                      <a:pt x="45" y="1281"/>
                    </a:cubicBezTo>
                    <a:cubicBezTo>
                      <a:pt x="133" y="1882"/>
                      <a:pt x="514" y="2333"/>
                      <a:pt x="918" y="2333"/>
                    </a:cubicBezTo>
                    <a:cubicBezTo>
                      <a:pt x="944" y="2333"/>
                      <a:pt x="969" y="2332"/>
                      <a:pt x="995" y="2327"/>
                    </a:cubicBezTo>
                    <a:cubicBezTo>
                      <a:pt x="1425" y="2265"/>
                      <a:pt x="1700" y="1693"/>
                      <a:pt x="1606" y="1054"/>
                    </a:cubicBezTo>
                    <a:cubicBezTo>
                      <a:pt x="1562" y="750"/>
                      <a:pt x="1443" y="474"/>
                      <a:pt x="1272" y="278"/>
                    </a:cubicBezTo>
                    <a:cubicBezTo>
                      <a:pt x="1112" y="96"/>
                      <a:pt x="924"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9"/>
              <p:cNvSpPr/>
              <p:nvPr/>
            </p:nvSpPr>
            <p:spPr>
              <a:xfrm>
                <a:off x="6229950" y="4147263"/>
                <a:ext cx="31650" cy="43675"/>
              </a:xfrm>
              <a:custGeom>
                <a:avLst/>
                <a:gdLst/>
                <a:ahLst/>
                <a:cxnLst/>
                <a:rect l="l" t="t" r="r" b="b"/>
                <a:pathLst>
                  <a:path w="1266" h="1747" extrusionOk="0">
                    <a:moveTo>
                      <a:pt x="560" y="0"/>
                    </a:moveTo>
                    <a:cubicBezTo>
                      <a:pt x="542" y="0"/>
                      <a:pt x="524" y="1"/>
                      <a:pt x="506" y="4"/>
                    </a:cubicBezTo>
                    <a:cubicBezTo>
                      <a:pt x="195" y="50"/>
                      <a:pt x="1" y="476"/>
                      <a:pt x="71" y="956"/>
                    </a:cubicBezTo>
                    <a:cubicBezTo>
                      <a:pt x="136" y="1408"/>
                      <a:pt x="414" y="1746"/>
                      <a:pt x="705" y="1746"/>
                    </a:cubicBezTo>
                    <a:cubicBezTo>
                      <a:pt x="724" y="1746"/>
                      <a:pt x="742" y="1745"/>
                      <a:pt x="760" y="1742"/>
                    </a:cubicBezTo>
                    <a:cubicBezTo>
                      <a:pt x="1071" y="1697"/>
                      <a:pt x="1265" y="1272"/>
                      <a:pt x="1196" y="792"/>
                    </a:cubicBezTo>
                    <a:cubicBezTo>
                      <a:pt x="1130" y="340"/>
                      <a:pt x="851" y="0"/>
                      <a:pt x="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9"/>
              <p:cNvSpPr/>
              <p:nvPr/>
            </p:nvSpPr>
            <p:spPr>
              <a:xfrm>
                <a:off x="6227650" y="4145138"/>
                <a:ext cx="36275" cy="47925"/>
              </a:xfrm>
              <a:custGeom>
                <a:avLst/>
                <a:gdLst/>
                <a:ahLst/>
                <a:cxnLst/>
                <a:rect l="l" t="t" r="r" b="b"/>
                <a:pathLst>
                  <a:path w="1451" h="1917" extrusionOk="0">
                    <a:moveTo>
                      <a:pt x="651" y="171"/>
                    </a:moveTo>
                    <a:cubicBezTo>
                      <a:pt x="760" y="171"/>
                      <a:pt x="870" y="231"/>
                      <a:pt x="969" y="343"/>
                    </a:cubicBezTo>
                    <a:cubicBezTo>
                      <a:pt x="1089" y="479"/>
                      <a:pt x="1172" y="674"/>
                      <a:pt x="1203" y="889"/>
                    </a:cubicBezTo>
                    <a:cubicBezTo>
                      <a:pt x="1265" y="1314"/>
                      <a:pt x="1099" y="1706"/>
                      <a:pt x="840" y="1744"/>
                    </a:cubicBezTo>
                    <a:cubicBezTo>
                      <a:pt x="827" y="1746"/>
                      <a:pt x="814" y="1746"/>
                      <a:pt x="801" y="1746"/>
                    </a:cubicBezTo>
                    <a:cubicBezTo>
                      <a:pt x="552" y="1746"/>
                      <a:pt x="305" y="1433"/>
                      <a:pt x="248" y="1029"/>
                    </a:cubicBezTo>
                    <a:cubicBezTo>
                      <a:pt x="185" y="604"/>
                      <a:pt x="351" y="212"/>
                      <a:pt x="611" y="174"/>
                    </a:cubicBezTo>
                    <a:cubicBezTo>
                      <a:pt x="624" y="172"/>
                      <a:pt x="637" y="171"/>
                      <a:pt x="651" y="171"/>
                    </a:cubicBezTo>
                    <a:close/>
                    <a:moveTo>
                      <a:pt x="653" y="1"/>
                    </a:moveTo>
                    <a:cubicBezTo>
                      <a:pt x="631" y="1"/>
                      <a:pt x="608" y="2"/>
                      <a:pt x="586" y="6"/>
                    </a:cubicBezTo>
                    <a:cubicBezTo>
                      <a:pt x="223" y="59"/>
                      <a:pt x="0" y="519"/>
                      <a:pt x="78" y="1053"/>
                    </a:cubicBezTo>
                    <a:cubicBezTo>
                      <a:pt x="152" y="1554"/>
                      <a:pt x="459" y="1917"/>
                      <a:pt x="796" y="1917"/>
                    </a:cubicBezTo>
                    <a:cubicBezTo>
                      <a:pt x="819" y="1917"/>
                      <a:pt x="841" y="1915"/>
                      <a:pt x="864" y="1912"/>
                    </a:cubicBezTo>
                    <a:cubicBezTo>
                      <a:pt x="1227" y="1859"/>
                      <a:pt x="1450" y="1399"/>
                      <a:pt x="1371" y="865"/>
                    </a:cubicBezTo>
                    <a:cubicBezTo>
                      <a:pt x="1335" y="616"/>
                      <a:pt x="1238" y="391"/>
                      <a:pt x="1096" y="230"/>
                    </a:cubicBezTo>
                    <a:cubicBezTo>
                      <a:pt x="966" y="80"/>
                      <a:pt x="810" y="1"/>
                      <a:pt x="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9"/>
              <p:cNvSpPr/>
              <p:nvPr/>
            </p:nvSpPr>
            <p:spPr>
              <a:xfrm>
                <a:off x="6259975" y="3320438"/>
                <a:ext cx="37750" cy="10750"/>
              </a:xfrm>
              <a:custGeom>
                <a:avLst/>
                <a:gdLst/>
                <a:ahLst/>
                <a:cxnLst/>
                <a:rect l="l" t="t" r="r" b="b"/>
                <a:pathLst>
                  <a:path w="1510" h="430" extrusionOk="0">
                    <a:moveTo>
                      <a:pt x="97" y="0"/>
                    </a:moveTo>
                    <a:cubicBezTo>
                      <a:pt x="66" y="0"/>
                      <a:pt x="37" y="17"/>
                      <a:pt x="22" y="47"/>
                    </a:cubicBezTo>
                    <a:cubicBezTo>
                      <a:pt x="1" y="90"/>
                      <a:pt x="17" y="140"/>
                      <a:pt x="60" y="161"/>
                    </a:cubicBezTo>
                    <a:cubicBezTo>
                      <a:pt x="506" y="384"/>
                      <a:pt x="906" y="430"/>
                      <a:pt x="1158" y="430"/>
                    </a:cubicBezTo>
                    <a:cubicBezTo>
                      <a:pt x="1323" y="430"/>
                      <a:pt x="1423" y="412"/>
                      <a:pt x="1434" y="409"/>
                    </a:cubicBezTo>
                    <a:cubicBezTo>
                      <a:pt x="1479" y="399"/>
                      <a:pt x="1510" y="355"/>
                      <a:pt x="1501" y="308"/>
                    </a:cubicBezTo>
                    <a:cubicBezTo>
                      <a:pt x="1493" y="268"/>
                      <a:pt x="1456" y="240"/>
                      <a:pt x="1417" y="240"/>
                    </a:cubicBezTo>
                    <a:cubicBezTo>
                      <a:pt x="1411" y="240"/>
                      <a:pt x="1406" y="240"/>
                      <a:pt x="1400" y="242"/>
                    </a:cubicBezTo>
                    <a:cubicBezTo>
                      <a:pt x="1398" y="242"/>
                      <a:pt x="1309" y="259"/>
                      <a:pt x="1161" y="259"/>
                    </a:cubicBezTo>
                    <a:cubicBezTo>
                      <a:pt x="929" y="259"/>
                      <a:pt x="552" y="218"/>
                      <a:pt x="136" y="9"/>
                    </a:cubicBezTo>
                    <a:cubicBezTo>
                      <a:pt x="123" y="3"/>
                      <a:pt x="110"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9"/>
              <p:cNvSpPr/>
              <p:nvPr/>
            </p:nvSpPr>
            <p:spPr>
              <a:xfrm>
                <a:off x="6279975" y="3356713"/>
                <a:ext cx="20750" cy="7000"/>
              </a:xfrm>
              <a:custGeom>
                <a:avLst/>
                <a:gdLst/>
                <a:ahLst/>
                <a:cxnLst/>
                <a:rect l="l" t="t" r="r" b="b"/>
                <a:pathLst>
                  <a:path w="830" h="280" extrusionOk="0">
                    <a:moveTo>
                      <a:pt x="96" y="0"/>
                    </a:moveTo>
                    <a:cubicBezTo>
                      <a:pt x="53" y="0"/>
                      <a:pt x="15" y="28"/>
                      <a:pt x="8" y="70"/>
                    </a:cubicBezTo>
                    <a:cubicBezTo>
                      <a:pt x="1" y="117"/>
                      <a:pt x="31" y="161"/>
                      <a:pt x="78" y="169"/>
                    </a:cubicBezTo>
                    <a:lnTo>
                      <a:pt x="723" y="278"/>
                    </a:lnTo>
                    <a:cubicBezTo>
                      <a:pt x="728" y="278"/>
                      <a:pt x="732" y="280"/>
                      <a:pt x="737" y="280"/>
                    </a:cubicBezTo>
                    <a:cubicBezTo>
                      <a:pt x="778" y="280"/>
                      <a:pt x="814" y="249"/>
                      <a:pt x="821" y="208"/>
                    </a:cubicBezTo>
                    <a:cubicBezTo>
                      <a:pt x="830" y="161"/>
                      <a:pt x="798" y="117"/>
                      <a:pt x="752" y="110"/>
                    </a:cubicBezTo>
                    <a:lnTo>
                      <a:pt x="106" y="0"/>
                    </a:lnTo>
                    <a:cubicBezTo>
                      <a:pt x="102" y="0"/>
                      <a:pt x="99"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9"/>
              <p:cNvSpPr/>
              <p:nvPr/>
            </p:nvSpPr>
            <p:spPr>
              <a:xfrm>
                <a:off x="6407000" y="3336313"/>
                <a:ext cx="19775" cy="7325"/>
              </a:xfrm>
              <a:custGeom>
                <a:avLst/>
                <a:gdLst/>
                <a:ahLst/>
                <a:cxnLst/>
                <a:rect l="l" t="t" r="r" b="b"/>
                <a:pathLst>
                  <a:path w="791" h="293" extrusionOk="0">
                    <a:moveTo>
                      <a:pt x="694" y="1"/>
                    </a:moveTo>
                    <a:cubicBezTo>
                      <a:pt x="666" y="1"/>
                      <a:pt x="639" y="15"/>
                      <a:pt x="622" y="39"/>
                    </a:cubicBezTo>
                    <a:cubicBezTo>
                      <a:pt x="621" y="40"/>
                      <a:pt x="561" y="122"/>
                      <a:pt x="365" y="122"/>
                    </a:cubicBezTo>
                    <a:cubicBezTo>
                      <a:pt x="299" y="122"/>
                      <a:pt x="217" y="113"/>
                      <a:pt x="116" y="88"/>
                    </a:cubicBezTo>
                    <a:cubicBezTo>
                      <a:pt x="109" y="86"/>
                      <a:pt x="103" y="85"/>
                      <a:pt x="96" y="85"/>
                    </a:cubicBezTo>
                    <a:cubicBezTo>
                      <a:pt x="57" y="85"/>
                      <a:pt x="22" y="111"/>
                      <a:pt x="13" y="150"/>
                    </a:cubicBezTo>
                    <a:cubicBezTo>
                      <a:pt x="1" y="196"/>
                      <a:pt x="30" y="241"/>
                      <a:pt x="74" y="253"/>
                    </a:cubicBezTo>
                    <a:cubicBezTo>
                      <a:pt x="189" y="282"/>
                      <a:pt x="288" y="293"/>
                      <a:pt x="370" y="293"/>
                    </a:cubicBezTo>
                    <a:cubicBezTo>
                      <a:pt x="661" y="293"/>
                      <a:pt x="755" y="148"/>
                      <a:pt x="768" y="127"/>
                    </a:cubicBezTo>
                    <a:cubicBezTo>
                      <a:pt x="790" y="88"/>
                      <a:pt x="777" y="38"/>
                      <a:pt x="739" y="13"/>
                    </a:cubicBezTo>
                    <a:cubicBezTo>
                      <a:pt x="725" y="5"/>
                      <a:pt x="710" y="1"/>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9"/>
              <p:cNvSpPr/>
              <p:nvPr/>
            </p:nvSpPr>
            <p:spPr>
              <a:xfrm>
                <a:off x="6437400" y="3222788"/>
                <a:ext cx="355275" cy="217925"/>
              </a:xfrm>
              <a:custGeom>
                <a:avLst/>
                <a:gdLst/>
                <a:ahLst/>
                <a:cxnLst/>
                <a:rect l="l" t="t" r="r" b="b"/>
                <a:pathLst>
                  <a:path w="14211" h="8717" extrusionOk="0">
                    <a:moveTo>
                      <a:pt x="10882" y="0"/>
                    </a:moveTo>
                    <a:cubicBezTo>
                      <a:pt x="10536" y="0"/>
                      <a:pt x="10189" y="107"/>
                      <a:pt x="9893" y="317"/>
                    </a:cubicBezTo>
                    <a:lnTo>
                      <a:pt x="1052" y="6159"/>
                    </a:lnTo>
                    <a:cubicBezTo>
                      <a:pt x="833" y="6315"/>
                      <a:pt x="490" y="6727"/>
                      <a:pt x="254" y="7144"/>
                    </a:cubicBezTo>
                    <a:cubicBezTo>
                      <a:pt x="1" y="7595"/>
                      <a:pt x="267" y="8163"/>
                      <a:pt x="775" y="8266"/>
                    </a:cubicBezTo>
                    <a:lnTo>
                      <a:pt x="1396" y="8394"/>
                    </a:lnTo>
                    <a:cubicBezTo>
                      <a:pt x="1519" y="8420"/>
                      <a:pt x="1644" y="8459"/>
                      <a:pt x="1744" y="8536"/>
                    </a:cubicBezTo>
                    <a:cubicBezTo>
                      <a:pt x="1895" y="8654"/>
                      <a:pt x="2082" y="8716"/>
                      <a:pt x="2272" y="8716"/>
                    </a:cubicBezTo>
                    <a:cubicBezTo>
                      <a:pt x="2353" y="8716"/>
                      <a:pt x="2434" y="8705"/>
                      <a:pt x="2513" y="8682"/>
                    </a:cubicBezTo>
                    <a:lnTo>
                      <a:pt x="12676" y="6791"/>
                    </a:lnTo>
                    <a:cubicBezTo>
                      <a:pt x="13323" y="6602"/>
                      <a:pt x="13807" y="6050"/>
                      <a:pt x="13883" y="5380"/>
                    </a:cubicBezTo>
                    <a:cubicBezTo>
                      <a:pt x="14211" y="2514"/>
                      <a:pt x="12870" y="1014"/>
                      <a:pt x="11835" y="298"/>
                    </a:cubicBezTo>
                    <a:cubicBezTo>
                      <a:pt x="11548" y="99"/>
                      <a:pt x="11215" y="0"/>
                      <a:pt x="10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9"/>
              <p:cNvSpPr/>
              <p:nvPr/>
            </p:nvSpPr>
            <p:spPr>
              <a:xfrm>
                <a:off x="6457000" y="3222813"/>
                <a:ext cx="335675" cy="219775"/>
              </a:xfrm>
              <a:custGeom>
                <a:avLst/>
                <a:gdLst/>
                <a:ahLst/>
                <a:cxnLst/>
                <a:rect l="l" t="t" r="r" b="b"/>
                <a:pathLst>
                  <a:path w="13427" h="8791" extrusionOk="0">
                    <a:moveTo>
                      <a:pt x="10098" y="1"/>
                    </a:moveTo>
                    <a:cubicBezTo>
                      <a:pt x="9836" y="1"/>
                      <a:pt x="9573" y="62"/>
                      <a:pt x="9332" y="183"/>
                    </a:cubicBezTo>
                    <a:cubicBezTo>
                      <a:pt x="10293" y="978"/>
                      <a:pt x="11327" y="2446"/>
                      <a:pt x="11036" y="5001"/>
                    </a:cubicBezTo>
                    <a:cubicBezTo>
                      <a:pt x="10960" y="5671"/>
                      <a:pt x="10474" y="6222"/>
                      <a:pt x="9829" y="6412"/>
                    </a:cubicBezTo>
                    <a:lnTo>
                      <a:pt x="0" y="8127"/>
                    </a:lnTo>
                    <a:lnTo>
                      <a:pt x="368" y="8519"/>
                    </a:lnTo>
                    <a:cubicBezTo>
                      <a:pt x="533" y="8695"/>
                      <a:pt x="762" y="8791"/>
                      <a:pt x="997" y="8791"/>
                    </a:cubicBezTo>
                    <a:cubicBezTo>
                      <a:pt x="1078" y="8791"/>
                      <a:pt x="1160" y="8779"/>
                      <a:pt x="1241" y="8756"/>
                    </a:cubicBezTo>
                    <a:lnTo>
                      <a:pt x="11892" y="6790"/>
                    </a:lnTo>
                    <a:cubicBezTo>
                      <a:pt x="12539" y="6601"/>
                      <a:pt x="13023" y="6049"/>
                      <a:pt x="13100" y="5381"/>
                    </a:cubicBezTo>
                    <a:cubicBezTo>
                      <a:pt x="13427" y="2513"/>
                      <a:pt x="12086" y="1015"/>
                      <a:pt x="11051" y="297"/>
                    </a:cubicBezTo>
                    <a:cubicBezTo>
                      <a:pt x="10764" y="99"/>
                      <a:pt x="10431" y="1"/>
                      <a:pt x="10098"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9"/>
              <p:cNvSpPr/>
              <p:nvPr/>
            </p:nvSpPr>
            <p:spPr>
              <a:xfrm>
                <a:off x="6440475" y="3229138"/>
                <a:ext cx="357400" cy="216800"/>
              </a:xfrm>
              <a:custGeom>
                <a:avLst/>
                <a:gdLst/>
                <a:ahLst/>
                <a:cxnLst/>
                <a:rect l="l" t="t" r="r" b="b"/>
                <a:pathLst>
                  <a:path w="14296" h="8672" extrusionOk="0">
                    <a:moveTo>
                      <a:pt x="10885" y="0"/>
                    </a:moveTo>
                    <a:cubicBezTo>
                      <a:pt x="10522" y="0"/>
                      <a:pt x="10159" y="110"/>
                      <a:pt x="9849" y="330"/>
                    </a:cubicBezTo>
                    <a:lnTo>
                      <a:pt x="1329" y="5960"/>
                    </a:lnTo>
                    <a:cubicBezTo>
                      <a:pt x="1004" y="6175"/>
                      <a:pt x="321" y="6713"/>
                      <a:pt x="33" y="7035"/>
                    </a:cubicBezTo>
                    <a:cubicBezTo>
                      <a:pt x="1" y="7069"/>
                      <a:pt x="4" y="7124"/>
                      <a:pt x="39" y="7154"/>
                    </a:cubicBezTo>
                    <a:cubicBezTo>
                      <a:pt x="55" y="7169"/>
                      <a:pt x="75" y="7177"/>
                      <a:pt x="96" y="7177"/>
                    </a:cubicBezTo>
                    <a:cubicBezTo>
                      <a:pt x="119" y="7177"/>
                      <a:pt x="142" y="7167"/>
                      <a:pt x="159" y="7148"/>
                    </a:cubicBezTo>
                    <a:cubicBezTo>
                      <a:pt x="417" y="6861"/>
                      <a:pt x="1061" y="6341"/>
                      <a:pt x="1423" y="6102"/>
                    </a:cubicBezTo>
                    <a:lnTo>
                      <a:pt x="9946" y="470"/>
                    </a:lnTo>
                    <a:cubicBezTo>
                      <a:pt x="10227" y="270"/>
                      <a:pt x="10556" y="170"/>
                      <a:pt x="10885" y="170"/>
                    </a:cubicBezTo>
                    <a:cubicBezTo>
                      <a:pt x="11202" y="170"/>
                      <a:pt x="11519" y="263"/>
                      <a:pt x="11791" y="450"/>
                    </a:cubicBezTo>
                    <a:cubicBezTo>
                      <a:pt x="12882" y="1206"/>
                      <a:pt x="14118" y="2688"/>
                      <a:pt x="13802" y="5454"/>
                    </a:cubicBezTo>
                    <a:cubicBezTo>
                      <a:pt x="13731" y="6084"/>
                      <a:pt x="13280" y="6609"/>
                      <a:pt x="12667" y="6790"/>
                    </a:cubicBezTo>
                    <a:lnTo>
                      <a:pt x="1763" y="8503"/>
                    </a:lnTo>
                    <a:cubicBezTo>
                      <a:pt x="1716" y="8509"/>
                      <a:pt x="1686" y="8553"/>
                      <a:pt x="1692" y="8600"/>
                    </a:cubicBezTo>
                    <a:cubicBezTo>
                      <a:pt x="1700" y="8641"/>
                      <a:pt x="1736" y="8671"/>
                      <a:pt x="1777" y="8671"/>
                    </a:cubicBezTo>
                    <a:cubicBezTo>
                      <a:pt x="1780" y="8671"/>
                      <a:pt x="1785" y="8671"/>
                      <a:pt x="1789" y="8670"/>
                    </a:cubicBezTo>
                    <a:lnTo>
                      <a:pt x="12703" y="6956"/>
                    </a:lnTo>
                    <a:cubicBezTo>
                      <a:pt x="13394" y="6754"/>
                      <a:pt x="13892" y="6172"/>
                      <a:pt x="13971" y="5474"/>
                    </a:cubicBezTo>
                    <a:cubicBezTo>
                      <a:pt x="14296" y="2624"/>
                      <a:pt x="13017" y="1094"/>
                      <a:pt x="11886" y="311"/>
                    </a:cubicBezTo>
                    <a:cubicBezTo>
                      <a:pt x="11586" y="103"/>
                      <a:pt x="11236" y="0"/>
                      <a:pt x="10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9"/>
              <p:cNvSpPr/>
              <p:nvPr/>
            </p:nvSpPr>
            <p:spPr>
              <a:xfrm>
                <a:off x="6586975" y="3312363"/>
                <a:ext cx="59275" cy="44425"/>
              </a:xfrm>
              <a:custGeom>
                <a:avLst/>
                <a:gdLst/>
                <a:ahLst/>
                <a:cxnLst/>
                <a:rect l="l" t="t" r="r" b="b"/>
                <a:pathLst>
                  <a:path w="2371" h="1777" extrusionOk="0">
                    <a:moveTo>
                      <a:pt x="1288" y="0"/>
                    </a:moveTo>
                    <a:cubicBezTo>
                      <a:pt x="554" y="0"/>
                      <a:pt x="1" y="1036"/>
                      <a:pt x="1064" y="1614"/>
                    </a:cubicBezTo>
                    <a:cubicBezTo>
                      <a:pt x="1272" y="1727"/>
                      <a:pt x="1467" y="1777"/>
                      <a:pt x="1637" y="1777"/>
                    </a:cubicBezTo>
                    <a:cubicBezTo>
                      <a:pt x="1939" y="1777"/>
                      <a:pt x="2166" y="1620"/>
                      <a:pt x="2263" y="1384"/>
                    </a:cubicBezTo>
                    <a:cubicBezTo>
                      <a:pt x="2371" y="1120"/>
                      <a:pt x="2318" y="757"/>
                      <a:pt x="2028" y="399"/>
                    </a:cubicBezTo>
                    <a:cubicBezTo>
                      <a:pt x="1796" y="115"/>
                      <a:pt x="1532" y="0"/>
                      <a:pt x="1288"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9"/>
              <p:cNvSpPr/>
              <p:nvPr/>
            </p:nvSpPr>
            <p:spPr>
              <a:xfrm>
                <a:off x="6584925" y="3362613"/>
                <a:ext cx="36850" cy="25450"/>
              </a:xfrm>
              <a:custGeom>
                <a:avLst/>
                <a:gdLst/>
                <a:ahLst/>
                <a:cxnLst/>
                <a:rect l="l" t="t" r="r" b="b"/>
                <a:pathLst>
                  <a:path w="1474" h="1018" extrusionOk="0">
                    <a:moveTo>
                      <a:pt x="891" y="0"/>
                    </a:moveTo>
                    <a:cubicBezTo>
                      <a:pt x="839" y="0"/>
                      <a:pt x="783" y="6"/>
                      <a:pt x="725" y="16"/>
                    </a:cubicBezTo>
                    <a:cubicBezTo>
                      <a:pt x="0" y="152"/>
                      <a:pt x="161" y="1018"/>
                      <a:pt x="701" y="1018"/>
                    </a:cubicBezTo>
                    <a:cubicBezTo>
                      <a:pt x="816" y="1018"/>
                      <a:pt x="948" y="979"/>
                      <a:pt x="1092" y="885"/>
                    </a:cubicBezTo>
                    <a:cubicBezTo>
                      <a:pt x="1429" y="668"/>
                      <a:pt x="1474" y="366"/>
                      <a:pt x="1320" y="177"/>
                    </a:cubicBezTo>
                    <a:cubicBezTo>
                      <a:pt x="1233" y="71"/>
                      <a:pt x="1084" y="0"/>
                      <a:pt x="891"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9"/>
              <p:cNvSpPr/>
              <p:nvPr/>
            </p:nvSpPr>
            <p:spPr>
              <a:xfrm>
                <a:off x="6560675" y="3347163"/>
                <a:ext cx="24325" cy="16800"/>
              </a:xfrm>
              <a:custGeom>
                <a:avLst/>
                <a:gdLst/>
                <a:ahLst/>
                <a:cxnLst/>
                <a:rect l="l" t="t" r="r" b="b"/>
                <a:pathLst>
                  <a:path w="973" h="672" extrusionOk="0">
                    <a:moveTo>
                      <a:pt x="587" y="0"/>
                    </a:moveTo>
                    <a:cubicBezTo>
                      <a:pt x="553" y="0"/>
                      <a:pt x="517" y="4"/>
                      <a:pt x="479" y="11"/>
                    </a:cubicBezTo>
                    <a:cubicBezTo>
                      <a:pt x="1" y="99"/>
                      <a:pt x="107" y="672"/>
                      <a:pt x="464" y="672"/>
                    </a:cubicBezTo>
                    <a:cubicBezTo>
                      <a:pt x="540" y="672"/>
                      <a:pt x="627" y="646"/>
                      <a:pt x="722" y="584"/>
                    </a:cubicBezTo>
                    <a:cubicBezTo>
                      <a:pt x="944" y="440"/>
                      <a:pt x="972" y="241"/>
                      <a:pt x="871" y="117"/>
                    </a:cubicBezTo>
                    <a:lnTo>
                      <a:pt x="872" y="117"/>
                    </a:lnTo>
                    <a:cubicBezTo>
                      <a:pt x="815" y="47"/>
                      <a:pt x="716" y="0"/>
                      <a:pt x="58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9"/>
              <p:cNvSpPr/>
              <p:nvPr/>
            </p:nvSpPr>
            <p:spPr>
              <a:xfrm>
                <a:off x="6715900" y="3237663"/>
                <a:ext cx="55825" cy="35375"/>
              </a:xfrm>
              <a:custGeom>
                <a:avLst/>
                <a:gdLst/>
                <a:ahLst/>
                <a:cxnLst/>
                <a:rect l="l" t="t" r="r" b="b"/>
                <a:pathLst>
                  <a:path w="2233" h="1415" extrusionOk="0">
                    <a:moveTo>
                      <a:pt x="1198" y="0"/>
                    </a:moveTo>
                    <a:cubicBezTo>
                      <a:pt x="1152" y="0"/>
                      <a:pt x="1105" y="2"/>
                      <a:pt x="1058" y="6"/>
                    </a:cubicBezTo>
                    <a:cubicBezTo>
                      <a:pt x="459" y="56"/>
                      <a:pt x="1" y="412"/>
                      <a:pt x="33" y="799"/>
                    </a:cubicBezTo>
                    <a:cubicBezTo>
                      <a:pt x="64" y="1155"/>
                      <a:pt x="498" y="1415"/>
                      <a:pt x="1035" y="1415"/>
                    </a:cubicBezTo>
                    <a:cubicBezTo>
                      <a:pt x="1081" y="1415"/>
                      <a:pt x="1128" y="1413"/>
                      <a:pt x="1176" y="1409"/>
                    </a:cubicBezTo>
                    <a:cubicBezTo>
                      <a:pt x="1774" y="1359"/>
                      <a:pt x="2233" y="1004"/>
                      <a:pt x="2201" y="616"/>
                    </a:cubicBezTo>
                    <a:cubicBezTo>
                      <a:pt x="2170" y="260"/>
                      <a:pt x="1734" y="0"/>
                      <a:pt x="1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9"/>
              <p:cNvSpPr/>
              <p:nvPr/>
            </p:nvSpPr>
            <p:spPr>
              <a:xfrm>
                <a:off x="6713700" y="3235538"/>
                <a:ext cx="59800" cy="39625"/>
              </a:xfrm>
              <a:custGeom>
                <a:avLst/>
                <a:gdLst/>
                <a:ahLst/>
                <a:cxnLst/>
                <a:rect l="l" t="t" r="r" b="b"/>
                <a:pathLst>
                  <a:path w="2392" h="1585" extrusionOk="0">
                    <a:moveTo>
                      <a:pt x="1288" y="171"/>
                    </a:moveTo>
                    <a:cubicBezTo>
                      <a:pt x="1512" y="171"/>
                      <a:pt x="1721" y="218"/>
                      <a:pt x="1889" y="307"/>
                    </a:cubicBezTo>
                    <a:cubicBezTo>
                      <a:pt x="2079" y="408"/>
                      <a:pt x="2190" y="551"/>
                      <a:pt x="2204" y="709"/>
                    </a:cubicBezTo>
                    <a:cubicBezTo>
                      <a:pt x="2217" y="867"/>
                      <a:pt x="2131" y="1025"/>
                      <a:pt x="1961" y="1157"/>
                    </a:cubicBezTo>
                    <a:cubicBezTo>
                      <a:pt x="1780" y="1297"/>
                      <a:pt x="1530" y="1386"/>
                      <a:pt x="1256" y="1409"/>
                    </a:cubicBezTo>
                    <a:cubicBezTo>
                      <a:pt x="1210" y="1413"/>
                      <a:pt x="1164" y="1415"/>
                      <a:pt x="1119" y="1415"/>
                    </a:cubicBezTo>
                    <a:cubicBezTo>
                      <a:pt x="628" y="1415"/>
                      <a:pt x="232" y="1187"/>
                      <a:pt x="206" y="876"/>
                    </a:cubicBezTo>
                    <a:cubicBezTo>
                      <a:pt x="179" y="538"/>
                      <a:pt x="602" y="223"/>
                      <a:pt x="1153" y="176"/>
                    </a:cubicBezTo>
                    <a:cubicBezTo>
                      <a:pt x="1199" y="172"/>
                      <a:pt x="1244" y="171"/>
                      <a:pt x="1288" y="171"/>
                    </a:cubicBezTo>
                    <a:close/>
                    <a:moveTo>
                      <a:pt x="1283" y="0"/>
                    </a:moveTo>
                    <a:cubicBezTo>
                      <a:pt x="1236" y="0"/>
                      <a:pt x="1188" y="2"/>
                      <a:pt x="1140" y="6"/>
                    </a:cubicBezTo>
                    <a:cubicBezTo>
                      <a:pt x="494" y="61"/>
                      <a:pt x="1" y="457"/>
                      <a:pt x="36" y="891"/>
                    </a:cubicBezTo>
                    <a:cubicBezTo>
                      <a:pt x="71" y="1292"/>
                      <a:pt x="546" y="1585"/>
                      <a:pt x="1126" y="1585"/>
                    </a:cubicBezTo>
                    <a:cubicBezTo>
                      <a:pt x="1173" y="1585"/>
                      <a:pt x="1222" y="1583"/>
                      <a:pt x="1272" y="1579"/>
                    </a:cubicBezTo>
                    <a:cubicBezTo>
                      <a:pt x="1577" y="1553"/>
                      <a:pt x="1859" y="1451"/>
                      <a:pt x="2066" y="1292"/>
                    </a:cubicBezTo>
                    <a:cubicBezTo>
                      <a:pt x="2283" y="1124"/>
                      <a:pt x="2392" y="911"/>
                      <a:pt x="2374" y="694"/>
                    </a:cubicBezTo>
                    <a:cubicBezTo>
                      <a:pt x="2356" y="478"/>
                      <a:pt x="2213" y="287"/>
                      <a:pt x="1970" y="158"/>
                    </a:cubicBezTo>
                    <a:cubicBezTo>
                      <a:pt x="1776" y="54"/>
                      <a:pt x="1536" y="0"/>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9"/>
              <p:cNvSpPr/>
              <p:nvPr/>
            </p:nvSpPr>
            <p:spPr>
              <a:xfrm>
                <a:off x="6727375" y="3266463"/>
                <a:ext cx="55825" cy="35350"/>
              </a:xfrm>
              <a:custGeom>
                <a:avLst/>
                <a:gdLst/>
                <a:ahLst/>
                <a:cxnLst/>
                <a:rect l="l" t="t" r="r" b="b"/>
                <a:pathLst>
                  <a:path w="2233" h="1414" extrusionOk="0">
                    <a:moveTo>
                      <a:pt x="1199" y="0"/>
                    </a:moveTo>
                    <a:cubicBezTo>
                      <a:pt x="1152" y="0"/>
                      <a:pt x="1105" y="2"/>
                      <a:pt x="1057" y="6"/>
                    </a:cubicBezTo>
                    <a:cubicBezTo>
                      <a:pt x="459" y="57"/>
                      <a:pt x="0" y="410"/>
                      <a:pt x="32" y="799"/>
                    </a:cubicBezTo>
                    <a:cubicBezTo>
                      <a:pt x="63" y="1154"/>
                      <a:pt x="497" y="1414"/>
                      <a:pt x="1031" y="1414"/>
                    </a:cubicBezTo>
                    <a:cubicBezTo>
                      <a:pt x="1078" y="1414"/>
                      <a:pt x="1127" y="1412"/>
                      <a:pt x="1176" y="1408"/>
                    </a:cubicBezTo>
                    <a:cubicBezTo>
                      <a:pt x="1774" y="1358"/>
                      <a:pt x="2232" y="1004"/>
                      <a:pt x="2200" y="617"/>
                    </a:cubicBezTo>
                    <a:cubicBezTo>
                      <a:pt x="2170" y="259"/>
                      <a:pt x="1734" y="0"/>
                      <a:pt x="1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9"/>
              <p:cNvSpPr/>
              <p:nvPr/>
            </p:nvSpPr>
            <p:spPr>
              <a:xfrm>
                <a:off x="6725125" y="3264338"/>
                <a:ext cx="59850" cy="39600"/>
              </a:xfrm>
              <a:custGeom>
                <a:avLst/>
                <a:gdLst/>
                <a:ahLst/>
                <a:cxnLst/>
                <a:rect l="l" t="t" r="r" b="b"/>
                <a:pathLst>
                  <a:path w="2394" h="1584" extrusionOk="0">
                    <a:moveTo>
                      <a:pt x="1295" y="170"/>
                    </a:moveTo>
                    <a:cubicBezTo>
                      <a:pt x="1516" y="170"/>
                      <a:pt x="1724" y="218"/>
                      <a:pt x="1891" y="307"/>
                    </a:cubicBezTo>
                    <a:cubicBezTo>
                      <a:pt x="2081" y="407"/>
                      <a:pt x="2192" y="550"/>
                      <a:pt x="2205" y="708"/>
                    </a:cubicBezTo>
                    <a:cubicBezTo>
                      <a:pt x="2217" y="866"/>
                      <a:pt x="2132" y="1025"/>
                      <a:pt x="1962" y="1156"/>
                    </a:cubicBezTo>
                    <a:cubicBezTo>
                      <a:pt x="1782" y="1295"/>
                      <a:pt x="1531" y="1385"/>
                      <a:pt x="1258" y="1408"/>
                    </a:cubicBezTo>
                    <a:cubicBezTo>
                      <a:pt x="1212" y="1412"/>
                      <a:pt x="1166" y="1414"/>
                      <a:pt x="1121" y="1414"/>
                    </a:cubicBezTo>
                    <a:cubicBezTo>
                      <a:pt x="632" y="1414"/>
                      <a:pt x="234" y="1186"/>
                      <a:pt x="207" y="876"/>
                    </a:cubicBezTo>
                    <a:cubicBezTo>
                      <a:pt x="179" y="536"/>
                      <a:pt x="604" y="222"/>
                      <a:pt x="1155" y="176"/>
                    </a:cubicBezTo>
                    <a:cubicBezTo>
                      <a:pt x="1202" y="172"/>
                      <a:pt x="1249" y="170"/>
                      <a:pt x="1295" y="170"/>
                    </a:cubicBezTo>
                    <a:close/>
                    <a:moveTo>
                      <a:pt x="1290" y="0"/>
                    </a:moveTo>
                    <a:cubicBezTo>
                      <a:pt x="1240" y="0"/>
                      <a:pt x="1190" y="2"/>
                      <a:pt x="1139" y="6"/>
                    </a:cubicBezTo>
                    <a:cubicBezTo>
                      <a:pt x="496" y="60"/>
                      <a:pt x="1" y="457"/>
                      <a:pt x="37" y="890"/>
                    </a:cubicBezTo>
                    <a:cubicBezTo>
                      <a:pt x="72" y="1291"/>
                      <a:pt x="546" y="1584"/>
                      <a:pt x="1126" y="1584"/>
                    </a:cubicBezTo>
                    <a:cubicBezTo>
                      <a:pt x="1174" y="1584"/>
                      <a:pt x="1223" y="1582"/>
                      <a:pt x="1273" y="1578"/>
                    </a:cubicBezTo>
                    <a:cubicBezTo>
                      <a:pt x="1578" y="1552"/>
                      <a:pt x="1861" y="1450"/>
                      <a:pt x="2067" y="1291"/>
                    </a:cubicBezTo>
                    <a:cubicBezTo>
                      <a:pt x="2284" y="1122"/>
                      <a:pt x="2393" y="911"/>
                      <a:pt x="2375" y="694"/>
                    </a:cubicBezTo>
                    <a:cubicBezTo>
                      <a:pt x="2357" y="477"/>
                      <a:pt x="2213" y="286"/>
                      <a:pt x="1971" y="157"/>
                    </a:cubicBezTo>
                    <a:cubicBezTo>
                      <a:pt x="1779" y="54"/>
                      <a:pt x="1541"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9"/>
              <p:cNvSpPr/>
              <p:nvPr/>
            </p:nvSpPr>
            <p:spPr>
              <a:xfrm>
                <a:off x="6738800" y="3294838"/>
                <a:ext cx="55825" cy="35375"/>
              </a:xfrm>
              <a:custGeom>
                <a:avLst/>
                <a:gdLst/>
                <a:ahLst/>
                <a:cxnLst/>
                <a:rect l="l" t="t" r="r" b="b"/>
                <a:pathLst>
                  <a:path w="2233" h="1415" extrusionOk="0">
                    <a:moveTo>
                      <a:pt x="1202" y="1"/>
                    </a:moveTo>
                    <a:cubicBezTo>
                      <a:pt x="1154" y="1"/>
                      <a:pt x="1106" y="3"/>
                      <a:pt x="1057" y="7"/>
                    </a:cubicBezTo>
                    <a:cubicBezTo>
                      <a:pt x="459" y="57"/>
                      <a:pt x="0" y="411"/>
                      <a:pt x="32" y="798"/>
                    </a:cubicBezTo>
                    <a:cubicBezTo>
                      <a:pt x="63" y="1156"/>
                      <a:pt x="497" y="1414"/>
                      <a:pt x="1034" y="1414"/>
                    </a:cubicBezTo>
                    <a:cubicBezTo>
                      <a:pt x="1080" y="1414"/>
                      <a:pt x="1128" y="1412"/>
                      <a:pt x="1175" y="1408"/>
                    </a:cubicBezTo>
                    <a:cubicBezTo>
                      <a:pt x="1774" y="1358"/>
                      <a:pt x="2232" y="1004"/>
                      <a:pt x="2200" y="616"/>
                    </a:cubicBezTo>
                    <a:cubicBezTo>
                      <a:pt x="2170" y="260"/>
                      <a:pt x="1735" y="1"/>
                      <a:pt x="1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9"/>
              <p:cNvSpPr/>
              <p:nvPr/>
            </p:nvSpPr>
            <p:spPr>
              <a:xfrm>
                <a:off x="6737025" y="3292713"/>
                <a:ext cx="59825" cy="39625"/>
              </a:xfrm>
              <a:custGeom>
                <a:avLst/>
                <a:gdLst/>
                <a:ahLst/>
                <a:cxnLst/>
                <a:rect l="l" t="t" r="r" b="b"/>
                <a:pathLst>
                  <a:path w="2393" h="1585" extrusionOk="0">
                    <a:moveTo>
                      <a:pt x="1271" y="171"/>
                    </a:moveTo>
                    <a:cubicBezTo>
                      <a:pt x="1494" y="171"/>
                      <a:pt x="1703" y="218"/>
                      <a:pt x="1872" y="308"/>
                    </a:cubicBezTo>
                    <a:cubicBezTo>
                      <a:pt x="2062" y="408"/>
                      <a:pt x="2173" y="550"/>
                      <a:pt x="2186" y="708"/>
                    </a:cubicBezTo>
                    <a:cubicBezTo>
                      <a:pt x="2215" y="1048"/>
                      <a:pt x="1790" y="1363"/>
                      <a:pt x="1239" y="1408"/>
                    </a:cubicBezTo>
                    <a:cubicBezTo>
                      <a:pt x="1192" y="1412"/>
                      <a:pt x="1145" y="1414"/>
                      <a:pt x="1099" y="1414"/>
                    </a:cubicBezTo>
                    <a:cubicBezTo>
                      <a:pt x="877" y="1414"/>
                      <a:pt x="670" y="1367"/>
                      <a:pt x="503" y="1278"/>
                    </a:cubicBezTo>
                    <a:cubicBezTo>
                      <a:pt x="313" y="1176"/>
                      <a:pt x="202" y="1035"/>
                      <a:pt x="188" y="877"/>
                    </a:cubicBezTo>
                    <a:cubicBezTo>
                      <a:pt x="176" y="719"/>
                      <a:pt x="261" y="560"/>
                      <a:pt x="431" y="429"/>
                    </a:cubicBezTo>
                    <a:cubicBezTo>
                      <a:pt x="612" y="289"/>
                      <a:pt x="862" y="200"/>
                      <a:pt x="1136" y="177"/>
                    </a:cubicBezTo>
                    <a:cubicBezTo>
                      <a:pt x="1181" y="172"/>
                      <a:pt x="1227" y="171"/>
                      <a:pt x="1271" y="171"/>
                    </a:cubicBezTo>
                    <a:close/>
                    <a:moveTo>
                      <a:pt x="1271" y="1"/>
                    </a:moveTo>
                    <a:cubicBezTo>
                      <a:pt x="1221" y="1"/>
                      <a:pt x="1171" y="3"/>
                      <a:pt x="1120" y="7"/>
                    </a:cubicBezTo>
                    <a:cubicBezTo>
                      <a:pt x="815" y="33"/>
                      <a:pt x="533" y="135"/>
                      <a:pt x="326" y="294"/>
                    </a:cubicBezTo>
                    <a:cubicBezTo>
                      <a:pt x="109" y="462"/>
                      <a:pt x="0" y="673"/>
                      <a:pt x="18" y="891"/>
                    </a:cubicBezTo>
                    <a:cubicBezTo>
                      <a:pt x="37" y="1108"/>
                      <a:pt x="181" y="1299"/>
                      <a:pt x="422" y="1428"/>
                    </a:cubicBezTo>
                    <a:cubicBezTo>
                      <a:pt x="615" y="1531"/>
                      <a:pt x="853" y="1584"/>
                      <a:pt x="1104" y="1584"/>
                    </a:cubicBezTo>
                    <a:cubicBezTo>
                      <a:pt x="1154" y="1584"/>
                      <a:pt x="1204" y="1583"/>
                      <a:pt x="1254" y="1578"/>
                    </a:cubicBezTo>
                    <a:cubicBezTo>
                      <a:pt x="1898" y="1525"/>
                      <a:pt x="2393" y="1127"/>
                      <a:pt x="2356" y="695"/>
                    </a:cubicBezTo>
                    <a:cubicBezTo>
                      <a:pt x="2338" y="478"/>
                      <a:pt x="2194" y="286"/>
                      <a:pt x="1952" y="157"/>
                    </a:cubicBezTo>
                    <a:cubicBezTo>
                      <a:pt x="1760" y="55"/>
                      <a:pt x="1522" y="1"/>
                      <a:pt x="1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9"/>
              <p:cNvSpPr/>
              <p:nvPr/>
            </p:nvSpPr>
            <p:spPr>
              <a:xfrm>
                <a:off x="6760325" y="3320588"/>
                <a:ext cx="45075" cy="28575"/>
              </a:xfrm>
              <a:custGeom>
                <a:avLst/>
                <a:gdLst/>
                <a:ahLst/>
                <a:cxnLst/>
                <a:rect l="l" t="t" r="r" b="b"/>
                <a:pathLst>
                  <a:path w="1803" h="1143" extrusionOk="0">
                    <a:moveTo>
                      <a:pt x="965" y="0"/>
                    </a:moveTo>
                    <a:cubicBezTo>
                      <a:pt x="928" y="0"/>
                      <a:pt x="891" y="2"/>
                      <a:pt x="853" y="5"/>
                    </a:cubicBezTo>
                    <a:cubicBezTo>
                      <a:pt x="371" y="46"/>
                      <a:pt x="0" y="333"/>
                      <a:pt x="26" y="645"/>
                    </a:cubicBezTo>
                    <a:cubicBezTo>
                      <a:pt x="50" y="933"/>
                      <a:pt x="402" y="1142"/>
                      <a:pt x="834" y="1142"/>
                    </a:cubicBezTo>
                    <a:cubicBezTo>
                      <a:pt x="872" y="1142"/>
                      <a:pt x="910" y="1141"/>
                      <a:pt x="949" y="1137"/>
                    </a:cubicBezTo>
                    <a:cubicBezTo>
                      <a:pt x="1432" y="1098"/>
                      <a:pt x="1802" y="811"/>
                      <a:pt x="1776" y="498"/>
                    </a:cubicBezTo>
                    <a:cubicBezTo>
                      <a:pt x="1753" y="210"/>
                      <a:pt x="1400" y="0"/>
                      <a:pt x="9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9"/>
              <p:cNvSpPr/>
              <p:nvPr/>
            </p:nvSpPr>
            <p:spPr>
              <a:xfrm>
                <a:off x="6758075" y="3318438"/>
                <a:ext cx="49550" cy="32875"/>
              </a:xfrm>
              <a:custGeom>
                <a:avLst/>
                <a:gdLst/>
                <a:ahLst/>
                <a:cxnLst/>
                <a:rect l="l" t="t" r="r" b="b"/>
                <a:pathLst>
                  <a:path w="1982" h="1315" extrusionOk="0">
                    <a:moveTo>
                      <a:pt x="1054" y="171"/>
                    </a:moveTo>
                    <a:cubicBezTo>
                      <a:pt x="1440" y="171"/>
                      <a:pt x="1762" y="352"/>
                      <a:pt x="1781" y="592"/>
                    </a:cubicBezTo>
                    <a:cubicBezTo>
                      <a:pt x="1804" y="851"/>
                      <a:pt x="1461" y="1103"/>
                      <a:pt x="1033" y="1140"/>
                    </a:cubicBezTo>
                    <a:cubicBezTo>
                      <a:pt x="1000" y="1142"/>
                      <a:pt x="967" y="1144"/>
                      <a:pt x="935" y="1144"/>
                    </a:cubicBezTo>
                    <a:cubicBezTo>
                      <a:pt x="548" y="1144"/>
                      <a:pt x="222" y="965"/>
                      <a:pt x="201" y="724"/>
                    </a:cubicBezTo>
                    <a:cubicBezTo>
                      <a:pt x="180" y="463"/>
                      <a:pt x="523" y="212"/>
                      <a:pt x="951" y="176"/>
                    </a:cubicBezTo>
                    <a:cubicBezTo>
                      <a:pt x="986" y="173"/>
                      <a:pt x="1021" y="171"/>
                      <a:pt x="1054" y="171"/>
                    </a:cubicBezTo>
                    <a:close/>
                    <a:moveTo>
                      <a:pt x="1063" y="0"/>
                    </a:moveTo>
                    <a:cubicBezTo>
                      <a:pt x="1022" y="0"/>
                      <a:pt x="980" y="2"/>
                      <a:pt x="937" y="6"/>
                    </a:cubicBezTo>
                    <a:cubicBezTo>
                      <a:pt x="398" y="51"/>
                      <a:pt x="1" y="373"/>
                      <a:pt x="31" y="737"/>
                    </a:cubicBezTo>
                    <a:cubicBezTo>
                      <a:pt x="60" y="1075"/>
                      <a:pt x="441" y="1314"/>
                      <a:pt x="922" y="1314"/>
                    </a:cubicBezTo>
                    <a:cubicBezTo>
                      <a:pt x="963" y="1314"/>
                      <a:pt x="1004" y="1313"/>
                      <a:pt x="1047" y="1308"/>
                    </a:cubicBezTo>
                    <a:cubicBezTo>
                      <a:pt x="1584" y="1263"/>
                      <a:pt x="1982" y="942"/>
                      <a:pt x="1951" y="577"/>
                    </a:cubicBezTo>
                    <a:cubicBezTo>
                      <a:pt x="1923" y="241"/>
                      <a:pt x="1547" y="0"/>
                      <a:pt x="1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9"/>
              <p:cNvSpPr/>
              <p:nvPr/>
            </p:nvSpPr>
            <p:spPr>
              <a:xfrm>
                <a:off x="6477875" y="3375013"/>
                <a:ext cx="20375" cy="18275"/>
              </a:xfrm>
              <a:custGeom>
                <a:avLst/>
                <a:gdLst/>
                <a:ahLst/>
                <a:cxnLst/>
                <a:rect l="l" t="t" r="r" b="b"/>
                <a:pathLst>
                  <a:path w="815" h="731" extrusionOk="0">
                    <a:moveTo>
                      <a:pt x="545" y="1"/>
                    </a:moveTo>
                    <a:cubicBezTo>
                      <a:pt x="451" y="1"/>
                      <a:pt x="325" y="68"/>
                      <a:pt x="189" y="240"/>
                    </a:cubicBezTo>
                    <a:cubicBezTo>
                      <a:pt x="5" y="471"/>
                      <a:pt x="0" y="655"/>
                      <a:pt x="104" y="712"/>
                    </a:cubicBezTo>
                    <a:cubicBezTo>
                      <a:pt x="125" y="724"/>
                      <a:pt x="152" y="731"/>
                      <a:pt x="182" y="731"/>
                    </a:cubicBezTo>
                    <a:cubicBezTo>
                      <a:pt x="255" y="731"/>
                      <a:pt x="352" y="694"/>
                      <a:pt x="463" y="612"/>
                    </a:cubicBezTo>
                    <a:cubicBezTo>
                      <a:pt x="815" y="352"/>
                      <a:pt x="761" y="1"/>
                      <a:pt x="5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9"/>
              <p:cNvSpPr/>
              <p:nvPr/>
            </p:nvSpPr>
            <p:spPr>
              <a:xfrm>
                <a:off x="6451075" y="3405413"/>
                <a:ext cx="10350" cy="9275"/>
              </a:xfrm>
              <a:custGeom>
                <a:avLst/>
                <a:gdLst/>
                <a:ahLst/>
                <a:cxnLst/>
                <a:rect l="l" t="t" r="r" b="b"/>
                <a:pathLst>
                  <a:path w="414" h="371" extrusionOk="0">
                    <a:moveTo>
                      <a:pt x="276" y="1"/>
                    </a:moveTo>
                    <a:cubicBezTo>
                      <a:pt x="228" y="1"/>
                      <a:pt x="165" y="35"/>
                      <a:pt x="96" y="122"/>
                    </a:cubicBezTo>
                    <a:cubicBezTo>
                      <a:pt x="4" y="239"/>
                      <a:pt x="0" y="333"/>
                      <a:pt x="54" y="362"/>
                    </a:cubicBezTo>
                    <a:cubicBezTo>
                      <a:pt x="64" y="367"/>
                      <a:pt x="77" y="370"/>
                      <a:pt x="92" y="370"/>
                    </a:cubicBezTo>
                    <a:cubicBezTo>
                      <a:pt x="129" y="370"/>
                      <a:pt x="179" y="352"/>
                      <a:pt x="236" y="310"/>
                    </a:cubicBezTo>
                    <a:cubicBezTo>
                      <a:pt x="413" y="179"/>
                      <a:pt x="386" y="1"/>
                      <a:pt x="27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9"/>
              <p:cNvSpPr/>
              <p:nvPr/>
            </p:nvSpPr>
            <p:spPr>
              <a:xfrm>
                <a:off x="6478200" y="3401863"/>
                <a:ext cx="13175" cy="6575"/>
              </a:xfrm>
              <a:custGeom>
                <a:avLst/>
                <a:gdLst/>
                <a:ahLst/>
                <a:cxnLst/>
                <a:rect l="l" t="t" r="r" b="b"/>
                <a:pathLst>
                  <a:path w="527" h="263" extrusionOk="0">
                    <a:moveTo>
                      <a:pt x="327" y="0"/>
                    </a:moveTo>
                    <a:cubicBezTo>
                      <a:pt x="290" y="0"/>
                      <a:pt x="245" y="8"/>
                      <a:pt x="192" y="27"/>
                    </a:cubicBezTo>
                    <a:cubicBezTo>
                      <a:pt x="53" y="77"/>
                      <a:pt x="1" y="154"/>
                      <a:pt x="28" y="206"/>
                    </a:cubicBezTo>
                    <a:cubicBezTo>
                      <a:pt x="47" y="239"/>
                      <a:pt x="96" y="262"/>
                      <a:pt x="175" y="262"/>
                    </a:cubicBezTo>
                    <a:cubicBezTo>
                      <a:pt x="186" y="262"/>
                      <a:pt x="198" y="262"/>
                      <a:pt x="210" y="261"/>
                    </a:cubicBezTo>
                    <a:cubicBezTo>
                      <a:pt x="479" y="240"/>
                      <a:pt x="527" y="0"/>
                      <a:pt x="32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9"/>
              <p:cNvSpPr/>
              <p:nvPr/>
            </p:nvSpPr>
            <p:spPr>
              <a:xfrm>
                <a:off x="5914500" y="3388638"/>
                <a:ext cx="349675" cy="226800"/>
              </a:xfrm>
              <a:custGeom>
                <a:avLst/>
                <a:gdLst/>
                <a:ahLst/>
                <a:cxnLst/>
                <a:rect l="l" t="t" r="r" b="b"/>
                <a:pathLst>
                  <a:path w="13987" h="9072" extrusionOk="0">
                    <a:moveTo>
                      <a:pt x="12182" y="0"/>
                    </a:moveTo>
                    <a:cubicBezTo>
                      <a:pt x="12070" y="0"/>
                      <a:pt x="11972" y="7"/>
                      <a:pt x="11896" y="21"/>
                    </a:cubicBezTo>
                    <a:lnTo>
                      <a:pt x="1559" y="2352"/>
                    </a:lnTo>
                    <a:cubicBezTo>
                      <a:pt x="859" y="2484"/>
                      <a:pt x="313" y="3036"/>
                      <a:pt x="201" y="3739"/>
                    </a:cubicBezTo>
                    <a:cubicBezTo>
                      <a:pt x="0" y="4983"/>
                      <a:pt x="153" y="6987"/>
                      <a:pt x="2447" y="8737"/>
                    </a:cubicBezTo>
                    <a:cubicBezTo>
                      <a:pt x="2740" y="8960"/>
                      <a:pt x="3092" y="9072"/>
                      <a:pt x="3447" y="9072"/>
                    </a:cubicBezTo>
                    <a:cubicBezTo>
                      <a:pt x="3741" y="9072"/>
                      <a:pt x="4036" y="8995"/>
                      <a:pt x="4301" y="8843"/>
                    </a:cubicBezTo>
                    <a:lnTo>
                      <a:pt x="12702" y="2824"/>
                    </a:lnTo>
                    <a:cubicBezTo>
                      <a:pt x="12985" y="2661"/>
                      <a:pt x="13153" y="2355"/>
                      <a:pt x="13137" y="2028"/>
                    </a:cubicBezTo>
                    <a:lnTo>
                      <a:pt x="13987" y="683"/>
                    </a:lnTo>
                    <a:cubicBezTo>
                      <a:pt x="13963" y="238"/>
                      <a:pt x="12833" y="0"/>
                      <a:pt x="12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9"/>
              <p:cNvSpPr/>
              <p:nvPr/>
            </p:nvSpPr>
            <p:spPr>
              <a:xfrm>
                <a:off x="5914500" y="3425938"/>
                <a:ext cx="328850" cy="189500"/>
              </a:xfrm>
              <a:custGeom>
                <a:avLst/>
                <a:gdLst/>
                <a:ahLst/>
                <a:cxnLst/>
                <a:rect l="l" t="t" r="r" b="b"/>
                <a:pathLst>
                  <a:path w="13154" h="7580" extrusionOk="0">
                    <a:moveTo>
                      <a:pt x="13108" y="1"/>
                    </a:moveTo>
                    <a:lnTo>
                      <a:pt x="5458" y="5599"/>
                    </a:lnTo>
                    <a:cubicBezTo>
                      <a:pt x="5193" y="5752"/>
                      <a:pt x="4897" y="5828"/>
                      <a:pt x="4603" y="5828"/>
                    </a:cubicBezTo>
                    <a:cubicBezTo>
                      <a:pt x="4248" y="5828"/>
                      <a:pt x="3896" y="5717"/>
                      <a:pt x="3604" y="5495"/>
                    </a:cubicBezTo>
                    <a:cubicBezTo>
                      <a:pt x="1559" y="3934"/>
                      <a:pt x="1216" y="2173"/>
                      <a:pt x="1307" y="928"/>
                    </a:cubicBezTo>
                    <a:lnTo>
                      <a:pt x="1307" y="928"/>
                    </a:lnTo>
                    <a:cubicBezTo>
                      <a:pt x="732" y="1132"/>
                      <a:pt x="299" y="1631"/>
                      <a:pt x="201" y="2247"/>
                    </a:cubicBezTo>
                    <a:cubicBezTo>
                      <a:pt x="0" y="3491"/>
                      <a:pt x="153" y="5495"/>
                      <a:pt x="2447" y="7245"/>
                    </a:cubicBezTo>
                    <a:cubicBezTo>
                      <a:pt x="2740" y="7468"/>
                      <a:pt x="3092" y="7580"/>
                      <a:pt x="3447" y="7580"/>
                    </a:cubicBezTo>
                    <a:cubicBezTo>
                      <a:pt x="3741" y="7580"/>
                      <a:pt x="4036" y="7503"/>
                      <a:pt x="4301" y="7351"/>
                    </a:cubicBezTo>
                    <a:lnTo>
                      <a:pt x="12704" y="1332"/>
                    </a:lnTo>
                    <a:cubicBezTo>
                      <a:pt x="12986" y="1169"/>
                      <a:pt x="13153" y="863"/>
                      <a:pt x="13137" y="536"/>
                    </a:cubicBezTo>
                    <a:lnTo>
                      <a:pt x="13108"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9"/>
              <p:cNvSpPr/>
              <p:nvPr/>
            </p:nvSpPr>
            <p:spPr>
              <a:xfrm>
                <a:off x="5915825" y="3394113"/>
                <a:ext cx="350775" cy="231550"/>
              </a:xfrm>
              <a:custGeom>
                <a:avLst/>
                <a:gdLst/>
                <a:ahLst/>
                <a:cxnLst/>
                <a:rect l="l" t="t" r="r" b="b"/>
                <a:pathLst>
                  <a:path w="14031" h="9262" extrusionOk="0">
                    <a:moveTo>
                      <a:pt x="12675" y="0"/>
                    </a:moveTo>
                    <a:cubicBezTo>
                      <a:pt x="12311" y="0"/>
                      <a:pt x="12012" y="39"/>
                      <a:pt x="11980" y="44"/>
                    </a:cubicBezTo>
                    <a:lnTo>
                      <a:pt x="1646" y="2374"/>
                    </a:lnTo>
                    <a:cubicBezTo>
                      <a:pt x="911" y="2512"/>
                      <a:pt x="336" y="3098"/>
                      <a:pt x="219" y="3832"/>
                    </a:cubicBezTo>
                    <a:cubicBezTo>
                      <a:pt x="0" y="5189"/>
                      <a:pt x="217" y="7171"/>
                      <a:pt x="2498" y="8911"/>
                    </a:cubicBezTo>
                    <a:cubicBezTo>
                      <a:pt x="2804" y="9144"/>
                      <a:pt x="3172" y="9262"/>
                      <a:pt x="3545" y="9262"/>
                    </a:cubicBezTo>
                    <a:cubicBezTo>
                      <a:pt x="3855" y="9262"/>
                      <a:pt x="4168" y="9181"/>
                      <a:pt x="4454" y="9016"/>
                    </a:cubicBezTo>
                    <a:lnTo>
                      <a:pt x="13100" y="2524"/>
                    </a:lnTo>
                    <a:cubicBezTo>
                      <a:pt x="13137" y="2497"/>
                      <a:pt x="13144" y="2444"/>
                      <a:pt x="13117" y="2406"/>
                    </a:cubicBezTo>
                    <a:cubicBezTo>
                      <a:pt x="13100" y="2384"/>
                      <a:pt x="13074" y="2372"/>
                      <a:pt x="13049" y="2372"/>
                    </a:cubicBezTo>
                    <a:cubicBezTo>
                      <a:pt x="13031" y="2372"/>
                      <a:pt x="13013" y="2378"/>
                      <a:pt x="12997" y="2389"/>
                    </a:cubicBezTo>
                    <a:lnTo>
                      <a:pt x="4360" y="8875"/>
                    </a:lnTo>
                    <a:cubicBezTo>
                      <a:pt x="4105" y="9021"/>
                      <a:pt x="3825" y="9093"/>
                      <a:pt x="3548" y="9093"/>
                    </a:cubicBezTo>
                    <a:cubicBezTo>
                      <a:pt x="3211" y="9093"/>
                      <a:pt x="2878" y="8986"/>
                      <a:pt x="2601" y="8775"/>
                    </a:cubicBezTo>
                    <a:cubicBezTo>
                      <a:pt x="389" y="7086"/>
                      <a:pt x="175" y="5169"/>
                      <a:pt x="386" y="3857"/>
                    </a:cubicBezTo>
                    <a:cubicBezTo>
                      <a:pt x="494" y="3195"/>
                      <a:pt x="1013" y="2667"/>
                      <a:pt x="1681" y="2540"/>
                    </a:cubicBezTo>
                    <a:lnTo>
                      <a:pt x="12010" y="211"/>
                    </a:lnTo>
                    <a:cubicBezTo>
                      <a:pt x="12162" y="191"/>
                      <a:pt x="12405" y="170"/>
                      <a:pt x="12667" y="170"/>
                    </a:cubicBezTo>
                    <a:cubicBezTo>
                      <a:pt x="13151" y="170"/>
                      <a:pt x="13699" y="240"/>
                      <a:pt x="13861" y="508"/>
                    </a:cubicBezTo>
                    <a:cubicBezTo>
                      <a:pt x="13877" y="535"/>
                      <a:pt x="13904" y="550"/>
                      <a:pt x="13933" y="550"/>
                    </a:cubicBezTo>
                    <a:cubicBezTo>
                      <a:pt x="13948" y="550"/>
                      <a:pt x="13964" y="546"/>
                      <a:pt x="13978" y="537"/>
                    </a:cubicBezTo>
                    <a:cubicBezTo>
                      <a:pt x="14019" y="513"/>
                      <a:pt x="14031" y="461"/>
                      <a:pt x="14007" y="420"/>
                    </a:cubicBezTo>
                    <a:cubicBezTo>
                      <a:pt x="13800" y="75"/>
                      <a:pt x="13177" y="0"/>
                      <a:pt x="126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9"/>
              <p:cNvSpPr/>
              <p:nvPr/>
            </p:nvSpPr>
            <p:spPr>
              <a:xfrm>
                <a:off x="6049975" y="3450513"/>
                <a:ext cx="46275" cy="48850"/>
              </a:xfrm>
              <a:custGeom>
                <a:avLst/>
                <a:gdLst/>
                <a:ahLst/>
                <a:cxnLst/>
                <a:rect l="l" t="t" r="r" b="b"/>
                <a:pathLst>
                  <a:path w="1851" h="1954" extrusionOk="0">
                    <a:moveTo>
                      <a:pt x="907" y="0"/>
                    </a:moveTo>
                    <a:cubicBezTo>
                      <a:pt x="459" y="0"/>
                      <a:pt x="1" y="353"/>
                      <a:pt x="87" y="1058"/>
                    </a:cubicBezTo>
                    <a:cubicBezTo>
                      <a:pt x="145" y="1513"/>
                      <a:pt x="370" y="1805"/>
                      <a:pt x="635" y="1910"/>
                    </a:cubicBezTo>
                    <a:cubicBezTo>
                      <a:pt x="709" y="1938"/>
                      <a:pt x="785" y="1953"/>
                      <a:pt x="862" y="1953"/>
                    </a:cubicBezTo>
                    <a:cubicBezTo>
                      <a:pt x="1173" y="1953"/>
                      <a:pt x="1491" y="1713"/>
                      <a:pt x="1630" y="1204"/>
                    </a:cubicBezTo>
                    <a:cubicBezTo>
                      <a:pt x="1851" y="401"/>
                      <a:pt x="1385" y="0"/>
                      <a:pt x="90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9"/>
              <p:cNvSpPr/>
              <p:nvPr/>
            </p:nvSpPr>
            <p:spPr>
              <a:xfrm>
                <a:off x="6097550" y="3476813"/>
                <a:ext cx="36825" cy="25650"/>
              </a:xfrm>
              <a:custGeom>
                <a:avLst/>
                <a:gdLst/>
                <a:ahLst/>
                <a:cxnLst/>
                <a:rect l="l" t="t" r="r" b="b"/>
                <a:pathLst>
                  <a:path w="1473" h="1026" extrusionOk="0">
                    <a:moveTo>
                      <a:pt x="689" y="1"/>
                    </a:moveTo>
                    <a:cubicBezTo>
                      <a:pt x="575" y="1"/>
                      <a:pt x="448" y="40"/>
                      <a:pt x="317" y="133"/>
                    </a:cubicBezTo>
                    <a:cubicBezTo>
                      <a:pt x="90" y="297"/>
                      <a:pt x="0" y="502"/>
                      <a:pt x="21" y="674"/>
                    </a:cubicBezTo>
                    <a:cubicBezTo>
                      <a:pt x="46" y="871"/>
                      <a:pt x="215" y="1025"/>
                      <a:pt x="488" y="1025"/>
                    </a:cubicBezTo>
                    <a:cubicBezTo>
                      <a:pt x="549" y="1025"/>
                      <a:pt x="616" y="1017"/>
                      <a:pt x="688" y="1000"/>
                    </a:cubicBezTo>
                    <a:cubicBezTo>
                      <a:pt x="1472" y="816"/>
                      <a:pt x="1210" y="1"/>
                      <a:pt x="689"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9"/>
              <p:cNvSpPr/>
              <p:nvPr/>
            </p:nvSpPr>
            <p:spPr>
              <a:xfrm>
                <a:off x="6110025" y="3445213"/>
                <a:ext cx="24325" cy="16950"/>
              </a:xfrm>
              <a:custGeom>
                <a:avLst/>
                <a:gdLst/>
                <a:ahLst/>
                <a:cxnLst/>
                <a:rect l="l" t="t" r="r" b="b"/>
                <a:pathLst>
                  <a:path w="973" h="678" extrusionOk="0">
                    <a:moveTo>
                      <a:pt x="456" y="1"/>
                    </a:moveTo>
                    <a:cubicBezTo>
                      <a:pt x="380" y="1"/>
                      <a:pt x="296" y="27"/>
                      <a:pt x="210" y="89"/>
                    </a:cubicBezTo>
                    <a:cubicBezTo>
                      <a:pt x="60" y="197"/>
                      <a:pt x="1" y="332"/>
                      <a:pt x="16" y="446"/>
                    </a:cubicBezTo>
                    <a:cubicBezTo>
                      <a:pt x="32" y="576"/>
                      <a:pt x="143" y="677"/>
                      <a:pt x="324" y="677"/>
                    </a:cubicBezTo>
                    <a:cubicBezTo>
                      <a:pt x="364" y="677"/>
                      <a:pt x="409" y="672"/>
                      <a:pt x="456" y="661"/>
                    </a:cubicBezTo>
                    <a:cubicBezTo>
                      <a:pt x="973" y="539"/>
                      <a:pt x="799" y="1"/>
                      <a:pt x="45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9"/>
              <p:cNvSpPr/>
              <p:nvPr/>
            </p:nvSpPr>
            <p:spPr>
              <a:xfrm>
                <a:off x="5896300" y="3441963"/>
                <a:ext cx="56025" cy="42125"/>
              </a:xfrm>
              <a:custGeom>
                <a:avLst/>
                <a:gdLst/>
                <a:ahLst/>
                <a:cxnLst/>
                <a:rect l="l" t="t" r="r" b="b"/>
                <a:pathLst>
                  <a:path w="2241" h="1685" extrusionOk="0">
                    <a:moveTo>
                      <a:pt x="1498" y="0"/>
                    </a:moveTo>
                    <a:cubicBezTo>
                      <a:pt x="1260" y="0"/>
                      <a:pt x="983" y="86"/>
                      <a:pt x="728" y="258"/>
                    </a:cubicBezTo>
                    <a:cubicBezTo>
                      <a:pt x="230" y="592"/>
                      <a:pt x="1" y="1127"/>
                      <a:pt x="218" y="1448"/>
                    </a:cubicBezTo>
                    <a:cubicBezTo>
                      <a:pt x="324" y="1606"/>
                      <a:pt x="516" y="1684"/>
                      <a:pt x="742" y="1684"/>
                    </a:cubicBezTo>
                    <a:cubicBezTo>
                      <a:pt x="981" y="1684"/>
                      <a:pt x="1258" y="1598"/>
                      <a:pt x="1513" y="1426"/>
                    </a:cubicBezTo>
                    <a:cubicBezTo>
                      <a:pt x="2011" y="1092"/>
                      <a:pt x="2240" y="559"/>
                      <a:pt x="2023" y="235"/>
                    </a:cubicBezTo>
                    <a:cubicBezTo>
                      <a:pt x="1917" y="78"/>
                      <a:pt x="1725" y="0"/>
                      <a:pt x="1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9"/>
              <p:cNvSpPr/>
              <p:nvPr/>
            </p:nvSpPr>
            <p:spPr>
              <a:xfrm>
                <a:off x="5893925" y="3439838"/>
                <a:ext cx="60775" cy="46325"/>
              </a:xfrm>
              <a:custGeom>
                <a:avLst/>
                <a:gdLst/>
                <a:ahLst/>
                <a:cxnLst/>
                <a:rect l="l" t="t" r="r" b="b"/>
                <a:pathLst>
                  <a:path w="2431" h="1853" extrusionOk="0">
                    <a:moveTo>
                      <a:pt x="1594" y="170"/>
                    </a:moveTo>
                    <a:cubicBezTo>
                      <a:pt x="1801" y="170"/>
                      <a:pt x="1962" y="240"/>
                      <a:pt x="2048" y="368"/>
                    </a:cubicBezTo>
                    <a:lnTo>
                      <a:pt x="2048" y="369"/>
                    </a:lnTo>
                    <a:cubicBezTo>
                      <a:pt x="2238" y="651"/>
                      <a:pt x="2019" y="1133"/>
                      <a:pt x="1561" y="1441"/>
                    </a:cubicBezTo>
                    <a:cubicBezTo>
                      <a:pt x="1319" y="1603"/>
                      <a:pt x="1058" y="1686"/>
                      <a:pt x="837" y="1686"/>
                    </a:cubicBezTo>
                    <a:cubicBezTo>
                      <a:pt x="639" y="1686"/>
                      <a:pt x="474" y="1620"/>
                      <a:pt x="384" y="1486"/>
                    </a:cubicBezTo>
                    <a:cubicBezTo>
                      <a:pt x="193" y="1203"/>
                      <a:pt x="412" y="721"/>
                      <a:pt x="872" y="413"/>
                    </a:cubicBezTo>
                    <a:cubicBezTo>
                      <a:pt x="1098" y="261"/>
                      <a:pt x="1350" y="175"/>
                      <a:pt x="1578" y="170"/>
                    </a:cubicBezTo>
                    <a:close/>
                    <a:moveTo>
                      <a:pt x="1575" y="0"/>
                    </a:moveTo>
                    <a:cubicBezTo>
                      <a:pt x="1314" y="5"/>
                      <a:pt x="1030" y="100"/>
                      <a:pt x="776" y="272"/>
                    </a:cubicBezTo>
                    <a:cubicBezTo>
                      <a:pt x="239" y="633"/>
                      <a:pt x="0" y="1219"/>
                      <a:pt x="242" y="1581"/>
                    </a:cubicBezTo>
                    <a:cubicBezTo>
                      <a:pt x="363" y="1761"/>
                      <a:pt x="583" y="1852"/>
                      <a:pt x="839" y="1852"/>
                    </a:cubicBezTo>
                    <a:lnTo>
                      <a:pt x="839" y="1852"/>
                    </a:lnTo>
                    <a:cubicBezTo>
                      <a:pt x="1095" y="1852"/>
                      <a:pt x="1388" y="1761"/>
                      <a:pt x="1655" y="1582"/>
                    </a:cubicBezTo>
                    <a:cubicBezTo>
                      <a:pt x="2193" y="1221"/>
                      <a:pt x="2431" y="635"/>
                      <a:pt x="2189" y="273"/>
                    </a:cubicBezTo>
                    <a:cubicBezTo>
                      <a:pt x="2068" y="93"/>
                      <a:pt x="1857" y="2"/>
                      <a:pt x="1575" y="0"/>
                    </a:cubicBezTo>
                    <a:close/>
                    <a:moveTo>
                      <a:pt x="839" y="1852"/>
                    </a:moveTo>
                    <a:lnTo>
                      <a:pt x="839" y="1852"/>
                    </a:lnTo>
                    <a:cubicBezTo>
                      <a:pt x="839" y="1852"/>
                      <a:pt x="839" y="1852"/>
                      <a:pt x="838" y="1852"/>
                    </a:cubicBezTo>
                    <a:lnTo>
                      <a:pt x="840" y="1852"/>
                    </a:lnTo>
                    <a:cubicBezTo>
                      <a:pt x="840" y="1852"/>
                      <a:pt x="839" y="1852"/>
                      <a:pt x="839" y="18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9"/>
              <p:cNvSpPr/>
              <p:nvPr/>
            </p:nvSpPr>
            <p:spPr>
              <a:xfrm>
                <a:off x="5905375" y="3471588"/>
                <a:ext cx="56025" cy="42100"/>
              </a:xfrm>
              <a:custGeom>
                <a:avLst/>
                <a:gdLst/>
                <a:ahLst/>
                <a:cxnLst/>
                <a:rect l="l" t="t" r="r" b="b"/>
                <a:pathLst>
                  <a:path w="2241" h="1684" extrusionOk="0">
                    <a:moveTo>
                      <a:pt x="1498" y="0"/>
                    </a:moveTo>
                    <a:cubicBezTo>
                      <a:pt x="1260" y="0"/>
                      <a:pt x="983" y="86"/>
                      <a:pt x="728" y="257"/>
                    </a:cubicBezTo>
                    <a:cubicBezTo>
                      <a:pt x="229" y="593"/>
                      <a:pt x="1" y="1126"/>
                      <a:pt x="218" y="1449"/>
                    </a:cubicBezTo>
                    <a:cubicBezTo>
                      <a:pt x="323" y="1606"/>
                      <a:pt x="514" y="1684"/>
                      <a:pt x="741" y="1684"/>
                    </a:cubicBezTo>
                    <a:cubicBezTo>
                      <a:pt x="980" y="1684"/>
                      <a:pt x="1257" y="1598"/>
                      <a:pt x="1513" y="1426"/>
                    </a:cubicBezTo>
                    <a:cubicBezTo>
                      <a:pt x="2011" y="1091"/>
                      <a:pt x="2240" y="558"/>
                      <a:pt x="2023" y="236"/>
                    </a:cubicBezTo>
                    <a:cubicBezTo>
                      <a:pt x="1917" y="78"/>
                      <a:pt x="1725" y="0"/>
                      <a:pt x="1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9"/>
              <p:cNvSpPr/>
              <p:nvPr/>
            </p:nvSpPr>
            <p:spPr>
              <a:xfrm>
                <a:off x="5902950" y="3469513"/>
                <a:ext cx="60825" cy="46250"/>
              </a:xfrm>
              <a:custGeom>
                <a:avLst/>
                <a:gdLst/>
                <a:ahLst/>
                <a:cxnLst/>
                <a:rect l="l" t="t" r="r" b="b"/>
                <a:pathLst>
                  <a:path w="2433" h="1850" extrusionOk="0">
                    <a:moveTo>
                      <a:pt x="1596" y="167"/>
                    </a:moveTo>
                    <a:cubicBezTo>
                      <a:pt x="1794" y="167"/>
                      <a:pt x="1959" y="233"/>
                      <a:pt x="2049" y="366"/>
                    </a:cubicBezTo>
                    <a:cubicBezTo>
                      <a:pt x="2240" y="649"/>
                      <a:pt x="2021" y="1130"/>
                      <a:pt x="1561" y="1438"/>
                    </a:cubicBezTo>
                    <a:cubicBezTo>
                      <a:pt x="1319" y="1601"/>
                      <a:pt x="1057" y="1684"/>
                      <a:pt x="836" y="1684"/>
                    </a:cubicBezTo>
                    <a:cubicBezTo>
                      <a:pt x="639" y="1684"/>
                      <a:pt x="475" y="1618"/>
                      <a:pt x="385" y="1485"/>
                    </a:cubicBezTo>
                    <a:cubicBezTo>
                      <a:pt x="195" y="1201"/>
                      <a:pt x="414" y="720"/>
                      <a:pt x="872" y="412"/>
                    </a:cubicBezTo>
                    <a:cubicBezTo>
                      <a:pt x="1115" y="249"/>
                      <a:pt x="1376" y="167"/>
                      <a:pt x="1596" y="167"/>
                    </a:cubicBezTo>
                    <a:close/>
                    <a:moveTo>
                      <a:pt x="1594" y="0"/>
                    </a:moveTo>
                    <a:cubicBezTo>
                      <a:pt x="1338" y="0"/>
                      <a:pt x="1045" y="90"/>
                      <a:pt x="776" y="271"/>
                    </a:cubicBezTo>
                    <a:cubicBezTo>
                      <a:pt x="241" y="632"/>
                      <a:pt x="1" y="1218"/>
                      <a:pt x="244" y="1579"/>
                    </a:cubicBezTo>
                    <a:cubicBezTo>
                      <a:pt x="365" y="1760"/>
                      <a:pt x="585" y="1849"/>
                      <a:pt x="840" y="1849"/>
                    </a:cubicBezTo>
                    <a:cubicBezTo>
                      <a:pt x="1097" y="1849"/>
                      <a:pt x="1388" y="1760"/>
                      <a:pt x="1657" y="1581"/>
                    </a:cubicBezTo>
                    <a:cubicBezTo>
                      <a:pt x="2194" y="1219"/>
                      <a:pt x="2433" y="632"/>
                      <a:pt x="2190" y="271"/>
                    </a:cubicBezTo>
                    <a:cubicBezTo>
                      <a:pt x="2068" y="90"/>
                      <a:pt x="1850" y="0"/>
                      <a:pt x="1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9"/>
              <p:cNvSpPr/>
              <p:nvPr/>
            </p:nvSpPr>
            <p:spPr>
              <a:xfrm>
                <a:off x="5914225" y="3500863"/>
                <a:ext cx="55975" cy="42125"/>
              </a:xfrm>
              <a:custGeom>
                <a:avLst/>
                <a:gdLst/>
                <a:ahLst/>
                <a:cxnLst/>
                <a:rect l="l" t="t" r="r" b="b"/>
                <a:pathLst>
                  <a:path w="2239" h="1685" extrusionOk="0">
                    <a:moveTo>
                      <a:pt x="1498" y="1"/>
                    </a:moveTo>
                    <a:cubicBezTo>
                      <a:pt x="1260" y="1"/>
                      <a:pt x="983" y="87"/>
                      <a:pt x="728" y="258"/>
                    </a:cubicBezTo>
                    <a:cubicBezTo>
                      <a:pt x="228" y="594"/>
                      <a:pt x="1" y="1127"/>
                      <a:pt x="218" y="1449"/>
                    </a:cubicBezTo>
                    <a:cubicBezTo>
                      <a:pt x="323" y="1606"/>
                      <a:pt x="515" y="1685"/>
                      <a:pt x="742" y="1685"/>
                    </a:cubicBezTo>
                    <a:cubicBezTo>
                      <a:pt x="980" y="1685"/>
                      <a:pt x="1257" y="1598"/>
                      <a:pt x="1513" y="1427"/>
                    </a:cubicBezTo>
                    <a:cubicBezTo>
                      <a:pt x="2011" y="1092"/>
                      <a:pt x="2238" y="559"/>
                      <a:pt x="2023" y="236"/>
                    </a:cubicBezTo>
                    <a:cubicBezTo>
                      <a:pt x="1917" y="79"/>
                      <a:pt x="1725" y="1"/>
                      <a:pt x="1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9"/>
              <p:cNvSpPr/>
              <p:nvPr/>
            </p:nvSpPr>
            <p:spPr>
              <a:xfrm>
                <a:off x="5911800" y="3498738"/>
                <a:ext cx="57675" cy="46400"/>
              </a:xfrm>
              <a:custGeom>
                <a:avLst/>
                <a:gdLst/>
                <a:ahLst/>
                <a:cxnLst/>
                <a:rect l="l" t="t" r="r" b="b"/>
                <a:pathLst>
                  <a:path w="2307" h="1856" extrusionOk="0">
                    <a:moveTo>
                      <a:pt x="1594" y="170"/>
                    </a:moveTo>
                    <a:cubicBezTo>
                      <a:pt x="1802" y="170"/>
                      <a:pt x="1962" y="242"/>
                      <a:pt x="2048" y="369"/>
                    </a:cubicBezTo>
                    <a:cubicBezTo>
                      <a:pt x="2111" y="463"/>
                      <a:pt x="2130" y="583"/>
                      <a:pt x="2105" y="718"/>
                    </a:cubicBezTo>
                    <a:cubicBezTo>
                      <a:pt x="2053" y="976"/>
                      <a:pt x="1851" y="1247"/>
                      <a:pt x="1561" y="1441"/>
                    </a:cubicBezTo>
                    <a:cubicBezTo>
                      <a:pt x="1333" y="1594"/>
                      <a:pt x="1083" y="1681"/>
                      <a:pt x="854" y="1684"/>
                    </a:cubicBezTo>
                    <a:cubicBezTo>
                      <a:pt x="849" y="1685"/>
                      <a:pt x="843" y="1685"/>
                      <a:pt x="838" y="1685"/>
                    </a:cubicBezTo>
                    <a:cubicBezTo>
                      <a:pt x="630" y="1685"/>
                      <a:pt x="471" y="1616"/>
                      <a:pt x="384" y="1487"/>
                    </a:cubicBezTo>
                    <a:cubicBezTo>
                      <a:pt x="195" y="1204"/>
                      <a:pt x="413" y="723"/>
                      <a:pt x="872" y="415"/>
                    </a:cubicBezTo>
                    <a:cubicBezTo>
                      <a:pt x="1100" y="261"/>
                      <a:pt x="1350" y="175"/>
                      <a:pt x="1579" y="172"/>
                    </a:cubicBezTo>
                    <a:cubicBezTo>
                      <a:pt x="1584" y="170"/>
                      <a:pt x="1590" y="170"/>
                      <a:pt x="1594" y="170"/>
                    </a:cubicBezTo>
                    <a:close/>
                    <a:moveTo>
                      <a:pt x="1583" y="0"/>
                    </a:moveTo>
                    <a:cubicBezTo>
                      <a:pt x="1581" y="0"/>
                      <a:pt x="1578" y="0"/>
                      <a:pt x="1576" y="0"/>
                    </a:cubicBezTo>
                    <a:cubicBezTo>
                      <a:pt x="1315" y="5"/>
                      <a:pt x="1031" y="102"/>
                      <a:pt x="776" y="274"/>
                    </a:cubicBezTo>
                    <a:cubicBezTo>
                      <a:pt x="240" y="633"/>
                      <a:pt x="0" y="1221"/>
                      <a:pt x="243" y="1582"/>
                    </a:cubicBezTo>
                    <a:cubicBezTo>
                      <a:pt x="362" y="1758"/>
                      <a:pt x="573" y="1855"/>
                      <a:pt x="838" y="1855"/>
                    </a:cubicBezTo>
                    <a:lnTo>
                      <a:pt x="857" y="1855"/>
                    </a:lnTo>
                    <a:cubicBezTo>
                      <a:pt x="1118" y="1851"/>
                      <a:pt x="1402" y="1754"/>
                      <a:pt x="1657" y="1582"/>
                    </a:cubicBezTo>
                    <a:cubicBezTo>
                      <a:pt x="1983" y="1364"/>
                      <a:pt x="2212" y="1052"/>
                      <a:pt x="2271" y="752"/>
                    </a:cubicBezTo>
                    <a:cubicBezTo>
                      <a:pt x="2306" y="571"/>
                      <a:pt x="2279" y="406"/>
                      <a:pt x="2190" y="274"/>
                    </a:cubicBezTo>
                    <a:cubicBezTo>
                      <a:pt x="2069" y="94"/>
                      <a:pt x="1853" y="0"/>
                      <a:pt x="1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9"/>
              <p:cNvSpPr/>
              <p:nvPr/>
            </p:nvSpPr>
            <p:spPr>
              <a:xfrm>
                <a:off x="5920975" y="3532463"/>
                <a:ext cx="45225" cy="34025"/>
              </a:xfrm>
              <a:custGeom>
                <a:avLst/>
                <a:gdLst/>
                <a:ahLst/>
                <a:cxnLst/>
                <a:rect l="l" t="t" r="r" b="b"/>
                <a:pathLst>
                  <a:path w="1809" h="1361" extrusionOk="0">
                    <a:moveTo>
                      <a:pt x="1209" y="1"/>
                    </a:moveTo>
                    <a:cubicBezTo>
                      <a:pt x="1017" y="1"/>
                      <a:pt x="794" y="71"/>
                      <a:pt x="587" y="209"/>
                    </a:cubicBezTo>
                    <a:cubicBezTo>
                      <a:pt x="184" y="479"/>
                      <a:pt x="1" y="910"/>
                      <a:pt x="175" y="1170"/>
                    </a:cubicBezTo>
                    <a:cubicBezTo>
                      <a:pt x="261" y="1297"/>
                      <a:pt x="416" y="1361"/>
                      <a:pt x="599" y="1361"/>
                    </a:cubicBezTo>
                    <a:cubicBezTo>
                      <a:pt x="792" y="1361"/>
                      <a:pt x="1015" y="1291"/>
                      <a:pt x="1221" y="1152"/>
                    </a:cubicBezTo>
                    <a:cubicBezTo>
                      <a:pt x="1624" y="881"/>
                      <a:pt x="1809" y="452"/>
                      <a:pt x="1633" y="191"/>
                    </a:cubicBezTo>
                    <a:cubicBezTo>
                      <a:pt x="1548" y="64"/>
                      <a:pt x="1393" y="1"/>
                      <a:pt x="1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9"/>
              <p:cNvSpPr/>
              <p:nvPr/>
            </p:nvSpPr>
            <p:spPr>
              <a:xfrm>
                <a:off x="5918475" y="3530338"/>
                <a:ext cx="50200" cy="38325"/>
              </a:xfrm>
              <a:custGeom>
                <a:avLst/>
                <a:gdLst/>
                <a:ahLst/>
                <a:cxnLst/>
                <a:rect l="l" t="t" r="r" b="b"/>
                <a:pathLst>
                  <a:path w="2008" h="1533" extrusionOk="0">
                    <a:moveTo>
                      <a:pt x="1309" y="171"/>
                    </a:moveTo>
                    <a:cubicBezTo>
                      <a:pt x="1472" y="171"/>
                      <a:pt x="1596" y="224"/>
                      <a:pt x="1663" y="323"/>
                    </a:cubicBezTo>
                    <a:cubicBezTo>
                      <a:pt x="1809" y="540"/>
                      <a:pt x="1630" y="927"/>
                      <a:pt x="1274" y="1167"/>
                    </a:cubicBezTo>
                    <a:cubicBezTo>
                      <a:pt x="1084" y="1295"/>
                      <a:pt x="874" y="1359"/>
                      <a:pt x="698" y="1359"/>
                    </a:cubicBezTo>
                    <a:cubicBezTo>
                      <a:pt x="543" y="1359"/>
                      <a:pt x="413" y="1309"/>
                      <a:pt x="345" y="1208"/>
                    </a:cubicBezTo>
                    <a:cubicBezTo>
                      <a:pt x="199" y="991"/>
                      <a:pt x="379" y="604"/>
                      <a:pt x="735" y="365"/>
                    </a:cubicBezTo>
                    <a:cubicBezTo>
                      <a:pt x="916" y="242"/>
                      <a:pt x="1116" y="174"/>
                      <a:pt x="1297" y="171"/>
                    </a:cubicBezTo>
                    <a:close/>
                    <a:moveTo>
                      <a:pt x="1294" y="1"/>
                    </a:moveTo>
                    <a:cubicBezTo>
                      <a:pt x="1080" y="4"/>
                      <a:pt x="848" y="83"/>
                      <a:pt x="640" y="224"/>
                    </a:cubicBezTo>
                    <a:cubicBezTo>
                      <a:pt x="192" y="525"/>
                      <a:pt x="1" y="998"/>
                      <a:pt x="204" y="1303"/>
                    </a:cubicBezTo>
                    <a:cubicBezTo>
                      <a:pt x="307" y="1457"/>
                      <a:pt x="488" y="1533"/>
                      <a:pt x="699" y="1533"/>
                    </a:cubicBezTo>
                    <a:cubicBezTo>
                      <a:pt x="907" y="1533"/>
                      <a:pt x="1145" y="1458"/>
                      <a:pt x="1368" y="1308"/>
                    </a:cubicBezTo>
                    <a:cubicBezTo>
                      <a:pt x="1816" y="1007"/>
                      <a:pt x="2008" y="532"/>
                      <a:pt x="1804" y="229"/>
                    </a:cubicBezTo>
                    <a:cubicBezTo>
                      <a:pt x="1705" y="81"/>
                      <a:pt x="1529" y="1"/>
                      <a:pt x="1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9"/>
              <p:cNvSpPr/>
              <p:nvPr/>
            </p:nvSpPr>
            <p:spPr>
              <a:xfrm>
                <a:off x="6185650" y="3405588"/>
                <a:ext cx="27000" cy="11875"/>
              </a:xfrm>
              <a:custGeom>
                <a:avLst/>
                <a:gdLst/>
                <a:ahLst/>
                <a:cxnLst/>
                <a:rect l="l" t="t" r="r" b="b"/>
                <a:pathLst>
                  <a:path w="1080" h="475" extrusionOk="0">
                    <a:moveTo>
                      <a:pt x="545" y="0"/>
                    </a:moveTo>
                    <a:cubicBezTo>
                      <a:pt x="0" y="0"/>
                      <a:pt x="114" y="474"/>
                      <a:pt x="592" y="474"/>
                    </a:cubicBezTo>
                    <a:cubicBezTo>
                      <a:pt x="634" y="474"/>
                      <a:pt x="679" y="470"/>
                      <a:pt x="727" y="462"/>
                    </a:cubicBezTo>
                    <a:cubicBezTo>
                      <a:pt x="921" y="429"/>
                      <a:pt x="1027" y="353"/>
                      <a:pt x="1049" y="271"/>
                    </a:cubicBezTo>
                    <a:cubicBezTo>
                      <a:pt x="1079" y="157"/>
                      <a:pt x="942" y="33"/>
                      <a:pt x="649" y="5"/>
                    </a:cubicBezTo>
                    <a:cubicBezTo>
                      <a:pt x="612" y="2"/>
                      <a:pt x="578" y="0"/>
                      <a:pt x="545"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9"/>
              <p:cNvSpPr/>
              <p:nvPr/>
            </p:nvSpPr>
            <p:spPr>
              <a:xfrm>
                <a:off x="6233625" y="3403663"/>
                <a:ext cx="13675" cy="6025"/>
              </a:xfrm>
              <a:custGeom>
                <a:avLst/>
                <a:gdLst/>
                <a:ahLst/>
                <a:cxnLst/>
                <a:rect l="l" t="t" r="r" b="b"/>
                <a:pathLst>
                  <a:path w="547" h="241" extrusionOk="0">
                    <a:moveTo>
                      <a:pt x="276" y="1"/>
                    </a:moveTo>
                    <a:cubicBezTo>
                      <a:pt x="1" y="1"/>
                      <a:pt x="58" y="240"/>
                      <a:pt x="298" y="240"/>
                    </a:cubicBezTo>
                    <a:cubicBezTo>
                      <a:pt x="320" y="240"/>
                      <a:pt x="344" y="239"/>
                      <a:pt x="369" y="234"/>
                    </a:cubicBezTo>
                    <a:cubicBezTo>
                      <a:pt x="467" y="217"/>
                      <a:pt x="520" y="180"/>
                      <a:pt x="531" y="139"/>
                    </a:cubicBezTo>
                    <a:cubicBezTo>
                      <a:pt x="546" y="81"/>
                      <a:pt x="478" y="19"/>
                      <a:pt x="329" y="3"/>
                    </a:cubicBezTo>
                    <a:cubicBezTo>
                      <a:pt x="310" y="2"/>
                      <a:pt x="293" y="1"/>
                      <a:pt x="27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9"/>
              <p:cNvSpPr/>
              <p:nvPr/>
            </p:nvSpPr>
            <p:spPr>
              <a:xfrm>
                <a:off x="6211350" y="3419838"/>
                <a:ext cx="12175" cy="7675"/>
              </a:xfrm>
              <a:custGeom>
                <a:avLst/>
                <a:gdLst/>
                <a:ahLst/>
                <a:cxnLst/>
                <a:rect l="l" t="t" r="r" b="b"/>
                <a:pathLst>
                  <a:path w="487" h="307" extrusionOk="0">
                    <a:moveTo>
                      <a:pt x="383" y="1"/>
                    </a:moveTo>
                    <a:cubicBezTo>
                      <a:pt x="343" y="1"/>
                      <a:pt x="291" y="14"/>
                      <a:pt x="230" y="44"/>
                    </a:cubicBezTo>
                    <a:cubicBezTo>
                      <a:pt x="1" y="161"/>
                      <a:pt x="56" y="306"/>
                      <a:pt x="191" y="306"/>
                    </a:cubicBezTo>
                    <a:cubicBezTo>
                      <a:pt x="248" y="306"/>
                      <a:pt x="318" y="281"/>
                      <a:pt x="387" y="219"/>
                    </a:cubicBezTo>
                    <a:cubicBezTo>
                      <a:pt x="461" y="152"/>
                      <a:pt x="487" y="91"/>
                      <a:pt x="473" y="50"/>
                    </a:cubicBezTo>
                    <a:cubicBezTo>
                      <a:pt x="463" y="20"/>
                      <a:pt x="432" y="1"/>
                      <a:pt x="383"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5" name="Google Shape;1335;p29"/>
          <p:cNvGrpSpPr/>
          <p:nvPr/>
        </p:nvGrpSpPr>
        <p:grpSpPr>
          <a:xfrm rot="-575390">
            <a:off x="5272592" y="668078"/>
            <a:ext cx="1269066" cy="1119874"/>
            <a:chOff x="6005625" y="3172163"/>
            <a:chExt cx="1122725" cy="886225"/>
          </a:xfrm>
        </p:grpSpPr>
        <p:sp>
          <p:nvSpPr>
            <p:cNvPr id="1336" name="Google Shape;1336;p29"/>
            <p:cNvSpPr/>
            <p:nvPr/>
          </p:nvSpPr>
          <p:spPr>
            <a:xfrm>
              <a:off x="6005625" y="3172163"/>
              <a:ext cx="1114400" cy="886225"/>
            </a:xfrm>
            <a:custGeom>
              <a:avLst/>
              <a:gdLst/>
              <a:ahLst/>
              <a:cxnLst/>
              <a:rect l="l" t="t" r="r" b="b"/>
              <a:pathLst>
                <a:path w="44576" h="35449" extrusionOk="0">
                  <a:moveTo>
                    <a:pt x="21825" y="0"/>
                  </a:moveTo>
                  <a:cubicBezTo>
                    <a:pt x="18807" y="0"/>
                    <a:pt x="15702" y="752"/>
                    <a:pt x="12812" y="2190"/>
                  </a:cubicBezTo>
                  <a:cubicBezTo>
                    <a:pt x="12589" y="2301"/>
                    <a:pt x="12449" y="2516"/>
                    <a:pt x="12440" y="2767"/>
                  </a:cubicBezTo>
                  <a:cubicBezTo>
                    <a:pt x="12434" y="2912"/>
                    <a:pt x="12473" y="3049"/>
                    <a:pt x="12549" y="3163"/>
                  </a:cubicBezTo>
                  <a:cubicBezTo>
                    <a:pt x="12543" y="3196"/>
                    <a:pt x="12540" y="3230"/>
                    <a:pt x="12540" y="3263"/>
                  </a:cubicBezTo>
                  <a:cubicBezTo>
                    <a:pt x="11597" y="3749"/>
                    <a:pt x="10680" y="4306"/>
                    <a:pt x="9800" y="4931"/>
                  </a:cubicBezTo>
                  <a:cubicBezTo>
                    <a:pt x="9586" y="4810"/>
                    <a:pt x="9361" y="4690"/>
                    <a:pt x="9124" y="4572"/>
                  </a:cubicBezTo>
                  <a:cubicBezTo>
                    <a:pt x="9112" y="4566"/>
                    <a:pt x="9100" y="4563"/>
                    <a:pt x="9087" y="4563"/>
                  </a:cubicBezTo>
                  <a:cubicBezTo>
                    <a:pt x="9069" y="4563"/>
                    <a:pt x="9050" y="4569"/>
                    <a:pt x="9035" y="4581"/>
                  </a:cubicBezTo>
                  <a:cubicBezTo>
                    <a:pt x="4735" y="7918"/>
                    <a:pt x="1743" y="12706"/>
                    <a:pt x="607" y="18065"/>
                  </a:cubicBezTo>
                  <a:cubicBezTo>
                    <a:pt x="601" y="18095"/>
                    <a:pt x="612" y="18127"/>
                    <a:pt x="638" y="18148"/>
                  </a:cubicBezTo>
                  <a:cubicBezTo>
                    <a:pt x="653" y="18160"/>
                    <a:pt x="671" y="18168"/>
                    <a:pt x="691" y="18168"/>
                  </a:cubicBezTo>
                  <a:cubicBezTo>
                    <a:pt x="703" y="18168"/>
                    <a:pt x="714" y="18165"/>
                    <a:pt x="724" y="18160"/>
                  </a:cubicBezTo>
                  <a:cubicBezTo>
                    <a:pt x="744" y="18151"/>
                    <a:pt x="764" y="18144"/>
                    <a:pt x="784" y="18136"/>
                  </a:cubicBezTo>
                  <a:lnTo>
                    <a:pt x="784" y="18136"/>
                  </a:lnTo>
                  <a:cubicBezTo>
                    <a:pt x="752" y="18273"/>
                    <a:pt x="721" y="18411"/>
                    <a:pt x="691" y="18549"/>
                  </a:cubicBezTo>
                  <a:lnTo>
                    <a:pt x="702" y="18545"/>
                  </a:lnTo>
                  <a:lnTo>
                    <a:pt x="702" y="18545"/>
                  </a:lnTo>
                  <a:cubicBezTo>
                    <a:pt x="583" y="19056"/>
                    <a:pt x="480" y="19572"/>
                    <a:pt x="395" y="20093"/>
                  </a:cubicBezTo>
                  <a:cubicBezTo>
                    <a:pt x="390" y="20095"/>
                    <a:pt x="387" y="20095"/>
                    <a:pt x="383" y="20096"/>
                  </a:cubicBezTo>
                  <a:cubicBezTo>
                    <a:pt x="339" y="20111"/>
                    <a:pt x="314" y="20160"/>
                    <a:pt x="330" y="20204"/>
                  </a:cubicBezTo>
                  <a:cubicBezTo>
                    <a:pt x="340" y="20234"/>
                    <a:pt x="351" y="20263"/>
                    <a:pt x="363" y="20292"/>
                  </a:cubicBezTo>
                  <a:cubicBezTo>
                    <a:pt x="246" y="21039"/>
                    <a:pt x="164" y="21795"/>
                    <a:pt x="116" y="22560"/>
                  </a:cubicBezTo>
                  <a:cubicBezTo>
                    <a:pt x="0" y="24429"/>
                    <a:pt x="211" y="25434"/>
                    <a:pt x="799" y="25813"/>
                  </a:cubicBezTo>
                  <a:cubicBezTo>
                    <a:pt x="985" y="25934"/>
                    <a:pt x="1204" y="25989"/>
                    <a:pt x="1458" y="25989"/>
                  </a:cubicBezTo>
                  <a:cubicBezTo>
                    <a:pt x="1578" y="25989"/>
                    <a:pt x="1706" y="25977"/>
                    <a:pt x="1842" y="25953"/>
                  </a:cubicBezTo>
                  <a:cubicBezTo>
                    <a:pt x="1943" y="26430"/>
                    <a:pt x="2075" y="26891"/>
                    <a:pt x="2236" y="27335"/>
                  </a:cubicBezTo>
                  <a:cubicBezTo>
                    <a:pt x="2235" y="27338"/>
                    <a:pt x="2235" y="27342"/>
                    <a:pt x="2233" y="27345"/>
                  </a:cubicBezTo>
                  <a:cubicBezTo>
                    <a:pt x="2183" y="27497"/>
                    <a:pt x="2150" y="27656"/>
                    <a:pt x="2135" y="27822"/>
                  </a:cubicBezTo>
                  <a:cubicBezTo>
                    <a:pt x="2056" y="28670"/>
                    <a:pt x="2446" y="29606"/>
                    <a:pt x="3325" y="30680"/>
                  </a:cubicBezTo>
                  <a:cubicBezTo>
                    <a:pt x="3352" y="30712"/>
                    <a:pt x="3380" y="30746"/>
                    <a:pt x="3407" y="30779"/>
                  </a:cubicBezTo>
                  <a:cubicBezTo>
                    <a:pt x="4419" y="31984"/>
                    <a:pt x="5354" y="32588"/>
                    <a:pt x="6202" y="32588"/>
                  </a:cubicBezTo>
                  <a:cubicBezTo>
                    <a:pt x="6350" y="32588"/>
                    <a:pt x="6495" y="32569"/>
                    <a:pt x="6637" y="32533"/>
                  </a:cubicBezTo>
                  <a:cubicBezTo>
                    <a:pt x="6650" y="32530"/>
                    <a:pt x="6662" y="32528"/>
                    <a:pt x="6674" y="32525"/>
                  </a:cubicBezTo>
                  <a:cubicBezTo>
                    <a:pt x="9858" y="34430"/>
                    <a:pt x="14589" y="35448"/>
                    <a:pt x="21035" y="35448"/>
                  </a:cubicBezTo>
                  <a:cubicBezTo>
                    <a:pt x="21302" y="35448"/>
                    <a:pt x="21572" y="35446"/>
                    <a:pt x="21845" y="35443"/>
                  </a:cubicBezTo>
                  <a:cubicBezTo>
                    <a:pt x="28908" y="35353"/>
                    <a:pt x="33999" y="34295"/>
                    <a:pt x="37421" y="32397"/>
                  </a:cubicBezTo>
                  <a:cubicBezTo>
                    <a:pt x="37566" y="32461"/>
                    <a:pt x="37715" y="32507"/>
                    <a:pt x="37867" y="32533"/>
                  </a:cubicBezTo>
                  <a:cubicBezTo>
                    <a:pt x="38009" y="32569"/>
                    <a:pt x="38155" y="32588"/>
                    <a:pt x="38302" y="32588"/>
                  </a:cubicBezTo>
                  <a:cubicBezTo>
                    <a:pt x="39150" y="32588"/>
                    <a:pt x="40085" y="31984"/>
                    <a:pt x="41097" y="30779"/>
                  </a:cubicBezTo>
                  <a:cubicBezTo>
                    <a:pt x="41125" y="30746"/>
                    <a:pt x="41154" y="30712"/>
                    <a:pt x="41179" y="30679"/>
                  </a:cubicBezTo>
                  <a:cubicBezTo>
                    <a:pt x="42058" y="29606"/>
                    <a:pt x="42449" y="28670"/>
                    <a:pt x="42370" y="27822"/>
                  </a:cubicBezTo>
                  <a:cubicBezTo>
                    <a:pt x="42354" y="27656"/>
                    <a:pt x="42321" y="27497"/>
                    <a:pt x="42271" y="27344"/>
                  </a:cubicBezTo>
                  <a:cubicBezTo>
                    <a:pt x="42263" y="27313"/>
                    <a:pt x="42256" y="27284"/>
                    <a:pt x="42247" y="27254"/>
                  </a:cubicBezTo>
                  <a:cubicBezTo>
                    <a:pt x="42389" y="26909"/>
                    <a:pt x="42514" y="26553"/>
                    <a:pt x="42620" y="26187"/>
                  </a:cubicBezTo>
                  <a:cubicBezTo>
                    <a:pt x="42831" y="26251"/>
                    <a:pt x="43024" y="26284"/>
                    <a:pt x="43200" y="26284"/>
                  </a:cubicBezTo>
                  <a:cubicBezTo>
                    <a:pt x="43388" y="26284"/>
                    <a:pt x="43557" y="26244"/>
                    <a:pt x="43707" y="26163"/>
                  </a:cubicBezTo>
                  <a:cubicBezTo>
                    <a:pt x="44243" y="25868"/>
                    <a:pt x="44501" y="25036"/>
                    <a:pt x="44544" y="23463"/>
                  </a:cubicBezTo>
                  <a:cubicBezTo>
                    <a:pt x="44575" y="22307"/>
                    <a:pt x="44506" y="21184"/>
                    <a:pt x="44343" y="20095"/>
                  </a:cubicBezTo>
                  <a:lnTo>
                    <a:pt x="44343" y="20095"/>
                  </a:lnTo>
                  <a:cubicBezTo>
                    <a:pt x="44345" y="20088"/>
                    <a:pt x="44348" y="20081"/>
                    <a:pt x="44349" y="20073"/>
                  </a:cubicBezTo>
                  <a:cubicBezTo>
                    <a:pt x="44355" y="20044"/>
                    <a:pt x="44348" y="20016"/>
                    <a:pt x="44328" y="19996"/>
                  </a:cubicBezTo>
                  <a:cubicBezTo>
                    <a:pt x="44023" y="18007"/>
                    <a:pt x="43413" y="16141"/>
                    <a:pt x="42569" y="14414"/>
                  </a:cubicBezTo>
                  <a:lnTo>
                    <a:pt x="42569" y="14414"/>
                  </a:lnTo>
                  <a:cubicBezTo>
                    <a:pt x="42611" y="14418"/>
                    <a:pt x="42654" y="14423"/>
                    <a:pt x="42696" y="14429"/>
                  </a:cubicBezTo>
                  <a:cubicBezTo>
                    <a:pt x="42634" y="14292"/>
                    <a:pt x="42570" y="14157"/>
                    <a:pt x="42505" y="14024"/>
                  </a:cubicBezTo>
                  <a:lnTo>
                    <a:pt x="42505" y="14024"/>
                  </a:lnTo>
                  <a:cubicBezTo>
                    <a:pt x="42566" y="14031"/>
                    <a:pt x="42626" y="14037"/>
                    <a:pt x="42685" y="14046"/>
                  </a:cubicBezTo>
                  <a:cubicBezTo>
                    <a:pt x="42719" y="14046"/>
                    <a:pt x="42746" y="14036"/>
                    <a:pt x="42766" y="14011"/>
                  </a:cubicBezTo>
                  <a:cubicBezTo>
                    <a:pt x="42784" y="13987"/>
                    <a:pt x="42787" y="13954"/>
                    <a:pt x="42773" y="13925"/>
                  </a:cubicBezTo>
                  <a:cubicBezTo>
                    <a:pt x="40511" y="8994"/>
                    <a:pt x="36722" y="5798"/>
                    <a:pt x="33944" y="3984"/>
                  </a:cubicBezTo>
                  <a:cubicBezTo>
                    <a:pt x="33930" y="3975"/>
                    <a:pt x="33914" y="3971"/>
                    <a:pt x="33897" y="3971"/>
                  </a:cubicBezTo>
                  <a:cubicBezTo>
                    <a:pt x="33880" y="3971"/>
                    <a:pt x="33863" y="3976"/>
                    <a:pt x="33848" y="3986"/>
                  </a:cubicBezTo>
                  <a:cubicBezTo>
                    <a:pt x="33643" y="4130"/>
                    <a:pt x="33449" y="4297"/>
                    <a:pt x="33261" y="4488"/>
                  </a:cubicBezTo>
                  <a:cubicBezTo>
                    <a:pt x="32805" y="4209"/>
                    <a:pt x="32344" y="3946"/>
                    <a:pt x="31879" y="3699"/>
                  </a:cubicBezTo>
                  <a:cubicBezTo>
                    <a:pt x="31885" y="3664"/>
                    <a:pt x="31867" y="3627"/>
                    <a:pt x="31834" y="3611"/>
                  </a:cubicBezTo>
                  <a:cubicBezTo>
                    <a:pt x="31822" y="3605"/>
                    <a:pt x="31809" y="3602"/>
                    <a:pt x="31797" y="3602"/>
                  </a:cubicBezTo>
                  <a:cubicBezTo>
                    <a:pt x="31776" y="3602"/>
                    <a:pt x="31754" y="3610"/>
                    <a:pt x="31738" y="3624"/>
                  </a:cubicBezTo>
                  <a:cubicBezTo>
                    <a:pt x="31419" y="3457"/>
                    <a:pt x="31101" y="3298"/>
                    <a:pt x="30779" y="3145"/>
                  </a:cubicBezTo>
                  <a:cubicBezTo>
                    <a:pt x="30829" y="3044"/>
                    <a:pt x="30880" y="2944"/>
                    <a:pt x="30932" y="2844"/>
                  </a:cubicBezTo>
                  <a:cubicBezTo>
                    <a:pt x="30883" y="2821"/>
                    <a:pt x="30835" y="2799"/>
                    <a:pt x="30786" y="2776"/>
                  </a:cubicBezTo>
                  <a:cubicBezTo>
                    <a:pt x="30805" y="2659"/>
                    <a:pt x="30795" y="2537"/>
                    <a:pt x="30756" y="2425"/>
                  </a:cubicBezTo>
                  <a:cubicBezTo>
                    <a:pt x="30692" y="2247"/>
                    <a:pt x="30563" y="2106"/>
                    <a:pt x="30393" y="2029"/>
                  </a:cubicBezTo>
                  <a:cubicBezTo>
                    <a:pt x="27636" y="775"/>
                    <a:pt x="24841" y="75"/>
                    <a:pt x="22309" y="7"/>
                  </a:cubicBezTo>
                  <a:cubicBezTo>
                    <a:pt x="22148" y="2"/>
                    <a:pt x="21987" y="0"/>
                    <a:pt x="21825" y="0"/>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7" name="Google Shape;1337;p29"/>
            <p:cNvGrpSpPr/>
            <p:nvPr/>
          </p:nvGrpSpPr>
          <p:grpSpPr>
            <a:xfrm>
              <a:off x="6005625" y="3172175"/>
              <a:ext cx="1122725" cy="886200"/>
              <a:chOff x="178000" y="3072513"/>
              <a:chExt cx="1122725" cy="886200"/>
            </a:xfrm>
          </p:grpSpPr>
          <p:sp>
            <p:nvSpPr>
              <p:cNvPr id="1338" name="Google Shape;1338;p29"/>
              <p:cNvSpPr/>
              <p:nvPr/>
            </p:nvSpPr>
            <p:spPr>
              <a:xfrm>
                <a:off x="205300" y="3126138"/>
                <a:ext cx="1057900" cy="832575"/>
              </a:xfrm>
              <a:custGeom>
                <a:avLst/>
                <a:gdLst/>
                <a:ahLst/>
                <a:cxnLst/>
                <a:rect l="l" t="t" r="r" b="b"/>
                <a:pathLst>
                  <a:path w="42316" h="33303" extrusionOk="0">
                    <a:moveTo>
                      <a:pt x="20763" y="0"/>
                    </a:moveTo>
                    <a:cubicBezTo>
                      <a:pt x="11265" y="0"/>
                      <a:pt x="1270" y="7985"/>
                      <a:pt x="515" y="20184"/>
                    </a:cubicBezTo>
                    <a:cubicBezTo>
                      <a:pt x="1" y="28485"/>
                      <a:pt x="5916" y="33303"/>
                      <a:pt x="19951" y="33303"/>
                    </a:cubicBezTo>
                    <a:cubicBezTo>
                      <a:pt x="20215" y="33303"/>
                      <a:pt x="20482" y="33301"/>
                      <a:pt x="20752" y="33297"/>
                    </a:cubicBezTo>
                    <a:cubicBezTo>
                      <a:pt x="35648" y="33109"/>
                      <a:pt x="41769" y="28612"/>
                      <a:pt x="41975" y="21023"/>
                    </a:cubicBezTo>
                    <a:cubicBezTo>
                      <a:pt x="42315" y="8610"/>
                      <a:pt x="29980" y="246"/>
                      <a:pt x="21222" y="6"/>
                    </a:cubicBezTo>
                    <a:cubicBezTo>
                      <a:pt x="21069" y="2"/>
                      <a:pt x="20916" y="0"/>
                      <a:pt x="207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9"/>
              <p:cNvSpPr/>
              <p:nvPr/>
            </p:nvSpPr>
            <p:spPr>
              <a:xfrm>
                <a:off x="210675" y="3112338"/>
                <a:ext cx="1050025" cy="836800"/>
              </a:xfrm>
              <a:custGeom>
                <a:avLst/>
                <a:gdLst/>
                <a:ahLst/>
                <a:cxnLst/>
                <a:rect l="l" t="t" r="r" b="b"/>
                <a:pathLst>
                  <a:path w="42001" h="33472" extrusionOk="0">
                    <a:moveTo>
                      <a:pt x="20553" y="170"/>
                    </a:moveTo>
                    <a:cubicBezTo>
                      <a:pt x="20704" y="170"/>
                      <a:pt x="20856" y="171"/>
                      <a:pt x="21006" y="176"/>
                    </a:cubicBezTo>
                    <a:cubicBezTo>
                      <a:pt x="25503" y="299"/>
                      <a:pt x="30764" y="2568"/>
                      <a:pt x="34739" y="6097"/>
                    </a:cubicBezTo>
                    <a:cubicBezTo>
                      <a:pt x="39365" y="10205"/>
                      <a:pt x="41827" y="15533"/>
                      <a:pt x="41675" y="21105"/>
                    </a:cubicBezTo>
                    <a:cubicBezTo>
                      <a:pt x="41457" y="29131"/>
                      <a:pt x="34541" y="33119"/>
                      <a:pt x="20537" y="33297"/>
                    </a:cubicBezTo>
                    <a:cubicBezTo>
                      <a:pt x="20254" y="33301"/>
                      <a:pt x="19973" y="33303"/>
                      <a:pt x="19696" y="33303"/>
                    </a:cubicBezTo>
                    <a:cubicBezTo>
                      <a:pt x="11656" y="33303"/>
                      <a:pt x="6056" y="31688"/>
                      <a:pt x="3039" y="28519"/>
                    </a:cubicBezTo>
                    <a:cubicBezTo>
                      <a:pt x="1068" y="26449"/>
                      <a:pt x="174" y="23673"/>
                      <a:pt x="385" y="20273"/>
                    </a:cubicBezTo>
                    <a:cubicBezTo>
                      <a:pt x="1161" y="7739"/>
                      <a:pt x="11364" y="170"/>
                      <a:pt x="20553" y="170"/>
                    </a:cubicBezTo>
                    <a:close/>
                    <a:moveTo>
                      <a:pt x="20568" y="0"/>
                    </a:moveTo>
                    <a:cubicBezTo>
                      <a:pt x="15871" y="0"/>
                      <a:pt x="11044" y="1937"/>
                      <a:pt x="7271" y="5369"/>
                    </a:cubicBezTo>
                    <a:cubicBezTo>
                      <a:pt x="3078" y="9184"/>
                      <a:pt x="573" y="14474"/>
                      <a:pt x="215" y="20262"/>
                    </a:cubicBezTo>
                    <a:cubicBezTo>
                      <a:pt x="1" y="23713"/>
                      <a:pt x="910" y="26531"/>
                      <a:pt x="2916" y="28636"/>
                    </a:cubicBezTo>
                    <a:cubicBezTo>
                      <a:pt x="5972" y="31847"/>
                      <a:pt x="11631" y="33471"/>
                      <a:pt x="19746" y="33471"/>
                    </a:cubicBezTo>
                    <a:cubicBezTo>
                      <a:pt x="20007" y="33471"/>
                      <a:pt x="20273" y="33470"/>
                      <a:pt x="20538" y="33467"/>
                    </a:cubicBezTo>
                    <a:cubicBezTo>
                      <a:pt x="34654" y="33288"/>
                      <a:pt x="41624" y="29246"/>
                      <a:pt x="41847" y="21109"/>
                    </a:cubicBezTo>
                    <a:cubicBezTo>
                      <a:pt x="42000" y="15488"/>
                      <a:pt x="39516" y="10110"/>
                      <a:pt x="34853" y="5971"/>
                    </a:cubicBezTo>
                    <a:cubicBezTo>
                      <a:pt x="30849" y="2415"/>
                      <a:pt x="25545" y="130"/>
                      <a:pt x="21010" y="6"/>
                    </a:cubicBezTo>
                    <a:cubicBezTo>
                      <a:pt x="20863" y="2"/>
                      <a:pt x="20716" y="0"/>
                      <a:pt x="2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9"/>
              <p:cNvSpPr/>
              <p:nvPr/>
            </p:nvSpPr>
            <p:spPr>
              <a:xfrm>
                <a:off x="179225" y="3097988"/>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9"/>
              <p:cNvSpPr/>
              <p:nvPr/>
            </p:nvSpPr>
            <p:spPr>
              <a:xfrm>
                <a:off x="179225" y="3495988"/>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9"/>
              <p:cNvSpPr/>
              <p:nvPr/>
            </p:nvSpPr>
            <p:spPr>
              <a:xfrm>
                <a:off x="179225" y="3532338"/>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9"/>
              <p:cNvSpPr/>
              <p:nvPr/>
            </p:nvSpPr>
            <p:spPr>
              <a:xfrm>
                <a:off x="197025" y="3475163"/>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9"/>
              <p:cNvSpPr/>
              <p:nvPr/>
            </p:nvSpPr>
            <p:spPr>
              <a:xfrm>
                <a:off x="178000" y="3095888"/>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9"/>
              <p:cNvSpPr/>
              <p:nvPr/>
            </p:nvSpPr>
            <p:spPr>
              <a:xfrm>
                <a:off x="185875" y="3493838"/>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9"/>
              <p:cNvSpPr/>
              <p:nvPr/>
            </p:nvSpPr>
            <p:spPr>
              <a:xfrm>
                <a:off x="508625" y="3307788"/>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9"/>
              <p:cNvSpPr/>
              <p:nvPr/>
            </p:nvSpPr>
            <p:spPr>
              <a:xfrm>
                <a:off x="952300" y="3185563"/>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9"/>
              <p:cNvSpPr/>
              <p:nvPr/>
            </p:nvSpPr>
            <p:spPr>
              <a:xfrm>
                <a:off x="195275" y="3200363"/>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9"/>
              <p:cNvSpPr/>
              <p:nvPr/>
            </p:nvSpPr>
            <p:spPr>
              <a:xfrm>
                <a:off x="248225" y="3230013"/>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9"/>
              <p:cNvSpPr/>
              <p:nvPr/>
            </p:nvSpPr>
            <p:spPr>
              <a:xfrm>
                <a:off x="265350" y="3265763"/>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9"/>
              <p:cNvSpPr/>
              <p:nvPr/>
            </p:nvSpPr>
            <p:spPr>
              <a:xfrm>
                <a:off x="284425" y="3282288"/>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9"/>
              <p:cNvSpPr/>
              <p:nvPr/>
            </p:nvSpPr>
            <p:spPr>
              <a:xfrm>
                <a:off x="304925" y="3303638"/>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9"/>
              <p:cNvSpPr/>
              <p:nvPr/>
            </p:nvSpPr>
            <p:spPr>
              <a:xfrm>
                <a:off x="325425" y="3324963"/>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9"/>
              <p:cNvSpPr/>
              <p:nvPr/>
            </p:nvSpPr>
            <p:spPr>
              <a:xfrm>
                <a:off x="488575" y="3086313"/>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9"/>
              <p:cNvSpPr/>
              <p:nvPr/>
            </p:nvSpPr>
            <p:spPr>
              <a:xfrm>
                <a:off x="507925" y="3293713"/>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9"/>
              <p:cNvSpPr/>
              <p:nvPr/>
            </p:nvSpPr>
            <p:spPr>
              <a:xfrm>
                <a:off x="530975" y="3304063"/>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9"/>
              <p:cNvSpPr/>
              <p:nvPr/>
            </p:nvSpPr>
            <p:spPr>
              <a:xfrm>
                <a:off x="552825" y="3314263"/>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9"/>
              <p:cNvSpPr/>
              <p:nvPr/>
            </p:nvSpPr>
            <p:spPr>
              <a:xfrm>
                <a:off x="578675" y="3326338"/>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9"/>
              <p:cNvSpPr/>
              <p:nvPr/>
            </p:nvSpPr>
            <p:spPr>
              <a:xfrm>
                <a:off x="606550" y="3339263"/>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9"/>
              <p:cNvSpPr/>
              <p:nvPr/>
            </p:nvSpPr>
            <p:spPr>
              <a:xfrm>
                <a:off x="620625" y="3352438"/>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9"/>
              <p:cNvSpPr/>
              <p:nvPr/>
            </p:nvSpPr>
            <p:spPr>
              <a:xfrm>
                <a:off x="638500" y="3359388"/>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9"/>
              <p:cNvSpPr/>
              <p:nvPr/>
            </p:nvSpPr>
            <p:spPr>
              <a:xfrm>
                <a:off x="652375" y="3364788"/>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9"/>
              <p:cNvSpPr/>
              <p:nvPr/>
            </p:nvSpPr>
            <p:spPr>
              <a:xfrm>
                <a:off x="670225" y="3371713"/>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9"/>
              <p:cNvSpPr/>
              <p:nvPr/>
            </p:nvSpPr>
            <p:spPr>
              <a:xfrm>
                <a:off x="694600" y="3381188"/>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9"/>
              <p:cNvSpPr/>
              <p:nvPr/>
            </p:nvSpPr>
            <p:spPr>
              <a:xfrm>
                <a:off x="950575" y="3171763"/>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9"/>
              <p:cNvSpPr/>
              <p:nvPr/>
            </p:nvSpPr>
            <p:spPr>
              <a:xfrm>
                <a:off x="971300" y="3189438"/>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9"/>
              <p:cNvSpPr/>
              <p:nvPr/>
            </p:nvSpPr>
            <p:spPr>
              <a:xfrm>
                <a:off x="971300" y="3192838"/>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9"/>
              <p:cNvSpPr/>
              <p:nvPr/>
            </p:nvSpPr>
            <p:spPr>
              <a:xfrm>
                <a:off x="992375" y="3211663"/>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9"/>
              <p:cNvSpPr/>
              <p:nvPr/>
            </p:nvSpPr>
            <p:spPr>
              <a:xfrm>
                <a:off x="1016425" y="3233263"/>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043500" y="3257513"/>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067550" y="3279088"/>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93050" y="3186538"/>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216275" y="3206613"/>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488725" y="3072513"/>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514575" y="3083138"/>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542775" y="3095288"/>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563550" y="3104238"/>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587250" y="3114438"/>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610975" y="3124613"/>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640575" y="3137388"/>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664300" y="3147613"/>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682075" y="3155288"/>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9"/>
              <p:cNvSpPr/>
              <p:nvPr/>
            </p:nvSpPr>
            <p:spPr>
              <a:xfrm>
                <a:off x="528950" y="3554488"/>
                <a:ext cx="416350" cy="327625"/>
              </a:xfrm>
              <a:custGeom>
                <a:avLst/>
                <a:gdLst/>
                <a:ahLst/>
                <a:cxnLst/>
                <a:rect l="l" t="t" r="r" b="b"/>
                <a:pathLst>
                  <a:path w="16654" h="13105" extrusionOk="0">
                    <a:moveTo>
                      <a:pt x="8169" y="0"/>
                    </a:moveTo>
                    <a:cubicBezTo>
                      <a:pt x="4432" y="0"/>
                      <a:pt x="500" y="3142"/>
                      <a:pt x="203" y="7943"/>
                    </a:cubicBezTo>
                    <a:cubicBezTo>
                      <a:pt x="0" y="11209"/>
                      <a:pt x="2328" y="13105"/>
                      <a:pt x="7852" y="13105"/>
                    </a:cubicBezTo>
                    <a:cubicBezTo>
                      <a:pt x="7956" y="13105"/>
                      <a:pt x="8061" y="13104"/>
                      <a:pt x="8167" y="13103"/>
                    </a:cubicBezTo>
                    <a:cubicBezTo>
                      <a:pt x="14029" y="13028"/>
                      <a:pt x="16438" y="11260"/>
                      <a:pt x="16520" y="8272"/>
                    </a:cubicBezTo>
                    <a:cubicBezTo>
                      <a:pt x="16653" y="3387"/>
                      <a:pt x="11798" y="97"/>
                      <a:pt x="8352" y="3"/>
                    </a:cubicBezTo>
                    <a:cubicBezTo>
                      <a:pt x="8291" y="1"/>
                      <a:pt x="8230" y="0"/>
                      <a:pt x="8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9"/>
              <p:cNvSpPr/>
              <p:nvPr/>
            </p:nvSpPr>
            <p:spPr>
              <a:xfrm>
                <a:off x="532750" y="3600963"/>
                <a:ext cx="411075" cy="281150"/>
              </a:xfrm>
              <a:custGeom>
                <a:avLst/>
                <a:gdLst/>
                <a:ahLst/>
                <a:cxnLst/>
                <a:rect l="l" t="t" r="r" b="b"/>
                <a:pathLst>
                  <a:path w="16443" h="11246" extrusionOk="0">
                    <a:moveTo>
                      <a:pt x="13037" y="1"/>
                    </a:moveTo>
                    <a:lnTo>
                      <a:pt x="13037" y="1"/>
                    </a:lnTo>
                    <a:cubicBezTo>
                      <a:pt x="13243" y="691"/>
                      <a:pt x="13350" y="1428"/>
                      <a:pt x="13328" y="2205"/>
                    </a:cubicBezTo>
                    <a:cubicBezTo>
                      <a:pt x="13247" y="5193"/>
                      <a:pt x="10837" y="6961"/>
                      <a:pt x="4976" y="7036"/>
                    </a:cubicBezTo>
                    <a:cubicBezTo>
                      <a:pt x="4872" y="7037"/>
                      <a:pt x="4770" y="7038"/>
                      <a:pt x="4669" y="7038"/>
                    </a:cubicBezTo>
                    <a:cubicBezTo>
                      <a:pt x="2750" y="7038"/>
                      <a:pt x="1223" y="6806"/>
                      <a:pt x="48" y="6372"/>
                    </a:cubicBezTo>
                    <a:lnTo>
                      <a:pt x="48" y="6372"/>
                    </a:lnTo>
                    <a:cubicBezTo>
                      <a:pt x="0" y="9459"/>
                      <a:pt x="2343" y="11246"/>
                      <a:pt x="7698" y="11246"/>
                    </a:cubicBezTo>
                    <a:cubicBezTo>
                      <a:pt x="7802" y="11246"/>
                      <a:pt x="7908" y="11245"/>
                      <a:pt x="8015" y="11244"/>
                    </a:cubicBezTo>
                    <a:cubicBezTo>
                      <a:pt x="13877" y="11169"/>
                      <a:pt x="16286" y="9401"/>
                      <a:pt x="16368" y="6413"/>
                    </a:cubicBezTo>
                    <a:cubicBezTo>
                      <a:pt x="16442" y="3685"/>
                      <a:pt x="14960" y="1455"/>
                      <a:pt x="13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a:off x="496275" y="3519388"/>
                <a:ext cx="482500" cy="397825"/>
              </a:xfrm>
              <a:custGeom>
                <a:avLst/>
                <a:gdLst/>
                <a:ahLst/>
                <a:cxnLst/>
                <a:rect l="l" t="t" r="r" b="b"/>
                <a:pathLst>
                  <a:path w="19300" h="15913" extrusionOk="0">
                    <a:moveTo>
                      <a:pt x="9457" y="2807"/>
                    </a:moveTo>
                    <a:cubicBezTo>
                      <a:pt x="9510" y="2807"/>
                      <a:pt x="9567" y="2807"/>
                      <a:pt x="9621" y="2808"/>
                    </a:cubicBezTo>
                    <a:cubicBezTo>
                      <a:pt x="12401" y="2884"/>
                      <a:pt x="16533" y="5647"/>
                      <a:pt x="16424" y="9638"/>
                    </a:cubicBezTo>
                    <a:cubicBezTo>
                      <a:pt x="16398" y="10563"/>
                      <a:pt x="16331" y="13018"/>
                      <a:pt x="9456" y="13104"/>
                    </a:cubicBezTo>
                    <a:cubicBezTo>
                      <a:pt x="9347" y="13106"/>
                      <a:pt x="9239" y="13106"/>
                      <a:pt x="9132" y="13106"/>
                    </a:cubicBezTo>
                    <a:cubicBezTo>
                      <a:pt x="6397" y="13106"/>
                      <a:pt x="4485" y="12601"/>
                      <a:pt x="3579" y="11650"/>
                    </a:cubicBezTo>
                    <a:cubicBezTo>
                      <a:pt x="3069" y="11114"/>
                      <a:pt x="2850" y="10390"/>
                      <a:pt x="2910" y="9433"/>
                    </a:cubicBezTo>
                    <a:cubicBezTo>
                      <a:pt x="3110" y="6198"/>
                      <a:pt x="5779" y="2807"/>
                      <a:pt x="9457" y="2807"/>
                    </a:cubicBezTo>
                    <a:close/>
                    <a:moveTo>
                      <a:pt x="9474" y="1"/>
                    </a:moveTo>
                    <a:cubicBezTo>
                      <a:pt x="5198" y="1"/>
                      <a:pt x="467" y="3492"/>
                      <a:pt x="110" y="9260"/>
                    </a:cubicBezTo>
                    <a:cubicBezTo>
                      <a:pt x="1" y="11014"/>
                      <a:pt x="485" y="12468"/>
                      <a:pt x="1548" y="13584"/>
                    </a:cubicBezTo>
                    <a:cubicBezTo>
                      <a:pt x="3037" y="15149"/>
                      <a:pt x="5528" y="15913"/>
                      <a:pt x="9155" y="15913"/>
                    </a:cubicBezTo>
                    <a:lnTo>
                      <a:pt x="9155" y="15911"/>
                    </a:lnTo>
                    <a:cubicBezTo>
                      <a:pt x="9266" y="15911"/>
                      <a:pt x="9378" y="15911"/>
                      <a:pt x="9492" y="15910"/>
                    </a:cubicBezTo>
                    <a:cubicBezTo>
                      <a:pt x="15843" y="15829"/>
                      <a:pt x="19119" y="13745"/>
                      <a:pt x="19228" y="9716"/>
                    </a:cubicBezTo>
                    <a:cubicBezTo>
                      <a:pt x="19299" y="7091"/>
                      <a:pt x="18159" y="4598"/>
                      <a:pt x="16017" y="2696"/>
                    </a:cubicBezTo>
                    <a:cubicBezTo>
                      <a:pt x="14183" y="1068"/>
                      <a:pt x="11821" y="62"/>
                      <a:pt x="9697" y="4"/>
                    </a:cubicBezTo>
                    <a:cubicBezTo>
                      <a:pt x="9623" y="2"/>
                      <a:pt x="9548" y="1"/>
                      <a:pt x="9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494125" y="3505588"/>
                <a:ext cx="486800" cy="402075"/>
              </a:xfrm>
              <a:custGeom>
                <a:avLst/>
                <a:gdLst/>
                <a:ahLst/>
                <a:cxnLst/>
                <a:rect l="l" t="t" r="r" b="b"/>
                <a:pathLst>
                  <a:path w="19472" h="16083" extrusionOk="0">
                    <a:moveTo>
                      <a:pt x="9543" y="2976"/>
                    </a:moveTo>
                    <a:cubicBezTo>
                      <a:pt x="9596" y="2976"/>
                      <a:pt x="9650" y="2976"/>
                      <a:pt x="9704" y="2978"/>
                    </a:cubicBezTo>
                    <a:cubicBezTo>
                      <a:pt x="12451" y="3054"/>
                      <a:pt x="16531" y="5782"/>
                      <a:pt x="16424" y="9721"/>
                    </a:cubicBezTo>
                    <a:cubicBezTo>
                      <a:pt x="16401" y="10623"/>
                      <a:pt x="16335" y="13017"/>
                      <a:pt x="9540" y="13104"/>
                    </a:cubicBezTo>
                    <a:cubicBezTo>
                      <a:pt x="9417" y="13106"/>
                      <a:pt x="9295" y="13107"/>
                      <a:pt x="9175" y="13107"/>
                    </a:cubicBezTo>
                    <a:cubicBezTo>
                      <a:pt x="6502" y="13107"/>
                      <a:pt x="4614" y="12608"/>
                      <a:pt x="3727" y="11675"/>
                    </a:cubicBezTo>
                    <a:cubicBezTo>
                      <a:pt x="3234" y="11157"/>
                      <a:pt x="3023" y="10454"/>
                      <a:pt x="3081" y="9522"/>
                    </a:cubicBezTo>
                    <a:cubicBezTo>
                      <a:pt x="3277" y="6362"/>
                      <a:pt x="5920" y="2976"/>
                      <a:pt x="9543" y="2976"/>
                    </a:cubicBezTo>
                    <a:close/>
                    <a:moveTo>
                      <a:pt x="9543" y="2806"/>
                    </a:moveTo>
                    <a:cubicBezTo>
                      <a:pt x="5824" y="2806"/>
                      <a:pt x="3111" y="6273"/>
                      <a:pt x="2911" y="9512"/>
                    </a:cubicBezTo>
                    <a:cubicBezTo>
                      <a:pt x="2850" y="10494"/>
                      <a:pt x="3076" y="11239"/>
                      <a:pt x="3604" y="11793"/>
                    </a:cubicBezTo>
                    <a:cubicBezTo>
                      <a:pt x="4529" y="12765"/>
                      <a:pt x="6471" y="13277"/>
                      <a:pt x="9228" y="13277"/>
                    </a:cubicBezTo>
                    <a:cubicBezTo>
                      <a:pt x="9331" y="13277"/>
                      <a:pt x="9437" y="13275"/>
                      <a:pt x="9543" y="13274"/>
                    </a:cubicBezTo>
                    <a:cubicBezTo>
                      <a:pt x="16501" y="13185"/>
                      <a:pt x="16569" y="10671"/>
                      <a:pt x="16595" y="9726"/>
                    </a:cubicBezTo>
                    <a:cubicBezTo>
                      <a:pt x="16704" y="5683"/>
                      <a:pt x="12523" y="2885"/>
                      <a:pt x="9709" y="2808"/>
                    </a:cubicBezTo>
                    <a:cubicBezTo>
                      <a:pt x="9654" y="2806"/>
                      <a:pt x="9598" y="2806"/>
                      <a:pt x="9543" y="2806"/>
                    </a:cubicBezTo>
                    <a:close/>
                    <a:moveTo>
                      <a:pt x="9560" y="171"/>
                    </a:moveTo>
                    <a:cubicBezTo>
                      <a:pt x="9633" y="171"/>
                      <a:pt x="9707" y="171"/>
                      <a:pt x="9782" y="174"/>
                    </a:cubicBezTo>
                    <a:cubicBezTo>
                      <a:pt x="11886" y="231"/>
                      <a:pt x="14228" y="1229"/>
                      <a:pt x="16045" y="2844"/>
                    </a:cubicBezTo>
                    <a:cubicBezTo>
                      <a:pt x="18169" y="4730"/>
                      <a:pt x="19300" y="7200"/>
                      <a:pt x="19229" y="9797"/>
                    </a:cubicBezTo>
                    <a:cubicBezTo>
                      <a:pt x="19121" y="13773"/>
                      <a:pt x="15872" y="15829"/>
                      <a:pt x="9577" y="15909"/>
                    </a:cubicBezTo>
                    <a:cubicBezTo>
                      <a:pt x="9464" y="15911"/>
                      <a:pt x="9352" y="15911"/>
                      <a:pt x="9240" y="15911"/>
                    </a:cubicBezTo>
                    <a:cubicBezTo>
                      <a:pt x="5637" y="15911"/>
                      <a:pt x="3170" y="15159"/>
                      <a:pt x="1695" y="13609"/>
                    </a:cubicBezTo>
                    <a:cubicBezTo>
                      <a:pt x="650" y="12511"/>
                      <a:pt x="173" y="11078"/>
                      <a:pt x="281" y="9349"/>
                    </a:cubicBezTo>
                    <a:cubicBezTo>
                      <a:pt x="635" y="3623"/>
                      <a:pt x="5327" y="171"/>
                      <a:pt x="9560" y="171"/>
                    </a:cubicBezTo>
                    <a:close/>
                    <a:moveTo>
                      <a:pt x="9562" y="1"/>
                    </a:moveTo>
                    <a:cubicBezTo>
                      <a:pt x="5250" y="1"/>
                      <a:pt x="471" y="3514"/>
                      <a:pt x="111" y="9339"/>
                    </a:cubicBezTo>
                    <a:cubicBezTo>
                      <a:pt x="0" y="11116"/>
                      <a:pt x="492" y="12593"/>
                      <a:pt x="1572" y="13727"/>
                    </a:cubicBezTo>
                    <a:cubicBezTo>
                      <a:pt x="3081" y="15311"/>
                      <a:pt x="5589" y="16082"/>
                      <a:pt x="9240" y="16082"/>
                    </a:cubicBezTo>
                    <a:lnTo>
                      <a:pt x="9241" y="16082"/>
                    </a:lnTo>
                    <a:cubicBezTo>
                      <a:pt x="9352" y="16082"/>
                      <a:pt x="9466" y="16081"/>
                      <a:pt x="9580" y="16079"/>
                    </a:cubicBezTo>
                    <a:cubicBezTo>
                      <a:pt x="15985" y="15999"/>
                      <a:pt x="19288" y="13885"/>
                      <a:pt x="19399" y="9802"/>
                    </a:cubicBezTo>
                    <a:cubicBezTo>
                      <a:pt x="19472" y="7152"/>
                      <a:pt x="18321" y="4635"/>
                      <a:pt x="16159" y="2716"/>
                    </a:cubicBezTo>
                    <a:cubicBezTo>
                      <a:pt x="14312" y="1075"/>
                      <a:pt x="11930" y="61"/>
                      <a:pt x="9786" y="2"/>
                    </a:cubicBezTo>
                    <a:cubicBezTo>
                      <a:pt x="9710" y="1"/>
                      <a:pt x="9636" y="1"/>
                      <a:pt x="9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9"/>
              <p:cNvSpPr/>
              <p:nvPr/>
            </p:nvSpPr>
            <p:spPr>
              <a:xfrm>
                <a:off x="236275" y="3722213"/>
                <a:ext cx="156275" cy="150975"/>
              </a:xfrm>
              <a:custGeom>
                <a:avLst/>
                <a:gdLst/>
                <a:ahLst/>
                <a:cxnLst/>
                <a:rect l="l" t="t" r="r" b="b"/>
                <a:pathLst>
                  <a:path w="6251" h="6039" extrusionOk="0">
                    <a:moveTo>
                      <a:pt x="2944" y="0"/>
                    </a:moveTo>
                    <a:cubicBezTo>
                      <a:pt x="2286" y="0"/>
                      <a:pt x="1597" y="220"/>
                      <a:pt x="985" y="721"/>
                    </a:cubicBezTo>
                    <a:cubicBezTo>
                      <a:pt x="0" y="1525"/>
                      <a:pt x="52" y="2737"/>
                      <a:pt x="1467" y="4420"/>
                    </a:cubicBezTo>
                    <a:cubicBezTo>
                      <a:pt x="2408" y="5542"/>
                      <a:pt x="3195" y="6038"/>
                      <a:pt x="3868" y="6038"/>
                    </a:cubicBezTo>
                    <a:cubicBezTo>
                      <a:pt x="4224" y="6038"/>
                      <a:pt x="4549" y="5898"/>
                      <a:pt x="4846" y="5638"/>
                    </a:cubicBezTo>
                    <a:cubicBezTo>
                      <a:pt x="6250" y="4407"/>
                      <a:pt x="5998" y="2113"/>
                      <a:pt x="5189" y="1068"/>
                    </a:cubicBezTo>
                    <a:cubicBezTo>
                      <a:pt x="4677" y="406"/>
                      <a:pt x="3839" y="0"/>
                      <a:pt x="2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9"/>
              <p:cNvSpPr/>
              <p:nvPr/>
            </p:nvSpPr>
            <p:spPr>
              <a:xfrm>
                <a:off x="236450" y="3742038"/>
                <a:ext cx="147300" cy="131150"/>
              </a:xfrm>
              <a:custGeom>
                <a:avLst/>
                <a:gdLst/>
                <a:ahLst/>
                <a:cxnLst/>
                <a:rect l="l" t="t" r="r" b="b"/>
                <a:pathLst>
                  <a:path w="5892" h="5246" extrusionOk="0">
                    <a:moveTo>
                      <a:pt x="896" y="0"/>
                    </a:moveTo>
                    <a:lnTo>
                      <a:pt x="896" y="0"/>
                    </a:lnTo>
                    <a:cubicBezTo>
                      <a:pt x="1" y="805"/>
                      <a:pt x="87" y="1994"/>
                      <a:pt x="1460" y="3627"/>
                    </a:cubicBezTo>
                    <a:cubicBezTo>
                      <a:pt x="2401" y="4749"/>
                      <a:pt x="3188" y="5245"/>
                      <a:pt x="3861" y="5245"/>
                    </a:cubicBezTo>
                    <a:cubicBezTo>
                      <a:pt x="4217" y="5245"/>
                      <a:pt x="4542" y="5105"/>
                      <a:pt x="4839" y="4845"/>
                    </a:cubicBezTo>
                    <a:cubicBezTo>
                      <a:pt x="5624" y="4157"/>
                      <a:pt x="5891" y="3138"/>
                      <a:pt x="5833" y="2190"/>
                    </a:cubicBezTo>
                    <a:lnTo>
                      <a:pt x="5833" y="2190"/>
                    </a:lnTo>
                    <a:cubicBezTo>
                      <a:pt x="5689" y="2431"/>
                      <a:pt x="5509" y="2654"/>
                      <a:pt x="5285" y="2850"/>
                    </a:cubicBezTo>
                    <a:cubicBezTo>
                      <a:pt x="4987" y="3111"/>
                      <a:pt x="4663" y="3251"/>
                      <a:pt x="4306" y="3251"/>
                    </a:cubicBezTo>
                    <a:cubicBezTo>
                      <a:pt x="3633" y="3251"/>
                      <a:pt x="2846" y="2754"/>
                      <a:pt x="1905" y="1632"/>
                    </a:cubicBezTo>
                    <a:cubicBezTo>
                      <a:pt x="1396" y="1028"/>
                      <a:pt x="1068" y="486"/>
                      <a:pt x="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9"/>
              <p:cNvSpPr/>
              <p:nvPr/>
            </p:nvSpPr>
            <p:spPr>
              <a:xfrm>
                <a:off x="229400" y="3708263"/>
                <a:ext cx="166400" cy="178925"/>
              </a:xfrm>
              <a:custGeom>
                <a:avLst/>
                <a:gdLst/>
                <a:ahLst/>
                <a:cxnLst/>
                <a:rect l="l" t="t" r="r" b="b"/>
                <a:pathLst>
                  <a:path w="6656" h="7157" extrusionOk="0">
                    <a:moveTo>
                      <a:pt x="3260" y="1120"/>
                    </a:moveTo>
                    <a:cubicBezTo>
                      <a:pt x="3912" y="1120"/>
                      <a:pt x="4562" y="1367"/>
                      <a:pt x="5022" y="1930"/>
                    </a:cubicBezTo>
                    <a:cubicBezTo>
                      <a:pt x="5036" y="1947"/>
                      <a:pt x="5050" y="1963"/>
                      <a:pt x="5062" y="1980"/>
                    </a:cubicBezTo>
                    <a:cubicBezTo>
                      <a:pt x="5715" y="2823"/>
                      <a:pt x="5939" y="4764"/>
                      <a:pt x="4793" y="5769"/>
                    </a:cubicBezTo>
                    <a:cubicBezTo>
                      <a:pt x="4678" y="5871"/>
                      <a:pt x="4480" y="6044"/>
                      <a:pt x="4155" y="6044"/>
                    </a:cubicBezTo>
                    <a:cubicBezTo>
                      <a:pt x="3730" y="6044"/>
                      <a:pt x="3088" y="5748"/>
                      <a:pt x="2130" y="4608"/>
                    </a:cubicBezTo>
                    <a:cubicBezTo>
                      <a:pt x="1414" y="3756"/>
                      <a:pt x="1066" y="3024"/>
                      <a:pt x="1115" y="2490"/>
                    </a:cubicBezTo>
                    <a:cubicBezTo>
                      <a:pt x="1142" y="2200"/>
                      <a:pt x="1292" y="1947"/>
                      <a:pt x="1575" y="1714"/>
                    </a:cubicBezTo>
                    <a:cubicBezTo>
                      <a:pt x="2037" y="1336"/>
                      <a:pt x="2650" y="1120"/>
                      <a:pt x="3260" y="1120"/>
                    </a:cubicBezTo>
                    <a:close/>
                    <a:moveTo>
                      <a:pt x="3216" y="0"/>
                    </a:moveTo>
                    <a:cubicBezTo>
                      <a:pt x="2460" y="0"/>
                      <a:pt x="1665" y="253"/>
                      <a:pt x="945" y="841"/>
                    </a:cubicBezTo>
                    <a:cubicBezTo>
                      <a:pt x="427" y="1265"/>
                      <a:pt x="136" y="1786"/>
                      <a:pt x="79" y="2391"/>
                    </a:cubicBezTo>
                    <a:cubicBezTo>
                      <a:pt x="0" y="3240"/>
                      <a:pt x="391" y="4175"/>
                      <a:pt x="1270" y="5249"/>
                    </a:cubicBezTo>
                    <a:cubicBezTo>
                      <a:pt x="1295" y="5282"/>
                      <a:pt x="1323" y="5315"/>
                      <a:pt x="1352" y="5349"/>
                    </a:cubicBezTo>
                    <a:cubicBezTo>
                      <a:pt x="2363" y="6553"/>
                      <a:pt x="3298" y="7157"/>
                      <a:pt x="4146" y="7157"/>
                    </a:cubicBezTo>
                    <a:cubicBezTo>
                      <a:pt x="4607" y="7157"/>
                      <a:pt x="5042" y="6978"/>
                      <a:pt x="5451" y="6621"/>
                    </a:cubicBezTo>
                    <a:cubicBezTo>
                      <a:pt x="6205" y="5959"/>
                      <a:pt x="6629" y="4974"/>
                      <a:pt x="6644" y="3844"/>
                    </a:cubicBezTo>
                    <a:cubicBezTo>
                      <a:pt x="6656" y="2877"/>
                      <a:pt x="6366" y="1916"/>
                      <a:pt x="5868" y="1273"/>
                    </a:cubicBezTo>
                    <a:cubicBezTo>
                      <a:pt x="5274" y="503"/>
                      <a:pt x="4283" y="0"/>
                      <a:pt x="3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9"/>
              <p:cNvSpPr/>
              <p:nvPr/>
            </p:nvSpPr>
            <p:spPr>
              <a:xfrm>
                <a:off x="230350" y="3702888"/>
                <a:ext cx="171075" cy="183550"/>
              </a:xfrm>
              <a:custGeom>
                <a:avLst/>
                <a:gdLst/>
                <a:ahLst/>
                <a:cxnLst/>
                <a:rect l="l" t="t" r="r" b="b"/>
                <a:pathLst>
                  <a:path w="6843" h="7342" extrusionOk="0">
                    <a:moveTo>
                      <a:pt x="3352" y="1308"/>
                    </a:moveTo>
                    <a:cubicBezTo>
                      <a:pt x="3979" y="1308"/>
                      <a:pt x="4605" y="1544"/>
                      <a:pt x="5045" y="2083"/>
                    </a:cubicBezTo>
                    <a:lnTo>
                      <a:pt x="5083" y="2128"/>
                    </a:lnTo>
                    <a:cubicBezTo>
                      <a:pt x="5713" y="2945"/>
                      <a:pt x="5933" y="4823"/>
                      <a:pt x="4825" y="5794"/>
                    </a:cubicBezTo>
                    <a:cubicBezTo>
                      <a:pt x="4716" y="5891"/>
                      <a:pt x="4539" y="6046"/>
                      <a:pt x="4249" y="6046"/>
                    </a:cubicBezTo>
                    <a:cubicBezTo>
                      <a:pt x="4227" y="6046"/>
                      <a:pt x="4205" y="6045"/>
                      <a:pt x="4183" y="6043"/>
                    </a:cubicBezTo>
                    <a:cubicBezTo>
                      <a:pt x="3679" y="6005"/>
                      <a:pt x="3043" y="5533"/>
                      <a:pt x="2294" y="4642"/>
                    </a:cubicBezTo>
                    <a:cubicBezTo>
                      <a:pt x="1596" y="3813"/>
                      <a:pt x="1253" y="3104"/>
                      <a:pt x="1300" y="2591"/>
                    </a:cubicBezTo>
                    <a:cubicBezTo>
                      <a:pt x="1324" y="2327"/>
                      <a:pt x="1464" y="2095"/>
                      <a:pt x="1726" y="1879"/>
                    </a:cubicBezTo>
                    <a:cubicBezTo>
                      <a:pt x="2168" y="1518"/>
                      <a:pt x="2762" y="1308"/>
                      <a:pt x="3352" y="1308"/>
                    </a:cubicBezTo>
                    <a:close/>
                    <a:moveTo>
                      <a:pt x="3353" y="1126"/>
                    </a:moveTo>
                    <a:cubicBezTo>
                      <a:pt x="2719" y="1126"/>
                      <a:pt x="2084" y="1349"/>
                      <a:pt x="1610" y="1737"/>
                    </a:cubicBezTo>
                    <a:cubicBezTo>
                      <a:pt x="1307" y="1985"/>
                      <a:pt x="1145" y="2259"/>
                      <a:pt x="1116" y="2575"/>
                    </a:cubicBezTo>
                    <a:cubicBezTo>
                      <a:pt x="1065" y="3136"/>
                      <a:pt x="1423" y="3892"/>
                      <a:pt x="2153" y="4761"/>
                    </a:cubicBezTo>
                    <a:cubicBezTo>
                      <a:pt x="2935" y="5691"/>
                      <a:pt x="3614" y="6185"/>
                      <a:pt x="4169" y="6227"/>
                    </a:cubicBezTo>
                    <a:cubicBezTo>
                      <a:pt x="4196" y="6229"/>
                      <a:pt x="4222" y="6230"/>
                      <a:pt x="4248" y="6230"/>
                    </a:cubicBezTo>
                    <a:cubicBezTo>
                      <a:pt x="4608" y="6230"/>
                      <a:pt x="4825" y="6039"/>
                      <a:pt x="4946" y="5933"/>
                    </a:cubicBezTo>
                    <a:cubicBezTo>
                      <a:pt x="6134" y="4893"/>
                      <a:pt x="5901" y="2887"/>
                      <a:pt x="5227" y="2016"/>
                    </a:cubicBezTo>
                    <a:lnTo>
                      <a:pt x="5188" y="1966"/>
                    </a:lnTo>
                    <a:cubicBezTo>
                      <a:pt x="4709" y="1382"/>
                      <a:pt x="4031" y="1126"/>
                      <a:pt x="3353" y="1126"/>
                    </a:cubicBezTo>
                    <a:close/>
                    <a:moveTo>
                      <a:pt x="3299" y="185"/>
                    </a:moveTo>
                    <a:cubicBezTo>
                      <a:pt x="3438" y="185"/>
                      <a:pt x="3568" y="194"/>
                      <a:pt x="3686" y="208"/>
                    </a:cubicBezTo>
                    <a:cubicBezTo>
                      <a:pt x="4567" y="308"/>
                      <a:pt x="5370" y="751"/>
                      <a:pt x="5888" y="1422"/>
                    </a:cubicBezTo>
                    <a:cubicBezTo>
                      <a:pt x="6375" y="2051"/>
                      <a:pt x="6657" y="2990"/>
                      <a:pt x="6645" y="3936"/>
                    </a:cubicBezTo>
                    <a:cubicBezTo>
                      <a:pt x="6630" y="5038"/>
                      <a:pt x="6217" y="6001"/>
                      <a:pt x="5484" y="6645"/>
                    </a:cubicBezTo>
                    <a:cubicBezTo>
                      <a:pt x="5094" y="6987"/>
                      <a:pt x="4672" y="7158"/>
                      <a:pt x="4235" y="7158"/>
                    </a:cubicBezTo>
                    <a:cubicBezTo>
                      <a:pt x="4193" y="7158"/>
                      <a:pt x="4151" y="7156"/>
                      <a:pt x="4108" y="7153"/>
                    </a:cubicBezTo>
                    <a:cubicBezTo>
                      <a:pt x="3324" y="7092"/>
                      <a:pt x="2452" y="6497"/>
                      <a:pt x="1515" y="5383"/>
                    </a:cubicBezTo>
                    <a:lnTo>
                      <a:pt x="1433" y="5284"/>
                    </a:lnTo>
                    <a:cubicBezTo>
                      <a:pt x="571" y="4229"/>
                      <a:pt x="189" y="3317"/>
                      <a:pt x="265" y="2493"/>
                    </a:cubicBezTo>
                    <a:cubicBezTo>
                      <a:pt x="318" y="1914"/>
                      <a:pt x="597" y="1413"/>
                      <a:pt x="1096" y="1006"/>
                    </a:cubicBezTo>
                    <a:cubicBezTo>
                      <a:pt x="1889" y="357"/>
                      <a:pt x="2682" y="185"/>
                      <a:pt x="3299" y="185"/>
                    </a:cubicBezTo>
                    <a:close/>
                    <a:moveTo>
                      <a:pt x="3310" y="1"/>
                    </a:moveTo>
                    <a:cubicBezTo>
                      <a:pt x="2482" y="1"/>
                      <a:pt x="1667" y="301"/>
                      <a:pt x="980" y="862"/>
                    </a:cubicBezTo>
                    <a:cubicBezTo>
                      <a:pt x="442" y="1302"/>
                      <a:pt x="139" y="1846"/>
                      <a:pt x="81" y="2476"/>
                    </a:cubicBezTo>
                    <a:cubicBezTo>
                      <a:pt x="0" y="3350"/>
                      <a:pt x="397" y="4307"/>
                      <a:pt x="1291" y="5401"/>
                    </a:cubicBezTo>
                    <a:lnTo>
                      <a:pt x="1292" y="5401"/>
                    </a:lnTo>
                    <a:lnTo>
                      <a:pt x="1374" y="5501"/>
                    </a:lnTo>
                    <a:cubicBezTo>
                      <a:pt x="2344" y="6655"/>
                      <a:pt x="3260" y="7273"/>
                      <a:pt x="4095" y="7337"/>
                    </a:cubicBezTo>
                    <a:cubicBezTo>
                      <a:pt x="4142" y="7340"/>
                      <a:pt x="4190" y="7341"/>
                      <a:pt x="4239" y="7341"/>
                    </a:cubicBezTo>
                    <a:cubicBezTo>
                      <a:pt x="4723" y="7341"/>
                      <a:pt x="5182" y="7155"/>
                      <a:pt x="5605" y="6783"/>
                    </a:cubicBezTo>
                    <a:cubicBezTo>
                      <a:pt x="6380" y="6104"/>
                      <a:pt x="6814" y="5095"/>
                      <a:pt x="6829" y="3938"/>
                    </a:cubicBezTo>
                    <a:cubicBezTo>
                      <a:pt x="6843" y="2953"/>
                      <a:pt x="6545" y="1969"/>
                      <a:pt x="6033" y="1310"/>
                    </a:cubicBezTo>
                    <a:cubicBezTo>
                      <a:pt x="5485" y="599"/>
                      <a:pt x="4638" y="130"/>
                      <a:pt x="3708" y="24"/>
                    </a:cubicBezTo>
                    <a:cubicBezTo>
                      <a:pt x="3575" y="9"/>
                      <a:pt x="3442" y="1"/>
                      <a:pt x="3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a:off x="1076100" y="3722213"/>
                <a:ext cx="156275" cy="150975"/>
              </a:xfrm>
              <a:custGeom>
                <a:avLst/>
                <a:gdLst/>
                <a:ahLst/>
                <a:cxnLst/>
                <a:rect l="l" t="t" r="r" b="b"/>
                <a:pathLst>
                  <a:path w="6251" h="6039" extrusionOk="0">
                    <a:moveTo>
                      <a:pt x="3306" y="0"/>
                    </a:moveTo>
                    <a:cubicBezTo>
                      <a:pt x="2412" y="0"/>
                      <a:pt x="1574" y="406"/>
                      <a:pt x="1062" y="1068"/>
                    </a:cubicBezTo>
                    <a:cubicBezTo>
                      <a:pt x="252" y="2113"/>
                      <a:pt x="0" y="4407"/>
                      <a:pt x="1403" y="5638"/>
                    </a:cubicBezTo>
                    <a:cubicBezTo>
                      <a:pt x="1701" y="5898"/>
                      <a:pt x="2026" y="6038"/>
                      <a:pt x="2383" y="6038"/>
                    </a:cubicBezTo>
                    <a:cubicBezTo>
                      <a:pt x="3055" y="6038"/>
                      <a:pt x="3843" y="5542"/>
                      <a:pt x="4784" y="4420"/>
                    </a:cubicBezTo>
                    <a:cubicBezTo>
                      <a:pt x="6199" y="2737"/>
                      <a:pt x="6251" y="1525"/>
                      <a:pt x="5265" y="721"/>
                    </a:cubicBezTo>
                    <a:cubicBezTo>
                      <a:pt x="4654" y="220"/>
                      <a:pt x="3965" y="0"/>
                      <a:pt x="3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a:off x="1084900" y="3742038"/>
                <a:ext cx="147275" cy="131150"/>
              </a:xfrm>
              <a:custGeom>
                <a:avLst/>
                <a:gdLst/>
                <a:ahLst/>
                <a:cxnLst/>
                <a:rect l="l" t="t" r="r" b="b"/>
                <a:pathLst>
                  <a:path w="5891" h="5246" extrusionOk="0">
                    <a:moveTo>
                      <a:pt x="4995" y="0"/>
                    </a:moveTo>
                    <a:lnTo>
                      <a:pt x="4995" y="0"/>
                    </a:lnTo>
                    <a:cubicBezTo>
                      <a:pt x="4824" y="486"/>
                      <a:pt x="4494" y="1028"/>
                      <a:pt x="3987" y="1632"/>
                    </a:cubicBezTo>
                    <a:cubicBezTo>
                      <a:pt x="3046" y="2754"/>
                      <a:pt x="2258" y="3251"/>
                      <a:pt x="1586" y="3251"/>
                    </a:cubicBezTo>
                    <a:cubicBezTo>
                      <a:pt x="1229" y="3251"/>
                      <a:pt x="904" y="3111"/>
                      <a:pt x="606" y="2850"/>
                    </a:cubicBezTo>
                    <a:cubicBezTo>
                      <a:pt x="383" y="2654"/>
                      <a:pt x="203" y="2431"/>
                      <a:pt x="58" y="2190"/>
                    </a:cubicBezTo>
                    <a:lnTo>
                      <a:pt x="58" y="2190"/>
                    </a:lnTo>
                    <a:cubicBezTo>
                      <a:pt x="1" y="3138"/>
                      <a:pt x="268" y="4157"/>
                      <a:pt x="1051" y="4845"/>
                    </a:cubicBezTo>
                    <a:cubicBezTo>
                      <a:pt x="1349" y="5105"/>
                      <a:pt x="1674" y="5245"/>
                      <a:pt x="2031" y="5245"/>
                    </a:cubicBezTo>
                    <a:cubicBezTo>
                      <a:pt x="2703" y="5245"/>
                      <a:pt x="3491" y="4749"/>
                      <a:pt x="4432" y="3627"/>
                    </a:cubicBezTo>
                    <a:cubicBezTo>
                      <a:pt x="5804" y="1994"/>
                      <a:pt x="5891" y="805"/>
                      <a:pt x="4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a:off x="1072825" y="3708263"/>
                <a:ext cx="166375" cy="178950"/>
              </a:xfrm>
              <a:custGeom>
                <a:avLst/>
                <a:gdLst/>
                <a:ahLst/>
                <a:cxnLst/>
                <a:rect l="l" t="t" r="r" b="b"/>
                <a:pathLst>
                  <a:path w="6655" h="7158" extrusionOk="0">
                    <a:moveTo>
                      <a:pt x="3396" y="1119"/>
                    </a:moveTo>
                    <a:cubicBezTo>
                      <a:pt x="4007" y="1119"/>
                      <a:pt x="4620" y="1336"/>
                      <a:pt x="5082" y="1714"/>
                    </a:cubicBezTo>
                    <a:cubicBezTo>
                      <a:pt x="5364" y="1947"/>
                      <a:pt x="5515" y="2200"/>
                      <a:pt x="5542" y="2490"/>
                    </a:cubicBezTo>
                    <a:cubicBezTo>
                      <a:pt x="5591" y="3026"/>
                      <a:pt x="5243" y="3756"/>
                      <a:pt x="4526" y="4608"/>
                    </a:cubicBezTo>
                    <a:cubicBezTo>
                      <a:pt x="3568" y="5748"/>
                      <a:pt x="2927" y="6044"/>
                      <a:pt x="2502" y="6044"/>
                    </a:cubicBezTo>
                    <a:cubicBezTo>
                      <a:pt x="2177" y="6044"/>
                      <a:pt x="1979" y="5871"/>
                      <a:pt x="1864" y="5769"/>
                    </a:cubicBezTo>
                    <a:cubicBezTo>
                      <a:pt x="717" y="4764"/>
                      <a:pt x="942" y="2823"/>
                      <a:pt x="1595" y="1980"/>
                    </a:cubicBezTo>
                    <a:cubicBezTo>
                      <a:pt x="1607" y="1963"/>
                      <a:pt x="1621" y="1947"/>
                      <a:pt x="1634" y="1930"/>
                    </a:cubicBezTo>
                    <a:cubicBezTo>
                      <a:pt x="2095" y="1367"/>
                      <a:pt x="2744" y="1119"/>
                      <a:pt x="3396" y="1119"/>
                    </a:cubicBezTo>
                    <a:close/>
                    <a:moveTo>
                      <a:pt x="3441" y="0"/>
                    </a:moveTo>
                    <a:cubicBezTo>
                      <a:pt x="2373" y="0"/>
                      <a:pt x="1383" y="503"/>
                      <a:pt x="789" y="1273"/>
                    </a:cubicBezTo>
                    <a:cubicBezTo>
                      <a:pt x="291" y="1916"/>
                      <a:pt x="1" y="2877"/>
                      <a:pt x="13" y="3844"/>
                    </a:cubicBezTo>
                    <a:cubicBezTo>
                      <a:pt x="28" y="4974"/>
                      <a:pt x="452" y="5959"/>
                      <a:pt x="1206" y="6621"/>
                    </a:cubicBezTo>
                    <a:cubicBezTo>
                      <a:pt x="1614" y="6979"/>
                      <a:pt x="2050" y="7157"/>
                      <a:pt x="2511" y="7157"/>
                    </a:cubicBezTo>
                    <a:cubicBezTo>
                      <a:pt x="3358" y="7157"/>
                      <a:pt x="4293" y="6553"/>
                      <a:pt x="5305" y="5349"/>
                    </a:cubicBezTo>
                    <a:cubicBezTo>
                      <a:pt x="5332" y="5315"/>
                      <a:pt x="5360" y="5282"/>
                      <a:pt x="5387" y="5249"/>
                    </a:cubicBezTo>
                    <a:cubicBezTo>
                      <a:pt x="6266" y="4175"/>
                      <a:pt x="6655" y="3240"/>
                      <a:pt x="6577" y="2391"/>
                    </a:cubicBezTo>
                    <a:cubicBezTo>
                      <a:pt x="6521" y="1786"/>
                      <a:pt x="6230" y="1265"/>
                      <a:pt x="5712" y="841"/>
                    </a:cubicBezTo>
                    <a:cubicBezTo>
                      <a:pt x="4992" y="253"/>
                      <a:pt x="4197" y="0"/>
                      <a:pt x="3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a:off x="1067250" y="3702888"/>
                <a:ext cx="171050" cy="183550"/>
              </a:xfrm>
              <a:custGeom>
                <a:avLst/>
                <a:gdLst/>
                <a:ahLst/>
                <a:cxnLst/>
                <a:rect l="l" t="t" r="r" b="b"/>
                <a:pathLst>
                  <a:path w="6842" h="7342" extrusionOk="0">
                    <a:moveTo>
                      <a:pt x="3489" y="1308"/>
                    </a:moveTo>
                    <a:cubicBezTo>
                      <a:pt x="4080" y="1308"/>
                      <a:pt x="4672" y="1518"/>
                      <a:pt x="5115" y="1879"/>
                    </a:cubicBezTo>
                    <a:cubicBezTo>
                      <a:pt x="5378" y="2095"/>
                      <a:pt x="5518" y="2327"/>
                      <a:pt x="5542" y="2591"/>
                    </a:cubicBezTo>
                    <a:cubicBezTo>
                      <a:pt x="5589" y="3104"/>
                      <a:pt x="5244" y="3813"/>
                      <a:pt x="4547" y="4642"/>
                    </a:cubicBezTo>
                    <a:cubicBezTo>
                      <a:pt x="3799" y="5533"/>
                      <a:pt x="3163" y="6004"/>
                      <a:pt x="2659" y="6043"/>
                    </a:cubicBezTo>
                    <a:cubicBezTo>
                      <a:pt x="2638" y="6045"/>
                      <a:pt x="2617" y="6046"/>
                      <a:pt x="2596" y="6046"/>
                    </a:cubicBezTo>
                    <a:cubicBezTo>
                      <a:pt x="2304" y="6046"/>
                      <a:pt x="2126" y="5890"/>
                      <a:pt x="2017" y="5794"/>
                    </a:cubicBezTo>
                    <a:cubicBezTo>
                      <a:pt x="909" y="4823"/>
                      <a:pt x="1129" y="2945"/>
                      <a:pt x="1759" y="2128"/>
                    </a:cubicBezTo>
                    <a:lnTo>
                      <a:pt x="1760" y="2128"/>
                    </a:lnTo>
                    <a:lnTo>
                      <a:pt x="1797" y="2081"/>
                    </a:lnTo>
                    <a:cubicBezTo>
                      <a:pt x="2237" y="1544"/>
                      <a:pt x="2862" y="1308"/>
                      <a:pt x="3489" y="1308"/>
                    </a:cubicBezTo>
                    <a:close/>
                    <a:moveTo>
                      <a:pt x="3488" y="1126"/>
                    </a:moveTo>
                    <a:cubicBezTo>
                      <a:pt x="2810" y="1126"/>
                      <a:pt x="2132" y="1381"/>
                      <a:pt x="1654" y="1966"/>
                    </a:cubicBezTo>
                    <a:lnTo>
                      <a:pt x="1614" y="2016"/>
                    </a:lnTo>
                    <a:cubicBezTo>
                      <a:pt x="940" y="2887"/>
                      <a:pt x="710" y="4893"/>
                      <a:pt x="1895" y="5933"/>
                    </a:cubicBezTo>
                    <a:cubicBezTo>
                      <a:pt x="2017" y="6039"/>
                      <a:pt x="2234" y="6230"/>
                      <a:pt x="2594" y="6230"/>
                    </a:cubicBezTo>
                    <a:cubicBezTo>
                      <a:pt x="2619" y="6230"/>
                      <a:pt x="2645" y="6229"/>
                      <a:pt x="2673" y="6227"/>
                    </a:cubicBezTo>
                    <a:cubicBezTo>
                      <a:pt x="3228" y="6185"/>
                      <a:pt x="3907" y="5691"/>
                      <a:pt x="4689" y="4761"/>
                    </a:cubicBezTo>
                    <a:cubicBezTo>
                      <a:pt x="5419" y="3892"/>
                      <a:pt x="5777" y="3138"/>
                      <a:pt x="5726" y="2575"/>
                    </a:cubicBezTo>
                    <a:cubicBezTo>
                      <a:pt x="5695" y="2259"/>
                      <a:pt x="5534" y="1984"/>
                      <a:pt x="5232" y="1737"/>
                    </a:cubicBezTo>
                    <a:cubicBezTo>
                      <a:pt x="4757" y="1349"/>
                      <a:pt x="4122" y="1126"/>
                      <a:pt x="3488" y="1126"/>
                    </a:cubicBezTo>
                    <a:close/>
                    <a:moveTo>
                      <a:pt x="3536" y="185"/>
                    </a:moveTo>
                    <a:cubicBezTo>
                      <a:pt x="4154" y="185"/>
                      <a:pt x="4951" y="355"/>
                      <a:pt x="5745" y="1005"/>
                    </a:cubicBezTo>
                    <a:cubicBezTo>
                      <a:pt x="6245" y="1413"/>
                      <a:pt x="6524" y="1913"/>
                      <a:pt x="6577" y="2493"/>
                    </a:cubicBezTo>
                    <a:cubicBezTo>
                      <a:pt x="6653" y="3317"/>
                      <a:pt x="6271" y="4229"/>
                      <a:pt x="5408" y="5284"/>
                    </a:cubicBezTo>
                    <a:lnTo>
                      <a:pt x="5326" y="5382"/>
                    </a:lnTo>
                    <a:cubicBezTo>
                      <a:pt x="4390" y="6497"/>
                      <a:pt x="3517" y="7092"/>
                      <a:pt x="2733" y="7153"/>
                    </a:cubicBezTo>
                    <a:cubicBezTo>
                      <a:pt x="2692" y="7156"/>
                      <a:pt x="2650" y="7158"/>
                      <a:pt x="2609" y="7158"/>
                    </a:cubicBezTo>
                    <a:cubicBezTo>
                      <a:pt x="2166" y="7158"/>
                      <a:pt x="1748" y="6986"/>
                      <a:pt x="1358" y="6645"/>
                    </a:cubicBezTo>
                    <a:cubicBezTo>
                      <a:pt x="625" y="6001"/>
                      <a:pt x="212" y="5038"/>
                      <a:pt x="196" y="3936"/>
                    </a:cubicBezTo>
                    <a:cubicBezTo>
                      <a:pt x="184" y="2990"/>
                      <a:pt x="467" y="2051"/>
                      <a:pt x="954" y="1422"/>
                    </a:cubicBezTo>
                    <a:cubicBezTo>
                      <a:pt x="1472" y="751"/>
                      <a:pt x="2275" y="308"/>
                      <a:pt x="3155" y="206"/>
                    </a:cubicBezTo>
                    <a:cubicBezTo>
                      <a:pt x="3272" y="193"/>
                      <a:pt x="3400" y="185"/>
                      <a:pt x="3536" y="185"/>
                    </a:cubicBezTo>
                    <a:close/>
                    <a:moveTo>
                      <a:pt x="3532" y="1"/>
                    </a:moveTo>
                    <a:cubicBezTo>
                      <a:pt x="3400" y="1"/>
                      <a:pt x="3267" y="9"/>
                      <a:pt x="3134" y="24"/>
                    </a:cubicBezTo>
                    <a:cubicBezTo>
                      <a:pt x="2203" y="130"/>
                      <a:pt x="1356" y="599"/>
                      <a:pt x="808" y="1310"/>
                    </a:cubicBezTo>
                    <a:cubicBezTo>
                      <a:pt x="297" y="1970"/>
                      <a:pt x="1" y="2953"/>
                      <a:pt x="13" y="3938"/>
                    </a:cubicBezTo>
                    <a:cubicBezTo>
                      <a:pt x="28" y="5095"/>
                      <a:pt x="462" y="6104"/>
                      <a:pt x="1236" y="6783"/>
                    </a:cubicBezTo>
                    <a:cubicBezTo>
                      <a:pt x="1660" y="7155"/>
                      <a:pt x="2120" y="7341"/>
                      <a:pt x="2603" y="7341"/>
                    </a:cubicBezTo>
                    <a:cubicBezTo>
                      <a:pt x="2651" y="7341"/>
                      <a:pt x="2700" y="7340"/>
                      <a:pt x="2748" y="7337"/>
                    </a:cubicBezTo>
                    <a:cubicBezTo>
                      <a:pt x="3582" y="7273"/>
                      <a:pt x="4497" y="6655"/>
                      <a:pt x="5467" y="5501"/>
                    </a:cubicBezTo>
                    <a:lnTo>
                      <a:pt x="5551" y="5401"/>
                    </a:lnTo>
                    <a:cubicBezTo>
                      <a:pt x="6445" y="4307"/>
                      <a:pt x="6841" y="3350"/>
                      <a:pt x="6761" y="2476"/>
                    </a:cubicBezTo>
                    <a:cubicBezTo>
                      <a:pt x="6703" y="1846"/>
                      <a:pt x="6400" y="1302"/>
                      <a:pt x="5862" y="864"/>
                    </a:cubicBezTo>
                    <a:cubicBezTo>
                      <a:pt x="5175" y="302"/>
                      <a:pt x="4362" y="1"/>
                      <a:pt x="3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a:off x="557700" y="3510288"/>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a:off x="467100" y="3530763"/>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a:off x="341600" y="3565838"/>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a:off x="235900" y="3603813"/>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a:off x="934600" y="3519063"/>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a:off x="1033775" y="3542463"/>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9"/>
              <p:cNvSpPr/>
              <p:nvPr/>
            </p:nvSpPr>
            <p:spPr>
              <a:xfrm>
                <a:off x="1121675" y="3577538"/>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9"/>
              <p:cNvSpPr/>
              <p:nvPr/>
            </p:nvSpPr>
            <p:spPr>
              <a:xfrm>
                <a:off x="1206275" y="3612588"/>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a:off x="735575" y="3493888"/>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9"/>
              <p:cNvSpPr/>
              <p:nvPr/>
            </p:nvSpPr>
            <p:spPr>
              <a:xfrm>
                <a:off x="192125" y="3174238"/>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9"/>
              <p:cNvSpPr/>
              <p:nvPr/>
            </p:nvSpPr>
            <p:spPr>
              <a:xfrm>
                <a:off x="912300" y="3162538"/>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9"/>
              <p:cNvSpPr/>
              <p:nvPr/>
            </p:nvSpPr>
            <p:spPr>
              <a:xfrm>
                <a:off x="560475" y="3276513"/>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9"/>
              <p:cNvSpPr/>
              <p:nvPr/>
            </p:nvSpPr>
            <p:spPr>
              <a:xfrm>
                <a:off x="437600" y="3463888"/>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9"/>
              <p:cNvSpPr/>
              <p:nvPr/>
            </p:nvSpPr>
            <p:spPr>
              <a:xfrm>
                <a:off x="902725" y="3458663"/>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9" name="Google Shape;1409;p29"/>
          <p:cNvGrpSpPr/>
          <p:nvPr/>
        </p:nvGrpSpPr>
        <p:grpSpPr>
          <a:xfrm rot="5731928">
            <a:off x="8052660" y="330954"/>
            <a:ext cx="445888" cy="500177"/>
            <a:chOff x="1791075" y="4475209"/>
            <a:chExt cx="445907" cy="500198"/>
          </a:xfrm>
        </p:grpSpPr>
        <p:sp>
          <p:nvSpPr>
            <p:cNvPr id="1410" name="Google Shape;1410;p29"/>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1" name="Google Shape;1411;p29"/>
            <p:cNvGrpSpPr/>
            <p:nvPr/>
          </p:nvGrpSpPr>
          <p:grpSpPr>
            <a:xfrm rot="-5031644">
              <a:off x="1783946" y="4525817"/>
              <a:ext cx="460166" cy="398983"/>
              <a:chOff x="4569275" y="2191338"/>
              <a:chExt cx="190525" cy="165200"/>
            </a:xfrm>
          </p:grpSpPr>
          <p:sp>
            <p:nvSpPr>
              <p:cNvPr id="1412" name="Google Shape;1412;p29"/>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9"/>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9"/>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9"/>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6" name="Google Shape;1416;p29"/>
          <p:cNvGrpSpPr/>
          <p:nvPr/>
        </p:nvGrpSpPr>
        <p:grpSpPr>
          <a:xfrm rot="5731928">
            <a:off x="8288246" y="786330"/>
            <a:ext cx="301093" cy="261071"/>
            <a:chOff x="2182017" y="4399956"/>
            <a:chExt cx="301106" cy="261082"/>
          </a:xfrm>
        </p:grpSpPr>
        <p:sp>
          <p:nvSpPr>
            <p:cNvPr id="1417" name="Google Shape;1417;p29"/>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8" name="Google Shape;1418;p29"/>
            <p:cNvGrpSpPr/>
            <p:nvPr/>
          </p:nvGrpSpPr>
          <p:grpSpPr>
            <a:xfrm>
              <a:off x="2182017" y="4399956"/>
              <a:ext cx="301106" cy="261082"/>
              <a:chOff x="4569275" y="2191338"/>
              <a:chExt cx="190525" cy="165200"/>
            </a:xfrm>
          </p:grpSpPr>
          <p:sp>
            <p:nvSpPr>
              <p:cNvPr id="1419" name="Google Shape;1419;p29"/>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9"/>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9"/>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9"/>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3" name="Google Shape;1423;p29"/>
          <p:cNvGrpSpPr/>
          <p:nvPr/>
        </p:nvGrpSpPr>
        <p:grpSpPr>
          <a:xfrm rot="5731928">
            <a:off x="792671" y="450505"/>
            <a:ext cx="301093" cy="261071"/>
            <a:chOff x="2182017" y="4399956"/>
            <a:chExt cx="301106" cy="261082"/>
          </a:xfrm>
        </p:grpSpPr>
        <p:sp>
          <p:nvSpPr>
            <p:cNvPr id="1424" name="Google Shape;1424;p29"/>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5" name="Google Shape;1425;p29"/>
            <p:cNvGrpSpPr/>
            <p:nvPr/>
          </p:nvGrpSpPr>
          <p:grpSpPr>
            <a:xfrm>
              <a:off x="2182017" y="4399956"/>
              <a:ext cx="301106" cy="261082"/>
              <a:chOff x="4569275" y="2191338"/>
              <a:chExt cx="190525" cy="165200"/>
            </a:xfrm>
          </p:grpSpPr>
          <p:sp>
            <p:nvSpPr>
              <p:cNvPr id="1426" name="Google Shape;1426;p29"/>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9"/>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9"/>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9"/>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30" name="Google Shape;1430;p29"/>
          <p:cNvGrpSpPr/>
          <p:nvPr/>
        </p:nvGrpSpPr>
        <p:grpSpPr>
          <a:xfrm rot="-1007586">
            <a:off x="1017486" y="367036"/>
            <a:ext cx="301089" cy="261067"/>
            <a:chOff x="2182017" y="4399956"/>
            <a:chExt cx="301106" cy="261082"/>
          </a:xfrm>
        </p:grpSpPr>
        <p:sp>
          <p:nvSpPr>
            <p:cNvPr id="1431" name="Google Shape;1431;p29"/>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29"/>
            <p:cNvGrpSpPr/>
            <p:nvPr/>
          </p:nvGrpSpPr>
          <p:grpSpPr>
            <a:xfrm>
              <a:off x="2182017" y="4399956"/>
              <a:ext cx="301106" cy="261082"/>
              <a:chOff x="4569275" y="2191338"/>
              <a:chExt cx="190525" cy="165200"/>
            </a:xfrm>
          </p:grpSpPr>
          <p:sp>
            <p:nvSpPr>
              <p:cNvPr id="1433" name="Google Shape;1433;p29"/>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9"/>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9"/>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id="{EBBA5514-79F3-16A4-B97D-54F550436806}"/>
              </a:ext>
            </a:extLst>
          </p:cNvPr>
          <p:cNvSpPr txBox="1"/>
          <p:nvPr/>
        </p:nvSpPr>
        <p:spPr>
          <a:xfrm>
            <a:off x="706830" y="1913542"/>
            <a:ext cx="7800331" cy="800412"/>
          </a:xfrm>
          <a:prstGeom prst="rect">
            <a:avLst/>
          </a:prstGeom>
          <a:noFill/>
        </p:spPr>
        <p:txBody>
          <a:bodyPr wrap="square" rtlCol="0">
            <a:spAutoFit/>
          </a:bodyPr>
          <a:lstStyle/>
          <a:p>
            <a:pPr algn="ctr">
              <a:lnSpc>
                <a:spcPct val="150000"/>
              </a:lnSpc>
            </a:pPr>
            <a:r>
              <a:rPr lang="en-US" sz="3500" b="1">
                <a:solidFill>
                  <a:schemeClr val="tx1"/>
                </a:solidFill>
              </a:rPr>
              <a:t>BÀI 18: QUANG HỢP Ở THỰC VẬT</a:t>
            </a:r>
          </a:p>
        </p:txBody>
      </p:sp>
      <p:cxnSp>
        <p:nvCxnSpPr>
          <p:cNvPr id="8" name="Google Shape;916;p26">
            <a:extLst>
              <a:ext uri="{FF2B5EF4-FFF2-40B4-BE49-F238E27FC236}">
                <a16:creationId xmlns:a16="http://schemas.microsoft.com/office/drawing/2014/main" id="{31EF0587-C8B9-2711-5E46-F928E4686C05}"/>
              </a:ext>
            </a:extLst>
          </p:cNvPr>
          <p:cNvCxnSpPr/>
          <p:nvPr/>
        </p:nvCxnSpPr>
        <p:spPr>
          <a:xfrm>
            <a:off x="2780427" y="2744140"/>
            <a:ext cx="40281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157" name="Google Shape;1157;p28"/>
          <p:cNvGrpSpPr/>
          <p:nvPr/>
        </p:nvGrpSpPr>
        <p:grpSpPr>
          <a:xfrm>
            <a:off x="975413" y="3510500"/>
            <a:ext cx="753600" cy="753600"/>
            <a:chOff x="1033031" y="1554271"/>
            <a:chExt cx="753600" cy="753600"/>
          </a:xfrm>
        </p:grpSpPr>
        <p:sp>
          <p:nvSpPr>
            <p:cNvPr id="1158" name="Google Shape;1158;p28"/>
            <p:cNvSpPr/>
            <p:nvPr/>
          </p:nvSpPr>
          <p:spPr>
            <a:xfrm>
              <a:off x="1033031" y="1554271"/>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8"/>
            <p:cNvSpPr/>
            <p:nvPr/>
          </p:nvSpPr>
          <p:spPr>
            <a:xfrm>
              <a:off x="1033031" y="1554271"/>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28"/>
          <p:cNvGrpSpPr/>
          <p:nvPr/>
        </p:nvGrpSpPr>
        <p:grpSpPr>
          <a:xfrm>
            <a:off x="975413" y="2341259"/>
            <a:ext cx="753600" cy="753600"/>
            <a:chOff x="1033031" y="1554271"/>
            <a:chExt cx="753600" cy="753600"/>
          </a:xfrm>
        </p:grpSpPr>
        <p:sp>
          <p:nvSpPr>
            <p:cNvPr id="1161" name="Google Shape;1161;p28"/>
            <p:cNvSpPr/>
            <p:nvPr/>
          </p:nvSpPr>
          <p:spPr>
            <a:xfrm>
              <a:off x="1033031" y="1554271"/>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8"/>
            <p:cNvSpPr/>
            <p:nvPr/>
          </p:nvSpPr>
          <p:spPr>
            <a:xfrm>
              <a:off x="1033031" y="1554271"/>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66" name="Google Shape;1166;p28"/>
          <p:cNvCxnSpPr/>
          <p:nvPr/>
        </p:nvCxnSpPr>
        <p:spPr>
          <a:xfrm rot="10800000">
            <a:off x="-302" y="5154443"/>
            <a:ext cx="2893200" cy="0"/>
          </a:xfrm>
          <a:prstGeom prst="straightConnector1">
            <a:avLst/>
          </a:prstGeom>
          <a:noFill/>
          <a:ln w="9525" cap="flat" cmpd="sng">
            <a:solidFill>
              <a:schemeClr val="lt1"/>
            </a:solidFill>
            <a:prstDash val="solid"/>
            <a:round/>
            <a:headEnd type="none" w="med" len="med"/>
            <a:tailEnd type="none" w="med" len="med"/>
          </a:ln>
        </p:spPr>
      </p:cxnSp>
      <p:grpSp>
        <p:nvGrpSpPr>
          <p:cNvPr id="1167" name="Google Shape;1167;p28"/>
          <p:cNvGrpSpPr/>
          <p:nvPr/>
        </p:nvGrpSpPr>
        <p:grpSpPr>
          <a:xfrm>
            <a:off x="975413" y="1258928"/>
            <a:ext cx="753600" cy="753600"/>
            <a:chOff x="1033031" y="1554271"/>
            <a:chExt cx="753600" cy="753600"/>
          </a:xfrm>
        </p:grpSpPr>
        <p:sp>
          <p:nvSpPr>
            <p:cNvPr id="1168" name="Google Shape;1168;p28"/>
            <p:cNvSpPr/>
            <p:nvPr/>
          </p:nvSpPr>
          <p:spPr>
            <a:xfrm>
              <a:off x="1033031" y="1554271"/>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8"/>
            <p:cNvSpPr/>
            <p:nvPr/>
          </p:nvSpPr>
          <p:spPr>
            <a:xfrm>
              <a:off x="1033031" y="1554271"/>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2" name="Google Shape;1172;p28"/>
          <p:cNvSpPr txBox="1">
            <a:spLocks noGrp="1"/>
          </p:cNvSpPr>
          <p:nvPr>
            <p:ph type="title"/>
          </p:nvPr>
        </p:nvSpPr>
        <p:spPr>
          <a:xfrm>
            <a:off x="975413" y="1410312"/>
            <a:ext cx="753600" cy="4509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b="1">
                <a:solidFill>
                  <a:schemeClr val="lt1"/>
                </a:solidFill>
                <a:latin typeface="+mj-lt"/>
              </a:rPr>
              <a:t>01</a:t>
            </a:r>
            <a:endParaRPr b="1">
              <a:solidFill>
                <a:schemeClr val="lt1"/>
              </a:solidFill>
              <a:latin typeface="+mj-lt"/>
            </a:endParaRPr>
          </a:p>
        </p:txBody>
      </p:sp>
      <p:sp>
        <p:nvSpPr>
          <p:cNvPr id="1173" name="Google Shape;1173;p28"/>
          <p:cNvSpPr txBox="1">
            <a:spLocks noGrp="1"/>
          </p:cNvSpPr>
          <p:nvPr>
            <p:ph type="title" idx="3"/>
          </p:nvPr>
        </p:nvSpPr>
        <p:spPr>
          <a:xfrm>
            <a:off x="969141" y="2509989"/>
            <a:ext cx="753600" cy="4509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US" b="1">
                <a:solidFill>
                  <a:schemeClr val="lt1"/>
                </a:solidFill>
                <a:latin typeface="+mj-lt"/>
              </a:rPr>
              <a:t>02</a:t>
            </a:r>
            <a:endParaRPr b="1">
              <a:solidFill>
                <a:schemeClr val="lt1"/>
              </a:solidFill>
              <a:latin typeface="+mj-lt"/>
            </a:endParaRPr>
          </a:p>
        </p:txBody>
      </p:sp>
      <p:sp>
        <p:nvSpPr>
          <p:cNvPr id="1179" name="Google Shape;1179;p28"/>
          <p:cNvSpPr txBox="1">
            <a:spLocks noGrp="1"/>
          </p:cNvSpPr>
          <p:nvPr>
            <p:ph type="title" idx="9"/>
          </p:nvPr>
        </p:nvSpPr>
        <p:spPr>
          <a:xfrm>
            <a:off x="969141" y="3695346"/>
            <a:ext cx="753600" cy="4509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b="1">
                <a:solidFill>
                  <a:schemeClr val="lt1"/>
                </a:solidFill>
                <a:latin typeface="+mj-lt"/>
              </a:rPr>
              <a:t>03</a:t>
            </a:r>
            <a:endParaRPr b="1">
              <a:solidFill>
                <a:schemeClr val="lt1"/>
              </a:solidFill>
              <a:latin typeface="+mj-lt"/>
            </a:endParaRPr>
          </a:p>
        </p:txBody>
      </p:sp>
      <p:grpSp>
        <p:nvGrpSpPr>
          <p:cNvPr id="1184" name="Google Shape;1184;p28"/>
          <p:cNvGrpSpPr/>
          <p:nvPr/>
        </p:nvGrpSpPr>
        <p:grpSpPr>
          <a:xfrm rot="-10468072">
            <a:off x="564073" y="631342"/>
            <a:ext cx="445888" cy="500177"/>
            <a:chOff x="1791075" y="4475209"/>
            <a:chExt cx="445907" cy="500198"/>
          </a:xfrm>
        </p:grpSpPr>
        <p:sp>
          <p:nvSpPr>
            <p:cNvPr id="1185" name="Google Shape;1185;p28"/>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6" name="Google Shape;1186;p28"/>
            <p:cNvGrpSpPr/>
            <p:nvPr/>
          </p:nvGrpSpPr>
          <p:grpSpPr>
            <a:xfrm rot="-5031644">
              <a:off x="1783946" y="4525817"/>
              <a:ext cx="460166" cy="398983"/>
              <a:chOff x="4569275" y="2191338"/>
              <a:chExt cx="190525" cy="165200"/>
            </a:xfrm>
          </p:grpSpPr>
          <p:sp>
            <p:nvSpPr>
              <p:cNvPr id="1187" name="Google Shape;1187;p2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1" name="Google Shape;1191;p28"/>
          <p:cNvGrpSpPr/>
          <p:nvPr/>
        </p:nvGrpSpPr>
        <p:grpSpPr>
          <a:xfrm rot="-10468072">
            <a:off x="300647" y="914082"/>
            <a:ext cx="301093" cy="261071"/>
            <a:chOff x="2182017" y="4399956"/>
            <a:chExt cx="301106" cy="261082"/>
          </a:xfrm>
        </p:grpSpPr>
        <p:sp>
          <p:nvSpPr>
            <p:cNvPr id="1192" name="Google Shape;1192;p28"/>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3" name="Google Shape;1193;p28"/>
            <p:cNvGrpSpPr/>
            <p:nvPr/>
          </p:nvGrpSpPr>
          <p:grpSpPr>
            <a:xfrm>
              <a:off x="2182017" y="4399956"/>
              <a:ext cx="301106" cy="261082"/>
              <a:chOff x="4569275" y="2191338"/>
              <a:chExt cx="190525" cy="165200"/>
            </a:xfrm>
          </p:grpSpPr>
          <p:sp>
            <p:nvSpPr>
              <p:cNvPr id="1194" name="Google Shape;1194;p2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8" name="Google Shape;1198;p28"/>
          <p:cNvGrpSpPr/>
          <p:nvPr/>
        </p:nvGrpSpPr>
        <p:grpSpPr>
          <a:xfrm rot="-10468072">
            <a:off x="6686947" y="4530532"/>
            <a:ext cx="301093" cy="261071"/>
            <a:chOff x="2182017" y="4399956"/>
            <a:chExt cx="301106" cy="261082"/>
          </a:xfrm>
        </p:grpSpPr>
        <p:sp>
          <p:nvSpPr>
            <p:cNvPr id="1199" name="Google Shape;1199;p28"/>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0" name="Google Shape;1200;p28"/>
            <p:cNvGrpSpPr/>
            <p:nvPr/>
          </p:nvGrpSpPr>
          <p:grpSpPr>
            <a:xfrm>
              <a:off x="2182017" y="4399956"/>
              <a:ext cx="301106" cy="261082"/>
              <a:chOff x="4569275" y="2191338"/>
              <a:chExt cx="190525" cy="165200"/>
            </a:xfrm>
          </p:grpSpPr>
          <p:sp>
            <p:nvSpPr>
              <p:cNvPr id="1201" name="Google Shape;1201;p2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extBox 1">
            <a:extLst>
              <a:ext uri="{FF2B5EF4-FFF2-40B4-BE49-F238E27FC236}">
                <a16:creationId xmlns:a16="http://schemas.microsoft.com/office/drawing/2014/main" id="{BB7FC3A3-FECB-2A03-52CF-D815E09E1DB2}"/>
              </a:ext>
            </a:extLst>
          </p:cNvPr>
          <p:cNvSpPr txBox="1"/>
          <p:nvPr/>
        </p:nvSpPr>
        <p:spPr>
          <a:xfrm>
            <a:off x="1127051" y="660091"/>
            <a:ext cx="7343554" cy="553998"/>
          </a:xfrm>
          <a:prstGeom prst="rect">
            <a:avLst/>
          </a:prstGeom>
          <a:noFill/>
        </p:spPr>
        <p:txBody>
          <a:bodyPr wrap="square" rtlCol="0">
            <a:spAutoFit/>
          </a:bodyPr>
          <a:lstStyle/>
          <a:p>
            <a:pPr algn="ctr"/>
            <a:r>
              <a:rPr lang="en-US" sz="3000" b="1"/>
              <a:t>NỘI DUNG BÀI HỌC</a:t>
            </a:r>
          </a:p>
        </p:txBody>
      </p:sp>
      <p:sp>
        <p:nvSpPr>
          <p:cNvPr id="21" name="TextBox 20">
            <a:extLst>
              <a:ext uri="{FF2B5EF4-FFF2-40B4-BE49-F238E27FC236}">
                <a16:creationId xmlns:a16="http://schemas.microsoft.com/office/drawing/2014/main" id="{041255E2-962A-5AB7-9510-9F14B663B630}"/>
              </a:ext>
            </a:extLst>
          </p:cNvPr>
          <p:cNvSpPr txBox="1"/>
          <p:nvPr/>
        </p:nvSpPr>
        <p:spPr>
          <a:xfrm>
            <a:off x="2098157" y="1407619"/>
            <a:ext cx="5550195" cy="496996"/>
          </a:xfrm>
          <a:prstGeom prst="rect">
            <a:avLst/>
          </a:prstGeom>
          <a:noFill/>
        </p:spPr>
        <p:txBody>
          <a:bodyPr wrap="square" rtlCol="0">
            <a:spAutoFit/>
          </a:bodyPr>
          <a:lstStyle/>
          <a:p>
            <a:pPr algn="just">
              <a:lnSpc>
                <a:spcPct val="150000"/>
              </a:lnSpc>
            </a:pPr>
            <a:r>
              <a:rPr lang="en-US" sz="2000">
                <a:solidFill>
                  <a:srgbClr val="000000"/>
                </a:solidFill>
                <a:effectLst/>
                <a:latin typeface="+mj-lt"/>
                <a:ea typeface="Times New Roman" panose="02020603050405020304" pitchFamily="18" charset="0"/>
              </a:rPr>
              <a:t>Vai trò của lá cây với chức năng quang hợp</a:t>
            </a:r>
            <a:endParaRPr lang="en-US" sz="2000">
              <a:latin typeface="+mj-lt"/>
            </a:endParaRPr>
          </a:p>
        </p:txBody>
      </p:sp>
      <p:sp>
        <p:nvSpPr>
          <p:cNvPr id="23" name="TextBox 22">
            <a:extLst>
              <a:ext uri="{FF2B5EF4-FFF2-40B4-BE49-F238E27FC236}">
                <a16:creationId xmlns:a16="http://schemas.microsoft.com/office/drawing/2014/main" id="{4EB21684-6A66-E448-282F-A60A40EDA839}"/>
              </a:ext>
            </a:extLst>
          </p:cNvPr>
          <p:cNvSpPr txBox="1"/>
          <p:nvPr/>
        </p:nvSpPr>
        <p:spPr>
          <a:xfrm>
            <a:off x="2098157" y="2429324"/>
            <a:ext cx="5146158" cy="496996"/>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 </a:t>
            </a:r>
            <a:r>
              <a:rPr lang="en-US" sz="2000">
                <a:solidFill>
                  <a:srgbClr val="000000"/>
                </a:solidFill>
                <a:effectLst/>
                <a:latin typeface="+mj-lt"/>
                <a:ea typeface="Times New Roman" panose="02020603050405020304" pitchFamily="18" charset="0"/>
              </a:rPr>
              <a:t>Quá trình quang hợp</a:t>
            </a:r>
            <a:endParaRPr lang="en-US" sz="2000">
              <a:effectLst/>
              <a:latin typeface="+mj-lt"/>
              <a:ea typeface="Calibri" panose="020F0502020204030204" pitchFamily="34" charset="0"/>
            </a:endParaRPr>
          </a:p>
        </p:txBody>
      </p:sp>
      <p:sp>
        <p:nvSpPr>
          <p:cNvPr id="27" name="TextBox 26">
            <a:extLst>
              <a:ext uri="{FF2B5EF4-FFF2-40B4-BE49-F238E27FC236}">
                <a16:creationId xmlns:a16="http://schemas.microsoft.com/office/drawing/2014/main" id="{ADED1A56-F566-6B78-C9F5-9D8C39A108D8}"/>
              </a:ext>
            </a:extLst>
          </p:cNvPr>
          <p:cNvSpPr txBox="1"/>
          <p:nvPr/>
        </p:nvSpPr>
        <p:spPr>
          <a:xfrm>
            <a:off x="2098157" y="3451283"/>
            <a:ext cx="6131442" cy="872034"/>
          </a:xfrm>
          <a:prstGeom prst="rect">
            <a:avLst/>
          </a:prstGeom>
          <a:noFill/>
        </p:spPr>
        <p:txBody>
          <a:bodyPr wrap="square" rtlCol="0">
            <a:spAutoFit/>
          </a:bodyPr>
          <a:lstStyle/>
          <a:p>
            <a:pPr>
              <a:lnSpc>
                <a:spcPct val="150000"/>
              </a:lnSpc>
            </a:pPr>
            <a:r>
              <a:rPr lang="en-US" sz="1800">
                <a:effectLst/>
                <a:latin typeface="+mj-lt"/>
                <a:ea typeface="Times New Roman" panose="02020603050405020304" pitchFamily="18" charset="0"/>
              </a:rPr>
              <a:t>Mối quan hệ giữa trao đổi chất và chuyển hóa năng lượng trong quang hợp</a:t>
            </a:r>
            <a:endParaRPr lang="en-US">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67"/>
                                        </p:tgtEl>
                                        <p:attrNameLst>
                                          <p:attrName>style.visibility</p:attrName>
                                        </p:attrNameLst>
                                      </p:cBhvr>
                                      <p:to>
                                        <p:strVal val="visible"/>
                                      </p:to>
                                    </p:set>
                                    <p:animEffect transition="in" filter="circle(in)">
                                      <p:cBhvr>
                                        <p:cTn id="7" dur="750"/>
                                        <p:tgtEl>
                                          <p:spTgt spid="116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72"/>
                                        </p:tgtEl>
                                        <p:attrNameLst>
                                          <p:attrName>style.visibility</p:attrName>
                                        </p:attrNameLst>
                                      </p:cBhvr>
                                      <p:to>
                                        <p:strVal val="visible"/>
                                      </p:to>
                                    </p:set>
                                    <p:animEffect transition="in" filter="circle(in)">
                                      <p:cBhvr>
                                        <p:cTn id="10" dur="2000"/>
                                        <p:tgtEl>
                                          <p:spTgt spid="117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1)">
                                      <p:cBhvr>
                                        <p:cTn id="15" dur="75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73"/>
                                        </p:tgtEl>
                                        <p:attrNameLst>
                                          <p:attrName>style.visibility</p:attrName>
                                        </p:attrNameLst>
                                      </p:cBhvr>
                                      <p:to>
                                        <p:strVal val="visible"/>
                                      </p:to>
                                    </p:set>
                                    <p:animEffect transition="in" filter="circle(in)">
                                      <p:cBhvr>
                                        <p:cTn id="20" dur="750"/>
                                        <p:tgtEl>
                                          <p:spTgt spid="1173"/>
                                        </p:tgtEl>
                                      </p:cBhvr>
                                    </p:animEffect>
                                  </p:childTnLst>
                                </p:cTn>
                              </p:par>
                              <p:par>
                                <p:cTn id="21" presetID="6" presetClass="entr" presetSubtype="16" fill="hold" nodeType="withEffect">
                                  <p:stCondLst>
                                    <p:cond delay="0"/>
                                  </p:stCondLst>
                                  <p:childTnLst>
                                    <p:set>
                                      <p:cBhvr>
                                        <p:cTn id="22" dur="1" fill="hold">
                                          <p:stCondLst>
                                            <p:cond delay="0"/>
                                          </p:stCondLst>
                                        </p:cTn>
                                        <p:tgtEl>
                                          <p:spTgt spid="1160"/>
                                        </p:tgtEl>
                                        <p:attrNameLst>
                                          <p:attrName>style.visibility</p:attrName>
                                        </p:attrNameLst>
                                      </p:cBhvr>
                                      <p:to>
                                        <p:strVal val="visible"/>
                                      </p:to>
                                    </p:set>
                                    <p:animEffect transition="in" filter="circle(in)">
                                      <p:cBhvr>
                                        <p:cTn id="23" dur="2000"/>
                                        <p:tgtEl>
                                          <p:spTgt spid="116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79"/>
                                        </p:tgtEl>
                                        <p:attrNameLst>
                                          <p:attrName>style.visibility</p:attrName>
                                        </p:attrNameLst>
                                      </p:cBhvr>
                                      <p:to>
                                        <p:strVal val="visible"/>
                                      </p:to>
                                    </p:set>
                                    <p:animEffect transition="in" filter="circle(in)">
                                      <p:cBhvr>
                                        <p:cTn id="33" dur="750"/>
                                        <p:tgtEl>
                                          <p:spTgt spid="1179"/>
                                        </p:tgtEl>
                                      </p:cBhvr>
                                    </p:animEffect>
                                  </p:childTnLst>
                                </p:cTn>
                              </p:par>
                              <p:par>
                                <p:cTn id="34" presetID="6" presetClass="entr" presetSubtype="16" fill="hold" nodeType="withEffect">
                                  <p:stCondLst>
                                    <p:cond delay="0"/>
                                  </p:stCondLst>
                                  <p:childTnLst>
                                    <p:set>
                                      <p:cBhvr>
                                        <p:cTn id="35" dur="1" fill="hold">
                                          <p:stCondLst>
                                            <p:cond delay="0"/>
                                          </p:stCondLst>
                                        </p:cTn>
                                        <p:tgtEl>
                                          <p:spTgt spid="1157"/>
                                        </p:tgtEl>
                                        <p:attrNameLst>
                                          <p:attrName>style.visibility</p:attrName>
                                        </p:attrNameLst>
                                      </p:cBhvr>
                                      <p:to>
                                        <p:strVal val="visible"/>
                                      </p:to>
                                    </p:set>
                                    <p:animEffect transition="in" filter="circle(in)">
                                      <p:cBhvr>
                                        <p:cTn id="36" dur="2000"/>
                                        <p:tgtEl>
                                          <p:spTgt spid="115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heel(1)">
                                      <p:cBhvr>
                                        <p:cTn id="41"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2" grpId="0"/>
      <p:bldP spid="1173" grpId="0"/>
      <p:bldP spid="1179" grpId="0"/>
      <p:bldP spid="21" grpId="0"/>
      <p:bldP spid="23"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grpSp>
        <p:nvGrpSpPr>
          <p:cNvPr id="1677" name="Google Shape;1677;p31"/>
          <p:cNvGrpSpPr/>
          <p:nvPr/>
        </p:nvGrpSpPr>
        <p:grpSpPr>
          <a:xfrm rot="5731928">
            <a:off x="8223546" y="461505"/>
            <a:ext cx="301093" cy="261071"/>
            <a:chOff x="2182017" y="4399956"/>
            <a:chExt cx="301106" cy="261082"/>
          </a:xfrm>
        </p:grpSpPr>
        <p:sp>
          <p:nvSpPr>
            <p:cNvPr id="1678" name="Google Shape;1678;p31"/>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9" name="Google Shape;1679;p31"/>
            <p:cNvGrpSpPr/>
            <p:nvPr/>
          </p:nvGrpSpPr>
          <p:grpSpPr>
            <a:xfrm>
              <a:off x="2182017" y="4399956"/>
              <a:ext cx="301106" cy="261082"/>
              <a:chOff x="4569275" y="2191338"/>
              <a:chExt cx="190525" cy="165200"/>
            </a:xfrm>
          </p:grpSpPr>
          <p:sp>
            <p:nvSpPr>
              <p:cNvPr id="1680" name="Google Shape;1680;p3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4" name="Google Shape;1684;p31"/>
          <p:cNvGrpSpPr/>
          <p:nvPr/>
        </p:nvGrpSpPr>
        <p:grpSpPr>
          <a:xfrm rot="-1007586">
            <a:off x="653911" y="4403836"/>
            <a:ext cx="301089" cy="261067"/>
            <a:chOff x="2182017" y="4399956"/>
            <a:chExt cx="301106" cy="261082"/>
          </a:xfrm>
        </p:grpSpPr>
        <p:sp>
          <p:nvSpPr>
            <p:cNvPr id="1685" name="Google Shape;1685;p31"/>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6" name="Google Shape;1686;p31"/>
            <p:cNvGrpSpPr/>
            <p:nvPr/>
          </p:nvGrpSpPr>
          <p:grpSpPr>
            <a:xfrm>
              <a:off x="2182017" y="4399956"/>
              <a:ext cx="301106" cy="261082"/>
              <a:chOff x="4569275" y="2191338"/>
              <a:chExt cx="190525" cy="165200"/>
            </a:xfrm>
          </p:grpSpPr>
          <p:sp>
            <p:nvSpPr>
              <p:cNvPr id="1687" name="Google Shape;1687;p3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Rectangle: Rounded Corners 5">
            <a:extLst>
              <a:ext uri="{FF2B5EF4-FFF2-40B4-BE49-F238E27FC236}">
                <a16:creationId xmlns:a16="http://schemas.microsoft.com/office/drawing/2014/main" id="{FDEE98EB-762E-99B7-6AA0-DAC58D68004E}"/>
              </a:ext>
            </a:extLst>
          </p:cNvPr>
          <p:cNvSpPr/>
          <p:nvPr/>
        </p:nvSpPr>
        <p:spPr>
          <a:xfrm>
            <a:off x="900222" y="728455"/>
            <a:ext cx="7318567" cy="5687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B65EC62-1B76-83D4-5199-B69DE2EC594D}"/>
              </a:ext>
            </a:extLst>
          </p:cNvPr>
          <p:cNvSpPr txBox="1"/>
          <p:nvPr/>
        </p:nvSpPr>
        <p:spPr>
          <a:xfrm>
            <a:off x="925211" y="690328"/>
            <a:ext cx="7121518" cy="884858"/>
          </a:xfrm>
          <a:prstGeom prst="rect">
            <a:avLst/>
          </a:prstGeom>
          <a:noFill/>
        </p:spPr>
        <p:txBody>
          <a:bodyPr wrap="square" rtlCol="0">
            <a:spAutoFit/>
          </a:bodyPr>
          <a:lstStyle/>
          <a:p>
            <a:pPr algn="ctr">
              <a:lnSpc>
                <a:spcPct val="150000"/>
              </a:lnSpc>
            </a:pPr>
            <a:r>
              <a:rPr lang="en-US" sz="2500" b="1">
                <a:solidFill>
                  <a:srgbClr val="000000"/>
                </a:solidFill>
                <a:effectLst/>
                <a:latin typeface="+mj-lt"/>
                <a:ea typeface="Times New Roman" panose="02020603050405020304" pitchFamily="18" charset="0"/>
              </a:rPr>
              <a:t>I. Vai trò của lá cây với chức năng quang hợp</a:t>
            </a:r>
            <a:endParaRPr lang="en-US" sz="2500">
              <a:effectLst/>
              <a:latin typeface="+mj-lt"/>
              <a:ea typeface="Calibri" panose="020F0502020204030204" pitchFamily="34" charset="0"/>
            </a:endParaRPr>
          </a:p>
          <a:p>
            <a:endParaRPr lang="en-US"/>
          </a:p>
        </p:txBody>
      </p:sp>
      <p:pic>
        <p:nvPicPr>
          <p:cNvPr id="3" name="Picture 2">
            <a:extLst>
              <a:ext uri="{FF2B5EF4-FFF2-40B4-BE49-F238E27FC236}">
                <a16:creationId xmlns:a16="http://schemas.microsoft.com/office/drawing/2014/main" id="{D0181CF8-E169-5704-30C0-65711E5253BC}"/>
              </a:ext>
            </a:extLst>
          </p:cNvPr>
          <p:cNvPicPr>
            <a:picLocks noChangeAspect="1"/>
          </p:cNvPicPr>
          <p:nvPr/>
        </p:nvPicPr>
        <p:blipFill rotWithShape="1">
          <a:blip r:embed="rId3"/>
          <a:srcRect l="6055" t="9923" r="6543" b="33988"/>
          <a:stretch/>
        </p:blipFill>
        <p:spPr>
          <a:xfrm>
            <a:off x="900222" y="2268665"/>
            <a:ext cx="3537098" cy="2010614"/>
          </a:xfrm>
          <a:prstGeom prst="rect">
            <a:avLst/>
          </a:prstGeom>
        </p:spPr>
      </p:pic>
      <p:sp>
        <p:nvSpPr>
          <p:cNvPr id="5" name="Line Callout 1 (Border and Accent Bar) 3">
            <a:extLst>
              <a:ext uri="{FF2B5EF4-FFF2-40B4-BE49-F238E27FC236}">
                <a16:creationId xmlns:a16="http://schemas.microsoft.com/office/drawing/2014/main" id="{D86F21AB-C197-043A-8BDE-A4458A77463F}"/>
              </a:ext>
            </a:extLst>
          </p:cNvPr>
          <p:cNvSpPr/>
          <p:nvPr/>
        </p:nvSpPr>
        <p:spPr>
          <a:xfrm>
            <a:off x="1250440" y="1558939"/>
            <a:ext cx="2981318" cy="447958"/>
          </a:xfrm>
          <a:prstGeom prst="accentBorderCallout1">
            <a:avLst>
              <a:gd name="adj1" fmla="val 18750"/>
              <a:gd name="adj2" fmla="val -3127"/>
              <a:gd name="adj3" fmla="val 17954"/>
              <a:gd name="adj4" fmla="val -17509"/>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25000"/>
                  </a:schemeClr>
                </a:solidFill>
              </a:rPr>
              <a:t>HOẠT ĐỘNG NHÓM</a:t>
            </a:r>
            <a:endParaRPr lang="en-US" sz="2000" b="1" dirty="0">
              <a:solidFill>
                <a:schemeClr val="bg1">
                  <a:lumMod val="25000"/>
                </a:schemeClr>
              </a:solidFill>
            </a:endParaRPr>
          </a:p>
        </p:txBody>
      </p:sp>
      <p:sp>
        <p:nvSpPr>
          <p:cNvPr id="8" name="TextBox 7">
            <a:extLst>
              <a:ext uri="{FF2B5EF4-FFF2-40B4-BE49-F238E27FC236}">
                <a16:creationId xmlns:a16="http://schemas.microsoft.com/office/drawing/2014/main" id="{3E42A5EE-55B1-B503-7A25-50B03686A9D6}"/>
              </a:ext>
            </a:extLst>
          </p:cNvPr>
          <p:cNvSpPr txBox="1"/>
          <p:nvPr/>
        </p:nvSpPr>
        <p:spPr>
          <a:xfrm>
            <a:off x="4572000" y="2102233"/>
            <a:ext cx="3698018" cy="2118529"/>
          </a:xfrm>
          <a:prstGeom prst="rect">
            <a:avLst/>
          </a:prstGeom>
          <a:noFill/>
        </p:spPr>
        <p:txBody>
          <a:bodyPr wrap="square" rtlCol="0">
            <a:spAutoFit/>
          </a:bodyPr>
          <a:lstStyle/>
          <a:p>
            <a:pPr marL="370205" marR="0" indent="-285750" algn="just">
              <a:lnSpc>
                <a:spcPct val="150000"/>
              </a:lnSpc>
              <a:buFont typeface="Wingdings" panose="05000000000000000000" pitchFamily="2" charset="2"/>
              <a:buChar char="§"/>
            </a:pPr>
            <a:r>
              <a:rPr lang="en-US" sz="1800">
                <a:solidFill>
                  <a:srgbClr val="000000"/>
                </a:solidFill>
                <a:effectLst/>
                <a:latin typeface="+mj-lt"/>
                <a:ea typeface="Times New Roman" panose="02020603050405020304" pitchFamily="18" charset="0"/>
              </a:rPr>
              <a:t>Quan sát hình ảnh và cho biết, các bộ phận của lá cây.</a:t>
            </a:r>
          </a:p>
          <a:p>
            <a:pPr marL="370205" indent="-285750" algn="just">
              <a:lnSpc>
                <a:spcPct val="150000"/>
              </a:lnSpc>
              <a:buFont typeface="Wingdings" panose="05000000000000000000" pitchFamily="2" charset="2"/>
              <a:buChar char="§"/>
            </a:pPr>
            <a:r>
              <a:rPr lang="en-US" sz="1800">
                <a:solidFill>
                  <a:srgbClr val="000000"/>
                </a:solidFill>
                <a:effectLst/>
                <a:latin typeface="+mj-lt"/>
                <a:ea typeface="Times New Roman" panose="02020603050405020304" pitchFamily="18" charset="0"/>
              </a:rPr>
              <a:t>Chức năng của các bộ phận đó trong quá trình quang hợp là gì? </a:t>
            </a:r>
            <a:endParaRPr lang="en-US" sz="180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17">
                                          <p:stCondLst>
                                            <p:cond delay="0"/>
                                          </p:stCondLst>
                                        </p:cTn>
                                        <p:tgtEl>
                                          <p:spTgt spid="5"/>
                                        </p:tgtEl>
                                      </p:cBhvr>
                                    </p:animEffect>
                                    <p:anim calcmode="lin" valueType="num">
                                      <p:cBhvr>
                                        <p:cTn id="8"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13" dur="10">
                                          <p:stCondLst>
                                            <p:cond delay="244"/>
                                          </p:stCondLst>
                                        </p:cTn>
                                        <p:tgtEl>
                                          <p:spTgt spid="5"/>
                                        </p:tgtEl>
                                      </p:cBhvr>
                                      <p:to x="100000" y="60000"/>
                                    </p:animScale>
                                    <p:animScale>
                                      <p:cBhvr>
                                        <p:cTn id="14" dur="62" decel="50000">
                                          <p:stCondLst>
                                            <p:cond delay="254"/>
                                          </p:stCondLst>
                                        </p:cTn>
                                        <p:tgtEl>
                                          <p:spTgt spid="5"/>
                                        </p:tgtEl>
                                      </p:cBhvr>
                                      <p:to x="100000" y="100000"/>
                                    </p:animScale>
                                    <p:animScale>
                                      <p:cBhvr>
                                        <p:cTn id="15" dur="10">
                                          <p:stCondLst>
                                            <p:cond delay="492"/>
                                          </p:stCondLst>
                                        </p:cTn>
                                        <p:tgtEl>
                                          <p:spTgt spid="5"/>
                                        </p:tgtEl>
                                      </p:cBhvr>
                                      <p:to x="100000" y="80000"/>
                                    </p:animScale>
                                    <p:animScale>
                                      <p:cBhvr>
                                        <p:cTn id="16" dur="62" decel="50000">
                                          <p:stCondLst>
                                            <p:cond delay="502"/>
                                          </p:stCondLst>
                                        </p:cTn>
                                        <p:tgtEl>
                                          <p:spTgt spid="5"/>
                                        </p:tgtEl>
                                      </p:cBhvr>
                                      <p:to x="100000" y="100000"/>
                                    </p:animScale>
                                    <p:animScale>
                                      <p:cBhvr>
                                        <p:cTn id="17" dur="10">
                                          <p:stCondLst>
                                            <p:cond delay="616"/>
                                          </p:stCondLst>
                                        </p:cTn>
                                        <p:tgtEl>
                                          <p:spTgt spid="5"/>
                                        </p:tgtEl>
                                      </p:cBhvr>
                                      <p:to x="100000" y="90000"/>
                                    </p:animScale>
                                    <p:animScale>
                                      <p:cBhvr>
                                        <p:cTn id="18" dur="62" decel="50000">
                                          <p:stCondLst>
                                            <p:cond delay="625"/>
                                          </p:stCondLst>
                                        </p:cTn>
                                        <p:tgtEl>
                                          <p:spTgt spid="5"/>
                                        </p:tgtEl>
                                      </p:cBhvr>
                                      <p:to x="100000" y="100000"/>
                                    </p:animScale>
                                    <p:animScale>
                                      <p:cBhvr>
                                        <p:cTn id="19" dur="10">
                                          <p:stCondLst>
                                            <p:cond delay="678"/>
                                          </p:stCondLst>
                                        </p:cTn>
                                        <p:tgtEl>
                                          <p:spTgt spid="5"/>
                                        </p:tgtEl>
                                      </p:cBhvr>
                                      <p:to x="100000" y="95000"/>
                                    </p:animScale>
                                    <p:animScale>
                                      <p:cBhvr>
                                        <p:cTn id="20" dur="62" decel="50000">
                                          <p:stCondLst>
                                            <p:cond delay="688"/>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anim calcmode="lin" valueType="num">
                                      <p:cBhvr>
                                        <p:cTn id="26" dur="750" fill="hold"/>
                                        <p:tgtEl>
                                          <p:spTgt spid="3"/>
                                        </p:tgtEl>
                                        <p:attrNameLst>
                                          <p:attrName>ppt_x</p:attrName>
                                        </p:attrNameLst>
                                      </p:cBhvr>
                                      <p:tavLst>
                                        <p:tav tm="0">
                                          <p:val>
                                            <p:strVal val="#ppt_x"/>
                                          </p:val>
                                        </p:tav>
                                        <p:tav tm="100000">
                                          <p:val>
                                            <p:strVal val="#ppt_x"/>
                                          </p:val>
                                        </p:tav>
                                      </p:tavLst>
                                    </p:anim>
                                    <p:anim calcmode="lin" valueType="num">
                                      <p:cBhvr>
                                        <p:cTn id="27"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barn(inVertical)">
                                      <p:cBhvr>
                                        <p:cTn id="3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grpSp>
        <p:nvGrpSpPr>
          <p:cNvPr id="1853" name="Google Shape;1853;p33"/>
          <p:cNvGrpSpPr/>
          <p:nvPr/>
        </p:nvGrpSpPr>
        <p:grpSpPr>
          <a:xfrm>
            <a:off x="675772" y="2723341"/>
            <a:ext cx="1599037" cy="1855282"/>
            <a:chOff x="1113200" y="1006461"/>
            <a:chExt cx="1140703" cy="1323500"/>
          </a:xfrm>
        </p:grpSpPr>
        <p:grpSp>
          <p:nvGrpSpPr>
            <p:cNvPr id="1854" name="Google Shape;1854;p33"/>
            <p:cNvGrpSpPr/>
            <p:nvPr/>
          </p:nvGrpSpPr>
          <p:grpSpPr>
            <a:xfrm>
              <a:off x="1113200" y="1006461"/>
              <a:ext cx="1114400" cy="1323500"/>
              <a:chOff x="2427300" y="3946325"/>
              <a:chExt cx="1114400" cy="1323500"/>
            </a:xfrm>
          </p:grpSpPr>
          <p:sp>
            <p:nvSpPr>
              <p:cNvPr id="1855" name="Google Shape;1855;p33"/>
              <p:cNvSpPr/>
              <p:nvPr/>
            </p:nvSpPr>
            <p:spPr>
              <a:xfrm>
                <a:off x="2427300" y="4061250"/>
                <a:ext cx="1114400" cy="1208575"/>
              </a:xfrm>
              <a:custGeom>
                <a:avLst/>
                <a:gdLst/>
                <a:ahLst/>
                <a:cxnLst/>
                <a:rect l="l" t="t" r="r" b="b"/>
                <a:pathLst>
                  <a:path w="44576" h="48343" extrusionOk="0">
                    <a:moveTo>
                      <a:pt x="27910" y="47625"/>
                    </a:moveTo>
                    <a:cubicBezTo>
                      <a:pt x="27914" y="47631"/>
                      <a:pt x="27919" y="47637"/>
                      <a:pt x="27922" y="47643"/>
                    </a:cubicBezTo>
                    <a:cubicBezTo>
                      <a:pt x="27913" y="47646"/>
                      <a:pt x="27905" y="47648"/>
                      <a:pt x="27896" y="47651"/>
                    </a:cubicBezTo>
                    <a:cubicBezTo>
                      <a:pt x="27900" y="47643"/>
                      <a:pt x="27905" y="47634"/>
                      <a:pt x="27910" y="47625"/>
                    </a:cubicBezTo>
                    <a:close/>
                    <a:moveTo>
                      <a:pt x="24421" y="0"/>
                    </a:moveTo>
                    <a:cubicBezTo>
                      <a:pt x="23171" y="0"/>
                      <a:pt x="22316" y="244"/>
                      <a:pt x="22292" y="250"/>
                    </a:cubicBezTo>
                    <a:cubicBezTo>
                      <a:pt x="22264" y="259"/>
                      <a:pt x="22242" y="282"/>
                      <a:pt x="22235" y="309"/>
                    </a:cubicBezTo>
                    <a:cubicBezTo>
                      <a:pt x="21397" y="513"/>
                      <a:pt x="20610" y="832"/>
                      <a:pt x="19892" y="1246"/>
                    </a:cubicBezTo>
                    <a:cubicBezTo>
                      <a:pt x="14919" y="3866"/>
                      <a:pt x="14898" y="8205"/>
                      <a:pt x="15450" y="10836"/>
                    </a:cubicBezTo>
                    <a:cubicBezTo>
                      <a:pt x="14556" y="11141"/>
                      <a:pt x="13674" y="11509"/>
                      <a:pt x="12812" y="11938"/>
                    </a:cubicBezTo>
                    <a:cubicBezTo>
                      <a:pt x="12589" y="12049"/>
                      <a:pt x="12449" y="12265"/>
                      <a:pt x="12438" y="12515"/>
                    </a:cubicBezTo>
                    <a:cubicBezTo>
                      <a:pt x="12434" y="12661"/>
                      <a:pt x="12473" y="12798"/>
                      <a:pt x="12549" y="12910"/>
                    </a:cubicBezTo>
                    <a:cubicBezTo>
                      <a:pt x="12543" y="12943"/>
                      <a:pt x="12540" y="12977"/>
                      <a:pt x="12540" y="13012"/>
                    </a:cubicBezTo>
                    <a:cubicBezTo>
                      <a:pt x="11596" y="13497"/>
                      <a:pt x="10679" y="14055"/>
                      <a:pt x="9798" y="14680"/>
                    </a:cubicBezTo>
                    <a:cubicBezTo>
                      <a:pt x="9586" y="14557"/>
                      <a:pt x="9361" y="14439"/>
                      <a:pt x="9124" y="14320"/>
                    </a:cubicBezTo>
                    <a:cubicBezTo>
                      <a:pt x="9112" y="14314"/>
                      <a:pt x="9099" y="14311"/>
                      <a:pt x="9086" y="14311"/>
                    </a:cubicBezTo>
                    <a:cubicBezTo>
                      <a:pt x="9068" y="14311"/>
                      <a:pt x="9050" y="14317"/>
                      <a:pt x="9035" y="14329"/>
                    </a:cubicBezTo>
                    <a:cubicBezTo>
                      <a:pt x="4735" y="17665"/>
                      <a:pt x="1742" y="22454"/>
                      <a:pt x="608" y="27812"/>
                    </a:cubicBezTo>
                    <a:cubicBezTo>
                      <a:pt x="601" y="27842"/>
                      <a:pt x="612" y="27876"/>
                      <a:pt x="636" y="27895"/>
                    </a:cubicBezTo>
                    <a:cubicBezTo>
                      <a:pt x="652" y="27907"/>
                      <a:pt x="671" y="27915"/>
                      <a:pt x="691" y="27915"/>
                    </a:cubicBezTo>
                    <a:cubicBezTo>
                      <a:pt x="702" y="27915"/>
                      <a:pt x="714" y="27912"/>
                      <a:pt x="724" y="27907"/>
                    </a:cubicBezTo>
                    <a:cubicBezTo>
                      <a:pt x="744" y="27900"/>
                      <a:pt x="762" y="27892"/>
                      <a:pt x="782" y="27883"/>
                    </a:cubicBezTo>
                    <a:lnTo>
                      <a:pt x="782" y="27883"/>
                    </a:lnTo>
                    <a:cubicBezTo>
                      <a:pt x="752" y="28021"/>
                      <a:pt x="720" y="28159"/>
                      <a:pt x="691" y="28298"/>
                    </a:cubicBezTo>
                    <a:cubicBezTo>
                      <a:pt x="694" y="28296"/>
                      <a:pt x="699" y="28295"/>
                      <a:pt x="702" y="28293"/>
                    </a:cubicBezTo>
                    <a:lnTo>
                      <a:pt x="702" y="28293"/>
                    </a:lnTo>
                    <a:cubicBezTo>
                      <a:pt x="583" y="28803"/>
                      <a:pt x="480" y="29319"/>
                      <a:pt x="395" y="29840"/>
                    </a:cubicBezTo>
                    <a:cubicBezTo>
                      <a:pt x="390" y="29842"/>
                      <a:pt x="386" y="29842"/>
                      <a:pt x="383" y="29843"/>
                    </a:cubicBezTo>
                    <a:cubicBezTo>
                      <a:pt x="337" y="29858"/>
                      <a:pt x="315" y="29907"/>
                      <a:pt x="330" y="29952"/>
                    </a:cubicBezTo>
                    <a:cubicBezTo>
                      <a:pt x="340" y="29981"/>
                      <a:pt x="351" y="30010"/>
                      <a:pt x="362" y="30039"/>
                    </a:cubicBezTo>
                    <a:cubicBezTo>
                      <a:pt x="246" y="30786"/>
                      <a:pt x="163" y="31542"/>
                      <a:pt x="116" y="32307"/>
                    </a:cubicBezTo>
                    <a:cubicBezTo>
                      <a:pt x="0" y="34177"/>
                      <a:pt x="210" y="35181"/>
                      <a:pt x="799" y="35560"/>
                    </a:cubicBezTo>
                    <a:cubicBezTo>
                      <a:pt x="985" y="35682"/>
                      <a:pt x="1203" y="35737"/>
                      <a:pt x="1456" y="35737"/>
                    </a:cubicBezTo>
                    <a:cubicBezTo>
                      <a:pt x="1577" y="35737"/>
                      <a:pt x="1705" y="35724"/>
                      <a:pt x="1842" y="35700"/>
                    </a:cubicBezTo>
                    <a:cubicBezTo>
                      <a:pt x="1943" y="36178"/>
                      <a:pt x="2074" y="36638"/>
                      <a:pt x="2236" y="37082"/>
                    </a:cubicBezTo>
                    <a:cubicBezTo>
                      <a:pt x="2235" y="37086"/>
                      <a:pt x="2233" y="37089"/>
                      <a:pt x="2233" y="37092"/>
                    </a:cubicBezTo>
                    <a:cubicBezTo>
                      <a:pt x="2183" y="37244"/>
                      <a:pt x="2150" y="37403"/>
                      <a:pt x="2135" y="37569"/>
                    </a:cubicBezTo>
                    <a:cubicBezTo>
                      <a:pt x="2056" y="38417"/>
                      <a:pt x="2446" y="39353"/>
                      <a:pt x="3325" y="40427"/>
                    </a:cubicBezTo>
                    <a:cubicBezTo>
                      <a:pt x="3352" y="40459"/>
                      <a:pt x="3380" y="40493"/>
                      <a:pt x="3407" y="40526"/>
                    </a:cubicBezTo>
                    <a:cubicBezTo>
                      <a:pt x="4419" y="41731"/>
                      <a:pt x="5354" y="42335"/>
                      <a:pt x="6202" y="42335"/>
                    </a:cubicBezTo>
                    <a:cubicBezTo>
                      <a:pt x="6350" y="42335"/>
                      <a:pt x="6495" y="42316"/>
                      <a:pt x="6638" y="42280"/>
                    </a:cubicBezTo>
                    <a:cubicBezTo>
                      <a:pt x="6650" y="42277"/>
                      <a:pt x="6662" y="42275"/>
                      <a:pt x="6674" y="42272"/>
                    </a:cubicBezTo>
                    <a:cubicBezTo>
                      <a:pt x="8638" y="43447"/>
                      <a:pt x="11192" y="44285"/>
                      <a:pt x="14372" y="44754"/>
                    </a:cubicBezTo>
                    <a:lnTo>
                      <a:pt x="14255" y="45264"/>
                    </a:lnTo>
                    <a:cubicBezTo>
                      <a:pt x="14242" y="45316"/>
                      <a:pt x="14231" y="45367"/>
                      <a:pt x="14222" y="45421"/>
                    </a:cubicBezTo>
                    <a:cubicBezTo>
                      <a:pt x="14196" y="45421"/>
                      <a:pt x="14170" y="45422"/>
                      <a:pt x="14145" y="45425"/>
                    </a:cubicBezTo>
                    <a:cubicBezTo>
                      <a:pt x="13715" y="45489"/>
                      <a:pt x="13440" y="46060"/>
                      <a:pt x="13533" y="46700"/>
                    </a:cubicBezTo>
                    <a:cubicBezTo>
                      <a:pt x="13621" y="47302"/>
                      <a:pt x="14003" y="47752"/>
                      <a:pt x="14406" y="47752"/>
                    </a:cubicBezTo>
                    <a:cubicBezTo>
                      <a:pt x="14432" y="47752"/>
                      <a:pt x="14457" y="47749"/>
                      <a:pt x="14483" y="47746"/>
                    </a:cubicBezTo>
                    <a:cubicBezTo>
                      <a:pt x="14667" y="47719"/>
                      <a:pt x="14822" y="47601"/>
                      <a:pt x="14933" y="47423"/>
                    </a:cubicBezTo>
                    <a:cubicBezTo>
                      <a:pt x="15015" y="47578"/>
                      <a:pt x="15121" y="47707"/>
                      <a:pt x="15242" y="47798"/>
                    </a:cubicBezTo>
                    <a:cubicBezTo>
                      <a:pt x="15365" y="47891"/>
                      <a:pt x="15497" y="47938"/>
                      <a:pt x="15629" y="47938"/>
                    </a:cubicBezTo>
                    <a:cubicBezTo>
                      <a:pt x="15655" y="47938"/>
                      <a:pt x="15683" y="47935"/>
                      <a:pt x="15708" y="47932"/>
                    </a:cubicBezTo>
                    <a:cubicBezTo>
                      <a:pt x="15860" y="47909"/>
                      <a:pt x="15995" y="47825"/>
                      <a:pt x="16102" y="47692"/>
                    </a:cubicBezTo>
                    <a:cubicBezTo>
                      <a:pt x="16138" y="47705"/>
                      <a:pt x="16174" y="47718"/>
                      <a:pt x="16212" y="47730"/>
                    </a:cubicBezTo>
                    <a:cubicBezTo>
                      <a:pt x="16241" y="47771"/>
                      <a:pt x="16272" y="47810"/>
                      <a:pt x="16303" y="47847"/>
                    </a:cubicBezTo>
                    <a:cubicBezTo>
                      <a:pt x="16461" y="48029"/>
                      <a:pt x="16650" y="48124"/>
                      <a:pt x="16838" y="48124"/>
                    </a:cubicBezTo>
                    <a:cubicBezTo>
                      <a:pt x="16865" y="48124"/>
                      <a:pt x="16891" y="48123"/>
                      <a:pt x="16918" y="48118"/>
                    </a:cubicBezTo>
                    <a:cubicBezTo>
                      <a:pt x="17029" y="48102"/>
                      <a:pt x="17131" y="48053"/>
                      <a:pt x="17219" y="47976"/>
                    </a:cubicBezTo>
                    <a:cubicBezTo>
                      <a:pt x="17246" y="47980"/>
                      <a:pt x="17274" y="47985"/>
                      <a:pt x="17299" y="47988"/>
                    </a:cubicBezTo>
                    <a:cubicBezTo>
                      <a:pt x="17437" y="48208"/>
                      <a:pt x="17632" y="48343"/>
                      <a:pt x="17838" y="48343"/>
                    </a:cubicBezTo>
                    <a:cubicBezTo>
                      <a:pt x="17861" y="48343"/>
                      <a:pt x="17882" y="48341"/>
                      <a:pt x="17905" y="48338"/>
                    </a:cubicBezTo>
                    <a:cubicBezTo>
                      <a:pt x="18075" y="48314"/>
                      <a:pt x="18215" y="48199"/>
                      <a:pt x="18307" y="48029"/>
                    </a:cubicBezTo>
                    <a:cubicBezTo>
                      <a:pt x="19048" y="47982"/>
                      <a:pt x="19879" y="47766"/>
                      <a:pt x="20797" y="47297"/>
                    </a:cubicBezTo>
                    <a:cubicBezTo>
                      <a:pt x="21423" y="46978"/>
                      <a:pt x="21793" y="46307"/>
                      <a:pt x="21740" y="45591"/>
                    </a:cubicBezTo>
                    <a:lnTo>
                      <a:pt x="21714" y="45191"/>
                    </a:lnTo>
                    <a:cubicBezTo>
                      <a:pt x="21758" y="45191"/>
                      <a:pt x="21801" y="45191"/>
                      <a:pt x="21845" y="45190"/>
                    </a:cubicBezTo>
                    <a:cubicBezTo>
                      <a:pt x="22068" y="45187"/>
                      <a:pt x="22288" y="45184"/>
                      <a:pt x="22508" y="45179"/>
                    </a:cubicBezTo>
                    <a:lnTo>
                      <a:pt x="22508" y="45179"/>
                    </a:lnTo>
                    <a:lnTo>
                      <a:pt x="22481" y="45595"/>
                    </a:lnTo>
                    <a:cubicBezTo>
                      <a:pt x="22478" y="45638"/>
                      <a:pt x="22476" y="45680"/>
                      <a:pt x="22476" y="45721"/>
                    </a:cubicBezTo>
                    <a:cubicBezTo>
                      <a:pt x="22476" y="46180"/>
                      <a:pt x="22658" y="46618"/>
                      <a:pt x="22977" y="46933"/>
                    </a:cubicBezTo>
                    <a:cubicBezTo>
                      <a:pt x="23093" y="47047"/>
                      <a:pt x="23228" y="47145"/>
                      <a:pt x="23376" y="47221"/>
                    </a:cubicBezTo>
                    <a:cubicBezTo>
                      <a:pt x="23962" y="47520"/>
                      <a:pt x="24512" y="47714"/>
                      <a:pt x="25024" y="47825"/>
                    </a:cubicBezTo>
                    <a:cubicBezTo>
                      <a:pt x="25266" y="47894"/>
                      <a:pt x="25500" y="47944"/>
                      <a:pt x="25728" y="47979"/>
                    </a:cubicBezTo>
                    <a:cubicBezTo>
                      <a:pt x="25819" y="48176"/>
                      <a:pt x="25968" y="48311"/>
                      <a:pt x="26155" y="48338"/>
                    </a:cubicBezTo>
                    <a:cubicBezTo>
                      <a:pt x="26177" y="48341"/>
                      <a:pt x="26200" y="48343"/>
                      <a:pt x="26221" y="48343"/>
                    </a:cubicBezTo>
                    <a:cubicBezTo>
                      <a:pt x="26413" y="48343"/>
                      <a:pt x="26595" y="48226"/>
                      <a:pt x="26730" y="48033"/>
                    </a:cubicBezTo>
                    <a:cubicBezTo>
                      <a:pt x="26788" y="48030"/>
                      <a:pt x="26844" y="48027"/>
                      <a:pt x="26900" y="48023"/>
                    </a:cubicBezTo>
                    <a:cubicBezTo>
                      <a:pt x="26974" y="48073"/>
                      <a:pt x="27055" y="48106"/>
                      <a:pt x="27141" y="48118"/>
                    </a:cubicBezTo>
                    <a:cubicBezTo>
                      <a:pt x="27169" y="48123"/>
                      <a:pt x="27195" y="48124"/>
                      <a:pt x="27222" y="48124"/>
                    </a:cubicBezTo>
                    <a:cubicBezTo>
                      <a:pt x="27399" y="48124"/>
                      <a:pt x="27576" y="48039"/>
                      <a:pt x="27727" y="47878"/>
                    </a:cubicBezTo>
                    <a:cubicBezTo>
                      <a:pt x="27835" y="47850"/>
                      <a:pt x="27941" y="47818"/>
                      <a:pt x="28043" y="47783"/>
                    </a:cubicBezTo>
                    <a:cubicBezTo>
                      <a:pt x="28133" y="47863"/>
                      <a:pt x="28237" y="47915"/>
                      <a:pt x="28351" y="47932"/>
                    </a:cubicBezTo>
                    <a:cubicBezTo>
                      <a:pt x="28377" y="47935"/>
                      <a:pt x="28404" y="47936"/>
                      <a:pt x="28430" y="47936"/>
                    </a:cubicBezTo>
                    <a:cubicBezTo>
                      <a:pt x="28562" y="47936"/>
                      <a:pt x="28694" y="47889"/>
                      <a:pt x="28817" y="47798"/>
                    </a:cubicBezTo>
                    <a:cubicBezTo>
                      <a:pt x="28939" y="47707"/>
                      <a:pt x="29045" y="47578"/>
                      <a:pt x="29127" y="47421"/>
                    </a:cubicBezTo>
                    <a:cubicBezTo>
                      <a:pt x="29238" y="47599"/>
                      <a:pt x="29393" y="47719"/>
                      <a:pt x="29576" y="47746"/>
                    </a:cubicBezTo>
                    <a:cubicBezTo>
                      <a:pt x="29602" y="47749"/>
                      <a:pt x="29628" y="47751"/>
                      <a:pt x="29654" y="47751"/>
                    </a:cubicBezTo>
                    <a:cubicBezTo>
                      <a:pt x="30056" y="47751"/>
                      <a:pt x="30439" y="47300"/>
                      <a:pt x="30527" y="46699"/>
                    </a:cubicBezTo>
                    <a:cubicBezTo>
                      <a:pt x="30613" y="46105"/>
                      <a:pt x="30383" y="45569"/>
                      <a:pt x="30003" y="45446"/>
                    </a:cubicBezTo>
                    <a:cubicBezTo>
                      <a:pt x="29994" y="45380"/>
                      <a:pt x="29980" y="45311"/>
                      <a:pt x="29962" y="45244"/>
                    </a:cubicBezTo>
                    <a:lnTo>
                      <a:pt x="29806" y="44560"/>
                    </a:lnTo>
                    <a:cubicBezTo>
                      <a:pt x="32935" y="44048"/>
                      <a:pt x="35453" y="43236"/>
                      <a:pt x="37421" y="42144"/>
                    </a:cubicBezTo>
                    <a:cubicBezTo>
                      <a:pt x="37566" y="42208"/>
                      <a:pt x="37715" y="42254"/>
                      <a:pt x="37867" y="42278"/>
                    </a:cubicBezTo>
                    <a:cubicBezTo>
                      <a:pt x="38009" y="42315"/>
                      <a:pt x="38155" y="42333"/>
                      <a:pt x="38303" y="42333"/>
                    </a:cubicBezTo>
                    <a:cubicBezTo>
                      <a:pt x="39150" y="42333"/>
                      <a:pt x="40085" y="41730"/>
                      <a:pt x="41098" y="40526"/>
                    </a:cubicBezTo>
                    <a:cubicBezTo>
                      <a:pt x="41125" y="40493"/>
                      <a:pt x="41154" y="40459"/>
                      <a:pt x="41180" y="40426"/>
                    </a:cubicBezTo>
                    <a:cubicBezTo>
                      <a:pt x="42059" y="39353"/>
                      <a:pt x="42449" y="38417"/>
                      <a:pt x="42370" y="37569"/>
                    </a:cubicBezTo>
                    <a:cubicBezTo>
                      <a:pt x="42355" y="37403"/>
                      <a:pt x="42321" y="37244"/>
                      <a:pt x="42271" y="37092"/>
                    </a:cubicBezTo>
                    <a:cubicBezTo>
                      <a:pt x="42263" y="37062"/>
                      <a:pt x="42256" y="37031"/>
                      <a:pt x="42247" y="37001"/>
                    </a:cubicBezTo>
                    <a:cubicBezTo>
                      <a:pt x="42389" y="36656"/>
                      <a:pt x="42514" y="36300"/>
                      <a:pt x="42620" y="35934"/>
                    </a:cubicBezTo>
                    <a:cubicBezTo>
                      <a:pt x="42831" y="35996"/>
                      <a:pt x="43024" y="36031"/>
                      <a:pt x="43200" y="36031"/>
                    </a:cubicBezTo>
                    <a:cubicBezTo>
                      <a:pt x="43388" y="36031"/>
                      <a:pt x="43557" y="35991"/>
                      <a:pt x="43707" y="35910"/>
                    </a:cubicBezTo>
                    <a:cubicBezTo>
                      <a:pt x="44243" y="35615"/>
                      <a:pt x="44501" y="34783"/>
                      <a:pt x="44544" y="33210"/>
                    </a:cubicBezTo>
                    <a:cubicBezTo>
                      <a:pt x="44576" y="32079"/>
                      <a:pt x="44506" y="30959"/>
                      <a:pt x="44340" y="29854"/>
                    </a:cubicBezTo>
                    <a:cubicBezTo>
                      <a:pt x="44343" y="29843"/>
                      <a:pt x="44346" y="29831"/>
                      <a:pt x="44348" y="29820"/>
                    </a:cubicBezTo>
                    <a:cubicBezTo>
                      <a:pt x="44357" y="29788"/>
                      <a:pt x="44345" y="29757"/>
                      <a:pt x="44322" y="29737"/>
                    </a:cubicBezTo>
                    <a:cubicBezTo>
                      <a:pt x="44021" y="27815"/>
                      <a:pt x="43428" y="25943"/>
                      <a:pt x="42558" y="24159"/>
                    </a:cubicBezTo>
                    <a:lnTo>
                      <a:pt x="42558" y="24159"/>
                    </a:lnTo>
                    <a:cubicBezTo>
                      <a:pt x="42605" y="24165"/>
                      <a:pt x="42651" y="24170"/>
                      <a:pt x="42696" y="24176"/>
                    </a:cubicBezTo>
                    <a:cubicBezTo>
                      <a:pt x="42634" y="24041"/>
                      <a:pt x="42570" y="23906"/>
                      <a:pt x="42505" y="23771"/>
                    </a:cubicBezTo>
                    <a:lnTo>
                      <a:pt x="42505" y="23771"/>
                    </a:lnTo>
                    <a:cubicBezTo>
                      <a:pt x="42564" y="23778"/>
                      <a:pt x="42625" y="23786"/>
                      <a:pt x="42686" y="23793"/>
                    </a:cubicBezTo>
                    <a:cubicBezTo>
                      <a:pt x="42716" y="23793"/>
                      <a:pt x="42746" y="23783"/>
                      <a:pt x="42764" y="23758"/>
                    </a:cubicBezTo>
                    <a:cubicBezTo>
                      <a:pt x="42783" y="23734"/>
                      <a:pt x="42786" y="23701"/>
                      <a:pt x="42774" y="23672"/>
                    </a:cubicBezTo>
                    <a:cubicBezTo>
                      <a:pt x="40982" y="19769"/>
                      <a:pt x="37929" y="16332"/>
                      <a:pt x="33944" y="13731"/>
                    </a:cubicBezTo>
                    <a:cubicBezTo>
                      <a:pt x="33929" y="13722"/>
                      <a:pt x="33913" y="13718"/>
                      <a:pt x="33896" y="13718"/>
                    </a:cubicBezTo>
                    <a:cubicBezTo>
                      <a:pt x="33879" y="13718"/>
                      <a:pt x="33862" y="13723"/>
                      <a:pt x="33848" y="13733"/>
                    </a:cubicBezTo>
                    <a:cubicBezTo>
                      <a:pt x="33644" y="13877"/>
                      <a:pt x="33448" y="14044"/>
                      <a:pt x="33259" y="14235"/>
                    </a:cubicBezTo>
                    <a:cubicBezTo>
                      <a:pt x="32806" y="13959"/>
                      <a:pt x="32344" y="13696"/>
                      <a:pt x="31879" y="13449"/>
                    </a:cubicBezTo>
                    <a:cubicBezTo>
                      <a:pt x="31886" y="13412"/>
                      <a:pt x="31867" y="13376"/>
                      <a:pt x="31834" y="13358"/>
                    </a:cubicBezTo>
                    <a:cubicBezTo>
                      <a:pt x="31822" y="13352"/>
                      <a:pt x="31810" y="13349"/>
                      <a:pt x="31797" y="13349"/>
                    </a:cubicBezTo>
                    <a:cubicBezTo>
                      <a:pt x="31775" y="13349"/>
                      <a:pt x="31753" y="13358"/>
                      <a:pt x="31737" y="13373"/>
                    </a:cubicBezTo>
                    <a:cubicBezTo>
                      <a:pt x="31652" y="13329"/>
                      <a:pt x="31565" y="13283"/>
                      <a:pt x="31480" y="13241"/>
                    </a:cubicBezTo>
                    <a:cubicBezTo>
                      <a:pt x="32564" y="12876"/>
                      <a:pt x="33411" y="12318"/>
                      <a:pt x="33590" y="11348"/>
                    </a:cubicBezTo>
                    <a:cubicBezTo>
                      <a:pt x="33692" y="11081"/>
                      <a:pt x="33719" y="10803"/>
                      <a:pt x="33674" y="10511"/>
                    </a:cubicBezTo>
                    <a:cubicBezTo>
                      <a:pt x="33595" y="10007"/>
                      <a:pt x="33436" y="9537"/>
                      <a:pt x="33209" y="9108"/>
                    </a:cubicBezTo>
                    <a:cubicBezTo>
                      <a:pt x="33231" y="8773"/>
                      <a:pt x="33225" y="8415"/>
                      <a:pt x="33185" y="8031"/>
                    </a:cubicBezTo>
                    <a:cubicBezTo>
                      <a:pt x="33174" y="7581"/>
                      <a:pt x="33121" y="7209"/>
                      <a:pt x="33059" y="6915"/>
                    </a:cubicBezTo>
                    <a:cubicBezTo>
                      <a:pt x="33249" y="6497"/>
                      <a:pt x="33363" y="6037"/>
                      <a:pt x="33384" y="5553"/>
                    </a:cubicBezTo>
                    <a:lnTo>
                      <a:pt x="33815" y="5561"/>
                    </a:lnTo>
                    <a:lnTo>
                      <a:pt x="33818" y="5561"/>
                    </a:lnTo>
                    <a:cubicBezTo>
                      <a:pt x="33903" y="5561"/>
                      <a:pt x="33973" y="5492"/>
                      <a:pt x="33974" y="5407"/>
                    </a:cubicBezTo>
                    <a:cubicBezTo>
                      <a:pt x="33978" y="5321"/>
                      <a:pt x="33908" y="5248"/>
                      <a:pt x="33821" y="5246"/>
                    </a:cubicBezTo>
                    <a:lnTo>
                      <a:pt x="32414" y="5219"/>
                    </a:lnTo>
                    <a:cubicBezTo>
                      <a:pt x="32388" y="5161"/>
                      <a:pt x="32361" y="5105"/>
                      <a:pt x="32333" y="5049"/>
                    </a:cubicBezTo>
                    <a:cubicBezTo>
                      <a:pt x="32365" y="5023"/>
                      <a:pt x="32376" y="4978"/>
                      <a:pt x="32356" y="4941"/>
                    </a:cubicBezTo>
                    <a:cubicBezTo>
                      <a:pt x="30080" y="762"/>
                      <a:pt x="26632" y="0"/>
                      <a:pt x="24421" y="0"/>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3033950" y="3946325"/>
                <a:ext cx="56675" cy="97500"/>
              </a:xfrm>
              <a:custGeom>
                <a:avLst/>
                <a:gdLst/>
                <a:ahLst/>
                <a:cxnLst/>
                <a:rect l="l" t="t" r="r" b="b"/>
                <a:pathLst>
                  <a:path w="2267" h="3900" extrusionOk="0">
                    <a:moveTo>
                      <a:pt x="2172" y="1"/>
                    </a:moveTo>
                    <a:cubicBezTo>
                      <a:pt x="2164" y="1"/>
                      <a:pt x="2156" y="2"/>
                      <a:pt x="2148" y="4"/>
                    </a:cubicBezTo>
                    <a:cubicBezTo>
                      <a:pt x="15" y="587"/>
                      <a:pt x="0" y="3783"/>
                      <a:pt x="0" y="3815"/>
                    </a:cubicBezTo>
                    <a:cubicBezTo>
                      <a:pt x="2" y="3862"/>
                      <a:pt x="40" y="3900"/>
                      <a:pt x="85" y="3900"/>
                    </a:cubicBezTo>
                    <a:lnTo>
                      <a:pt x="87" y="3900"/>
                    </a:lnTo>
                    <a:cubicBezTo>
                      <a:pt x="134" y="3900"/>
                      <a:pt x="172" y="3860"/>
                      <a:pt x="172" y="3813"/>
                    </a:cubicBezTo>
                    <a:cubicBezTo>
                      <a:pt x="170" y="3783"/>
                      <a:pt x="185" y="716"/>
                      <a:pt x="2194" y="168"/>
                    </a:cubicBezTo>
                    <a:cubicBezTo>
                      <a:pt x="2239" y="156"/>
                      <a:pt x="2267" y="109"/>
                      <a:pt x="2253" y="64"/>
                    </a:cubicBezTo>
                    <a:cubicBezTo>
                      <a:pt x="2243" y="26"/>
                      <a:pt x="2209" y="1"/>
                      <a:pt x="2172" y="1"/>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2937875" y="3951400"/>
                <a:ext cx="62075" cy="98500"/>
              </a:xfrm>
              <a:custGeom>
                <a:avLst/>
                <a:gdLst/>
                <a:ahLst/>
                <a:cxnLst/>
                <a:rect l="l" t="t" r="r" b="b"/>
                <a:pathLst>
                  <a:path w="2483" h="3940" extrusionOk="0">
                    <a:moveTo>
                      <a:pt x="95" y="0"/>
                    </a:moveTo>
                    <a:cubicBezTo>
                      <a:pt x="59" y="0"/>
                      <a:pt x="25" y="24"/>
                      <a:pt x="14" y="61"/>
                    </a:cubicBezTo>
                    <a:cubicBezTo>
                      <a:pt x="1" y="105"/>
                      <a:pt x="25" y="154"/>
                      <a:pt x="70" y="167"/>
                    </a:cubicBezTo>
                    <a:cubicBezTo>
                      <a:pt x="1540" y="635"/>
                      <a:pt x="2298" y="3841"/>
                      <a:pt x="2305" y="3873"/>
                    </a:cubicBezTo>
                    <a:cubicBezTo>
                      <a:pt x="2314" y="3912"/>
                      <a:pt x="2349" y="3940"/>
                      <a:pt x="2389" y="3940"/>
                    </a:cubicBezTo>
                    <a:cubicBezTo>
                      <a:pt x="2395" y="3940"/>
                      <a:pt x="2401" y="3938"/>
                      <a:pt x="2408" y="3937"/>
                    </a:cubicBezTo>
                    <a:cubicBezTo>
                      <a:pt x="2454" y="3926"/>
                      <a:pt x="2483" y="3881"/>
                      <a:pt x="2472" y="3835"/>
                    </a:cubicBezTo>
                    <a:cubicBezTo>
                      <a:pt x="2440" y="3700"/>
                      <a:pt x="1684" y="501"/>
                      <a:pt x="121" y="5"/>
                    </a:cubicBezTo>
                    <a:cubicBezTo>
                      <a:pt x="112" y="2"/>
                      <a:pt x="103" y="0"/>
                      <a:pt x="95" y="0"/>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2877725" y="4012450"/>
                <a:ext cx="77325" cy="41475"/>
              </a:xfrm>
              <a:custGeom>
                <a:avLst/>
                <a:gdLst/>
                <a:ahLst/>
                <a:cxnLst/>
                <a:rect l="l" t="t" r="r" b="b"/>
                <a:pathLst>
                  <a:path w="3093" h="1659" extrusionOk="0">
                    <a:moveTo>
                      <a:pt x="92" y="1"/>
                    </a:moveTo>
                    <a:cubicBezTo>
                      <a:pt x="51" y="1"/>
                      <a:pt x="15" y="32"/>
                      <a:pt x="8" y="74"/>
                    </a:cubicBezTo>
                    <a:cubicBezTo>
                      <a:pt x="0" y="119"/>
                      <a:pt x="32" y="163"/>
                      <a:pt x="78" y="171"/>
                    </a:cubicBezTo>
                    <a:cubicBezTo>
                      <a:pt x="1532" y="414"/>
                      <a:pt x="2927" y="1625"/>
                      <a:pt x="2943" y="1637"/>
                    </a:cubicBezTo>
                    <a:cubicBezTo>
                      <a:pt x="2958" y="1651"/>
                      <a:pt x="2977" y="1659"/>
                      <a:pt x="2999" y="1659"/>
                    </a:cubicBezTo>
                    <a:cubicBezTo>
                      <a:pt x="3021" y="1659"/>
                      <a:pt x="3046" y="1648"/>
                      <a:pt x="3062" y="1630"/>
                    </a:cubicBezTo>
                    <a:cubicBezTo>
                      <a:pt x="3093" y="1593"/>
                      <a:pt x="3090" y="1540"/>
                      <a:pt x="3055" y="1510"/>
                    </a:cubicBezTo>
                    <a:cubicBezTo>
                      <a:pt x="2996" y="1458"/>
                      <a:pt x="1610" y="254"/>
                      <a:pt x="107" y="2"/>
                    </a:cubicBezTo>
                    <a:cubicBezTo>
                      <a:pt x="102" y="1"/>
                      <a:pt x="97" y="1"/>
                      <a:pt x="92" y="1"/>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33"/>
            <p:cNvGrpSpPr/>
            <p:nvPr/>
          </p:nvGrpSpPr>
          <p:grpSpPr>
            <a:xfrm>
              <a:off x="1125643" y="1006461"/>
              <a:ext cx="1122725" cy="1323500"/>
              <a:chOff x="2286225" y="2954509"/>
              <a:chExt cx="1122725" cy="1323500"/>
            </a:xfrm>
          </p:grpSpPr>
          <p:sp>
            <p:nvSpPr>
              <p:cNvPr id="1860" name="Google Shape;1860;p33"/>
              <p:cNvSpPr/>
              <p:nvPr/>
            </p:nvSpPr>
            <p:spPr>
              <a:xfrm>
                <a:off x="2869700" y="2956875"/>
                <a:ext cx="56100" cy="81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1" name="Google Shape;1861;p33"/>
              <p:cNvGrpSpPr/>
              <p:nvPr/>
            </p:nvGrpSpPr>
            <p:grpSpPr>
              <a:xfrm>
                <a:off x="2286225" y="2954509"/>
                <a:ext cx="1122725" cy="1323500"/>
                <a:chOff x="2329100" y="2936413"/>
                <a:chExt cx="1122725" cy="1323500"/>
              </a:xfrm>
            </p:grpSpPr>
            <p:grpSp>
              <p:nvGrpSpPr>
                <p:cNvPr id="1862" name="Google Shape;1862;p33"/>
                <p:cNvGrpSpPr/>
                <p:nvPr/>
              </p:nvGrpSpPr>
              <p:grpSpPr>
                <a:xfrm>
                  <a:off x="2329100" y="3276200"/>
                  <a:ext cx="1122725" cy="886200"/>
                  <a:chOff x="178000" y="3072513"/>
                  <a:chExt cx="1122725" cy="886200"/>
                </a:xfrm>
              </p:grpSpPr>
              <p:sp>
                <p:nvSpPr>
                  <p:cNvPr id="1863" name="Google Shape;1863;p33"/>
                  <p:cNvSpPr/>
                  <p:nvPr/>
                </p:nvSpPr>
                <p:spPr>
                  <a:xfrm>
                    <a:off x="205300" y="3126138"/>
                    <a:ext cx="1057900" cy="832575"/>
                  </a:xfrm>
                  <a:custGeom>
                    <a:avLst/>
                    <a:gdLst/>
                    <a:ahLst/>
                    <a:cxnLst/>
                    <a:rect l="l" t="t" r="r" b="b"/>
                    <a:pathLst>
                      <a:path w="42316" h="33303" extrusionOk="0">
                        <a:moveTo>
                          <a:pt x="20763" y="0"/>
                        </a:moveTo>
                        <a:cubicBezTo>
                          <a:pt x="11265" y="0"/>
                          <a:pt x="1270" y="7985"/>
                          <a:pt x="515" y="20184"/>
                        </a:cubicBezTo>
                        <a:cubicBezTo>
                          <a:pt x="1" y="28485"/>
                          <a:pt x="5916" y="33303"/>
                          <a:pt x="19951" y="33303"/>
                        </a:cubicBezTo>
                        <a:cubicBezTo>
                          <a:pt x="20215" y="33303"/>
                          <a:pt x="20482" y="33301"/>
                          <a:pt x="20752" y="33297"/>
                        </a:cubicBezTo>
                        <a:cubicBezTo>
                          <a:pt x="35648" y="33109"/>
                          <a:pt x="41769" y="28612"/>
                          <a:pt x="41975" y="21023"/>
                        </a:cubicBezTo>
                        <a:cubicBezTo>
                          <a:pt x="42315" y="8610"/>
                          <a:pt x="29980" y="246"/>
                          <a:pt x="21222" y="6"/>
                        </a:cubicBezTo>
                        <a:cubicBezTo>
                          <a:pt x="21069" y="2"/>
                          <a:pt x="20916" y="0"/>
                          <a:pt x="2076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3"/>
                  <p:cNvSpPr/>
                  <p:nvPr/>
                </p:nvSpPr>
                <p:spPr>
                  <a:xfrm>
                    <a:off x="210675" y="3112338"/>
                    <a:ext cx="1050025" cy="836800"/>
                  </a:xfrm>
                  <a:custGeom>
                    <a:avLst/>
                    <a:gdLst/>
                    <a:ahLst/>
                    <a:cxnLst/>
                    <a:rect l="l" t="t" r="r" b="b"/>
                    <a:pathLst>
                      <a:path w="42001" h="33472" extrusionOk="0">
                        <a:moveTo>
                          <a:pt x="20553" y="170"/>
                        </a:moveTo>
                        <a:cubicBezTo>
                          <a:pt x="20704" y="170"/>
                          <a:pt x="20856" y="171"/>
                          <a:pt x="21006" y="176"/>
                        </a:cubicBezTo>
                        <a:cubicBezTo>
                          <a:pt x="25503" y="299"/>
                          <a:pt x="30764" y="2568"/>
                          <a:pt x="34739" y="6097"/>
                        </a:cubicBezTo>
                        <a:cubicBezTo>
                          <a:pt x="39365" y="10205"/>
                          <a:pt x="41827" y="15533"/>
                          <a:pt x="41675" y="21105"/>
                        </a:cubicBezTo>
                        <a:cubicBezTo>
                          <a:pt x="41457" y="29131"/>
                          <a:pt x="34541" y="33119"/>
                          <a:pt x="20537" y="33297"/>
                        </a:cubicBezTo>
                        <a:cubicBezTo>
                          <a:pt x="20254" y="33301"/>
                          <a:pt x="19973" y="33303"/>
                          <a:pt x="19696" y="33303"/>
                        </a:cubicBezTo>
                        <a:cubicBezTo>
                          <a:pt x="11656" y="33303"/>
                          <a:pt x="6056" y="31688"/>
                          <a:pt x="3039" y="28519"/>
                        </a:cubicBezTo>
                        <a:cubicBezTo>
                          <a:pt x="1068" y="26449"/>
                          <a:pt x="174" y="23673"/>
                          <a:pt x="385" y="20273"/>
                        </a:cubicBezTo>
                        <a:cubicBezTo>
                          <a:pt x="1161" y="7739"/>
                          <a:pt x="11364" y="170"/>
                          <a:pt x="20553" y="170"/>
                        </a:cubicBezTo>
                        <a:close/>
                        <a:moveTo>
                          <a:pt x="20568" y="0"/>
                        </a:moveTo>
                        <a:cubicBezTo>
                          <a:pt x="15871" y="0"/>
                          <a:pt x="11044" y="1937"/>
                          <a:pt x="7271" y="5369"/>
                        </a:cubicBezTo>
                        <a:cubicBezTo>
                          <a:pt x="3078" y="9184"/>
                          <a:pt x="573" y="14474"/>
                          <a:pt x="215" y="20262"/>
                        </a:cubicBezTo>
                        <a:cubicBezTo>
                          <a:pt x="1" y="23713"/>
                          <a:pt x="910" y="26531"/>
                          <a:pt x="2916" y="28636"/>
                        </a:cubicBezTo>
                        <a:cubicBezTo>
                          <a:pt x="5972" y="31847"/>
                          <a:pt x="11631" y="33471"/>
                          <a:pt x="19746" y="33471"/>
                        </a:cubicBezTo>
                        <a:cubicBezTo>
                          <a:pt x="20007" y="33471"/>
                          <a:pt x="20273" y="33470"/>
                          <a:pt x="20538" y="33467"/>
                        </a:cubicBezTo>
                        <a:cubicBezTo>
                          <a:pt x="34654" y="33288"/>
                          <a:pt x="41624" y="29246"/>
                          <a:pt x="41847" y="21109"/>
                        </a:cubicBezTo>
                        <a:cubicBezTo>
                          <a:pt x="42000" y="15488"/>
                          <a:pt x="39516" y="10110"/>
                          <a:pt x="34853" y="5971"/>
                        </a:cubicBezTo>
                        <a:cubicBezTo>
                          <a:pt x="30849" y="2415"/>
                          <a:pt x="25545" y="130"/>
                          <a:pt x="21010" y="6"/>
                        </a:cubicBezTo>
                        <a:cubicBezTo>
                          <a:pt x="20863" y="2"/>
                          <a:pt x="20716" y="0"/>
                          <a:pt x="2056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3"/>
                  <p:cNvSpPr/>
                  <p:nvPr/>
                </p:nvSpPr>
                <p:spPr>
                  <a:xfrm>
                    <a:off x="179225" y="3097988"/>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3"/>
                  <p:cNvSpPr/>
                  <p:nvPr/>
                </p:nvSpPr>
                <p:spPr>
                  <a:xfrm>
                    <a:off x="179225" y="3495988"/>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179225" y="3532338"/>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197025" y="3475163"/>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3"/>
                  <p:cNvSpPr/>
                  <p:nvPr/>
                </p:nvSpPr>
                <p:spPr>
                  <a:xfrm>
                    <a:off x="178000" y="3095888"/>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3"/>
                  <p:cNvSpPr/>
                  <p:nvPr/>
                </p:nvSpPr>
                <p:spPr>
                  <a:xfrm>
                    <a:off x="185875" y="3493838"/>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508625" y="3307788"/>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3"/>
                  <p:cNvSpPr/>
                  <p:nvPr/>
                </p:nvSpPr>
                <p:spPr>
                  <a:xfrm>
                    <a:off x="952300" y="3185563"/>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p:nvPr/>
                </p:nvSpPr>
                <p:spPr>
                  <a:xfrm>
                    <a:off x="195275" y="3200363"/>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3"/>
                  <p:cNvSpPr/>
                  <p:nvPr/>
                </p:nvSpPr>
                <p:spPr>
                  <a:xfrm>
                    <a:off x="248225" y="3230013"/>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3"/>
                  <p:cNvSpPr/>
                  <p:nvPr/>
                </p:nvSpPr>
                <p:spPr>
                  <a:xfrm>
                    <a:off x="265350" y="3265763"/>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284425" y="3282288"/>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a:off x="304925" y="3303638"/>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3"/>
                  <p:cNvSpPr/>
                  <p:nvPr/>
                </p:nvSpPr>
                <p:spPr>
                  <a:xfrm>
                    <a:off x="325425" y="3324963"/>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3"/>
                  <p:cNvSpPr/>
                  <p:nvPr/>
                </p:nvSpPr>
                <p:spPr>
                  <a:xfrm>
                    <a:off x="488575" y="3086313"/>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507925" y="3293713"/>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3"/>
                  <p:cNvSpPr/>
                  <p:nvPr/>
                </p:nvSpPr>
                <p:spPr>
                  <a:xfrm>
                    <a:off x="530975" y="3304063"/>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3"/>
                  <p:cNvSpPr/>
                  <p:nvPr/>
                </p:nvSpPr>
                <p:spPr>
                  <a:xfrm>
                    <a:off x="552825" y="3314263"/>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3"/>
                  <p:cNvSpPr/>
                  <p:nvPr/>
                </p:nvSpPr>
                <p:spPr>
                  <a:xfrm>
                    <a:off x="578675" y="3326338"/>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a:off x="606550" y="3339263"/>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a:off x="620625" y="3352438"/>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a:off x="638500" y="3359388"/>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a:off x="652375" y="3364788"/>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670225" y="3371713"/>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694600" y="3381188"/>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3"/>
                  <p:cNvSpPr/>
                  <p:nvPr/>
                </p:nvSpPr>
                <p:spPr>
                  <a:xfrm>
                    <a:off x="950575" y="3171763"/>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3"/>
                  <p:cNvSpPr/>
                  <p:nvPr/>
                </p:nvSpPr>
                <p:spPr>
                  <a:xfrm>
                    <a:off x="971300" y="3189438"/>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3"/>
                  <p:cNvSpPr/>
                  <p:nvPr/>
                </p:nvSpPr>
                <p:spPr>
                  <a:xfrm>
                    <a:off x="971300" y="3192838"/>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3"/>
                  <p:cNvSpPr/>
                  <p:nvPr/>
                </p:nvSpPr>
                <p:spPr>
                  <a:xfrm>
                    <a:off x="992375" y="3211663"/>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3"/>
                  <p:cNvSpPr/>
                  <p:nvPr/>
                </p:nvSpPr>
                <p:spPr>
                  <a:xfrm>
                    <a:off x="1016425" y="3233263"/>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3"/>
                  <p:cNvSpPr/>
                  <p:nvPr/>
                </p:nvSpPr>
                <p:spPr>
                  <a:xfrm>
                    <a:off x="1043500" y="3257513"/>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3"/>
                  <p:cNvSpPr/>
                  <p:nvPr/>
                </p:nvSpPr>
                <p:spPr>
                  <a:xfrm>
                    <a:off x="1067550" y="3279088"/>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3"/>
                  <p:cNvSpPr/>
                  <p:nvPr/>
                </p:nvSpPr>
                <p:spPr>
                  <a:xfrm>
                    <a:off x="193050" y="3186538"/>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3"/>
                  <p:cNvSpPr/>
                  <p:nvPr/>
                </p:nvSpPr>
                <p:spPr>
                  <a:xfrm>
                    <a:off x="216275" y="3206613"/>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3"/>
                  <p:cNvSpPr/>
                  <p:nvPr/>
                </p:nvSpPr>
                <p:spPr>
                  <a:xfrm>
                    <a:off x="488725" y="3072513"/>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3"/>
                  <p:cNvSpPr/>
                  <p:nvPr/>
                </p:nvSpPr>
                <p:spPr>
                  <a:xfrm>
                    <a:off x="514575" y="3083138"/>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3"/>
                  <p:cNvSpPr/>
                  <p:nvPr/>
                </p:nvSpPr>
                <p:spPr>
                  <a:xfrm>
                    <a:off x="542775" y="3095288"/>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3"/>
                  <p:cNvSpPr/>
                  <p:nvPr/>
                </p:nvSpPr>
                <p:spPr>
                  <a:xfrm>
                    <a:off x="563550" y="3104238"/>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3"/>
                  <p:cNvSpPr/>
                  <p:nvPr/>
                </p:nvSpPr>
                <p:spPr>
                  <a:xfrm>
                    <a:off x="587250" y="3114438"/>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3"/>
                  <p:cNvSpPr/>
                  <p:nvPr/>
                </p:nvSpPr>
                <p:spPr>
                  <a:xfrm>
                    <a:off x="610975" y="3124613"/>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3"/>
                  <p:cNvSpPr/>
                  <p:nvPr/>
                </p:nvSpPr>
                <p:spPr>
                  <a:xfrm>
                    <a:off x="640575" y="3137388"/>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3"/>
                  <p:cNvSpPr/>
                  <p:nvPr/>
                </p:nvSpPr>
                <p:spPr>
                  <a:xfrm>
                    <a:off x="664300" y="3147613"/>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3"/>
                  <p:cNvSpPr/>
                  <p:nvPr/>
                </p:nvSpPr>
                <p:spPr>
                  <a:xfrm>
                    <a:off x="682075" y="3155288"/>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3"/>
                  <p:cNvSpPr/>
                  <p:nvPr/>
                </p:nvSpPr>
                <p:spPr>
                  <a:xfrm>
                    <a:off x="528950" y="3554488"/>
                    <a:ext cx="416350" cy="327625"/>
                  </a:xfrm>
                  <a:custGeom>
                    <a:avLst/>
                    <a:gdLst/>
                    <a:ahLst/>
                    <a:cxnLst/>
                    <a:rect l="l" t="t" r="r" b="b"/>
                    <a:pathLst>
                      <a:path w="16654" h="13105" extrusionOk="0">
                        <a:moveTo>
                          <a:pt x="8169" y="0"/>
                        </a:moveTo>
                        <a:cubicBezTo>
                          <a:pt x="4432" y="0"/>
                          <a:pt x="500" y="3142"/>
                          <a:pt x="203" y="7943"/>
                        </a:cubicBezTo>
                        <a:cubicBezTo>
                          <a:pt x="0" y="11209"/>
                          <a:pt x="2328" y="13105"/>
                          <a:pt x="7852" y="13105"/>
                        </a:cubicBezTo>
                        <a:cubicBezTo>
                          <a:pt x="7956" y="13105"/>
                          <a:pt x="8061" y="13104"/>
                          <a:pt x="8167" y="13103"/>
                        </a:cubicBezTo>
                        <a:cubicBezTo>
                          <a:pt x="14029" y="13028"/>
                          <a:pt x="16438" y="11260"/>
                          <a:pt x="16520" y="8272"/>
                        </a:cubicBezTo>
                        <a:cubicBezTo>
                          <a:pt x="16653" y="3387"/>
                          <a:pt x="11798" y="97"/>
                          <a:pt x="8352" y="3"/>
                        </a:cubicBezTo>
                        <a:cubicBezTo>
                          <a:pt x="8291" y="1"/>
                          <a:pt x="8230" y="0"/>
                          <a:pt x="816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3"/>
                  <p:cNvSpPr/>
                  <p:nvPr/>
                </p:nvSpPr>
                <p:spPr>
                  <a:xfrm>
                    <a:off x="532750" y="3600963"/>
                    <a:ext cx="411075" cy="281150"/>
                  </a:xfrm>
                  <a:custGeom>
                    <a:avLst/>
                    <a:gdLst/>
                    <a:ahLst/>
                    <a:cxnLst/>
                    <a:rect l="l" t="t" r="r" b="b"/>
                    <a:pathLst>
                      <a:path w="16443" h="11246" extrusionOk="0">
                        <a:moveTo>
                          <a:pt x="13037" y="1"/>
                        </a:moveTo>
                        <a:lnTo>
                          <a:pt x="13037" y="1"/>
                        </a:lnTo>
                        <a:cubicBezTo>
                          <a:pt x="13243" y="691"/>
                          <a:pt x="13350" y="1428"/>
                          <a:pt x="13328" y="2205"/>
                        </a:cubicBezTo>
                        <a:cubicBezTo>
                          <a:pt x="13247" y="5193"/>
                          <a:pt x="10837" y="6961"/>
                          <a:pt x="4976" y="7036"/>
                        </a:cubicBezTo>
                        <a:cubicBezTo>
                          <a:pt x="4872" y="7037"/>
                          <a:pt x="4770" y="7038"/>
                          <a:pt x="4669" y="7038"/>
                        </a:cubicBezTo>
                        <a:cubicBezTo>
                          <a:pt x="2750" y="7038"/>
                          <a:pt x="1223" y="6806"/>
                          <a:pt x="48" y="6372"/>
                        </a:cubicBezTo>
                        <a:lnTo>
                          <a:pt x="48" y="6372"/>
                        </a:lnTo>
                        <a:cubicBezTo>
                          <a:pt x="0" y="9459"/>
                          <a:pt x="2343" y="11246"/>
                          <a:pt x="7698" y="11246"/>
                        </a:cubicBezTo>
                        <a:cubicBezTo>
                          <a:pt x="7802" y="11246"/>
                          <a:pt x="7908" y="11245"/>
                          <a:pt x="8015" y="11244"/>
                        </a:cubicBezTo>
                        <a:cubicBezTo>
                          <a:pt x="13877" y="11169"/>
                          <a:pt x="16286" y="9401"/>
                          <a:pt x="16368" y="6413"/>
                        </a:cubicBezTo>
                        <a:cubicBezTo>
                          <a:pt x="16442" y="3685"/>
                          <a:pt x="14960" y="1455"/>
                          <a:pt x="1303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3"/>
                  <p:cNvSpPr/>
                  <p:nvPr/>
                </p:nvSpPr>
                <p:spPr>
                  <a:xfrm>
                    <a:off x="496275" y="3519388"/>
                    <a:ext cx="482500" cy="397825"/>
                  </a:xfrm>
                  <a:custGeom>
                    <a:avLst/>
                    <a:gdLst/>
                    <a:ahLst/>
                    <a:cxnLst/>
                    <a:rect l="l" t="t" r="r" b="b"/>
                    <a:pathLst>
                      <a:path w="19300" h="15913" extrusionOk="0">
                        <a:moveTo>
                          <a:pt x="9457" y="2807"/>
                        </a:moveTo>
                        <a:cubicBezTo>
                          <a:pt x="9510" y="2807"/>
                          <a:pt x="9567" y="2807"/>
                          <a:pt x="9621" y="2808"/>
                        </a:cubicBezTo>
                        <a:cubicBezTo>
                          <a:pt x="12401" y="2884"/>
                          <a:pt x="16533" y="5647"/>
                          <a:pt x="16424" y="9638"/>
                        </a:cubicBezTo>
                        <a:cubicBezTo>
                          <a:pt x="16398" y="10563"/>
                          <a:pt x="16331" y="13018"/>
                          <a:pt x="9456" y="13104"/>
                        </a:cubicBezTo>
                        <a:cubicBezTo>
                          <a:pt x="9347" y="13106"/>
                          <a:pt x="9239" y="13106"/>
                          <a:pt x="9132" y="13106"/>
                        </a:cubicBezTo>
                        <a:cubicBezTo>
                          <a:pt x="6397" y="13106"/>
                          <a:pt x="4485" y="12601"/>
                          <a:pt x="3579" y="11650"/>
                        </a:cubicBezTo>
                        <a:cubicBezTo>
                          <a:pt x="3069" y="11114"/>
                          <a:pt x="2850" y="10390"/>
                          <a:pt x="2910" y="9433"/>
                        </a:cubicBezTo>
                        <a:cubicBezTo>
                          <a:pt x="3110" y="6198"/>
                          <a:pt x="5779" y="2807"/>
                          <a:pt x="9457" y="2807"/>
                        </a:cubicBezTo>
                        <a:close/>
                        <a:moveTo>
                          <a:pt x="9474" y="1"/>
                        </a:moveTo>
                        <a:cubicBezTo>
                          <a:pt x="5198" y="1"/>
                          <a:pt x="467" y="3492"/>
                          <a:pt x="110" y="9260"/>
                        </a:cubicBezTo>
                        <a:cubicBezTo>
                          <a:pt x="1" y="11014"/>
                          <a:pt x="485" y="12468"/>
                          <a:pt x="1548" y="13584"/>
                        </a:cubicBezTo>
                        <a:cubicBezTo>
                          <a:pt x="3037" y="15149"/>
                          <a:pt x="5528" y="15913"/>
                          <a:pt x="9155" y="15913"/>
                        </a:cubicBezTo>
                        <a:lnTo>
                          <a:pt x="9155" y="15911"/>
                        </a:lnTo>
                        <a:cubicBezTo>
                          <a:pt x="9266" y="15911"/>
                          <a:pt x="9378" y="15911"/>
                          <a:pt x="9492" y="15910"/>
                        </a:cubicBezTo>
                        <a:cubicBezTo>
                          <a:pt x="15843" y="15829"/>
                          <a:pt x="19119" y="13745"/>
                          <a:pt x="19228" y="9716"/>
                        </a:cubicBezTo>
                        <a:cubicBezTo>
                          <a:pt x="19299" y="7091"/>
                          <a:pt x="18159" y="4598"/>
                          <a:pt x="16017" y="2696"/>
                        </a:cubicBezTo>
                        <a:cubicBezTo>
                          <a:pt x="14183" y="1068"/>
                          <a:pt x="11821" y="62"/>
                          <a:pt x="9697" y="4"/>
                        </a:cubicBezTo>
                        <a:cubicBezTo>
                          <a:pt x="9623" y="2"/>
                          <a:pt x="9548" y="1"/>
                          <a:pt x="947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3"/>
                  <p:cNvSpPr/>
                  <p:nvPr/>
                </p:nvSpPr>
                <p:spPr>
                  <a:xfrm>
                    <a:off x="494125" y="3505588"/>
                    <a:ext cx="486800" cy="402075"/>
                  </a:xfrm>
                  <a:custGeom>
                    <a:avLst/>
                    <a:gdLst/>
                    <a:ahLst/>
                    <a:cxnLst/>
                    <a:rect l="l" t="t" r="r" b="b"/>
                    <a:pathLst>
                      <a:path w="19472" h="16083" extrusionOk="0">
                        <a:moveTo>
                          <a:pt x="9543" y="2976"/>
                        </a:moveTo>
                        <a:cubicBezTo>
                          <a:pt x="9596" y="2976"/>
                          <a:pt x="9650" y="2976"/>
                          <a:pt x="9704" y="2978"/>
                        </a:cubicBezTo>
                        <a:cubicBezTo>
                          <a:pt x="12451" y="3054"/>
                          <a:pt x="16531" y="5782"/>
                          <a:pt x="16424" y="9721"/>
                        </a:cubicBezTo>
                        <a:cubicBezTo>
                          <a:pt x="16401" y="10623"/>
                          <a:pt x="16335" y="13017"/>
                          <a:pt x="9540" y="13104"/>
                        </a:cubicBezTo>
                        <a:cubicBezTo>
                          <a:pt x="9417" y="13106"/>
                          <a:pt x="9295" y="13107"/>
                          <a:pt x="9175" y="13107"/>
                        </a:cubicBezTo>
                        <a:cubicBezTo>
                          <a:pt x="6502" y="13107"/>
                          <a:pt x="4614" y="12608"/>
                          <a:pt x="3727" y="11675"/>
                        </a:cubicBezTo>
                        <a:cubicBezTo>
                          <a:pt x="3234" y="11157"/>
                          <a:pt x="3023" y="10454"/>
                          <a:pt x="3081" y="9522"/>
                        </a:cubicBezTo>
                        <a:cubicBezTo>
                          <a:pt x="3277" y="6362"/>
                          <a:pt x="5920" y="2976"/>
                          <a:pt x="9543" y="2976"/>
                        </a:cubicBezTo>
                        <a:close/>
                        <a:moveTo>
                          <a:pt x="9543" y="2806"/>
                        </a:moveTo>
                        <a:cubicBezTo>
                          <a:pt x="5824" y="2806"/>
                          <a:pt x="3111" y="6273"/>
                          <a:pt x="2911" y="9512"/>
                        </a:cubicBezTo>
                        <a:cubicBezTo>
                          <a:pt x="2850" y="10494"/>
                          <a:pt x="3076" y="11239"/>
                          <a:pt x="3604" y="11793"/>
                        </a:cubicBezTo>
                        <a:cubicBezTo>
                          <a:pt x="4529" y="12765"/>
                          <a:pt x="6471" y="13277"/>
                          <a:pt x="9228" y="13277"/>
                        </a:cubicBezTo>
                        <a:cubicBezTo>
                          <a:pt x="9331" y="13277"/>
                          <a:pt x="9437" y="13275"/>
                          <a:pt x="9543" y="13274"/>
                        </a:cubicBezTo>
                        <a:cubicBezTo>
                          <a:pt x="16501" y="13185"/>
                          <a:pt x="16569" y="10671"/>
                          <a:pt x="16595" y="9726"/>
                        </a:cubicBezTo>
                        <a:cubicBezTo>
                          <a:pt x="16704" y="5683"/>
                          <a:pt x="12523" y="2885"/>
                          <a:pt x="9709" y="2808"/>
                        </a:cubicBezTo>
                        <a:cubicBezTo>
                          <a:pt x="9654" y="2806"/>
                          <a:pt x="9598" y="2806"/>
                          <a:pt x="9543" y="2806"/>
                        </a:cubicBezTo>
                        <a:close/>
                        <a:moveTo>
                          <a:pt x="9560" y="171"/>
                        </a:moveTo>
                        <a:cubicBezTo>
                          <a:pt x="9633" y="171"/>
                          <a:pt x="9707" y="171"/>
                          <a:pt x="9782" y="174"/>
                        </a:cubicBezTo>
                        <a:cubicBezTo>
                          <a:pt x="11886" y="231"/>
                          <a:pt x="14228" y="1229"/>
                          <a:pt x="16045" y="2844"/>
                        </a:cubicBezTo>
                        <a:cubicBezTo>
                          <a:pt x="18169" y="4730"/>
                          <a:pt x="19300" y="7200"/>
                          <a:pt x="19229" y="9797"/>
                        </a:cubicBezTo>
                        <a:cubicBezTo>
                          <a:pt x="19121" y="13773"/>
                          <a:pt x="15872" y="15829"/>
                          <a:pt x="9577" y="15909"/>
                        </a:cubicBezTo>
                        <a:cubicBezTo>
                          <a:pt x="9464" y="15911"/>
                          <a:pt x="9352" y="15911"/>
                          <a:pt x="9240" y="15911"/>
                        </a:cubicBezTo>
                        <a:cubicBezTo>
                          <a:pt x="5637" y="15911"/>
                          <a:pt x="3170" y="15159"/>
                          <a:pt x="1695" y="13609"/>
                        </a:cubicBezTo>
                        <a:cubicBezTo>
                          <a:pt x="650" y="12511"/>
                          <a:pt x="173" y="11078"/>
                          <a:pt x="281" y="9349"/>
                        </a:cubicBezTo>
                        <a:cubicBezTo>
                          <a:pt x="635" y="3623"/>
                          <a:pt x="5327" y="171"/>
                          <a:pt x="9560" y="171"/>
                        </a:cubicBezTo>
                        <a:close/>
                        <a:moveTo>
                          <a:pt x="9562" y="1"/>
                        </a:moveTo>
                        <a:cubicBezTo>
                          <a:pt x="5250" y="1"/>
                          <a:pt x="471" y="3514"/>
                          <a:pt x="111" y="9339"/>
                        </a:cubicBezTo>
                        <a:cubicBezTo>
                          <a:pt x="0" y="11116"/>
                          <a:pt x="492" y="12593"/>
                          <a:pt x="1572" y="13727"/>
                        </a:cubicBezTo>
                        <a:cubicBezTo>
                          <a:pt x="3081" y="15311"/>
                          <a:pt x="5589" y="16082"/>
                          <a:pt x="9240" y="16082"/>
                        </a:cubicBezTo>
                        <a:lnTo>
                          <a:pt x="9241" y="16082"/>
                        </a:lnTo>
                        <a:cubicBezTo>
                          <a:pt x="9352" y="16082"/>
                          <a:pt x="9466" y="16081"/>
                          <a:pt x="9580" y="16079"/>
                        </a:cubicBezTo>
                        <a:cubicBezTo>
                          <a:pt x="15985" y="15999"/>
                          <a:pt x="19288" y="13885"/>
                          <a:pt x="19399" y="9802"/>
                        </a:cubicBezTo>
                        <a:cubicBezTo>
                          <a:pt x="19472" y="7152"/>
                          <a:pt x="18321" y="4635"/>
                          <a:pt x="16159" y="2716"/>
                        </a:cubicBezTo>
                        <a:cubicBezTo>
                          <a:pt x="14312" y="1075"/>
                          <a:pt x="11930" y="61"/>
                          <a:pt x="9786" y="2"/>
                        </a:cubicBezTo>
                        <a:cubicBezTo>
                          <a:pt x="9710" y="1"/>
                          <a:pt x="9636" y="1"/>
                          <a:pt x="956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3"/>
                  <p:cNvSpPr/>
                  <p:nvPr/>
                </p:nvSpPr>
                <p:spPr>
                  <a:xfrm>
                    <a:off x="236275" y="3722213"/>
                    <a:ext cx="156275" cy="150975"/>
                  </a:xfrm>
                  <a:custGeom>
                    <a:avLst/>
                    <a:gdLst/>
                    <a:ahLst/>
                    <a:cxnLst/>
                    <a:rect l="l" t="t" r="r" b="b"/>
                    <a:pathLst>
                      <a:path w="6251" h="6039" extrusionOk="0">
                        <a:moveTo>
                          <a:pt x="2944" y="0"/>
                        </a:moveTo>
                        <a:cubicBezTo>
                          <a:pt x="2286" y="0"/>
                          <a:pt x="1597" y="220"/>
                          <a:pt x="985" y="721"/>
                        </a:cubicBezTo>
                        <a:cubicBezTo>
                          <a:pt x="0" y="1525"/>
                          <a:pt x="52" y="2737"/>
                          <a:pt x="1467" y="4420"/>
                        </a:cubicBezTo>
                        <a:cubicBezTo>
                          <a:pt x="2408" y="5542"/>
                          <a:pt x="3195" y="6038"/>
                          <a:pt x="3868" y="6038"/>
                        </a:cubicBezTo>
                        <a:cubicBezTo>
                          <a:pt x="4224" y="6038"/>
                          <a:pt x="4549" y="5898"/>
                          <a:pt x="4846" y="5638"/>
                        </a:cubicBezTo>
                        <a:cubicBezTo>
                          <a:pt x="6250" y="4407"/>
                          <a:pt x="5998" y="2113"/>
                          <a:pt x="5189" y="1068"/>
                        </a:cubicBezTo>
                        <a:cubicBezTo>
                          <a:pt x="4677" y="406"/>
                          <a:pt x="3839" y="0"/>
                          <a:pt x="294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3"/>
                  <p:cNvSpPr/>
                  <p:nvPr/>
                </p:nvSpPr>
                <p:spPr>
                  <a:xfrm>
                    <a:off x="236450" y="3742038"/>
                    <a:ext cx="147300" cy="131150"/>
                  </a:xfrm>
                  <a:custGeom>
                    <a:avLst/>
                    <a:gdLst/>
                    <a:ahLst/>
                    <a:cxnLst/>
                    <a:rect l="l" t="t" r="r" b="b"/>
                    <a:pathLst>
                      <a:path w="5892" h="5246" extrusionOk="0">
                        <a:moveTo>
                          <a:pt x="896" y="0"/>
                        </a:moveTo>
                        <a:lnTo>
                          <a:pt x="896" y="0"/>
                        </a:lnTo>
                        <a:cubicBezTo>
                          <a:pt x="1" y="805"/>
                          <a:pt x="87" y="1994"/>
                          <a:pt x="1460" y="3627"/>
                        </a:cubicBezTo>
                        <a:cubicBezTo>
                          <a:pt x="2401" y="4749"/>
                          <a:pt x="3188" y="5245"/>
                          <a:pt x="3861" y="5245"/>
                        </a:cubicBezTo>
                        <a:cubicBezTo>
                          <a:pt x="4217" y="5245"/>
                          <a:pt x="4542" y="5105"/>
                          <a:pt x="4839" y="4845"/>
                        </a:cubicBezTo>
                        <a:cubicBezTo>
                          <a:pt x="5624" y="4157"/>
                          <a:pt x="5891" y="3138"/>
                          <a:pt x="5833" y="2190"/>
                        </a:cubicBezTo>
                        <a:lnTo>
                          <a:pt x="5833" y="2190"/>
                        </a:lnTo>
                        <a:cubicBezTo>
                          <a:pt x="5689" y="2431"/>
                          <a:pt x="5509" y="2654"/>
                          <a:pt x="5285" y="2850"/>
                        </a:cubicBezTo>
                        <a:cubicBezTo>
                          <a:pt x="4987" y="3111"/>
                          <a:pt x="4663" y="3251"/>
                          <a:pt x="4306" y="3251"/>
                        </a:cubicBezTo>
                        <a:cubicBezTo>
                          <a:pt x="3633" y="3251"/>
                          <a:pt x="2846" y="2754"/>
                          <a:pt x="1905" y="1632"/>
                        </a:cubicBezTo>
                        <a:cubicBezTo>
                          <a:pt x="1396" y="1028"/>
                          <a:pt x="1068" y="486"/>
                          <a:pt x="89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3"/>
                  <p:cNvSpPr/>
                  <p:nvPr/>
                </p:nvSpPr>
                <p:spPr>
                  <a:xfrm>
                    <a:off x="229400" y="3708263"/>
                    <a:ext cx="166400" cy="178925"/>
                  </a:xfrm>
                  <a:custGeom>
                    <a:avLst/>
                    <a:gdLst/>
                    <a:ahLst/>
                    <a:cxnLst/>
                    <a:rect l="l" t="t" r="r" b="b"/>
                    <a:pathLst>
                      <a:path w="6656" h="7157" extrusionOk="0">
                        <a:moveTo>
                          <a:pt x="3260" y="1120"/>
                        </a:moveTo>
                        <a:cubicBezTo>
                          <a:pt x="3912" y="1120"/>
                          <a:pt x="4562" y="1367"/>
                          <a:pt x="5022" y="1930"/>
                        </a:cubicBezTo>
                        <a:cubicBezTo>
                          <a:pt x="5036" y="1947"/>
                          <a:pt x="5050" y="1963"/>
                          <a:pt x="5062" y="1980"/>
                        </a:cubicBezTo>
                        <a:cubicBezTo>
                          <a:pt x="5715" y="2823"/>
                          <a:pt x="5939" y="4764"/>
                          <a:pt x="4793" y="5769"/>
                        </a:cubicBezTo>
                        <a:cubicBezTo>
                          <a:pt x="4678" y="5871"/>
                          <a:pt x="4480" y="6044"/>
                          <a:pt x="4155" y="6044"/>
                        </a:cubicBezTo>
                        <a:cubicBezTo>
                          <a:pt x="3730" y="6044"/>
                          <a:pt x="3088" y="5748"/>
                          <a:pt x="2130" y="4608"/>
                        </a:cubicBezTo>
                        <a:cubicBezTo>
                          <a:pt x="1414" y="3756"/>
                          <a:pt x="1066" y="3024"/>
                          <a:pt x="1115" y="2490"/>
                        </a:cubicBezTo>
                        <a:cubicBezTo>
                          <a:pt x="1142" y="2200"/>
                          <a:pt x="1292" y="1947"/>
                          <a:pt x="1575" y="1714"/>
                        </a:cubicBezTo>
                        <a:cubicBezTo>
                          <a:pt x="2037" y="1336"/>
                          <a:pt x="2650" y="1120"/>
                          <a:pt x="3260" y="1120"/>
                        </a:cubicBezTo>
                        <a:close/>
                        <a:moveTo>
                          <a:pt x="3216" y="0"/>
                        </a:moveTo>
                        <a:cubicBezTo>
                          <a:pt x="2460" y="0"/>
                          <a:pt x="1665" y="253"/>
                          <a:pt x="945" y="841"/>
                        </a:cubicBezTo>
                        <a:cubicBezTo>
                          <a:pt x="427" y="1265"/>
                          <a:pt x="136" y="1786"/>
                          <a:pt x="79" y="2391"/>
                        </a:cubicBezTo>
                        <a:cubicBezTo>
                          <a:pt x="0" y="3240"/>
                          <a:pt x="391" y="4175"/>
                          <a:pt x="1270" y="5249"/>
                        </a:cubicBezTo>
                        <a:cubicBezTo>
                          <a:pt x="1295" y="5282"/>
                          <a:pt x="1323" y="5315"/>
                          <a:pt x="1352" y="5349"/>
                        </a:cubicBezTo>
                        <a:cubicBezTo>
                          <a:pt x="2363" y="6553"/>
                          <a:pt x="3298" y="7157"/>
                          <a:pt x="4146" y="7157"/>
                        </a:cubicBezTo>
                        <a:cubicBezTo>
                          <a:pt x="4607" y="7157"/>
                          <a:pt x="5042" y="6978"/>
                          <a:pt x="5451" y="6621"/>
                        </a:cubicBezTo>
                        <a:cubicBezTo>
                          <a:pt x="6205" y="5959"/>
                          <a:pt x="6629" y="4974"/>
                          <a:pt x="6644" y="3844"/>
                        </a:cubicBezTo>
                        <a:cubicBezTo>
                          <a:pt x="6656" y="2877"/>
                          <a:pt x="6366" y="1916"/>
                          <a:pt x="5868" y="1273"/>
                        </a:cubicBezTo>
                        <a:cubicBezTo>
                          <a:pt x="5274" y="503"/>
                          <a:pt x="4283" y="0"/>
                          <a:pt x="321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3"/>
                  <p:cNvSpPr/>
                  <p:nvPr/>
                </p:nvSpPr>
                <p:spPr>
                  <a:xfrm>
                    <a:off x="230350" y="3702888"/>
                    <a:ext cx="171075" cy="183550"/>
                  </a:xfrm>
                  <a:custGeom>
                    <a:avLst/>
                    <a:gdLst/>
                    <a:ahLst/>
                    <a:cxnLst/>
                    <a:rect l="l" t="t" r="r" b="b"/>
                    <a:pathLst>
                      <a:path w="6843" h="7342" extrusionOk="0">
                        <a:moveTo>
                          <a:pt x="3352" y="1308"/>
                        </a:moveTo>
                        <a:cubicBezTo>
                          <a:pt x="3979" y="1308"/>
                          <a:pt x="4605" y="1544"/>
                          <a:pt x="5045" y="2083"/>
                        </a:cubicBezTo>
                        <a:lnTo>
                          <a:pt x="5083" y="2128"/>
                        </a:lnTo>
                        <a:cubicBezTo>
                          <a:pt x="5713" y="2945"/>
                          <a:pt x="5933" y="4823"/>
                          <a:pt x="4825" y="5794"/>
                        </a:cubicBezTo>
                        <a:cubicBezTo>
                          <a:pt x="4716" y="5891"/>
                          <a:pt x="4539" y="6046"/>
                          <a:pt x="4249" y="6046"/>
                        </a:cubicBezTo>
                        <a:cubicBezTo>
                          <a:pt x="4227" y="6046"/>
                          <a:pt x="4205" y="6045"/>
                          <a:pt x="4183" y="6043"/>
                        </a:cubicBezTo>
                        <a:cubicBezTo>
                          <a:pt x="3679" y="6005"/>
                          <a:pt x="3043" y="5533"/>
                          <a:pt x="2294" y="4642"/>
                        </a:cubicBezTo>
                        <a:cubicBezTo>
                          <a:pt x="1596" y="3813"/>
                          <a:pt x="1253" y="3104"/>
                          <a:pt x="1300" y="2591"/>
                        </a:cubicBezTo>
                        <a:cubicBezTo>
                          <a:pt x="1324" y="2327"/>
                          <a:pt x="1464" y="2095"/>
                          <a:pt x="1726" y="1879"/>
                        </a:cubicBezTo>
                        <a:cubicBezTo>
                          <a:pt x="2168" y="1518"/>
                          <a:pt x="2762" y="1308"/>
                          <a:pt x="3352" y="1308"/>
                        </a:cubicBezTo>
                        <a:close/>
                        <a:moveTo>
                          <a:pt x="3353" y="1126"/>
                        </a:moveTo>
                        <a:cubicBezTo>
                          <a:pt x="2719" y="1126"/>
                          <a:pt x="2084" y="1349"/>
                          <a:pt x="1610" y="1737"/>
                        </a:cubicBezTo>
                        <a:cubicBezTo>
                          <a:pt x="1307" y="1985"/>
                          <a:pt x="1145" y="2259"/>
                          <a:pt x="1116" y="2575"/>
                        </a:cubicBezTo>
                        <a:cubicBezTo>
                          <a:pt x="1065" y="3136"/>
                          <a:pt x="1423" y="3892"/>
                          <a:pt x="2153" y="4761"/>
                        </a:cubicBezTo>
                        <a:cubicBezTo>
                          <a:pt x="2935" y="5691"/>
                          <a:pt x="3614" y="6185"/>
                          <a:pt x="4169" y="6227"/>
                        </a:cubicBezTo>
                        <a:cubicBezTo>
                          <a:pt x="4196" y="6229"/>
                          <a:pt x="4222" y="6230"/>
                          <a:pt x="4248" y="6230"/>
                        </a:cubicBezTo>
                        <a:cubicBezTo>
                          <a:pt x="4608" y="6230"/>
                          <a:pt x="4825" y="6039"/>
                          <a:pt x="4946" y="5933"/>
                        </a:cubicBezTo>
                        <a:cubicBezTo>
                          <a:pt x="6134" y="4893"/>
                          <a:pt x="5901" y="2887"/>
                          <a:pt x="5227" y="2016"/>
                        </a:cubicBezTo>
                        <a:lnTo>
                          <a:pt x="5188" y="1966"/>
                        </a:lnTo>
                        <a:cubicBezTo>
                          <a:pt x="4709" y="1382"/>
                          <a:pt x="4031" y="1126"/>
                          <a:pt x="3353" y="1126"/>
                        </a:cubicBezTo>
                        <a:close/>
                        <a:moveTo>
                          <a:pt x="3299" y="185"/>
                        </a:moveTo>
                        <a:cubicBezTo>
                          <a:pt x="3438" y="185"/>
                          <a:pt x="3568" y="194"/>
                          <a:pt x="3686" y="208"/>
                        </a:cubicBezTo>
                        <a:cubicBezTo>
                          <a:pt x="4567" y="308"/>
                          <a:pt x="5370" y="751"/>
                          <a:pt x="5888" y="1422"/>
                        </a:cubicBezTo>
                        <a:cubicBezTo>
                          <a:pt x="6375" y="2051"/>
                          <a:pt x="6657" y="2990"/>
                          <a:pt x="6645" y="3936"/>
                        </a:cubicBezTo>
                        <a:cubicBezTo>
                          <a:pt x="6630" y="5038"/>
                          <a:pt x="6217" y="6001"/>
                          <a:pt x="5484" y="6645"/>
                        </a:cubicBezTo>
                        <a:cubicBezTo>
                          <a:pt x="5094" y="6987"/>
                          <a:pt x="4672" y="7158"/>
                          <a:pt x="4235" y="7158"/>
                        </a:cubicBezTo>
                        <a:cubicBezTo>
                          <a:pt x="4193" y="7158"/>
                          <a:pt x="4151" y="7156"/>
                          <a:pt x="4108" y="7153"/>
                        </a:cubicBezTo>
                        <a:cubicBezTo>
                          <a:pt x="3324" y="7092"/>
                          <a:pt x="2452" y="6497"/>
                          <a:pt x="1515" y="5383"/>
                        </a:cubicBezTo>
                        <a:lnTo>
                          <a:pt x="1433" y="5284"/>
                        </a:lnTo>
                        <a:cubicBezTo>
                          <a:pt x="571" y="4229"/>
                          <a:pt x="189" y="3317"/>
                          <a:pt x="265" y="2493"/>
                        </a:cubicBezTo>
                        <a:cubicBezTo>
                          <a:pt x="318" y="1914"/>
                          <a:pt x="597" y="1413"/>
                          <a:pt x="1096" y="1006"/>
                        </a:cubicBezTo>
                        <a:cubicBezTo>
                          <a:pt x="1889" y="357"/>
                          <a:pt x="2682" y="185"/>
                          <a:pt x="3299" y="185"/>
                        </a:cubicBezTo>
                        <a:close/>
                        <a:moveTo>
                          <a:pt x="3310" y="1"/>
                        </a:moveTo>
                        <a:cubicBezTo>
                          <a:pt x="2482" y="1"/>
                          <a:pt x="1667" y="301"/>
                          <a:pt x="980" y="862"/>
                        </a:cubicBezTo>
                        <a:cubicBezTo>
                          <a:pt x="442" y="1302"/>
                          <a:pt x="139" y="1846"/>
                          <a:pt x="81" y="2476"/>
                        </a:cubicBezTo>
                        <a:cubicBezTo>
                          <a:pt x="0" y="3350"/>
                          <a:pt x="397" y="4307"/>
                          <a:pt x="1291" y="5401"/>
                        </a:cubicBezTo>
                        <a:lnTo>
                          <a:pt x="1292" y="5401"/>
                        </a:lnTo>
                        <a:lnTo>
                          <a:pt x="1374" y="5501"/>
                        </a:lnTo>
                        <a:cubicBezTo>
                          <a:pt x="2344" y="6655"/>
                          <a:pt x="3260" y="7273"/>
                          <a:pt x="4095" y="7337"/>
                        </a:cubicBezTo>
                        <a:cubicBezTo>
                          <a:pt x="4142" y="7340"/>
                          <a:pt x="4190" y="7341"/>
                          <a:pt x="4239" y="7341"/>
                        </a:cubicBezTo>
                        <a:cubicBezTo>
                          <a:pt x="4723" y="7341"/>
                          <a:pt x="5182" y="7155"/>
                          <a:pt x="5605" y="6783"/>
                        </a:cubicBezTo>
                        <a:cubicBezTo>
                          <a:pt x="6380" y="6104"/>
                          <a:pt x="6814" y="5095"/>
                          <a:pt x="6829" y="3938"/>
                        </a:cubicBezTo>
                        <a:cubicBezTo>
                          <a:pt x="6843" y="2953"/>
                          <a:pt x="6545" y="1969"/>
                          <a:pt x="6033" y="1310"/>
                        </a:cubicBezTo>
                        <a:cubicBezTo>
                          <a:pt x="5485" y="599"/>
                          <a:pt x="4638" y="130"/>
                          <a:pt x="3708" y="24"/>
                        </a:cubicBezTo>
                        <a:cubicBezTo>
                          <a:pt x="3575" y="9"/>
                          <a:pt x="3442" y="1"/>
                          <a:pt x="33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3"/>
                  <p:cNvSpPr/>
                  <p:nvPr/>
                </p:nvSpPr>
                <p:spPr>
                  <a:xfrm>
                    <a:off x="1076100" y="3722213"/>
                    <a:ext cx="156275" cy="150975"/>
                  </a:xfrm>
                  <a:custGeom>
                    <a:avLst/>
                    <a:gdLst/>
                    <a:ahLst/>
                    <a:cxnLst/>
                    <a:rect l="l" t="t" r="r" b="b"/>
                    <a:pathLst>
                      <a:path w="6251" h="6039" extrusionOk="0">
                        <a:moveTo>
                          <a:pt x="3306" y="0"/>
                        </a:moveTo>
                        <a:cubicBezTo>
                          <a:pt x="2412" y="0"/>
                          <a:pt x="1574" y="406"/>
                          <a:pt x="1062" y="1068"/>
                        </a:cubicBezTo>
                        <a:cubicBezTo>
                          <a:pt x="252" y="2113"/>
                          <a:pt x="0" y="4407"/>
                          <a:pt x="1403" y="5638"/>
                        </a:cubicBezTo>
                        <a:cubicBezTo>
                          <a:pt x="1701" y="5898"/>
                          <a:pt x="2026" y="6038"/>
                          <a:pt x="2383" y="6038"/>
                        </a:cubicBezTo>
                        <a:cubicBezTo>
                          <a:pt x="3055" y="6038"/>
                          <a:pt x="3843" y="5542"/>
                          <a:pt x="4784" y="4420"/>
                        </a:cubicBezTo>
                        <a:cubicBezTo>
                          <a:pt x="6199" y="2737"/>
                          <a:pt x="6251" y="1525"/>
                          <a:pt x="5265" y="721"/>
                        </a:cubicBezTo>
                        <a:cubicBezTo>
                          <a:pt x="4654" y="220"/>
                          <a:pt x="3965" y="0"/>
                          <a:pt x="330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3"/>
                  <p:cNvSpPr/>
                  <p:nvPr/>
                </p:nvSpPr>
                <p:spPr>
                  <a:xfrm>
                    <a:off x="1084900" y="3742038"/>
                    <a:ext cx="147275" cy="131150"/>
                  </a:xfrm>
                  <a:custGeom>
                    <a:avLst/>
                    <a:gdLst/>
                    <a:ahLst/>
                    <a:cxnLst/>
                    <a:rect l="l" t="t" r="r" b="b"/>
                    <a:pathLst>
                      <a:path w="5891" h="5246" extrusionOk="0">
                        <a:moveTo>
                          <a:pt x="4995" y="0"/>
                        </a:moveTo>
                        <a:lnTo>
                          <a:pt x="4995" y="0"/>
                        </a:lnTo>
                        <a:cubicBezTo>
                          <a:pt x="4824" y="486"/>
                          <a:pt x="4494" y="1028"/>
                          <a:pt x="3987" y="1632"/>
                        </a:cubicBezTo>
                        <a:cubicBezTo>
                          <a:pt x="3046" y="2754"/>
                          <a:pt x="2258" y="3251"/>
                          <a:pt x="1586" y="3251"/>
                        </a:cubicBezTo>
                        <a:cubicBezTo>
                          <a:pt x="1229" y="3251"/>
                          <a:pt x="904" y="3111"/>
                          <a:pt x="606" y="2850"/>
                        </a:cubicBezTo>
                        <a:cubicBezTo>
                          <a:pt x="383" y="2654"/>
                          <a:pt x="203" y="2431"/>
                          <a:pt x="58" y="2190"/>
                        </a:cubicBezTo>
                        <a:lnTo>
                          <a:pt x="58" y="2190"/>
                        </a:lnTo>
                        <a:cubicBezTo>
                          <a:pt x="1" y="3138"/>
                          <a:pt x="268" y="4157"/>
                          <a:pt x="1051" y="4845"/>
                        </a:cubicBezTo>
                        <a:cubicBezTo>
                          <a:pt x="1349" y="5105"/>
                          <a:pt x="1674" y="5245"/>
                          <a:pt x="2031" y="5245"/>
                        </a:cubicBezTo>
                        <a:cubicBezTo>
                          <a:pt x="2703" y="5245"/>
                          <a:pt x="3491" y="4749"/>
                          <a:pt x="4432" y="3627"/>
                        </a:cubicBezTo>
                        <a:cubicBezTo>
                          <a:pt x="5804" y="1994"/>
                          <a:pt x="5891" y="805"/>
                          <a:pt x="499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3"/>
                  <p:cNvSpPr/>
                  <p:nvPr/>
                </p:nvSpPr>
                <p:spPr>
                  <a:xfrm>
                    <a:off x="1072825" y="3708263"/>
                    <a:ext cx="166375" cy="178950"/>
                  </a:xfrm>
                  <a:custGeom>
                    <a:avLst/>
                    <a:gdLst/>
                    <a:ahLst/>
                    <a:cxnLst/>
                    <a:rect l="l" t="t" r="r" b="b"/>
                    <a:pathLst>
                      <a:path w="6655" h="7158" extrusionOk="0">
                        <a:moveTo>
                          <a:pt x="3396" y="1119"/>
                        </a:moveTo>
                        <a:cubicBezTo>
                          <a:pt x="4007" y="1119"/>
                          <a:pt x="4620" y="1336"/>
                          <a:pt x="5082" y="1714"/>
                        </a:cubicBezTo>
                        <a:cubicBezTo>
                          <a:pt x="5364" y="1947"/>
                          <a:pt x="5515" y="2200"/>
                          <a:pt x="5542" y="2490"/>
                        </a:cubicBezTo>
                        <a:cubicBezTo>
                          <a:pt x="5591" y="3026"/>
                          <a:pt x="5243" y="3756"/>
                          <a:pt x="4526" y="4608"/>
                        </a:cubicBezTo>
                        <a:cubicBezTo>
                          <a:pt x="3568" y="5748"/>
                          <a:pt x="2927" y="6044"/>
                          <a:pt x="2502" y="6044"/>
                        </a:cubicBezTo>
                        <a:cubicBezTo>
                          <a:pt x="2177" y="6044"/>
                          <a:pt x="1979" y="5871"/>
                          <a:pt x="1864" y="5769"/>
                        </a:cubicBezTo>
                        <a:cubicBezTo>
                          <a:pt x="717" y="4764"/>
                          <a:pt x="942" y="2823"/>
                          <a:pt x="1595" y="1980"/>
                        </a:cubicBezTo>
                        <a:cubicBezTo>
                          <a:pt x="1607" y="1963"/>
                          <a:pt x="1621" y="1947"/>
                          <a:pt x="1634" y="1930"/>
                        </a:cubicBezTo>
                        <a:cubicBezTo>
                          <a:pt x="2095" y="1367"/>
                          <a:pt x="2744" y="1119"/>
                          <a:pt x="3396" y="1119"/>
                        </a:cubicBezTo>
                        <a:close/>
                        <a:moveTo>
                          <a:pt x="3441" y="0"/>
                        </a:moveTo>
                        <a:cubicBezTo>
                          <a:pt x="2373" y="0"/>
                          <a:pt x="1383" y="503"/>
                          <a:pt x="789" y="1273"/>
                        </a:cubicBezTo>
                        <a:cubicBezTo>
                          <a:pt x="291" y="1916"/>
                          <a:pt x="1" y="2877"/>
                          <a:pt x="13" y="3844"/>
                        </a:cubicBezTo>
                        <a:cubicBezTo>
                          <a:pt x="28" y="4974"/>
                          <a:pt x="452" y="5959"/>
                          <a:pt x="1206" y="6621"/>
                        </a:cubicBezTo>
                        <a:cubicBezTo>
                          <a:pt x="1614" y="6979"/>
                          <a:pt x="2050" y="7157"/>
                          <a:pt x="2511" y="7157"/>
                        </a:cubicBezTo>
                        <a:cubicBezTo>
                          <a:pt x="3358" y="7157"/>
                          <a:pt x="4293" y="6553"/>
                          <a:pt x="5305" y="5349"/>
                        </a:cubicBezTo>
                        <a:cubicBezTo>
                          <a:pt x="5332" y="5315"/>
                          <a:pt x="5360" y="5282"/>
                          <a:pt x="5387" y="5249"/>
                        </a:cubicBezTo>
                        <a:cubicBezTo>
                          <a:pt x="6266" y="4175"/>
                          <a:pt x="6655" y="3240"/>
                          <a:pt x="6577" y="2391"/>
                        </a:cubicBezTo>
                        <a:cubicBezTo>
                          <a:pt x="6521" y="1786"/>
                          <a:pt x="6230" y="1265"/>
                          <a:pt x="5712" y="841"/>
                        </a:cubicBezTo>
                        <a:cubicBezTo>
                          <a:pt x="4992" y="253"/>
                          <a:pt x="4197" y="0"/>
                          <a:pt x="344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3"/>
                  <p:cNvSpPr/>
                  <p:nvPr/>
                </p:nvSpPr>
                <p:spPr>
                  <a:xfrm>
                    <a:off x="1067250" y="3702888"/>
                    <a:ext cx="171050" cy="183550"/>
                  </a:xfrm>
                  <a:custGeom>
                    <a:avLst/>
                    <a:gdLst/>
                    <a:ahLst/>
                    <a:cxnLst/>
                    <a:rect l="l" t="t" r="r" b="b"/>
                    <a:pathLst>
                      <a:path w="6842" h="7342" extrusionOk="0">
                        <a:moveTo>
                          <a:pt x="3489" y="1308"/>
                        </a:moveTo>
                        <a:cubicBezTo>
                          <a:pt x="4080" y="1308"/>
                          <a:pt x="4672" y="1518"/>
                          <a:pt x="5115" y="1879"/>
                        </a:cubicBezTo>
                        <a:cubicBezTo>
                          <a:pt x="5378" y="2095"/>
                          <a:pt x="5518" y="2327"/>
                          <a:pt x="5542" y="2591"/>
                        </a:cubicBezTo>
                        <a:cubicBezTo>
                          <a:pt x="5589" y="3104"/>
                          <a:pt x="5244" y="3813"/>
                          <a:pt x="4547" y="4642"/>
                        </a:cubicBezTo>
                        <a:cubicBezTo>
                          <a:pt x="3799" y="5533"/>
                          <a:pt x="3163" y="6004"/>
                          <a:pt x="2659" y="6043"/>
                        </a:cubicBezTo>
                        <a:cubicBezTo>
                          <a:pt x="2638" y="6045"/>
                          <a:pt x="2617" y="6046"/>
                          <a:pt x="2596" y="6046"/>
                        </a:cubicBezTo>
                        <a:cubicBezTo>
                          <a:pt x="2304" y="6046"/>
                          <a:pt x="2126" y="5890"/>
                          <a:pt x="2017" y="5794"/>
                        </a:cubicBezTo>
                        <a:cubicBezTo>
                          <a:pt x="909" y="4823"/>
                          <a:pt x="1129" y="2945"/>
                          <a:pt x="1759" y="2128"/>
                        </a:cubicBezTo>
                        <a:lnTo>
                          <a:pt x="1760" y="2128"/>
                        </a:lnTo>
                        <a:lnTo>
                          <a:pt x="1797" y="2081"/>
                        </a:lnTo>
                        <a:cubicBezTo>
                          <a:pt x="2237" y="1544"/>
                          <a:pt x="2862" y="1308"/>
                          <a:pt x="3489" y="1308"/>
                        </a:cubicBezTo>
                        <a:close/>
                        <a:moveTo>
                          <a:pt x="3488" y="1126"/>
                        </a:moveTo>
                        <a:cubicBezTo>
                          <a:pt x="2810" y="1126"/>
                          <a:pt x="2132" y="1381"/>
                          <a:pt x="1654" y="1966"/>
                        </a:cubicBezTo>
                        <a:lnTo>
                          <a:pt x="1614" y="2016"/>
                        </a:lnTo>
                        <a:cubicBezTo>
                          <a:pt x="940" y="2887"/>
                          <a:pt x="710" y="4893"/>
                          <a:pt x="1895" y="5933"/>
                        </a:cubicBezTo>
                        <a:cubicBezTo>
                          <a:pt x="2017" y="6039"/>
                          <a:pt x="2234" y="6230"/>
                          <a:pt x="2594" y="6230"/>
                        </a:cubicBezTo>
                        <a:cubicBezTo>
                          <a:pt x="2619" y="6230"/>
                          <a:pt x="2645" y="6229"/>
                          <a:pt x="2673" y="6227"/>
                        </a:cubicBezTo>
                        <a:cubicBezTo>
                          <a:pt x="3228" y="6185"/>
                          <a:pt x="3907" y="5691"/>
                          <a:pt x="4689" y="4761"/>
                        </a:cubicBezTo>
                        <a:cubicBezTo>
                          <a:pt x="5419" y="3892"/>
                          <a:pt x="5777" y="3138"/>
                          <a:pt x="5726" y="2575"/>
                        </a:cubicBezTo>
                        <a:cubicBezTo>
                          <a:pt x="5695" y="2259"/>
                          <a:pt x="5534" y="1984"/>
                          <a:pt x="5232" y="1737"/>
                        </a:cubicBezTo>
                        <a:cubicBezTo>
                          <a:pt x="4757" y="1349"/>
                          <a:pt x="4122" y="1126"/>
                          <a:pt x="3488" y="1126"/>
                        </a:cubicBezTo>
                        <a:close/>
                        <a:moveTo>
                          <a:pt x="3536" y="185"/>
                        </a:moveTo>
                        <a:cubicBezTo>
                          <a:pt x="4154" y="185"/>
                          <a:pt x="4951" y="355"/>
                          <a:pt x="5745" y="1005"/>
                        </a:cubicBezTo>
                        <a:cubicBezTo>
                          <a:pt x="6245" y="1413"/>
                          <a:pt x="6524" y="1913"/>
                          <a:pt x="6577" y="2493"/>
                        </a:cubicBezTo>
                        <a:cubicBezTo>
                          <a:pt x="6653" y="3317"/>
                          <a:pt x="6271" y="4229"/>
                          <a:pt x="5408" y="5284"/>
                        </a:cubicBezTo>
                        <a:lnTo>
                          <a:pt x="5326" y="5382"/>
                        </a:lnTo>
                        <a:cubicBezTo>
                          <a:pt x="4390" y="6497"/>
                          <a:pt x="3517" y="7092"/>
                          <a:pt x="2733" y="7153"/>
                        </a:cubicBezTo>
                        <a:cubicBezTo>
                          <a:pt x="2692" y="7156"/>
                          <a:pt x="2650" y="7158"/>
                          <a:pt x="2609" y="7158"/>
                        </a:cubicBezTo>
                        <a:cubicBezTo>
                          <a:pt x="2166" y="7158"/>
                          <a:pt x="1748" y="6986"/>
                          <a:pt x="1358" y="6645"/>
                        </a:cubicBezTo>
                        <a:cubicBezTo>
                          <a:pt x="625" y="6001"/>
                          <a:pt x="212" y="5038"/>
                          <a:pt x="196" y="3936"/>
                        </a:cubicBezTo>
                        <a:cubicBezTo>
                          <a:pt x="184" y="2990"/>
                          <a:pt x="467" y="2051"/>
                          <a:pt x="954" y="1422"/>
                        </a:cubicBezTo>
                        <a:cubicBezTo>
                          <a:pt x="1472" y="751"/>
                          <a:pt x="2275" y="308"/>
                          <a:pt x="3155" y="206"/>
                        </a:cubicBezTo>
                        <a:cubicBezTo>
                          <a:pt x="3272" y="193"/>
                          <a:pt x="3400" y="185"/>
                          <a:pt x="3536" y="185"/>
                        </a:cubicBezTo>
                        <a:close/>
                        <a:moveTo>
                          <a:pt x="3532" y="1"/>
                        </a:moveTo>
                        <a:cubicBezTo>
                          <a:pt x="3400" y="1"/>
                          <a:pt x="3267" y="9"/>
                          <a:pt x="3134" y="24"/>
                        </a:cubicBezTo>
                        <a:cubicBezTo>
                          <a:pt x="2203" y="130"/>
                          <a:pt x="1356" y="599"/>
                          <a:pt x="808" y="1310"/>
                        </a:cubicBezTo>
                        <a:cubicBezTo>
                          <a:pt x="297" y="1970"/>
                          <a:pt x="1" y="2953"/>
                          <a:pt x="13" y="3938"/>
                        </a:cubicBezTo>
                        <a:cubicBezTo>
                          <a:pt x="28" y="5095"/>
                          <a:pt x="462" y="6104"/>
                          <a:pt x="1236" y="6783"/>
                        </a:cubicBezTo>
                        <a:cubicBezTo>
                          <a:pt x="1660" y="7155"/>
                          <a:pt x="2120" y="7341"/>
                          <a:pt x="2603" y="7341"/>
                        </a:cubicBezTo>
                        <a:cubicBezTo>
                          <a:pt x="2651" y="7341"/>
                          <a:pt x="2700" y="7340"/>
                          <a:pt x="2748" y="7337"/>
                        </a:cubicBezTo>
                        <a:cubicBezTo>
                          <a:pt x="3582" y="7273"/>
                          <a:pt x="4497" y="6655"/>
                          <a:pt x="5467" y="5501"/>
                        </a:cubicBezTo>
                        <a:lnTo>
                          <a:pt x="5551" y="5401"/>
                        </a:lnTo>
                        <a:cubicBezTo>
                          <a:pt x="6445" y="4307"/>
                          <a:pt x="6841" y="3350"/>
                          <a:pt x="6761" y="2476"/>
                        </a:cubicBezTo>
                        <a:cubicBezTo>
                          <a:pt x="6703" y="1846"/>
                          <a:pt x="6400" y="1302"/>
                          <a:pt x="5862" y="864"/>
                        </a:cubicBezTo>
                        <a:cubicBezTo>
                          <a:pt x="5175" y="302"/>
                          <a:pt x="4362" y="1"/>
                          <a:pt x="353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3"/>
                  <p:cNvSpPr/>
                  <p:nvPr/>
                </p:nvSpPr>
                <p:spPr>
                  <a:xfrm>
                    <a:off x="557700" y="3510288"/>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3"/>
                  <p:cNvSpPr/>
                  <p:nvPr/>
                </p:nvSpPr>
                <p:spPr>
                  <a:xfrm>
                    <a:off x="467100" y="3530763"/>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3"/>
                  <p:cNvSpPr/>
                  <p:nvPr/>
                </p:nvSpPr>
                <p:spPr>
                  <a:xfrm>
                    <a:off x="341600" y="3565838"/>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3"/>
                  <p:cNvSpPr/>
                  <p:nvPr/>
                </p:nvSpPr>
                <p:spPr>
                  <a:xfrm>
                    <a:off x="235900" y="3603813"/>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3"/>
                  <p:cNvSpPr/>
                  <p:nvPr/>
                </p:nvSpPr>
                <p:spPr>
                  <a:xfrm>
                    <a:off x="934600" y="3519063"/>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3"/>
                  <p:cNvSpPr/>
                  <p:nvPr/>
                </p:nvSpPr>
                <p:spPr>
                  <a:xfrm>
                    <a:off x="1033775" y="3542463"/>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3"/>
                  <p:cNvSpPr/>
                  <p:nvPr/>
                </p:nvSpPr>
                <p:spPr>
                  <a:xfrm>
                    <a:off x="1121675" y="3577538"/>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3"/>
                  <p:cNvSpPr/>
                  <p:nvPr/>
                </p:nvSpPr>
                <p:spPr>
                  <a:xfrm>
                    <a:off x="1206275" y="3612588"/>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3"/>
                  <p:cNvSpPr/>
                  <p:nvPr/>
                </p:nvSpPr>
                <p:spPr>
                  <a:xfrm>
                    <a:off x="735575" y="3493888"/>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3"/>
                  <p:cNvSpPr/>
                  <p:nvPr/>
                </p:nvSpPr>
                <p:spPr>
                  <a:xfrm>
                    <a:off x="192125" y="3174238"/>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3"/>
                  <p:cNvSpPr/>
                  <p:nvPr/>
                </p:nvSpPr>
                <p:spPr>
                  <a:xfrm>
                    <a:off x="912300" y="3162538"/>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3"/>
                  <p:cNvSpPr/>
                  <p:nvPr/>
                </p:nvSpPr>
                <p:spPr>
                  <a:xfrm>
                    <a:off x="560475" y="3276513"/>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3"/>
                  <p:cNvSpPr/>
                  <p:nvPr/>
                </p:nvSpPr>
                <p:spPr>
                  <a:xfrm>
                    <a:off x="437600" y="3463888"/>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3"/>
                  <p:cNvSpPr/>
                  <p:nvPr/>
                </p:nvSpPr>
                <p:spPr>
                  <a:xfrm>
                    <a:off x="902725" y="3458663"/>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33"/>
                <p:cNvSpPr/>
                <p:nvPr/>
              </p:nvSpPr>
              <p:spPr>
                <a:xfrm>
                  <a:off x="2661750" y="3526638"/>
                  <a:ext cx="354775" cy="164775"/>
                </a:xfrm>
                <a:custGeom>
                  <a:avLst/>
                  <a:gdLst/>
                  <a:ahLst/>
                  <a:cxnLst/>
                  <a:rect l="l" t="t" r="r" b="b"/>
                  <a:pathLst>
                    <a:path w="14191" h="6591" extrusionOk="0">
                      <a:moveTo>
                        <a:pt x="7313" y="195"/>
                      </a:moveTo>
                      <a:cubicBezTo>
                        <a:pt x="9319" y="195"/>
                        <a:pt x="11228" y="941"/>
                        <a:pt x="12500" y="2120"/>
                      </a:cubicBezTo>
                      <a:cubicBezTo>
                        <a:pt x="13213" y="2780"/>
                        <a:pt x="13366" y="3585"/>
                        <a:pt x="13530" y="4437"/>
                      </a:cubicBezTo>
                      <a:cubicBezTo>
                        <a:pt x="13628" y="4939"/>
                        <a:pt x="13728" y="5458"/>
                        <a:pt x="13943" y="5985"/>
                      </a:cubicBezTo>
                      <a:cubicBezTo>
                        <a:pt x="13981" y="6079"/>
                        <a:pt x="13968" y="6186"/>
                        <a:pt x="13905" y="6271"/>
                      </a:cubicBezTo>
                      <a:cubicBezTo>
                        <a:pt x="13850" y="6347"/>
                        <a:pt x="13765" y="6394"/>
                        <a:pt x="13673" y="6394"/>
                      </a:cubicBezTo>
                      <a:cubicBezTo>
                        <a:pt x="13662" y="6394"/>
                        <a:pt x="13650" y="6394"/>
                        <a:pt x="13638" y="6392"/>
                      </a:cubicBezTo>
                      <a:cubicBezTo>
                        <a:pt x="12843" y="6325"/>
                        <a:pt x="12031" y="6126"/>
                        <a:pt x="11246" y="5935"/>
                      </a:cubicBezTo>
                      <a:cubicBezTo>
                        <a:pt x="10282" y="5700"/>
                        <a:pt x="9284" y="5457"/>
                        <a:pt x="8278" y="5439"/>
                      </a:cubicBezTo>
                      <a:cubicBezTo>
                        <a:pt x="8240" y="5437"/>
                        <a:pt x="8197" y="5437"/>
                        <a:pt x="8152" y="5437"/>
                      </a:cubicBezTo>
                      <a:cubicBezTo>
                        <a:pt x="6937" y="5437"/>
                        <a:pt x="2856" y="5680"/>
                        <a:pt x="859" y="6313"/>
                      </a:cubicBezTo>
                      <a:cubicBezTo>
                        <a:pt x="810" y="6329"/>
                        <a:pt x="762" y="6336"/>
                        <a:pt x="714" y="6336"/>
                      </a:cubicBezTo>
                      <a:cubicBezTo>
                        <a:pt x="592" y="6336"/>
                        <a:pt x="475" y="6288"/>
                        <a:pt x="383" y="6196"/>
                      </a:cubicBezTo>
                      <a:cubicBezTo>
                        <a:pt x="254" y="6069"/>
                        <a:pt x="210" y="5890"/>
                        <a:pt x="265" y="5718"/>
                      </a:cubicBezTo>
                      <a:cubicBezTo>
                        <a:pt x="710" y="4296"/>
                        <a:pt x="1344" y="2709"/>
                        <a:pt x="2664" y="1727"/>
                      </a:cubicBezTo>
                      <a:cubicBezTo>
                        <a:pt x="4100" y="655"/>
                        <a:pt x="5737" y="195"/>
                        <a:pt x="7313" y="195"/>
                      </a:cubicBezTo>
                      <a:close/>
                      <a:moveTo>
                        <a:pt x="7311" y="0"/>
                      </a:moveTo>
                      <a:cubicBezTo>
                        <a:pt x="5695" y="0"/>
                        <a:pt x="4017" y="472"/>
                        <a:pt x="2545" y="1569"/>
                      </a:cubicBezTo>
                      <a:cubicBezTo>
                        <a:pt x="1182" y="2585"/>
                        <a:pt x="532" y="4207"/>
                        <a:pt x="75" y="5660"/>
                      </a:cubicBezTo>
                      <a:cubicBezTo>
                        <a:pt x="1" y="5899"/>
                        <a:pt x="65" y="6158"/>
                        <a:pt x="244" y="6336"/>
                      </a:cubicBezTo>
                      <a:cubicBezTo>
                        <a:pt x="372" y="6464"/>
                        <a:pt x="542" y="6533"/>
                        <a:pt x="716" y="6533"/>
                      </a:cubicBezTo>
                      <a:cubicBezTo>
                        <a:pt x="783" y="6533"/>
                        <a:pt x="851" y="6523"/>
                        <a:pt x="918" y="6501"/>
                      </a:cubicBezTo>
                      <a:cubicBezTo>
                        <a:pt x="2891" y="5874"/>
                        <a:pt x="6929" y="5635"/>
                        <a:pt x="8142" y="5635"/>
                      </a:cubicBezTo>
                      <a:cubicBezTo>
                        <a:pt x="8191" y="5635"/>
                        <a:pt x="8235" y="5635"/>
                        <a:pt x="8275" y="5636"/>
                      </a:cubicBezTo>
                      <a:cubicBezTo>
                        <a:pt x="9260" y="5653"/>
                        <a:pt x="10245" y="5894"/>
                        <a:pt x="11199" y="6126"/>
                      </a:cubicBezTo>
                      <a:cubicBezTo>
                        <a:pt x="11991" y="6319"/>
                        <a:pt x="12811" y="6520"/>
                        <a:pt x="13622" y="6589"/>
                      </a:cubicBezTo>
                      <a:cubicBezTo>
                        <a:pt x="13637" y="6591"/>
                        <a:pt x="13650" y="6591"/>
                        <a:pt x="13666" y="6591"/>
                      </a:cubicBezTo>
                      <a:cubicBezTo>
                        <a:pt x="13822" y="6591"/>
                        <a:pt x="13969" y="6517"/>
                        <a:pt x="14065" y="6388"/>
                      </a:cubicBezTo>
                      <a:cubicBezTo>
                        <a:pt x="14167" y="6248"/>
                        <a:pt x="14191" y="6069"/>
                        <a:pt x="14126" y="5911"/>
                      </a:cubicBezTo>
                      <a:cubicBezTo>
                        <a:pt x="13918" y="5402"/>
                        <a:pt x="13819" y="4892"/>
                        <a:pt x="13725" y="4400"/>
                      </a:cubicBezTo>
                      <a:cubicBezTo>
                        <a:pt x="13555" y="3515"/>
                        <a:pt x="13394" y="2680"/>
                        <a:pt x="12633" y="1976"/>
                      </a:cubicBezTo>
                      <a:cubicBezTo>
                        <a:pt x="11328" y="765"/>
                        <a:pt x="9370" y="0"/>
                        <a:pt x="731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3"/>
                <p:cNvSpPr/>
                <p:nvPr/>
              </p:nvSpPr>
              <p:spPr>
                <a:xfrm>
                  <a:off x="2683625" y="3536763"/>
                  <a:ext cx="311050" cy="144525"/>
                </a:xfrm>
                <a:custGeom>
                  <a:avLst/>
                  <a:gdLst/>
                  <a:ahLst/>
                  <a:cxnLst/>
                  <a:rect l="l" t="t" r="r" b="b"/>
                  <a:pathLst>
                    <a:path w="12442" h="5781" extrusionOk="0">
                      <a:moveTo>
                        <a:pt x="6412" y="173"/>
                      </a:moveTo>
                      <a:cubicBezTo>
                        <a:pt x="8171" y="173"/>
                        <a:pt x="9844" y="827"/>
                        <a:pt x="10960" y="1861"/>
                      </a:cubicBezTo>
                      <a:cubicBezTo>
                        <a:pt x="11585" y="2441"/>
                        <a:pt x="11720" y="3145"/>
                        <a:pt x="11864" y="3892"/>
                      </a:cubicBezTo>
                      <a:cubicBezTo>
                        <a:pt x="11950" y="4332"/>
                        <a:pt x="12036" y="4788"/>
                        <a:pt x="12226" y="5249"/>
                      </a:cubicBezTo>
                      <a:cubicBezTo>
                        <a:pt x="12259" y="5333"/>
                        <a:pt x="12247" y="5425"/>
                        <a:pt x="12192" y="5500"/>
                      </a:cubicBezTo>
                      <a:cubicBezTo>
                        <a:pt x="12141" y="5569"/>
                        <a:pt x="12065" y="5608"/>
                        <a:pt x="11978" y="5608"/>
                      </a:cubicBezTo>
                      <a:cubicBezTo>
                        <a:pt x="11971" y="5608"/>
                        <a:pt x="11965" y="5608"/>
                        <a:pt x="11959" y="5608"/>
                      </a:cubicBezTo>
                      <a:cubicBezTo>
                        <a:pt x="11260" y="5547"/>
                        <a:pt x="10548" y="5374"/>
                        <a:pt x="9861" y="5205"/>
                      </a:cubicBezTo>
                      <a:cubicBezTo>
                        <a:pt x="9015" y="4999"/>
                        <a:pt x="8141" y="4786"/>
                        <a:pt x="7258" y="4770"/>
                      </a:cubicBezTo>
                      <a:lnTo>
                        <a:pt x="7148" y="4770"/>
                      </a:lnTo>
                      <a:cubicBezTo>
                        <a:pt x="6083" y="4770"/>
                        <a:pt x="2504" y="4981"/>
                        <a:pt x="753" y="5536"/>
                      </a:cubicBezTo>
                      <a:cubicBezTo>
                        <a:pt x="711" y="5550"/>
                        <a:pt x="668" y="5557"/>
                        <a:pt x="625" y="5557"/>
                      </a:cubicBezTo>
                      <a:cubicBezTo>
                        <a:pt x="518" y="5557"/>
                        <a:pt x="415" y="5514"/>
                        <a:pt x="336" y="5434"/>
                      </a:cubicBezTo>
                      <a:cubicBezTo>
                        <a:pt x="223" y="5322"/>
                        <a:pt x="184" y="5166"/>
                        <a:pt x="231" y="5015"/>
                      </a:cubicBezTo>
                      <a:cubicBezTo>
                        <a:pt x="623" y="3768"/>
                        <a:pt x="1180" y="2377"/>
                        <a:pt x="2335" y="1516"/>
                      </a:cubicBezTo>
                      <a:cubicBezTo>
                        <a:pt x="3595" y="576"/>
                        <a:pt x="5030" y="173"/>
                        <a:pt x="6412" y="173"/>
                      </a:cubicBezTo>
                      <a:close/>
                      <a:moveTo>
                        <a:pt x="6410" y="1"/>
                      </a:moveTo>
                      <a:cubicBezTo>
                        <a:pt x="4993" y="1"/>
                        <a:pt x="3522" y="414"/>
                        <a:pt x="2232" y="1377"/>
                      </a:cubicBezTo>
                      <a:cubicBezTo>
                        <a:pt x="1037" y="2268"/>
                        <a:pt x="466" y="3690"/>
                        <a:pt x="67" y="4964"/>
                      </a:cubicBezTo>
                      <a:cubicBezTo>
                        <a:pt x="0" y="5173"/>
                        <a:pt x="56" y="5401"/>
                        <a:pt x="213" y="5556"/>
                      </a:cubicBezTo>
                      <a:cubicBezTo>
                        <a:pt x="326" y="5669"/>
                        <a:pt x="475" y="5729"/>
                        <a:pt x="628" y="5729"/>
                      </a:cubicBezTo>
                      <a:cubicBezTo>
                        <a:pt x="687" y="5729"/>
                        <a:pt x="747" y="5720"/>
                        <a:pt x="805" y="5702"/>
                      </a:cubicBezTo>
                      <a:cubicBezTo>
                        <a:pt x="2537" y="5152"/>
                        <a:pt x="6079" y="4942"/>
                        <a:pt x="7143" y="4942"/>
                      </a:cubicBezTo>
                      <a:cubicBezTo>
                        <a:pt x="7184" y="4942"/>
                        <a:pt x="7222" y="4942"/>
                        <a:pt x="7255" y="4943"/>
                      </a:cubicBezTo>
                      <a:cubicBezTo>
                        <a:pt x="8119" y="4958"/>
                        <a:pt x="8983" y="5169"/>
                        <a:pt x="9820" y="5374"/>
                      </a:cubicBezTo>
                      <a:cubicBezTo>
                        <a:pt x="10515" y="5542"/>
                        <a:pt x="11233" y="5718"/>
                        <a:pt x="11945" y="5779"/>
                      </a:cubicBezTo>
                      <a:cubicBezTo>
                        <a:pt x="11957" y="5781"/>
                        <a:pt x="11969" y="5781"/>
                        <a:pt x="11981" y="5781"/>
                      </a:cubicBezTo>
                      <a:cubicBezTo>
                        <a:pt x="12120" y="5781"/>
                        <a:pt x="12249" y="5715"/>
                        <a:pt x="12332" y="5601"/>
                      </a:cubicBezTo>
                      <a:cubicBezTo>
                        <a:pt x="12422" y="5478"/>
                        <a:pt x="12441" y="5322"/>
                        <a:pt x="12385" y="5184"/>
                      </a:cubicBezTo>
                      <a:cubicBezTo>
                        <a:pt x="12203" y="4738"/>
                        <a:pt x="12117" y="4291"/>
                        <a:pt x="12033" y="3859"/>
                      </a:cubicBezTo>
                      <a:cubicBezTo>
                        <a:pt x="11884" y="3083"/>
                        <a:pt x="11743" y="2351"/>
                        <a:pt x="11077" y="1733"/>
                      </a:cubicBezTo>
                      <a:cubicBezTo>
                        <a:pt x="9933" y="672"/>
                        <a:pt x="8215" y="1"/>
                        <a:pt x="64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3"/>
                <p:cNvSpPr/>
                <p:nvPr/>
              </p:nvSpPr>
              <p:spPr>
                <a:xfrm>
                  <a:off x="2709475" y="3548888"/>
                  <a:ext cx="259425" cy="120325"/>
                </a:xfrm>
                <a:custGeom>
                  <a:avLst/>
                  <a:gdLst/>
                  <a:ahLst/>
                  <a:cxnLst/>
                  <a:rect l="l" t="t" r="r" b="b"/>
                  <a:pathLst>
                    <a:path w="10377" h="4813" extrusionOk="0">
                      <a:moveTo>
                        <a:pt x="5348" y="143"/>
                      </a:moveTo>
                      <a:cubicBezTo>
                        <a:pt x="6815" y="143"/>
                        <a:pt x="8211" y="688"/>
                        <a:pt x="9141" y="1549"/>
                      </a:cubicBezTo>
                      <a:cubicBezTo>
                        <a:pt x="9662" y="2032"/>
                        <a:pt x="9775" y="2619"/>
                        <a:pt x="9895" y="3240"/>
                      </a:cubicBezTo>
                      <a:cubicBezTo>
                        <a:pt x="9965" y="3607"/>
                        <a:pt x="10038" y="3985"/>
                        <a:pt x="10196" y="4371"/>
                      </a:cubicBezTo>
                      <a:cubicBezTo>
                        <a:pt x="10225" y="4439"/>
                        <a:pt x="10214" y="4517"/>
                        <a:pt x="10170" y="4579"/>
                      </a:cubicBezTo>
                      <a:cubicBezTo>
                        <a:pt x="10127" y="4636"/>
                        <a:pt x="10062" y="4670"/>
                        <a:pt x="9994" y="4670"/>
                      </a:cubicBezTo>
                      <a:cubicBezTo>
                        <a:pt x="9988" y="4670"/>
                        <a:pt x="9981" y="4669"/>
                        <a:pt x="9974" y="4669"/>
                      </a:cubicBezTo>
                      <a:cubicBezTo>
                        <a:pt x="9391" y="4619"/>
                        <a:pt x="8798" y="4474"/>
                        <a:pt x="8222" y="4335"/>
                      </a:cubicBezTo>
                      <a:cubicBezTo>
                        <a:pt x="7518" y="4163"/>
                        <a:pt x="6789" y="3985"/>
                        <a:pt x="6053" y="3972"/>
                      </a:cubicBezTo>
                      <a:cubicBezTo>
                        <a:pt x="6026" y="3972"/>
                        <a:pt x="5995" y="3970"/>
                        <a:pt x="5962" y="3970"/>
                      </a:cubicBezTo>
                      <a:cubicBezTo>
                        <a:pt x="5075" y="3970"/>
                        <a:pt x="2088" y="4148"/>
                        <a:pt x="627" y="4609"/>
                      </a:cubicBezTo>
                      <a:cubicBezTo>
                        <a:pt x="592" y="4621"/>
                        <a:pt x="556" y="4627"/>
                        <a:pt x="521" y="4627"/>
                      </a:cubicBezTo>
                      <a:cubicBezTo>
                        <a:pt x="432" y="4627"/>
                        <a:pt x="346" y="4591"/>
                        <a:pt x="279" y="4524"/>
                      </a:cubicBezTo>
                      <a:cubicBezTo>
                        <a:pt x="185" y="4432"/>
                        <a:pt x="153" y="4301"/>
                        <a:pt x="193" y="4177"/>
                      </a:cubicBezTo>
                      <a:cubicBezTo>
                        <a:pt x="519" y="3137"/>
                        <a:pt x="984" y="1978"/>
                        <a:pt x="1948" y="1262"/>
                      </a:cubicBezTo>
                      <a:cubicBezTo>
                        <a:pt x="2999" y="479"/>
                        <a:pt x="4196" y="143"/>
                        <a:pt x="5348" y="143"/>
                      </a:cubicBezTo>
                      <a:close/>
                      <a:moveTo>
                        <a:pt x="5346" y="0"/>
                      </a:moveTo>
                      <a:cubicBezTo>
                        <a:pt x="4165" y="0"/>
                        <a:pt x="2938" y="345"/>
                        <a:pt x="1861" y="1147"/>
                      </a:cubicBezTo>
                      <a:cubicBezTo>
                        <a:pt x="864" y="1887"/>
                        <a:pt x="389" y="3073"/>
                        <a:pt x="55" y="4133"/>
                      </a:cubicBezTo>
                      <a:cubicBezTo>
                        <a:pt x="0" y="4307"/>
                        <a:pt x="47" y="4497"/>
                        <a:pt x="178" y="4626"/>
                      </a:cubicBezTo>
                      <a:cubicBezTo>
                        <a:pt x="272" y="4720"/>
                        <a:pt x="397" y="4770"/>
                        <a:pt x="525" y="4770"/>
                      </a:cubicBezTo>
                      <a:cubicBezTo>
                        <a:pt x="574" y="4770"/>
                        <a:pt x="623" y="4763"/>
                        <a:pt x="671" y="4748"/>
                      </a:cubicBezTo>
                      <a:cubicBezTo>
                        <a:pt x="2092" y="4297"/>
                        <a:pt x="4976" y="4114"/>
                        <a:pt x="5912" y="4114"/>
                      </a:cubicBezTo>
                      <a:cubicBezTo>
                        <a:pt x="5964" y="4114"/>
                        <a:pt x="6010" y="4115"/>
                        <a:pt x="6050" y="4116"/>
                      </a:cubicBezTo>
                      <a:cubicBezTo>
                        <a:pt x="6771" y="4128"/>
                        <a:pt x="7492" y="4304"/>
                        <a:pt x="8189" y="4474"/>
                      </a:cubicBezTo>
                      <a:cubicBezTo>
                        <a:pt x="8769" y="4615"/>
                        <a:pt x="9367" y="4761"/>
                        <a:pt x="9961" y="4811"/>
                      </a:cubicBezTo>
                      <a:cubicBezTo>
                        <a:pt x="9973" y="4813"/>
                        <a:pt x="9982" y="4813"/>
                        <a:pt x="9992" y="4813"/>
                      </a:cubicBezTo>
                      <a:cubicBezTo>
                        <a:pt x="10108" y="4813"/>
                        <a:pt x="10216" y="4758"/>
                        <a:pt x="10285" y="4664"/>
                      </a:cubicBezTo>
                      <a:cubicBezTo>
                        <a:pt x="10360" y="4562"/>
                        <a:pt x="10377" y="4432"/>
                        <a:pt x="10330" y="4316"/>
                      </a:cubicBezTo>
                      <a:cubicBezTo>
                        <a:pt x="10176" y="3944"/>
                        <a:pt x="10105" y="3573"/>
                        <a:pt x="10037" y="3213"/>
                      </a:cubicBezTo>
                      <a:cubicBezTo>
                        <a:pt x="9912" y="2568"/>
                        <a:pt x="9794" y="1957"/>
                        <a:pt x="9238" y="1443"/>
                      </a:cubicBezTo>
                      <a:cubicBezTo>
                        <a:pt x="8284" y="559"/>
                        <a:pt x="6852" y="0"/>
                        <a:pt x="534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3"/>
                <p:cNvSpPr/>
                <p:nvPr/>
              </p:nvSpPr>
              <p:spPr>
                <a:xfrm>
                  <a:off x="2737325" y="3561813"/>
                  <a:ext cx="203800" cy="94550"/>
                </a:xfrm>
                <a:custGeom>
                  <a:avLst/>
                  <a:gdLst/>
                  <a:ahLst/>
                  <a:cxnLst/>
                  <a:rect l="l" t="t" r="r" b="b"/>
                  <a:pathLst>
                    <a:path w="8152" h="3782" extrusionOk="0">
                      <a:moveTo>
                        <a:pt x="4201" y="112"/>
                      </a:moveTo>
                      <a:cubicBezTo>
                        <a:pt x="5354" y="112"/>
                        <a:pt x="6450" y="540"/>
                        <a:pt x="7181" y="1216"/>
                      </a:cubicBezTo>
                      <a:cubicBezTo>
                        <a:pt x="7590" y="1595"/>
                        <a:pt x="7679" y="2057"/>
                        <a:pt x="7773" y="2545"/>
                      </a:cubicBezTo>
                      <a:cubicBezTo>
                        <a:pt x="7829" y="2834"/>
                        <a:pt x="7886" y="3131"/>
                        <a:pt x="8010" y="3434"/>
                      </a:cubicBezTo>
                      <a:cubicBezTo>
                        <a:pt x="8031" y="3488"/>
                        <a:pt x="8024" y="3549"/>
                        <a:pt x="7989" y="3596"/>
                      </a:cubicBezTo>
                      <a:cubicBezTo>
                        <a:pt x="7957" y="3640"/>
                        <a:pt x="7909" y="3669"/>
                        <a:pt x="7857" y="3669"/>
                      </a:cubicBezTo>
                      <a:cubicBezTo>
                        <a:pt x="7850" y="3669"/>
                        <a:pt x="7843" y="3668"/>
                        <a:pt x="7836" y="3667"/>
                      </a:cubicBezTo>
                      <a:cubicBezTo>
                        <a:pt x="7377" y="3628"/>
                        <a:pt x="6911" y="3514"/>
                        <a:pt x="6460" y="3405"/>
                      </a:cubicBezTo>
                      <a:cubicBezTo>
                        <a:pt x="5906" y="3270"/>
                        <a:pt x="5334" y="3130"/>
                        <a:pt x="4755" y="3119"/>
                      </a:cubicBezTo>
                      <a:lnTo>
                        <a:pt x="4682" y="3119"/>
                      </a:lnTo>
                      <a:cubicBezTo>
                        <a:pt x="3984" y="3119"/>
                        <a:pt x="1640" y="3257"/>
                        <a:pt x="492" y="3622"/>
                      </a:cubicBezTo>
                      <a:cubicBezTo>
                        <a:pt x="465" y="3630"/>
                        <a:pt x="437" y="3635"/>
                        <a:pt x="410" y="3635"/>
                      </a:cubicBezTo>
                      <a:cubicBezTo>
                        <a:pt x="340" y="3635"/>
                        <a:pt x="271" y="3607"/>
                        <a:pt x="219" y="3553"/>
                      </a:cubicBezTo>
                      <a:cubicBezTo>
                        <a:pt x="146" y="3481"/>
                        <a:pt x="120" y="3379"/>
                        <a:pt x="151" y="3280"/>
                      </a:cubicBezTo>
                      <a:cubicBezTo>
                        <a:pt x="407" y="2465"/>
                        <a:pt x="772" y="1554"/>
                        <a:pt x="1529" y="991"/>
                      </a:cubicBezTo>
                      <a:cubicBezTo>
                        <a:pt x="2355" y="376"/>
                        <a:pt x="3295" y="112"/>
                        <a:pt x="4201" y="112"/>
                      </a:cubicBezTo>
                      <a:close/>
                      <a:moveTo>
                        <a:pt x="4199" y="0"/>
                      </a:moveTo>
                      <a:cubicBezTo>
                        <a:pt x="3271" y="0"/>
                        <a:pt x="2308" y="270"/>
                        <a:pt x="1462" y="900"/>
                      </a:cubicBezTo>
                      <a:cubicBezTo>
                        <a:pt x="678" y="1483"/>
                        <a:pt x="306" y="2413"/>
                        <a:pt x="43" y="3247"/>
                      </a:cubicBezTo>
                      <a:cubicBezTo>
                        <a:pt x="0" y="3385"/>
                        <a:pt x="37" y="3532"/>
                        <a:pt x="139" y="3634"/>
                      </a:cubicBezTo>
                      <a:cubicBezTo>
                        <a:pt x="213" y="3708"/>
                        <a:pt x="311" y="3748"/>
                        <a:pt x="411" y="3748"/>
                      </a:cubicBezTo>
                      <a:cubicBezTo>
                        <a:pt x="450" y="3748"/>
                        <a:pt x="489" y="3742"/>
                        <a:pt x="527" y="3730"/>
                      </a:cubicBezTo>
                      <a:cubicBezTo>
                        <a:pt x="1663" y="3370"/>
                        <a:pt x="3987" y="3232"/>
                        <a:pt x="4681" y="3232"/>
                      </a:cubicBezTo>
                      <a:cubicBezTo>
                        <a:pt x="4707" y="3232"/>
                        <a:pt x="4731" y="3232"/>
                        <a:pt x="4752" y="3233"/>
                      </a:cubicBezTo>
                      <a:cubicBezTo>
                        <a:pt x="5318" y="3242"/>
                        <a:pt x="5885" y="3382"/>
                        <a:pt x="6433" y="3514"/>
                      </a:cubicBezTo>
                      <a:cubicBezTo>
                        <a:pt x="6888" y="3625"/>
                        <a:pt x="7359" y="3740"/>
                        <a:pt x="7825" y="3780"/>
                      </a:cubicBezTo>
                      <a:cubicBezTo>
                        <a:pt x="7834" y="3781"/>
                        <a:pt x="7842" y="3781"/>
                        <a:pt x="7851" y="3781"/>
                      </a:cubicBezTo>
                      <a:cubicBezTo>
                        <a:pt x="7940" y="3781"/>
                        <a:pt x="8025" y="3739"/>
                        <a:pt x="8080" y="3664"/>
                      </a:cubicBezTo>
                      <a:cubicBezTo>
                        <a:pt x="8139" y="3584"/>
                        <a:pt x="8151" y="3482"/>
                        <a:pt x="8115" y="3391"/>
                      </a:cubicBezTo>
                      <a:cubicBezTo>
                        <a:pt x="7995" y="3100"/>
                        <a:pt x="7939" y="2807"/>
                        <a:pt x="7884" y="2524"/>
                      </a:cubicBezTo>
                      <a:cubicBezTo>
                        <a:pt x="7787" y="2017"/>
                        <a:pt x="7694" y="1537"/>
                        <a:pt x="7257" y="1134"/>
                      </a:cubicBezTo>
                      <a:cubicBezTo>
                        <a:pt x="6508" y="439"/>
                        <a:pt x="5382" y="0"/>
                        <a:pt x="419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3"/>
                <p:cNvSpPr/>
                <p:nvPr/>
              </p:nvSpPr>
              <p:spPr>
                <a:xfrm>
                  <a:off x="2751450" y="3574963"/>
                  <a:ext cx="175600" cy="68250"/>
                </a:xfrm>
                <a:custGeom>
                  <a:avLst/>
                  <a:gdLst/>
                  <a:ahLst/>
                  <a:cxnLst/>
                  <a:rect l="l" t="t" r="r" b="b"/>
                  <a:pathLst>
                    <a:path w="7024" h="2730" extrusionOk="0">
                      <a:moveTo>
                        <a:pt x="3619" y="88"/>
                      </a:moveTo>
                      <a:cubicBezTo>
                        <a:pt x="4617" y="88"/>
                        <a:pt x="5566" y="396"/>
                        <a:pt x="6199" y="885"/>
                      </a:cubicBezTo>
                      <a:cubicBezTo>
                        <a:pt x="6551" y="1157"/>
                        <a:pt x="6628" y="1488"/>
                        <a:pt x="6709" y="1839"/>
                      </a:cubicBezTo>
                      <a:cubicBezTo>
                        <a:pt x="6757" y="2047"/>
                        <a:pt x="6806" y="2261"/>
                        <a:pt x="6914" y="2479"/>
                      </a:cubicBezTo>
                      <a:cubicBezTo>
                        <a:pt x="6935" y="2522"/>
                        <a:pt x="6918" y="2557"/>
                        <a:pt x="6906" y="2575"/>
                      </a:cubicBezTo>
                      <a:cubicBezTo>
                        <a:pt x="6880" y="2616"/>
                        <a:pt x="6824" y="2641"/>
                        <a:pt x="6771" y="2641"/>
                      </a:cubicBezTo>
                      <a:cubicBezTo>
                        <a:pt x="6766" y="2641"/>
                        <a:pt x="6762" y="2641"/>
                        <a:pt x="6757" y="2640"/>
                      </a:cubicBezTo>
                      <a:cubicBezTo>
                        <a:pt x="6361" y="2612"/>
                        <a:pt x="5957" y="2530"/>
                        <a:pt x="5567" y="2451"/>
                      </a:cubicBezTo>
                      <a:cubicBezTo>
                        <a:pt x="5089" y="2353"/>
                        <a:pt x="4596" y="2253"/>
                        <a:pt x="4098" y="2246"/>
                      </a:cubicBezTo>
                      <a:lnTo>
                        <a:pt x="4037" y="2246"/>
                      </a:lnTo>
                      <a:lnTo>
                        <a:pt x="4037" y="2244"/>
                      </a:lnTo>
                      <a:cubicBezTo>
                        <a:pt x="3434" y="2244"/>
                        <a:pt x="1411" y="2344"/>
                        <a:pt x="421" y="2607"/>
                      </a:cubicBezTo>
                      <a:cubicBezTo>
                        <a:pt x="396" y="2613"/>
                        <a:pt x="371" y="2617"/>
                        <a:pt x="346" y="2617"/>
                      </a:cubicBezTo>
                      <a:cubicBezTo>
                        <a:pt x="271" y="2617"/>
                        <a:pt x="200" y="2588"/>
                        <a:pt x="152" y="2536"/>
                      </a:cubicBezTo>
                      <a:cubicBezTo>
                        <a:pt x="126" y="2507"/>
                        <a:pt x="88" y="2448"/>
                        <a:pt x="117" y="2369"/>
                      </a:cubicBezTo>
                      <a:cubicBezTo>
                        <a:pt x="339" y="1781"/>
                        <a:pt x="653" y="1127"/>
                        <a:pt x="1306" y="721"/>
                      </a:cubicBezTo>
                      <a:cubicBezTo>
                        <a:pt x="2021" y="278"/>
                        <a:pt x="2835" y="88"/>
                        <a:pt x="3619" y="88"/>
                      </a:cubicBezTo>
                      <a:close/>
                      <a:moveTo>
                        <a:pt x="3618" y="0"/>
                      </a:moveTo>
                      <a:cubicBezTo>
                        <a:pt x="2819" y="0"/>
                        <a:pt x="1989" y="194"/>
                        <a:pt x="1260" y="647"/>
                      </a:cubicBezTo>
                      <a:cubicBezTo>
                        <a:pt x="583" y="1066"/>
                        <a:pt x="261" y="1737"/>
                        <a:pt x="34" y="2338"/>
                      </a:cubicBezTo>
                      <a:cubicBezTo>
                        <a:pt x="0" y="2428"/>
                        <a:pt x="18" y="2520"/>
                        <a:pt x="85" y="2595"/>
                      </a:cubicBezTo>
                      <a:cubicBezTo>
                        <a:pt x="151" y="2666"/>
                        <a:pt x="247" y="2705"/>
                        <a:pt x="348" y="2705"/>
                      </a:cubicBezTo>
                      <a:cubicBezTo>
                        <a:pt x="380" y="2705"/>
                        <a:pt x="412" y="2702"/>
                        <a:pt x="443" y="2693"/>
                      </a:cubicBezTo>
                      <a:cubicBezTo>
                        <a:pt x="1426" y="2434"/>
                        <a:pt x="3437" y="2334"/>
                        <a:pt x="4035" y="2334"/>
                      </a:cubicBezTo>
                      <a:cubicBezTo>
                        <a:pt x="4058" y="2334"/>
                        <a:pt x="4078" y="2335"/>
                        <a:pt x="4096" y="2335"/>
                      </a:cubicBezTo>
                      <a:cubicBezTo>
                        <a:pt x="4586" y="2343"/>
                        <a:pt x="5075" y="2441"/>
                        <a:pt x="5549" y="2537"/>
                      </a:cubicBezTo>
                      <a:cubicBezTo>
                        <a:pt x="5942" y="2618"/>
                        <a:pt x="6349" y="2701"/>
                        <a:pt x="6750" y="2728"/>
                      </a:cubicBezTo>
                      <a:cubicBezTo>
                        <a:pt x="6757" y="2730"/>
                        <a:pt x="6763" y="2730"/>
                        <a:pt x="6771" y="2730"/>
                      </a:cubicBezTo>
                      <a:cubicBezTo>
                        <a:pt x="6858" y="2730"/>
                        <a:pt x="6937" y="2690"/>
                        <a:pt x="6981" y="2625"/>
                      </a:cubicBezTo>
                      <a:cubicBezTo>
                        <a:pt x="7019" y="2567"/>
                        <a:pt x="7023" y="2501"/>
                        <a:pt x="6994" y="2440"/>
                      </a:cubicBezTo>
                      <a:cubicBezTo>
                        <a:pt x="6891" y="2232"/>
                        <a:pt x="6842" y="2022"/>
                        <a:pt x="6795" y="1819"/>
                      </a:cubicBezTo>
                      <a:cubicBezTo>
                        <a:pt x="6710" y="1453"/>
                        <a:pt x="6631" y="1107"/>
                        <a:pt x="6253" y="814"/>
                      </a:cubicBezTo>
                      <a:cubicBezTo>
                        <a:pt x="5607" y="316"/>
                        <a:pt x="4637" y="0"/>
                        <a:pt x="361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3"/>
                <p:cNvSpPr/>
                <p:nvPr/>
              </p:nvSpPr>
              <p:spPr>
                <a:xfrm>
                  <a:off x="2769275" y="3581888"/>
                  <a:ext cx="139975" cy="54425"/>
                </a:xfrm>
                <a:custGeom>
                  <a:avLst/>
                  <a:gdLst/>
                  <a:ahLst/>
                  <a:cxnLst/>
                  <a:rect l="l" t="t" r="r" b="b"/>
                  <a:pathLst>
                    <a:path w="5599" h="2177" extrusionOk="0">
                      <a:moveTo>
                        <a:pt x="2885" y="71"/>
                      </a:moveTo>
                      <a:cubicBezTo>
                        <a:pt x="3680" y="71"/>
                        <a:pt x="4437" y="317"/>
                        <a:pt x="4941" y="706"/>
                      </a:cubicBezTo>
                      <a:cubicBezTo>
                        <a:pt x="5222" y="923"/>
                        <a:pt x="5282" y="1187"/>
                        <a:pt x="5346" y="1466"/>
                      </a:cubicBezTo>
                      <a:cubicBezTo>
                        <a:pt x="5386" y="1632"/>
                        <a:pt x="5425" y="1803"/>
                        <a:pt x="5510" y="1976"/>
                      </a:cubicBezTo>
                      <a:cubicBezTo>
                        <a:pt x="5527" y="2010"/>
                        <a:pt x="5513" y="2038"/>
                        <a:pt x="5504" y="2052"/>
                      </a:cubicBezTo>
                      <a:cubicBezTo>
                        <a:pt x="5481" y="2087"/>
                        <a:pt x="5434" y="2105"/>
                        <a:pt x="5386" y="2105"/>
                      </a:cubicBezTo>
                      <a:cubicBezTo>
                        <a:pt x="5070" y="2082"/>
                        <a:pt x="4748" y="2017"/>
                        <a:pt x="4438" y="1953"/>
                      </a:cubicBezTo>
                      <a:cubicBezTo>
                        <a:pt x="4057" y="1876"/>
                        <a:pt x="3664" y="1797"/>
                        <a:pt x="3266" y="1791"/>
                      </a:cubicBezTo>
                      <a:cubicBezTo>
                        <a:pt x="3251" y="1791"/>
                        <a:pt x="3234" y="1789"/>
                        <a:pt x="3216" y="1789"/>
                      </a:cubicBezTo>
                      <a:lnTo>
                        <a:pt x="3215" y="1789"/>
                      </a:lnTo>
                      <a:cubicBezTo>
                        <a:pt x="2735" y="1789"/>
                        <a:pt x="1124" y="1870"/>
                        <a:pt x="336" y="2078"/>
                      </a:cubicBezTo>
                      <a:cubicBezTo>
                        <a:pt x="316" y="2083"/>
                        <a:pt x="296" y="2085"/>
                        <a:pt x="277" y="2085"/>
                      </a:cubicBezTo>
                      <a:cubicBezTo>
                        <a:pt x="217" y="2085"/>
                        <a:pt x="160" y="2063"/>
                        <a:pt x="122" y="2022"/>
                      </a:cubicBezTo>
                      <a:cubicBezTo>
                        <a:pt x="101" y="1999"/>
                        <a:pt x="71" y="1950"/>
                        <a:pt x="93" y="1888"/>
                      </a:cubicBezTo>
                      <a:cubicBezTo>
                        <a:pt x="271" y="1421"/>
                        <a:pt x="521" y="900"/>
                        <a:pt x="1042" y="577"/>
                      </a:cubicBezTo>
                      <a:cubicBezTo>
                        <a:pt x="1611" y="223"/>
                        <a:pt x="2260" y="71"/>
                        <a:pt x="2885" y="71"/>
                      </a:cubicBezTo>
                      <a:close/>
                      <a:moveTo>
                        <a:pt x="2884" y="1"/>
                      </a:moveTo>
                      <a:cubicBezTo>
                        <a:pt x="2246" y="1"/>
                        <a:pt x="1585" y="155"/>
                        <a:pt x="1004" y="516"/>
                      </a:cubicBezTo>
                      <a:cubicBezTo>
                        <a:pt x="467" y="850"/>
                        <a:pt x="209" y="1384"/>
                        <a:pt x="28" y="1864"/>
                      </a:cubicBezTo>
                      <a:cubicBezTo>
                        <a:pt x="1" y="1935"/>
                        <a:pt x="16" y="2010"/>
                        <a:pt x="69" y="2069"/>
                      </a:cubicBezTo>
                      <a:cubicBezTo>
                        <a:pt x="121" y="2125"/>
                        <a:pt x="197" y="2156"/>
                        <a:pt x="277" y="2156"/>
                      </a:cubicBezTo>
                      <a:cubicBezTo>
                        <a:pt x="302" y="2156"/>
                        <a:pt x="329" y="2153"/>
                        <a:pt x="354" y="2146"/>
                      </a:cubicBezTo>
                      <a:cubicBezTo>
                        <a:pt x="1136" y="1940"/>
                        <a:pt x="2736" y="1861"/>
                        <a:pt x="3215" y="1861"/>
                      </a:cubicBezTo>
                      <a:lnTo>
                        <a:pt x="3265" y="1861"/>
                      </a:lnTo>
                      <a:cubicBezTo>
                        <a:pt x="3656" y="1867"/>
                        <a:pt x="4047" y="1946"/>
                        <a:pt x="4423" y="2023"/>
                      </a:cubicBezTo>
                      <a:cubicBezTo>
                        <a:pt x="4736" y="2087"/>
                        <a:pt x="5061" y="2152"/>
                        <a:pt x="5381" y="2175"/>
                      </a:cubicBezTo>
                      <a:cubicBezTo>
                        <a:pt x="5386" y="2175"/>
                        <a:pt x="5392" y="2177"/>
                        <a:pt x="5396" y="2177"/>
                      </a:cubicBezTo>
                      <a:cubicBezTo>
                        <a:pt x="5464" y="2177"/>
                        <a:pt x="5528" y="2145"/>
                        <a:pt x="5563" y="2092"/>
                      </a:cubicBezTo>
                      <a:cubicBezTo>
                        <a:pt x="5594" y="2046"/>
                        <a:pt x="5598" y="1993"/>
                        <a:pt x="5574" y="1946"/>
                      </a:cubicBezTo>
                      <a:cubicBezTo>
                        <a:pt x="5492" y="1779"/>
                        <a:pt x="5454" y="1612"/>
                        <a:pt x="5416" y="1449"/>
                      </a:cubicBezTo>
                      <a:cubicBezTo>
                        <a:pt x="5349" y="1158"/>
                        <a:pt x="5285" y="882"/>
                        <a:pt x="4983" y="649"/>
                      </a:cubicBezTo>
                      <a:cubicBezTo>
                        <a:pt x="4469" y="252"/>
                        <a:pt x="3696" y="1"/>
                        <a:pt x="28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3"/>
                <p:cNvSpPr/>
                <p:nvPr/>
              </p:nvSpPr>
              <p:spPr>
                <a:xfrm>
                  <a:off x="2783175" y="3587313"/>
                  <a:ext cx="112200" cy="43625"/>
                </a:xfrm>
                <a:custGeom>
                  <a:avLst/>
                  <a:gdLst/>
                  <a:ahLst/>
                  <a:cxnLst/>
                  <a:rect l="l" t="t" r="r" b="b"/>
                  <a:pathLst>
                    <a:path w="4488" h="1745" extrusionOk="0">
                      <a:moveTo>
                        <a:pt x="2312" y="57"/>
                      </a:moveTo>
                      <a:cubicBezTo>
                        <a:pt x="2950" y="57"/>
                        <a:pt x="3557" y="254"/>
                        <a:pt x="3961" y="566"/>
                      </a:cubicBezTo>
                      <a:cubicBezTo>
                        <a:pt x="4186" y="739"/>
                        <a:pt x="4236" y="952"/>
                        <a:pt x="4288" y="1175"/>
                      </a:cubicBezTo>
                      <a:cubicBezTo>
                        <a:pt x="4318" y="1307"/>
                        <a:pt x="4350" y="1445"/>
                        <a:pt x="4418" y="1585"/>
                      </a:cubicBezTo>
                      <a:cubicBezTo>
                        <a:pt x="4432" y="1612"/>
                        <a:pt x="4421" y="1635"/>
                        <a:pt x="4414" y="1645"/>
                      </a:cubicBezTo>
                      <a:cubicBezTo>
                        <a:pt x="4395" y="1671"/>
                        <a:pt x="4362" y="1686"/>
                        <a:pt x="4326" y="1686"/>
                      </a:cubicBezTo>
                      <a:lnTo>
                        <a:pt x="4318" y="1686"/>
                      </a:lnTo>
                      <a:cubicBezTo>
                        <a:pt x="4064" y="1668"/>
                        <a:pt x="3806" y="1617"/>
                        <a:pt x="3557" y="1566"/>
                      </a:cubicBezTo>
                      <a:cubicBezTo>
                        <a:pt x="3252" y="1504"/>
                        <a:pt x="2936" y="1440"/>
                        <a:pt x="2619" y="1434"/>
                      </a:cubicBezTo>
                      <a:lnTo>
                        <a:pt x="2580" y="1434"/>
                      </a:lnTo>
                      <a:cubicBezTo>
                        <a:pt x="2196" y="1434"/>
                        <a:pt x="902" y="1498"/>
                        <a:pt x="269" y="1665"/>
                      </a:cubicBezTo>
                      <a:cubicBezTo>
                        <a:pt x="253" y="1669"/>
                        <a:pt x="237" y="1671"/>
                        <a:pt x="221" y="1671"/>
                      </a:cubicBezTo>
                      <a:cubicBezTo>
                        <a:pt x="174" y="1671"/>
                        <a:pt x="128" y="1654"/>
                        <a:pt x="98" y="1620"/>
                      </a:cubicBezTo>
                      <a:cubicBezTo>
                        <a:pt x="81" y="1601"/>
                        <a:pt x="57" y="1563"/>
                        <a:pt x="76" y="1513"/>
                      </a:cubicBezTo>
                      <a:cubicBezTo>
                        <a:pt x="217" y="1138"/>
                        <a:pt x="418" y="721"/>
                        <a:pt x="835" y="461"/>
                      </a:cubicBezTo>
                      <a:cubicBezTo>
                        <a:pt x="1291" y="178"/>
                        <a:pt x="1811" y="57"/>
                        <a:pt x="2312" y="57"/>
                      </a:cubicBezTo>
                      <a:close/>
                      <a:moveTo>
                        <a:pt x="2314" y="0"/>
                      </a:moveTo>
                      <a:cubicBezTo>
                        <a:pt x="1802" y="0"/>
                        <a:pt x="1271" y="124"/>
                        <a:pt x="805" y="413"/>
                      </a:cubicBezTo>
                      <a:cubicBezTo>
                        <a:pt x="374" y="680"/>
                        <a:pt x="167" y="1109"/>
                        <a:pt x="22" y="1494"/>
                      </a:cubicBezTo>
                      <a:cubicBezTo>
                        <a:pt x="0" y="1550"/>
                        <a:pt x="13" y="1610"/>
                        <a:pt x="55" y="1658"/>
                      </a:cubicBezTo>
                      <a:cubicBezTo>
                        <a:pt x="96" y="1702"/>
                        <a:pt x="158" y="1728"/>
                        <a:pt x="222" y="1728"/>
                      </a:cubicBezTo>
                      <a:cubicBezTo>
                        <a:pt x="243" y="1728"/>
                        <a:pt x="264" y="1725"/>
                        <a:pt x="284" y="1720"/>
                      </a:cubicBezTo>
                      <a:cubicBezTo>
                        <a:pt x="906" y="1556"/>
                        <a:pt x="2172" y="1492"/>
                        <a:pt x="2569" y="1492"/>
                      </a:cubicBezTo>
                      <a:cubicBezTo>
                        <a:pt x="2587" y="1492"/>
                        <a:pt x="2603" y="1492"/>
                        <a:pt x="2618" y="1492"/>
                      </a:cubicBezTo>
                      <a:cubicBezTo>
                        <a:pt x="2930" y="1497"/>
                        <a:pt x="3243" y="1559"/>
                        <a:pt x="3547" y="1621"/>
                      </a:cubicBezTo>
                      <a:cubicBezTo>
                        <a:pt x="3797" y="1673"/>
                        <a:pt x="4057" y="1724"/>
                        <a:pt x="4313" y="1743"/>
                      </a:cubicBezTo>
                      <a:cubicBezTo>
                        <a:pt x="4318" y="1744"/>
                        <a:pt x="4322" y="1744"/>
                        <a:pt x="4326" y="1744"/>
                      </a:cubicBezTo>
                      <a:cubicBezTo>
                        <a:pt x="4382" y="1744"/>
                        <a:pt x="4432" y="1718"/>
                        <a:pt x="4461" y="1676"/>
                      </a:cubicBezTo>
                      <a:cubicBezTo>
                        <a:pt x="4485" y="1639"/>
                        <a:pt x="4488" y="1597"/>
                        <a:pt x="4470" y="1559"/>
                      </a:cubicBezTo>
                      <a:cubicBezTo>
                        <a:pt x="4403" y="1425"/>
                        <a:pt x="4373" y="1292"/>
                        <a:pt x="4342" y="1161"/>
                      </a:cubicBezTo>
                      <a:cubicBezTo>
                        <a:pt x="4288" y="927"/>
                        <a:pt x="4237" y="706"/>
                        <a:pt x="3996" y="519"/>
                      </a:cubicBezTo>
                      <a:cubicBezTo>
                        <a:pt x="3584" y="201"/>
                        <a:pt x="2965" y="0"/>
                        <a:pt x="231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3"/>
                <p:cNvSpPr/>
                <p:nvPr/>
              </p:nvSpPr>
              <p:spPr>
                <a:xfrm>
                  <a:off x="2801000" y="3594238"/>
                  <a:ext cx="76550" cy="29775"/>
                </a:xfrm>
                <a:custGeom>
                  <a:avLst/>
                  <a:gdLst/>
                  <a:ahLst/>
                  <a:cxnLst/>
                  <a:rect l="l" t="t" r="r" b="b"/>
                  <a:pathLst>
                    <a:path w="3062" h="1191" extrusionOk="0">
                      <a:moveTo>
                        <a:pt x="1578" y="39"/>
                      </a:moveTo>
                      <a:cubicBezTo>
                        <a:pt x="2013" y="39"/>
                        <a:pt x="2428" y="174"/>
                        <a:pt x="2703" y="386"/>
                      </a:cubicBezTo>
                      <a:cubicBezTo>
                        <a:pt x="2856" y="505"/>
                        <a:pt x="2890" y="649"/>
                        <a:pt x="2925" y="802"/>
                      </a:cubicBezTo>
                      <a:cubicBezTo>
                        <a:pt x="2946" y="893"/>
                        <a:pt x="2967" y="986"/>
                        <a:pt x="3014" y="1081"/>
                      </a:cubicBezTo>
                      <a:cubicBezTo>
                        <a:pt x="3023" y="1100"/>
                        <a:pt x="3016" y="1115"/>
                        <a:pt x="3011" y="1122"/>
                      </a:cubicBezTo>
                      <a:cubicBezTo>
                        <a:pt x="2999" y="1141"/>
                        <a:pt x="2976" y="1151"/>
                        <a:pt x="2952" y="1151"/>
                      </a:cubicBezTo>
                      <a:lnTo>
                        <a:pt x="2946" y="1151"/>
                      </a:lnTo>
                      <a:cubicBezTo>
                        <a:pt x="2773" y="1139"/>
                        <a:pt x="2598" y="1103"/>
                        <a:pt x="2428" y="1068"/>
                      </a:cubicBezTo>
                      <a:cubicBezTo>
                        <a:pt x="2220" y="1025"/>
                        <a:pt x="2005" y="983"/>
                        <a:pt x="1788" y="978"/>
                      </a:cubicBezTo>
                      <a:lnTo>
                        <a:pt x="1768" y="978"/>
                      </a:lnTo>
                      <a:cubicBezTo>
                        <a:pt x="1555" y="978"/>
                        <a:pt x="648" y="1015"/>
                        <a:pt x="185" y="1136"/>
                      </a:cubicBezTo>
                      <a:cubicBezTo>
                        <a:pt x="173" y="1139"/>
                        <a:pt x="162" y="1141"/>
                        <a:pt x="151" y="1141"/>
                      </a:cubicBezTo>
                      <a:cubicBezTo>
                        <a:pt x="118" y="1141"/>
                        <a:pt x="88" y="1127"/>
                        <a:pt x="68" y="1106"/>
                      </a:cubicBezTo>
                      <a:cubicBezTo>
                        <a:pt x="56" y="1094"/>
                        <a:pt x="39" y="1066"/>
                        <a:pt x="52" y="1033"/>
                      </a:cubicBezTo>
                      <a:cubicBezTo>
                        <a:pt x="148" y="778"/>
                        <a:pt x="286" y="492"/>
                        <a:pt x="570" y="315"/>
                      </a:cubicBezTo>
                      <a:cubicBezTo>
                        <a:pt x="881" y="122"/>
                        <a:pt x="1236" y="39"/>
                        <a:pt x="1578" y="39"/>
                      </a:cubicBezTo>
                      <a:close/>
                      <a:moveTo>
                        <a:pt x="1577" y="0"/>
                      </a:moveTo>
                      <a:cubicBezTo>
                        <a:pt x="1229" y="0"/>
                        <a:pt x="867" y="85"/>
                        <a:pt x="550" y="281"/>
                      </a:cubicBezTo>
                      <a:cubicBezTo>
                        <a:pt x="256" y="465"/>
                        <a:pt x="115" y="757"/>
                        <a:pt x="16" y="1019"/>
                      </a:cubicBezTo>
                      <a:cubicBezTo>
                        <a:pt x="1" y="1057"/>
                        <a:pt x="10" y="1098"/>
                        <a:pt x="39" y="1130"/>
                      </a:cubicBezTo>
                      <a:cubicBezTo>
                        <a:pt x="67" y="1162"/>
                        <a:pt x="109" y="1179"/>
                        <a:pt x="154" y="1179"/>
                      </a:cubicBezTo>
                      <a:cubicBezTo>
                        <a:pt x="167" y="1179"/>
                        <a:pt x="181" y="1177"/>
                        <a:pt x="195" y="1174"/>
                      </a:cubicBezTo>
                      <a:cubicBezTo>
                        <a:pt x="620" y="1060"/>
                        <a:pt x="1502" y="1018"/>
                        <a:pt x="1762" y="1018"/>
                      </a:cubicBezTo>
                      <a:lnTo>
                        <a:pt x="1786" y="1018"/>
                      </a:lnTo>
                      <a:cubicBezTo>
                        <a:pt x="2000" y="1021"/>
                        <a:pt x="2213" y="1065"/>
                        <a:pt x="2421" y="1106"/>
                      </a:cubicBezTo>
                      <a:cubicBezTo>
                        <a:pt x="2591" y="1141"/>
                        <a:pt x="2768" y="1177"/>
                        <a:pt x="2943" y="1189"/>
                      </a:cubicBezTo>
                      <a:cubicBezTo>
                        <a:pt x="2946" y="1189"/>
                        <a:pt x="2949" y="1191"/>
                        <a:pt x="2952" y="1191"/>
                      </a:cubicBezTo>
                      <a:lnTo>
                        <a:pt x="2952" y="1189"/>
                      </a:lnTo>
                      <a:cubicBezTo>
                        <a:pt x="2990" y="1189"/>
                        <a:pt x="3023" y="1173"/>
                        <a:pt x="3043" y="1144"/>
                      </a:cubicBezTo>
                      <a:cubicBezTo>
                        <a:pt x="3060" y="1119"/>
                        <a:pt x="3061" y="1091"/>
                        <a:pt x="3049" y="1065"/>
                      </a:cubicBezTo>
                      <a:cubicBezTo>
                        <a:pt x="3004" y="972"/>
                        <a:pt x="2982" y="881"/>
                        <a:pt x="2963" y="793"/>
                      </a:cubicBezTo>
                      <a:cubicBezTo>
                        <a:pt x="2926" y="632"/>
                        <a:pt x="2891" y="482"/>
                        <a:pt x="2726" y="356"/>
                      </a:cubicBezTo>
                      <a:cubicBezTo>
                        <a:pt x="2444" y="138"/>
                        <a:pt x="2021" y="0"/>
                        <a:pt x="157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3"/>
                <p:cNvSpPr/>
                <p:nvPr/>
              </p:nvSpPr>
              <p:spPr>
                <a:xfrm>
                  <a:off x="2825375" y="3603713"/>
                  <a:ext cx="27875" cy="10850"/>
                </a:xfrm>
                <a:custGeom>
                  <a:avLst/>
                  <a:gdLst/>
                  <a:ahLst/>
                  <a:cxnLst/>
                  <a:rect l="l" t="t" r="r" b="b"/>
                  <a:pathLst>
                    <a:path w="1115" h="434" extrusionOk="0">
                      <a:moveTo>
                        <a:pt x="574" y="14"/>
                      </a:moveTo>
                      <a:cubicBezTo>
                        <a:pt x="733" y="14"/>
                        <a:pt x="884" y="63"/>
                        <a:pt x="984" y="141"/>
                      </a:cubicBezTo>
                      <a:cubicBezTo>
                        <a:pt x="1040" y="183"/>
                        <a:pt x="1053" y="236"/>
                        <a:pt x="1065" y="291"/>
                      </a:cubicBezTo>
                      <a:cubicBezTo>
                        <a:pt x="1072" y="324"/>
                        <a:pt x="1081" y="359"/>
                        <a:pt x="1098" y="394"/>
                      </a:cubicBezTo>
                      <a:cubicBezTo>
                        <a:pt x="1101" y="400"/>
                        <a:pt x="1098" y="406"/>
                        <a:pt x="1097" y="409"/>
                      </a:cubicBezTo>
                      <a:cubicBezTo>
                        <a:pt x="1092" y="416"/>
                        <a:pt x="1084" y="419"/>
                        <a:pt x="1075" y="419"/>
                      </a:cubicBezTo>
                      <a:lnTo>
                        <a:pt x="1074" y="419"/>
                      </a:lnTo>
                      <a:cubicBezTo>
                        <a:pt x="1010" y="414"/>
                        <a:pt x="946" y="402"/>
                        <a:pt x="884" y="390"/>
                      </a:cubicBezTo>
                      <a:cubicBezTo>
                        <a:pt x="808" y="373"/>
                        <a:pt x="731" y="358"/>
                        <a:pt x="650" y="356"/>
                      </a:cubicBezTo>
                      <a:lnTo>
                        <a:pt x="640" y="356"/>
                      </a:lnTo>
                      <a:cubicBezTo>
                        <a:pt x="542" y="356"/>
                        <a:pt x="225" y="371"/>
                        <a:pt x="67" y="414"/>
                      </a:cubicBezTo>
                      <a:cubicBezTo>
                        <a:pt x="63" y="415"/>
                        <a:pt x="59" y="416"/>
                        <a:pt x="54" y="416"/>
                      </a:cubicBezTo>
                      <a:cubicBezTo>
                        <a:pt x="42" y="416"/>
                        <a:pt x="32" y="411"/>
                        <a:pt x="25" y="403"/>
                      </a:cubicBezTo>
                      <a:cubicBezTo>
                        <a:pt x="20" y="399"/>
                        <a:pt x="14" y="388"/>
                        <a:pt x="19" y="376"/>
                      </a:cubicBezTo>
                      <a:cubicBezTo>
                        <a:pt x="54" y="283"/>
                        <a:pt x="104" y="179"/>
                        <a:pt x="209" y="115"/>
                      </a:cubicBezTo>
                      <a:cubicBezTo>
                        <a:pt x="321" y="44"/>
                        <a:pt x="450" y="14"/>
                        <a:pt x="574" y="14"/>
                      </a:cubicBezTo>
                      <a:close/>
                      <a:moveTo>
                        <a:pt x="575" y="0"/>
                      </a:moveTo>
                      <a:cubicBezTo>
                        <a:pt x="447" y="0"/>
                        <a:pt x="315" y="31"/>
                        <a:pt x="199" y="103"/>
                      </a:cubicBezTo>
                      <a:cubicBezTo>
                        <a:pt x="93" y="170"/>
                        <a:pt x="42" y="276"/>
                        <a:pt x="5" y="371"/>
                      </a:cubicBezTo>
                      <a:cubicBezTo>
                        <a:pt x="1" y="385"/>
                        <a:pt x="4" y="400"/>
                        <a:pt x="14" y="412"/>
                      </a:cubicBezTo>
                      <a:cubicBezTo>
                        <a:pt x="24" y="424"/>
                        <a:pt x="39" y="429"/>
                        <a:pt x="55" y="429"/>
                      </a:cubicBezTo>
                      <a:cubicBezTo>
                        <a:pt x="60" y="429"/>
                        <a:pt x="65" y="429"/>
                        <a:pt x="70" y="428"/>
                      </a:cubicBezTo>
                      <a:cubicBezTo>
                        <a:pt x="227" y="387"/>
                        <a:pt x="542" y="371"/>
                        <a:pt x="640" y="371"/>
                      </a:cubicBezTo>
                      <a:lnTo>
                        <a:pt x="650" y="371"/>
                      </a:lnTo>
                      <a:cubicBezTo>
                        <a:pt x="728" y="371"/>
                        <a:pt x="805" y="388"/>
                        <a:pt x="881" y="403"/>
                      </a:cubicBezTo>
                      <a:cubicBezTo>
                        <a:pt x="943" y="416"/>
                        <a:pt x="1009" y="429"/>
                        <a:pt x="1072" y="434"/>
                      </a:cubicBezTo>
                      <a:lnTo>
                        <a:pt x="1075" y="434"/>
                      </a:lnTo>
                      <a:cubicBezTo>
                        <a:pt x="1089" y="434"/>
                        <a:pt x="1101" y="428"/>
                        <a:pt x="1109" y="417"/>
                      </a:cubicBezTo>
                      <a:cubicBezTo>
                        <a:pt x="1115" y="408"/>
                        <a:pt x="1115" y="397"/>
                        <a:pt x="1110" y="387"/>
                      </a:cubicBezTo>
                      <a:cubicBezTo>
                        <a:pt x="1094" y="355"/>
                        <a:pt x="1086" y="321"/>
                        <a:pt x="1078" y="288"/>
                      </a:cubicBezTo>
                      <a:cubicBezTo>
                        <a:pt x="1065" y="230"/>
                        <a:pt x="1053" y="176"/>
                        <a:pt x="993" y="130"/>
                      </a:cubicBezTo>
                      <a:cubicBezTo>
                        <a:pt x="891" y="50"/>
                        <a:pt x="736" y="0"/>
                        <a:pt x="57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3"/>
                <p:cNvSpPr/>
                <p:nvPr/>
              </p:nvSpPr>
              <p:spPr>
                <a:xfrm>
                  <a:off x="2688475" y="3732813"/>
                  <a:ext cx="19225" cy="65675"/>
                </a:xfrm>
                <a:custGeom>
                  <a:avLst/>
                  <a:gdLst/>
                  <a:ahLst/>
                  <a:cxnLst/>
                  <a:rect l="l" t="t" r="r" b="b"/>
                  <a:pathLst>
                    <a:path w="769" h="2627" extrusionOk="0">
                      <a:moveTo>
                        <a:pt x="673" y="0"/>
                      </a:moveTo>
                      <a:cubicBezTo>
                        <a:pt x="642" y="0"/>
                        <a:pt x="611" y="18"/>
                        <a:pt x="596" y="49"/>
                      </a:cubicBezTo>
                      <a:cubicBezTo>
                        <a:pt x="571" y="97"/>
                        <a:pt x="1" y="1262"/>
                        <a:pt x="356" y="2564"/>
                      </a:cubicBezTo>
                      <a:cubicBezTo>
                        <a:pt x="366" y="2602"/>
                        <a:pt x="400" y="2627"/>
                        <a:pt x="438" y="2627"/>
                      </a:cubicBezTo>
                      <a:cubicBezTo>
                        <a:pt x="445" y="2627"/>
                        <a:pt x="453" y="2625"/>
                        <a:pt x="461" y="2624"/>
                      </a:cubicBezTo>
                      <a:cubicBezTo>
                        <a:pt x="506" y="2611"/>
                        <a:pt x="533" y="2564"/>
                        <a:pt x="520" y="2519"/>
                      </a:cubicBezTo>
                      <a:cubicBezTo>
                        <a:pt x="183" y="1282"/>
                        <a:pt x="743" y="135"/>
                        <a:pt x="749" y="125"/>
                      </a:cubicBezTo>
                      <a:cubicBezTo>
                        <a:pt x="769" y="82"/>
                        <a:pt x="752" y="31"/>
                        <a:pt x="710" y="9"/>
                      </a:cubicBezTo>
                      <a:cubicBezTo>
                        <a:pt x="698" y="3"/>
                        <a:pt x="685" y="0"/>
                        <a:pt x="6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3"/>
                <p:cNvSpPr/>
                <p:nvPr/>
              </p:nvSpPr>
              <p:spPr>
                <a:xfrm>
                  <a:off x="2866375" y="3716438"/>
                  <a:ext cx="5325" cy="27700"/>
                </a:xfrm>
                <a:custGeom>
                  <a:avLst/>
                  <a:gdLst/>
                  <a:ahLst/>
                  <a:cxnLst/>
                  <a:rect l="l" t="t" r="r" b="b"/>
                  <a:pathLst>
                    <a:path w="213" h="1108" extrusionOk="0">
                      <a:moveTo>
                        <a:pt x="84" y="1"/>
                      </a:moveTo>
                      <a:cubicBezTo>
                        <a:pt x="37" y="2"/>
                        <a:pt x="0" y="42"/>
                        <a:pt x="2" y="89"/>
                      </a:cubicBezTo>
                      <a:lnTo>
                        <a:pt x="41" y="1027"/>
                      </a:lnTo>
                      <a:cubicBezTo>
                        <a:pt x="43" y="1073"/>
                        <a:pt x="81" y="1108"/>
                        <a:pt x="126" y="1108"/>
                      </a:cubicBezTo>
                      <a:lnTo>
                        <a:pt x="129" y="1108"/>
                      </a:lnTo>
                      <a:cubicBezTo>
                        <a:pt x="176" y="1106"/>
                        <a:pt x="213" y="1067"/>
                        <a:pt x="210" y="1020"/>
                      </a:cubicBezTo>
                      <a:lnTo>
                        <a:pt x="172" y="83"/>
                      </a:lnTo>
                      <a:cubicBezTo>
                        <a:pt x="170" y="36"/>
                        <a:pt x="132" y="1"/>
                        <a:pt x="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3"/>
                <p:cNvSpPr/>
                <p:nvPr/>
              </p:nvSpPr>
              <p:spPr>
                <a:xfrm>
                  <a:off x="2733600" y="3351913"/>
                  <a:ext cx="212975" cy="100525"/>
                </a:xfrm>
                <a:custGeom>
                  <a:avLst/>
                  <a:gdLst/>
                  <a:ahLst/>
                  <a:cxnLst/>
                  <a:rect l="l" t="t" r="r" b="b"/>
                  <a:pathLst>
                    <a:path w="8519" h="4021" extrusionOk="0">
                      <a:moveTo>
                        <a:pt x="1" y="0"/>
                      </a:moveTo>
                      <a:lnTo>
                        <a:pt x="1" y="0"/>
                      </a:lnTo>
                      <a:cubicBezTo>
                        <a:pt x="1" y="0"/>
                        <a:pt x="2582" y="2220"/>
                        <a:pt x="2401" y="4020"/>
                      </a:cubicBezTo>
                      <a:lnTo>
                        <a:pt x="7080" y="4020"/>
                      </a:lnTo>
                      <a:lnTo>
                        <a:pt x="8519" y="781"/>
                      </a:lnTo>
                      <a:lnTo>
                        <a:pt x="1" y="0"/>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3"/>
                <p:cNvSpPr/>
                <p:nvPr/>
              </p:nvSpPr>
              <p:spPr>
                <a:xfrm>
                  <a:off x="2731300" y="3349788"/>
                  <a:ext cx="217525" cy="104775"/>
                </a:xfrm>
                <a:custGeom>
                  <a:avLst/>
                  <a:gdLst/>
                  <a:ahLst/>
                  <a:cxnLst/>
                  <a:rect l="l" t="t" r="r" b="b"/>
                  <a:pathLst>
                    <a:path w="8701" h="4191" extrusionOk="0">
                      <a:moveTo>
                        <a:pt x="340" y="193"/>
                      </a:moveTo>
                      <a:lnTo>
                        <a:pt x="8485" y="940"/>
                      </a:lnTo>
                      <a:lnTo>
                        <a:pt x="7117" y="4020"/>
                      </a:lnTo>
                      <a:lnTo>
                        <a:pt x="2585" y="4020"/>
                      </a:lnTo>
                      <a:cubicBezTo>
                        <a:pt x="2661" y="2492"/>
                        <a:pt x="932" y="744"/>
                        <a:pt x="340" y="193"/>
                      </a:cubicBezTo>
                      <a:close/>
                      <a:moveTo>
                        <a:pt x="102" y="0"/>
                      </a:moveTo>
                      <a:cubicBezTo>
                        <a:pt x="62" y="0"/>
                        <a:pt x="29" y="18"/>
                        <a:pt x="15" y="52"/>
                      </a:cubicBezTo>
                      <a:cubicBezTo>
                        <a:pt x="0" y="87"/>
                        <a:pt x="9" y="126"/>
                        <a:pt x="38" y="151"/>
                      </a:cubicBezTo>
                      <a:cubicBezTo>
                        <a:pt x="64" y="172"/>
                        <a:pt x="2582" y="2362"/>
                        <a:pt x="2408" y="4096"/>
                      </a:cubicBezTo>
                      <a:cubicBezTo>
                        <a:pt x="2406" y="4120"/>
                        <a:pt x="2414" y="4143"/>
                        <a:pt x="2431" y="4161"/>
                      </a:cubicBezTo>
                      <a:cubicBezTo>
                        <a:pt x="2446" y="4180"/>
                        <a:pt x="2469" y="4190"/>
                        <a:pt x="2493" y="4190"/>
                      </a:cubicBezTo>
                      <a:lnTo>
                        <a:pt x="7172" y="4190"/>
                      </a:lnTo>
                      <a:cubicBezTo>
                        <a:pt x="7205" y="4190"/>
                        <a:pt x="7235" y="4171"/>
                        <a:pt x="7249" y="4140"/>
                      </a:cubicBezTo>
                      <a:lnTo>
                        <a:pt x="8690" y="901"/>
                      </a:lnTo>
                      <a:cubicBezTo>
                        <a:pt x="8700" y="875"/>
                        <a:pt x="8699" y="846"/>
                        <a:pt x="8685" y="823"/>
                      </a:cubicBezTo>
                      <a:cubicBezTo>
                        <a:pt x="8672" y="799"/>
                        <a:pt x="8647" y="784"/>
                        <a:pt x="8620" y="781"/>
                      </a:cubicBezTo>
                      <a:lnTo>
                        <a:pt x="102" y="0"/>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3"/>
                <p:cNvSpPr/>
                <p:nvPr/>
              </p:nvSpPr>
              <p:spPr>
                <a:xfrm>
                  <a:off x="2649650" y="3429863"/>
                  <a:ext cx="427425" cy="535425"/>
                </a:xfrm>
                <a:custGeom>
                  <a:avLst/>
                  <a:gdLst/>
                  <a:ahLst/>
                  <a:cxnLst/>
                  <a:rect l="l" t="t" r="r" b="b"/>
                  <a:pathLst>
                    <a:path w="17097" h="21417" extrusionOk="0">
                      <a:moveTo>
                        <a:pt x="8548" y="1"/>
                      </a:moveTo>
                      <a:cubicBezTo>
                        <a:pt x="3828" y="1"/>
                        <a:pt x="1" y="7793"/>
                        <a:pt x="1" y="12640"/>
                      </a:cubicBezTo>
                      <a:cubicBezTo>
                        <a:pt x="1" y="17488"/>
                        <a:pt x="3828" y="21417"/>
                        <a:pt x="8548" y="21417"/>
                      </a:cubicBezTo>
                      <a:cubicBezTo>
                        <a:pt x="13269" y="21417"/>
                        <a:pt x="17096" y="17486"/>
                        <a:pt x="17096" y="12640"/>
                      </a:cubicBezTo>
                      <a:cubicBezTo>
                        <a:pt x="17096" y="7793"/>
                        <a:pt x="13269" y="1"/>
                        <a:pt x="854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3"/>
                <p:cNvSpPr/>
                <p:nvPr/>
              </p:nvSpPr>
              <p:spPr>
                <a:xfrm>
                  <a:off x="2647525" y="3440788"/>
                  <a:ext cx="431675" cy="526625"/>
                </a:xfrm>
                <a:custGeom>
                  <a:avLst/>
                  <a:gdLst/>
                  <a:ahLst/>
                  <a:cxnLst/>
                  <a:rect l="l" t="t" r="r" b="b"/>
                  <a:pathLst>
                    <a:path w="17267" h="21065" extrusionOk="0">
                      <a:moveTo>
                        <a:pt x="10757" y="1"/>
                      </a:moveTo>
                      <a:cubicBezTo>
                        <a:pt x="10725" y="1"/>
                        <a:pt x="10695" y="19"/>
                        <a:pt x="10681" y="49"/>
                      </a:cubicBezTo>
                      <a:cubicBezTo>
                        <a:pt x="10659" y="90"/>
                        <a:pt x="10676" y="142"/>
                        <a:pt x="10719" y="163"/>
                      </a:cubicBezTo>
                      <a:cubicBezTo>
                        <a:pt x="14310" y="1938"/>
                        <a:pt x="17095" y="8092"/>
                        <a:pt x="17095" y="12203"/>
                      </a:cubicBezTo>
                      <a:cubicBezTo>
                        <a:pt x="17095" y="16996"/>
                        <a:pt x="13299" y="20893"/>
                        <a:pt x="8633" y="20893"/>
                      </a:cubicBezTo>
                      <a:cubicBezTo>
                        <a:pt x="3967" y="20893"/>
                        <a:pt x="171" y="16996"/>
                        <a:pt x="171" y="12203"/>
                      </a:cubicBezTo>
                      <a:cubicBezTo>
                        <a:pt x="171" y="8455"/>
                        <a:pt x="2521" y="2744"/>
                        <a:pt x="5892" y="540"/>
                      </a:cubicBezTo>
                      <a:cubicBezTo>
                        <a:pt x="5932" y="514"/>
                        <a:pt x="5943" y="461"/>
                        <a:pt x="5917" y="421"/>
                      </a:cubicBezTo>
                      <a:cubicBezTo>
                        <a:pt x="5900" y="396"/>
                        <a:pt x="5874" y="383"/>
                        <a:pt x="5846" y="383"/>
                      </a:cubicBezTo>
                      <a:cubicBezTo>
                        <a:pt x="5830" y="383"/>
                        <a:pt x="5813" y="387"/>
                        <a:pt x="5798" y="397"/>
                      </a:cubicBezTo>
                      <a:cubicBezTo>
                        <a:pt x="2381" y="2632"/>
                        <a:pt x="1" y="8413"/>
                        <a:pt x="1" y="12203"/>
                      </a:cubicBezTo>
                      <a:cubicBezTo>
                        <a:pt x="1" y="17089"/>
                        <a:pt x="3873" y="21065"/>
                        <a:pt x="8633" y="21065"/>
                      </a:cubicBezTo>
                      <a:cubicBezTo>
                        <a:pt x="13394" y="21065"/>
                        <a:pt x="17266" y="17089"/>
                        <a:pt x="17266" y="12203"/>
                      </a:cubicBezTo>
                      <a:cubicBezTo>
                        <a:pt x="17266" y="7957"/>
                        <a:pt x="14499" y="1841"/>
                        <a:pt x="10794" y="10"/>
                      </a:cubicBezTo>
                      <a:cubicBezTo>
                        <a:pt x="10782" y="4"/>
                        <a:pt x="10770" y="1"/>
                        <a:pt x="1075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3"/>
                <p:cNvSpPr/>
                <p:nvPr/>
              </p:nvSpPr>
              <p:spPr>
                <a:xfrm>
                  <a:off x="2649650" y="3447638"/>
                  <a:ext cx="427425" cy="517650"/>
                </a:xfrm>
                <a:custGeom>
                  <a:avLst/>
                  <a:gdLst/>
                  <a:ahLst/>
                  <a:cxnLst/>
                  <a:rect l="l" t="t" r="r" b="b"/>
                  <a:pathLst>
                    <a:path w="17097" h="20706" extrusionOk="0">
                      <a:moveTo>
                        <a:pt x="11033" y="0"/>
                      </a:moveTo>
                      <a:cubicBezTo>
                        <a:pt x="11033" y="0"/>
                        <a:pt x="10445" y="1737"/>
                        <a:pt x="8629" y="1737"/>
                      </a:cubicBezTo>
                      <a:cubicBezTo>
                        <a:pt x="7826" y="1737"/>
                        <a:pt x="6783" y="1397"/>
                        <a:pt x="5445" y="417"/>
                      </a:cubicBezTo>
                      <a:cubicBezTo>
                        <a:pt x="5309" y="516"/>
                        <a:pt x="5179" y="629"/>
                        <a:pt x="5047" y="738"/>
                      </a:cubicBezTo>
                      <a:cubicBezTo>
                        <a:pt x="5502" y="1848"/>
                        <a:pt x="5483" y="2986"/>
                        <a:pt x="4581" y="4009"/>
                      </a:cubicBezTo>
                      <a:cubicBezTo>
                        <a:pt x="3637" y="5080"/>
                        <a:pt x="2323" y="5734"/>
                        <a:pt x="1153" y="6545"/>
                      </a:cubicBezTo>
                      <a:cubicBezTo>
                        <a:pt x="421" y="8403"/>
                        <a:pt x="1" y="10326"/>
                        <a:pt x="1" y="11929"/>
                      </a:cubicBezTo>
                      <a:cubicBezTo>
                        <a:pt x="1" y="16775"/>
                        <a:pt x="3828" y="20706"/>
                        <a:pt x="8548" y="20706"/>
                      </a:cubicBezTo>
                      <a:cubicBezTo>
                        <a:pt x="13269" y="20706"/>
                        <a:pt x="17096" y="16775"/>
                        <a:pt x="17096" y="11929"/>
                      </a:cubicBezTo>
                      <a:cubicBezTo>
                        <a:pt x="17096" y="9669"/>
                        <a:pt x="16260" y="6772"/>
                        <a:pt x="14892" y="4321"/>
                      </a:cubicBezTo>
                      <a:cubicBezTo>
                        <a:pt x="13164" y="3680"/>
                        <a:pt x="11660" y="1910"/>
                        <a:pt x="11652" y="427"/>
                      </a:cubicBezTo>
                      <a:lnTo>
                        <a:pt x="11033" y="0"/>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3"/>
                <p:cNvSpPr/>
                <p:nvPr/>
              </p:nvSpPr>
              <p:spPr>
                <a:xfrm>
                  <a:off x="2647525" y="3445488"/>
                  <a:ext cx="431675" cy="521925"/>
                </a:xfrm>
                <a:custGeom>
                  <a:avLst/>
                  <a:gdLst/>
                  <a:ahLst/>
                  <a:cxnLst/>
                  <a:rect l="l" t="t" r="r" b="b"/>
                  <a:pathLst>
                    <a:path w="17267" h="20877" extrusionOk="0">
                      <a:moveTo>
                        <a:pt x="11159" y="218"/>
                      </a:moveTo>
                      <a:lnTo>
                        <a:pt x="11652" y="558"/>
                      </a:lnTo>
                      <a:cubicBezTo>
                        <a:pt x="11689" y="2035"/>
                        <a:pt x="13170" y="3813"/>
                        <a:pt x="14918" y="4476"/>
                      </a:cubicBezTo>
                      <a:cubicBezTo>
                        <a:pt x="16261" y="6896"/>
                        <a:pt x="17095" y="9782"/>
                        <a:pt x="17095" y="12015"/>
                      </a:cubicBezTo>
                      <a:cubicBezTo>
                        <a:pt x="17095" y="16808"/>
                        <a:pt x="13299" y="20707"/>
                        <a:pt x="8633" y="20707"/>
                      </a:cubicBezTo>
                      <a:cubicBezTo>
                        <a:pt x="3967" y="20707"/>
                        <a:pt x="171" y="16808"/>
                        <a:pt x="171" y="12015"/>
                      </a:cubicBezTo>
                      <a:cubicBezTo>
                        <a:pt x="171" y="10447"/>
                        <a:pt x="574" y="8556"/>
                        <a:pt x="1307" y="6686"/>
                      </a:cubicBezTo>
                      <a:lnTo>
                        <a:pt x="1307" y="6686"/>
                      </a:lnTo>
                      <a:cubicBezTo>
                        <a:pt x="1621" y="6469"/>
                        <a:pt x="1950" y="6261"/>
                        <a:pt x="2267" y="6060"/>
                      </a:cubicBezTo>
                      <a:cubicBezTo>
                        <a:pt x="3137" y="5509"/>
                        <a:pt x="4036" y="4938"/>
                        <a:pt x="4730" y="4152"/>
                      </a:cubicBezTo>
                      <a:cubicBezTo>
                        <a:pt x="5558" y="3212"/>
                        <a:pt x="5728" y="2102"/>
                        <a:pt x="5235" y="850"/>
                      </a:cubicBezTo>
                      <a:lnTo>
                        <a:pt x="5240" y="845"/>
                      </a:lnTo>
                      <a:cubicBezTo>
                        <a:pt x="5337" y="765"/>
                        <a:pt x="5432" y="684"/>
                        <a:pt x="5530" y="610"/>
                      </a:cubicBezTo>
                      <a:cubicBezTo>
                        <a:pt x="6724" y="1474"/>
                        <a:pt x="7791" y="1909"/>
                        <a:pt x="8711" y="1909"/>
                      </a:cubicBezTo>
                      <a:cubicBezTo>
                        <a:pt x="8988" y="1909"/>
                        <a:pt x="9252" y="1870"/>
                        <a:pt x="9503" y="1791"/>
                      </a:cubicBezTo>
                      <a:cubicBezTo>
                        <a:pt x="10556" y="1458"/>
                        <a:pt x="11025" y="532"/>
                        <a:pt x="11159" y="218"/>
                      </a:cubicBezTo>
                      <a:close/>
                      <a:moveTo>
                        <a:pt x="11118" y="1"/>
                      </a:moveTo>
                      <a:cubicBezTo>
                        <a:pt x="11109" y="1"/>
                        <a:pt x="11099" y="2"/>
                        <a:pt x="11091" y="6"/>
                      </a:cubicBezTo>
                      <a:cubicBezTo>
                        <a:pt x="11065" y="13"/>
                        <a:pt x="11045" y="33"/>
                        <a:pt x="11037" y="59"/>
                      </a:cubicBezTo>
                      <a:cubicBezTo>
                        <a:pt x="11033" y="71"/>
                        <a:pt x="10618" y="1260"/>
                        <a:pt x="9451" y="1628"/>
                      </a:cubicBezTo>
                      <a:cubicBezTo>
                        <a:pt x="9217" y="1702"/>
                        <a:pt x="8970" y="1739"/>
                        <a:pt x="8710" y="1739"/>
                      </a:cubicBezTo>
                      <a:cubicBezTo>
                        <a:pt x="7815" y="1739"/>
                        <a:pt x="6765" y="1303"/>
                        <a:pt x="5580" y="435"/>
                      </a:cubicBezTo>
                      <a:cubicBezTo>
                        <a:pt x="5565" y="424"/>
                        <a:pt x="5547" y="418"/>
                        <a:pt x="5529" y="418"/>
                      </a:cubicBezTo>
                      <a:cubicBezTo>
                        <a:pt x="5511" y="418"/>
                        <a:pt x="5494" y="424"/>
                        <a:pt x="5479" y="435"/>
                      </a:cubicBezTo>
                      <a:cubicBezTo>
                        <a:pt x="5360" y="522"/>
                        <a:pt x="5244" y="620"/>
                        <a:pt x="5130" y="715"/>
                      </a:cubicBezTo>
                      <a:lnTo>
                        <a:pt x="5077" y="759"/>
                      </a:lnTo>
                      <a:cubicBezTo>
                        <a:pt x="5050" y="783"/>
                        <a:pt x="5039" y="822"/>
                        <a:pt x="5053" y="856"/>
                      </a:cubicBezTo>
                      <a:cubicBezTo>
                        <a:pt x="5548" y="2067"/>
                        <a:pt x="5396" y="3137"/>
                        <a:pt x="4602" y="4039"/>
                      </a:cubicBezTo>
                      <a:cubicBezTo>
                        <a:pt x="3925" y="4807"/>
                        <a:pt x="3037" y="5371"/>
                        <a:pt x="2176" y="5916"/>
                      </a:cubicBezTo>
                      <a:cubicBezTo>
                        <a:pt x="1850" y="6124"/>
                        <a:pt x="1511" y="6338"/>
                        <a:pt x="1189" y="6561"/>
                      </a:cubicBezTo>
                      <a:cubicBezTo>
                        <a:pt x="1176" y="6570"/>
                        <a:pt x="1163" y="6584"/>
                        <a:pt x="1157" y="6599"/>
                      </a:cubicBezTo>
                      <a:cubicBezTo>
                        <a:pt x="410" y="8496"/>
                        <a:pt x="1" y="10420"/>
                        <a:pt x="1" y="12015"/>
                      </a:cubicBezTo>
                      <a:cubicBezTo>
                        <a:pt x="1" y="16901"/>
                        <a:pt x="3873" y="20877"/>
                        <a:pt x="8633" y="20877"/>
                      </a:cubicBezTo>
                      <a:cubicBezTo>
                        <a:pt x="13394" y="20877"/>
                        <a:pt x="17266" y="16901"/>
                        <a:pt x="17266" y="12015"/>
                      </a:cubicBezTo>
                      <a:cubicBezTo>
                        <a:pt x="17266" y="9747"/>
                        <a:pt x="16418" y="6816"/>
                        <a:pt x="15051" y="4366"/>
                      </a:cubicBezTo>
                      <a:cubicBezTo>
                        <a:pt x="15042" y="4347"/>
                        <a:pt x="15025" y="4334"/>
                        <a:pt x="15007" y="4328"/>
                      </a:cubicBezTo>
                      <a:cubicBezTo>
                        <a:pt x="13289" y="3690"/>
                        <a:pt x="11830" y="1943"/>
                        <a:pt x="11822" y="513"/>
                      </a:cubicBezTo>
                      <a:cubicBezTo>
                        <a:pt x="11821" y="485"/>
                        <a:pt x="11807" y="459"/>
                        <a:pt x="11784" y="443"/>
                      </a:cubicBezTo>
                      <a:lnTo>
                        <a:pt x="11166" y="16"/>
                      </a:lnTo>
                      <a:cubicBezTo>
                        <a:pt x="11152" y="6"/>
                        <a:pt x="11135" y="1"/>
                        <a:pt x="1111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3"/>
                <p:cNvSpPr/>
                <p:nvPr/>
              </p:nvSpPr>
              <p:spPr>
                <a:xfrm>
                  <a:off x="2767675" y="3487713"/>
                  <a:ext cx="200250" cy="62800"/>
                </a:xfrm>
                <a:custGeom>
                  <a:avLst/>
                  <a:gdLst/>
                  <a:ahLst/>
                  <a:cxnLst/>
                  <a:rect l="l" t="t" r="r" b="b"/>
                  <a:pathLst>
                    <a:path w="8010" h="2512" extrusionOk="0">
                      <a:moveTo>
                        <a:pt x="7212" y="0"/>
                      </a:moveTo>
                      <a:cubicBezTo>
                        <a:pt x="5566" y="918"/>
                        <a:pt x="3544" y="1109"/>
                        <a:pt x="1532" y="1109"/>
                      </a:cubicBezTo>
                      <a:cubicBezTo>
                        <a:pt x="1204" y="1109"/>
                        <a:pt x="876" y="1104"/>
                        <a:pt x="551" y="1096"/>
                      </a:cubicBezTo>
                      <a:cubicBezTo>
                        <a:pt x="464" y="1482"/>
                        <a:pt x="283" y="1861"/>
                        <a:pt x="1" y="2226"/>
                      </a:cubicBezTo>
                      <a:cubicBezTo>
                        <a:pt x="897" y="2352"/>
                        <a:pt x="1792" y="2458"/>
                        <a:pt x="2696" y="2499"/>
                      </a:cubicBezTo>
                      <a:cubicBezTo>
                        <a:pt x="2880" y="2507"/>
                        <a:pt x="3062" y="2512"/>
                        <a:pt x="3243" y="2512"/>
                      </a:cubicBezTo>
                      <a:cubicBezTo>
                        <a:pt x="5000" y="2512"/>
                        <a:pt x="6608" y="2106"/>
                        <a:pt x="8009" y="1203"/>
                      </a:cubicBezTo>
                      <a:cubicBezTo>
                        <a:pt x="7675" y="826"/>
                        <a:pt x="7400" y="416"/>
                        <a:pt x="721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3"/>
                <p:cNvSpPr/>
                <p:nvPr/>
              </p:nvSpPr>
              <p:spPr>
                <a:xfrm>
                  <a:off x="2660575" y="3562238"/>
                  <a:ext cx="398475" cy="145500"/>
                </a:xfrm>
                <a:custGeom>
                  <a:avLst/>
                  <a:gdLst/>
                  <a:ahLst/>
                  <a:cxnLst/>
                  <a:rect l="l" t="t" r="r" b="b"/>
                  <a:pathLst>
                    <a:path w="15939" h="5820" extrusionOk="0">
                      <a:moveTo>
                        <a:pt x="14593" y="1"/>
                      </a:moveTo>
                      <a:cubicBezTo>
                        <a:pt x="13813" y="678"/>
                        <a:pt x="13001" y="1309"/>
                        <a:pt x="12067" y="1785"/>
                      </a:cubicBezTo>
                      <a:cubicBezTo>
                        <a:pt x="10564" y="2551"/>
                        <a:pt x="8856" y="2805"/>
                        <a:pt x="7186" y="2856"/>
                      </a:cubicBezTo>
                      <a:cubicBezTo>
                        <a:pt x="6940" y="2864"/>
                        <a:pt x="6693" y="2868"/>
                        <a:pt x="6445" y="2868"/>
                      </a:cubicBezTo>
                      <a:cubicBezTo>
                        <a:pt x="4511" y="2868"/>
                        <a:pt x="2543" y="2627"/>
                        <a:pt x="643" y="2153"/>
                      </a:cubicBezTo>
                      <a:cubicBezTo>
                        <a:pt x="386" y="2829"/>
                        <a:pt x="169" y="3511"/>
                        <a:pt x="1" y="4180"/>
                      </a:cubicBezTo>
                      <a:cubicBezTo>
                        <a:pt x="2786" y="5065"/>
                        <a:pt x="5885" y="5820"/>
                        <a:pt x="8764" y="5820"/>
                      </a:cubicBezTo>
                      <a:cubicBezTo>
                        <a:pt x="11511" y="5820"/>
                        <a:pt x="14058" y="5132"/>
                        <a:pt x="15938" y="3213"/>
                      </a:cubicBezTo>
                      <a:cubicBezTo>
                        <a:pt x="15594" y="2125"/>
                        <a:pt x="15143" y="1029"/>
                        <a:pt x="1459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3"/>
                <p:cNvSpPr/>
                <p:nvPr/>
              </p:nvSpPr>
              <p:spPr>
                <a:xfrm>
                  <a:off x="2650250" y="3755388"/>
                  <a:ext cx="426550" cy="109875"/>
                </a:xfrm>
                <a:custGeom>
                  <a:avLst/>
                  <a:gdLst/>
                  <a:ahLst/>
                  <a:cxnLst/>
                  <a:rect l="l" t="t" r="r" b="b"/>
                  <a:pathLst>
                    <a:path w="17062" h="4395" extrusionOk="0">
                      <a:moveTo>
                        <a:pt x="17062" y="1"/>
                      </a:moveTo>
                      <a:lnTo>
                        <a:pt x="17062" y="1"/>
                      </a:lnTo>
                      <a:cubicBezTo>
                        <a:pt x="15498" y="851"/>
                        <a:pt x="13612" y="1265"/>
                        <a:pt x="11939" y="1411"/>
                      </a:cubicBezTo>
                      <a:cubicBezTo>
                        <a:pt x="11064" y="1486"/>
                        <a:pt x="10169" y="1522"/>
                        <a:pt x="9268" y="1522"/>
                      </a:cubicBezTo>
                      <a:cubicBezTo>
                        <a:pt x="7634" y="1522"/>
                        <a:pt x="5984" y="1405"/>
                        <a:pt x="4405" y="1203"/>
                      </a:cubicBezTo>
                      <a:cubicBezTo>
                        <a:pt x="2938" y="1015"/>
                        <a:pt x="1473" y="559"/>
                        <a:pt x="1" y="249"/>
                      </a:cubicBezTo>
                      <a:lnTo>
                        <a:pt x="1" y="249"/>
                      </a:lnTo>
                      <a:cubicBezTo>
                        <a:pt x="49" y="951"/>
                        <a:pt x="178" y="1629"/>
                        <a:pt x="379" y="2276"/>
                      </a:cubicBezTo>
                      <a:cubicBezTo>
                        <a:pt x="2727" y="3636"/>
                        <a:pt x="5472" y="4285"/>
                        <a:pt x="8203" y="4382"/>
                      </a:cubicBezTo>
                      <a:cubicBezTo>
                        <a:pt x="8426" y="4390"/>
                        <a:pt x="8650" y="4394"/>
                        <a:pt x="8873" y="4394"/>
                      </a:cubicBezTo>
                      <a:cubicBezTo>
                        <a:pt x="9953" y="4394"/>
                        <a:pt x="11036" y="4296"/>
                        <a:pt x="12088" y="4068"/>
                      </a:cubicBezTo>
                      <a:cubicBezTo>
                        <a:pt x="13256" y="3816"/>
                        <a:pt x="14367" y="3378"/>
                        <a:pt x="15522" y="3088"/>
                      </a:cubicBezTo>
                      <a:cubicBezTo>
                        <a:pt x="15812" y="3016"/>
                        <a:pt x="16120" y="2970"/>
                        <a:pt x="16438" y="2937"/>
                      </a:cubicBezTo>
                      <a:cubicBezTo>
                        <a:pt x="16800" y="2024"/>
                        <a:pt x="17019" y="1036"/>
                        <a:pt x="1706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3"/>
                <p:cNvSpPr/>
                <p:nvPr/>
              </p:nvSpPr>
              <p:spPr>
                <a:xfrm>
                  <a:off x="2709200" y="3897513"/>
                  <a:ext cx="264250" cy="67775"/>
                </a:xfrm>
                <a:custGeom>
                  <a:avLst/>
                  <a:gdLst/>
                  <a:ahLst/>
                  <a:cxnLst/>
                  <a:rect l="l" t="t" r="r" b="b"/>
                  <a:pathLst>
                    <a:path w="10570" h="2711" extrusionOk="0">
                      <a:moveTo>
                        <a:pt x="1" y="1"/>
                      </a:moveTo>
                      <a:cubicBezTo>
                        <a:pt x="1555" y="1668"/>
                        <a:pt x="3740" y="2711"/>
                        <a:pt x="6166" y="2711"/>
                      </a:cubicBezTo>
                      <a:cubicBezTo>
                        <a:pt x="7778" y="2711"/>
                        <a:pt x="9284" y="2248"/>
                        <a:pt x="10570" y="1451"/>
                      </a:cubicBezTo>
                      <a:lnTo>
                        <a:pt x="10570" y="1451"/>
                      </a:lnTo>
                      <a:cubicBezTo>
                        <a:pt x="10251" y="1454"/>
                        <a:pt x="9931" y="1457"/>
                        <a:pt x="9610" y="1457"/>
                      </a:cubicBezTo>
                      <a:cubicBezTo>
                        <a:pt x="9602" y="1457"/>
                        <a:pt x="9593" y="1457"/>
                        <a:pt x="9584" y="1457"/>
                      </a:cubicBezTo>
                      <a:cubicBezTo>
                        <a:pt x="6353" y="1457"/>
                        <a:pt x="3124" y="891"/>
                        <a:pt x="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3"/>
                <p:cNvSpPr/>
                <p:nvPr/>
              </p:nvSpPr>
              <p:spPr>
                <a:xfrm>
                  <a:off x="2765400" y="3485563"/>
                  <a:ext cx="204725" cy="67100"/>
                </a:xfrm>
                <a:custGeom>
                  <a:avLst/>
                  <a:gdLst/>
                  <a:ahLst/>
                  <a:cxnLst/>
                  <a:rect l="l" t="t" r="r" b="b"/>
                  <a:pathLst>
                    <a:path w="8189" h="2684" extrusionOk="0">
                      <a:moveTo>
                        <a:pt x="7265" y="205"/>
                      </a:moveTo>
                      <a:cubicBezTo>
                        <a:pt x="7438" y="567"/>
                        <a:pt x="7675" y="924"/>
                        <a:pt x="7970" y="1269"/>
                      </a:cubicBezTo>
                      <a:cubicBezTo>
                        <a:pt x="6654" y="2096"/>
                        <a:pt x="5094" y="2512"/>
                        <a:pt x="3325" y="2512"/>
                      </a:cubicBezTo>
                      <a:cubicBezTo>
                        <a:pt x="3149" y="2512"/>
                        <a:pt x="2971" y="2508"/>
                        <a:pt x="2791" y="2500"/>
                      </a:cubicBezTo>
                      <a:cubicBezTo>
                        <a:pt x="1871" y="2457"/>
                        <a:pt x="962" y="2347"/>
                        <a:pt x="245" y="2248"/>
                      </a:cubicBezTo>
                      <a:cubicBezTo>
                        <a:pt x="468" y="1934"/>
                        <a:pt x="623" y="1606"/>
                        <a:pt x="708" y="1269"/>
                      </a:cubicBezTo>
                      <a:cubicBezTo>
                        <a:pt x="1001" y="1275"/>
                        <a:pt x="1296" y="1279"/>
                        <a:pt x="1590" y="1279"/>
                      </a:cubicBezTo>
                      <a:cubicBezTo>
                        <a:pt x="3604" y="1279"/>
                        <a:pt x="5621" y="1092"/>
                        <a:pt x="7265" y="205"/>
                      </a:cubicBezTo>
                      <a:close/>
                      <a:moveTo>
                        <a:pt x="7305" y="1"/>
                      </a:moveTo>
                      <a:cubicBezTo>
                        <a:pt x="7291" y="1"/>
                        <a:pt x="7275" y="4"/>
                        <a:pt x="7262" y="12"/>
                      </a:cubicBezTo>
                      <a:cubicBezTo>
                        <a:pt x="5643" y="914"/>
                        <a:pt x="3630" y="1110"/>
                        <a:pt x="1613" y="1110"/>
                      </a:cubicBezTo>
                      <a:cubicBezTo>
                        <a:pt x="1289" y="1110"/>
                        <a:pt x="965" y="1105"/>
                        <a:pt x="643" y="1097"/>
                      </a:cubicBezTo>
                      <a:cubicBezTo>
                        <a:pt x="642" y="1097"/>
                        <a:pt x="641" y="1097"/>
                        <a:pt x="640" y="1097"/>
                      </a:cubicBezTo>
                      <a:cubicBezTo>
                        <a:pt x="595" y="1097"/>
                        <a:pt x="567" y="1126"/>
                        <a:pt x="558" y="1164"/>
                      </a:cubicBezTo>
                      <a:cubicBezTo>
                        <a:pt x="473" y="1544"/>
                        <a:pt x="294" y="1911"/>
                        <a:pt x="25" y="2260"/>
                      </a:cubicBezTo>
                      <a:cubicBezTo>
                        <a:pt x="5" y="2284"/>
                        <a:pt x="1" y="2316"/>
                        <a:pt x="13" y="2345"/>
                      </a:cubicBezTo>
                      <a:cubicBezTo>
                        <a:pt x="25" y="2372"/>
                        <a:pt x="51" y="2392"/>
                        <a:pt x="80" y="2397"/>
                      </a:cubicBezTo>
                      <a:cubicBezTo>
                        <a:pt x="819" y="2500"/>
                        <a:pt x="1794" y="2624"/>
                        <a:pt x="2784" y="2670"/>
                      </a:cubicBezTo>
                      <a:cubicBezTo>
                        <a:pt x="2966" y="2679"/>
                        <a:pt x="3146" y="2684"/>
                        <a:pt x="3326" y="2684"/>
                      </a:cubicBezTo>
                      <a:cubicBezTo>
                        <a:pt x="5164" y="2684"/>
                        <a:pt x="6784" y="2239"/>
                        <a:pt x="8146" y="1360"/>
                      </a:cubicBezTo>
                      <a:cubicBezTo>
                        <a:pt x="8167" y="1346"/>
                        <a:pt x="8181" y="1325"/>
                        <a:pt x="8184" y="1301"/>
                      </a:cubicBezTo>
                      <a:cubicBezTo>
                        <a:pt x="8188" y="1275"/>
                        <a:pt x="8181" y="1251"/>
                        <a:pt x="8164" y="1232"/>
                      </a:cubicBezTo>
                      <a:cubicBezTo>
                        <a:pt x="7827" y="851"/>
                        <a:pt x="7563" y="454"/>
                        <a:pt x="7381" y="51"/>
                      </a:cubicBezTo>
                      <a:cubicBezTo>
                        <a:pt x="7371" y="28"/>
                        <a:pt x="7353" y="12"/>
                        <a:pt x="7330" y="4"/>
                      </a:cubicBezTo>
                      <a:cubicBezTo>
                        <a:pt x="7322" y="2"/>
                        <a:pt x="7314" y="1"/>
                        <a:pt x="730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3"/>
                <p:cNvSpPr/>
                <p:nvPr/>
              </p:nvSpPr>
              <p:spPr>
                <a:xfrm>
                  <a:off x="2658225" y="3560113"/>
                  <a:ext cx="403100" cy="150100"/>
                </a:xfrm>
                <a:custGeom>
                  <a:avLst/>
                  <a:gdLst/>
                  <a:ahLst/>
                  <a:cxnLst/>
                  <a:rect l="l" t="t" r="r" b="b"/>
                  <a:pathLst>
                    <a:path w="16124" h="6004" extrusionOk="0">
                      <a:moveTo>
                        <a:pt x="14661" y="219"/>
                      </a:moveTo>
                      <a:cubicBezTo>
                        <a:pt x="15164" y="1173"/>
                        <a:pt x="15592" y="2201"/>
                        <a:pt x="15935" y="3275"/>
                      </a:cubicBezTo>
                      <a:cubicBezTo>
                        <a:pt x="14048" y="5178"/>
                        <a:pt x="11513" y="5834"/>
                        <a:pt x="8850" y="5834"/>
                      </a:cubicBezTo>
                      <a:cubicBezTo>
                        <a:pt x="5885" y="5834"/>
                        <a:pt x="2761" y="5020"/>
                        <a:pt x="197" y="4209"/>
                      </a:cubicBezTo>
                      <a:cubicBezTo>
                        <a:pt x="357" y="3590"/>
                        <a:pt x="556" y="2961"/>
                        <a:pt x="790" y="2339"/>
                      </a:cubicBezTo>
                      <a:cubicBezTo>
                        <a:pt x="2683" y="2804"/>
                        <a:pt x="4615" y="3040"/>
                        <a:pt x="6541" y="3040"/>
                      </a:cubicBezTo>
                      <a:cubicBezTo>
                        <a:pt x="6789" y="3040"/>
                        <a:pt x="7036" y="3036"/>
                        <a:pt x="7283" y="3028"/>
                      </a:cubicBezTo>
                      <a:cubicBezTo>
                        <a:pt x="9316" y="2963"/>
                        <a:pt x="10878" y="2618"/>
                        <a:pt x="12199" y="1945"/>
                      </a:cubicBezTo>
                      <a:cubicBezTo>
                        <a:pt x="13180" y="1446"/>
                        <a:pt x="14022" y="770"/>
                        <a:pt x="14661" y="219"/>
                      </a:cubicBezTo>
                      <a:close/>
                      <a:moveTo>
                        <a:pt x="14687" y="1"/>
                      </a:moveTo>
                      <a:cubicBezTo>
                        <a:pt x="14667" y="1"/>
                        <a:pt x="14647" y="9"/>
                        <a:pt x="14631" y="22"/>
                      </a:cubicBezTo>
                      <a:cubicBezTo>
                        <a:pt x="13990" y="578"/>
                        <a:pt x="13126" y="1282"/>
                        <a:pt x="12121" y="1794"/>
                      </a:cubicBezTo>
                      <a:cubicBezTo>
                        <a:pt x="10825" y="2456"/>
                        <a:pt x="9286" y="2793"/>
                        <a:pt x="7277" y="2858"/>
                      </a:cubicBezTo>
                      <a:cubicBezTo>
                        <a:pt x="7028" y="2866"/>
                        <a:pt x="6780" y="2870"/>
                        <a:pt x="6531" y="2870"/>
                      </a:cubicBezTo>
                      <a:cubicBezTo>
                        <a:pt x="4597" y="2870"/>
                        <a:pt x="2657" y="2630"/>
                        <a:pt x="758" y="2156"/>
                      </a:cubicBezTo>
                      <a:cubicBezTo>
                        <a:pt x="751" y="2155"/>
                        <a:pt x="744" y="2154"/>
                        <a:pt x="737" y="2154"/>
                      </a:cubicBezTo>
                      <a:cubicBezTo>
                        <a:pt x="702" y="2154"/>
                        <a:pt x="671" y="2175"/>
                        <a:pt x="658" y="2208"/>
                      </a:cubicBezTo>
                      <a:cubicBezTo>
                        <a:pt x="400" y="2885"/>
                        <a:pt x="183" y="3570"/>
                        <a:pt x="11" y="4244"/>
                      </a:cubicBezTo>
                      <a:cubicBezTo>
                        <a:pt x="1" y="4288"/>
                        <a:pt x="25" y="4333"/>
                        <a:pt x="69" y="4347"/>
                      </a:cubicBezTo>
                      <a:cubicBezTo>
                        <a:pt x="2662" y="5170"/>
                        <a:pt x="5835" y="6003"/>
                        <a:pt x="8851" y="6003"/>
                      </a:cubicBezTo>
                      <a:lnTo>
                        <a:pt x="8853" y="6003"/>
                      </a:lnTo>
                      <a:cubicBezTo>
                        <a:pt x="11570" y="6003"/>
                        <a:pt x="14163" y="5328"/>
                        <a:pt x="16093" y="3359"/>
                      </a:cubicBezTo>
                      <a:cubicBezTo>
                        <a:pt x="16116" y="3336"/>
                        <a:pt x="16123" y="3303"/>
                        <a:pt x="16113" y="3274"/>
                      </a:cubicBezTo>
                      <a:cubicBezTo>
                        <a:pt x="15754" y="2135"/>
                        <a:pt x="15299" y="1050"/>
                        <a:pt x="14761" y="46"/>
                      </a:cubicBezTo>
                      <a:cubicBezTo>
                        <a:pt x="14749" y="24"/>
                        <a:pt x="14728" y="7"/>
                        <a:pt x="14702" y="2"/>
                      </a:cubicBezTo>
                      <a:cubicBezTo>
                        <a:pt x="14697" y="1"/>
                        <a:pt x="14692" y="1"/>
                        <a:pt x="146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3"/>
                <p:cNvSpPr/>
                <p:nvPr/>
              </p:nvSpPr>
              <p:spPr>
                <a:xfrm>
                  <a:off x="2648100" y="3753263"/>
                  <a:ext cx="430875" cy="114100"/>
                </a:xfrm>
                <a:custGeom>
                  <a:avLst/>
                  <a:gdLst/>
                  <a:ahLst/>
                  <a:cxnLst/>
                  <a:rect l="l" t="t" r="r" b="b"/>
                  <a:pathLst>
                    <a:path w="17235" h="4564" extrusionOk="0">
                      <a:moveTo>
                        <a:pt x="17057" y="231"/>
                      </a:moveTo>
                      <a:cubicBezTo>
                        <a:pt x="17002" y="1165"/>
                        <a:pt x="16803" y="2076"/>
                        <a:pt x="16463" y="2943"/>
                      </a:cubicBezTo>
                      <a:cubicBezTo>
                        <a:pt x="16118" y="2981"/>
                        <a:pt x="15839" y="3028"/>
                        <a:pt x="15587" y="3090"/>
                      </a:cubicBezTo>
                      <a:cubicBezTo>
                        <a:pt x="15072" y="3219"/>
                        <a:pt x="14558" y="3380"/>
                        <a:pt x="14061" y="3536"/>
                      </a:cubicBezTo>
                      <a:cubicBezTo>
                        <a:pt x="13443" y="3729"/>
                        <a:pt x="12803" y="3929"/>
                        <a:pt x="12156" y="4069"/>
                      </a:cubicBezTo>
                      <a:cubicBezTo>
                        <a:pt x="11162" y="4284"/>
                        <a:pt x="10088" y="4394"/>
                        <a:pt x="8952" y="4394"/>
                      </a:cubicBezTo>
                      <a:cubicBezTo>
                        <a:pt x="8734" y="4394"/>
                        <a:pt x="8514" y="4390"/>
                        <a:pt x="8292" y="4382"/>
                      </a:cubicBezTo>
                      <a:cubicBezTo>
                        <a:pt x="5400" y="4279"/>
                        <a:pt x="2719" y="3561"/>
                        <a:pt x="536" y="2305"/>
                      </a:cubicBezTo>
                      <a:cubicBezTo>
                        <a:pt x="351" y="1699"/>
                        <a:pt x="233" y="1074"/>
                        <a:pt x="179" y="441"/>
                      </a:cubicBezTo>
                      <a:lnTo>
                        <a:pt x="179" y="441"/>
                      </a:lnTo>
                      <a:cubicBezTo>
                        <a:pt x="665" y="545"/>
                        <a:pt x="1156" y="667"/>
                        <a:pt x="1631" y="784"/>
                      </a:cubicBezTo>
                      <a:cubicBezTo>
                        <a:pt x="2564" y="1013"/>
                        <a:pt x="3530" y="1250"/>
                        <a:pt x="4480" y="1373"/>
                      </a:cubicBezTo>
                      <a:cubicBezTo>
                        <a:pt x="6133" y="1584"/>
                        <a:pt x="7783" y="1691"/>
                        <a:pt x="9357" y="1691"/>
                      </a:cubicBezTo>
                      <a:cubicBezTo>
                        <a:pt x="10280" y="1691"/>
                        <a:pt x="11176" y="1654"/>
                        <a:pt x="12033" y="1581"/>
                      </a:cubicBezTo>
                      <a:cubicBezTo>
                        <a:pt x="13377" y="1464"/>
                        <a:pt x="15326" y="1135"/>
                        <a:pt x="17057" y="231"/>
                      </a:cubicBezTo>
                      <a:close/>
                      <a:moveTo>
                        <a:pt x="17149" y="0"/>
                      </a:moveTo>
                      <a:cubicBezTo>
                        <a:pt x="17135" y="0"/>
                        <a:pt x="17121" y="4"/>
                        <a:pt x="17108" y="11"/>
                      </a:cubicBezTo>
                      <a:cubicBezTo>
                        <a:pt x="15371" y="954"/>
                        <a:pt x="13381" y="1292"/>
                        <a:pt x="12018" y="1411"/>
                      </a:cubicBezTo>
                      <a:cubicBezTo>
                        <a:pt x="11167" y="1485"/>
                        <a:pt x="10275" y="1522"/>
                        <a:pt x="9358" y="1522"/>
                      </a:cubicBezTo>
                      <a:cubicBezTo>
                        <a:pt x="7791" y="1522"/>
                        <a:pt x="6148" y="1414"/>
                        <a:pt x="4502" y="1203"/>
                      </a:cubicBezTo>
                      <a:cubicBezTo>
                        <a:pt x="3560" y="1083"/>
                        <a:pt x="2601" y="846"/>
                        <a:pt x="1672" y="618"/>
                      </a:cubicBezTo>
                      <a:cubicBezTo>
                        <a:pt x="1159" y="492"/>
                        <a:pt x="629" y="362"/>
                        <a:pt x="104" y="251"/>
                      </a:cubicBezTo>
                      <a:cubicBezTo>
                        <a:pt x="98" y="250"/>
                        <a:pt x="92" y="249"/>
                        <a:pt x="86" y="249"/>
                      </a:cubicBezTo>
                      <a:cubicBezTo>
                        <a:pt x="66" y="249"/>
                        <a:pt x="46" y="257"/>
                        <a:pt x="31" y="271"/>
                      </a:cubicBezTo>
                      <a:cubicBezTo>
                        <a:pt x="11" y="287"/>
                        <a:pt x="0" y="313"/>
                        <a:pt x="2" y="341"/>
                      </a:cubicBezTo>
                      <a:cubicBezTo>
                        <a:pt x="50" y="1034"/>
                        <a:pt x="178" y="1724"/>
                        <a:pt x="383" y="2387"/>
                      </a:cubicBezTo>
                      <a:cubicBezTo>
                        <a:pt x="389" y="2407"/>
                        <a:pt x="403" y="2425"/>
                        <a:pt x="422" y="2436"/>
                      </a:cubicBezTo>
                      <a:cubicBezTo>
                        <a:pt x="2634" y="3715"/>
                        <a:pt x="5353" y="4447"/>
                        <a:pt x="8286" y="4552"/>
                      </a:cubicBezTo>
                      <a:cubicBezTo>
                        <a:pt x="8509" y="4559"/>
                        <a:pt x="8730" y="4564"/>
                        <a:pt x="8948" y="4564"/>
                      </a:cubicBezTo>
                      <a:cubicBezTo>
                        <a:pt x="10097" y="4564"/>
                        <a:pt x="11186" y="4455"/>
                        <a:pt x="12192" y="4236"/>
                      </a:cubicBezTo>
                      <a:cubicBezTo>
                        <a:pt x="12847" y="4095"/>
                        <a:pt x="13490" y="3893"/>
                        <a:pt x="14113" y="3699"/>
                      </a:cubicBezTo>
                      <a:cubicBezTo>
                        <a:pt x="14606" y="3544"/>
                        <a:pt x="15118" y="3383"/>
                        <a:pt x="15628" y="3255"/>
                      </a:cubicBezTo>
                      <a:cubicBezTo>
                        <a:pt x="15885" y="3192"/>
                        <a:pt x="16171" y="3145"/>
                        <a:pt x="16533" y="3107"/>
                      </a:cubicBezTo>
                      <a:cubicBezTo>
                        <a:pt x="16563" y="3104"/>
                        <a:pt x="16590" y="3084"/>
                        <a:pt x="16603" y="3053"/>
                      </a:cubicBezTo>
                      <a:cubicBezTo>
                        <a:pt x="16979" y="2109"/>
                        <a:pt x="17192" y="1112"/>
                        <a:pt x="17234" y="89"/>
                      </a:cubicBezTo>
                      <a:cubicBezTo>
                        <a:pt x="17234" y="58"/>
                        <a:pt x="17219" y="29"/>
                        <a:pt x="17193" y="13"/>
                      </a:cubicBezTo>
                      <a:cubicBezTo>
                        <a:pt x="17180" y="5"/>
                        <a:pt x="17164" y="0"/>
                        <a:pt x="171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3"/>
                <p:cNvSpPr/>
                <p:nvPr/>
              </p:nvSpPr>
              <p:spPr>
                <a:xfrm>
                  <a:off x="2706875" y="3895413"/>
                  <a:ext cx="268900" cy="72000"/>
                </a:xfrm>
                <a:custGeom>
                  <a:avLst/>
                  <a:gdLst/>
                  <a:ahLst/>
                  <a:cxnLst/>
                  <a:rect l="l" t="t" r="r" b="b"/>
                  <a:pathLst>
                    <a:path w="10756" h="2880" extrusionOk="0">
                      <a:moveTo>
                        <a:pt x="373" y="252"/>
                      </a:moveTo>
                      <a:cubicBezTo>
                        <a:pt x="3660" y="1164"/>
                        <a:pt x="6790" y="1626"/>
                        <a:pt x="9684" y="1626"/>
                      </a:cubicBezTo>
                      <a:lnTo>
                        <a:pt x="9703" y="1626"/>
                      </a:lnTo>
                      <a:cubicBezTo>
                        <a:pt x="9919" y="1626"/>
                        <a:pt x="10133" y="1624"/>
                        <a:pt x="10347" y="1623"/>
                      </a:cubicBezTo>
                      <a:lnTo>
                        <a:pt x="10347" y="1623"/>
                      </a:lnTo>
                      <a:cubicBezTo>
                        <a:pt x="9096" y="2335"/>
                        <a:pt x="7689" y="2710"/>
                        <a:pt x="6259" y="2710"/>
                      </a:cubicBezTo>
                      <a:cubicBezTo>
                        <a:pt x="4039" y="2710"/>
                        <a:pt x="1961" y="1840"/>
                        <a:pt x="373" y="252"/>
                      </a:cubicBezTo>
                      <a:close/>
                      <a:moveTo>
                        <a:pt x="94" y="0"/>
                      </a:moveTo>
                      <a:cubicBezTo>
                        <a:pt x="65" y="0"/>
                        <a:pt x="36" y="14"/>
                        <a:pt x="21" y="41"/>
                      </a:cubicBezTo>
                      <a:cubicBezTo>
                        <a:pt x="1" y="74"/>
                        <a:pt x="5" y="115"/>
                        <a:pt x="31" y="144"/>
                      </a:cubicBezTo>
                      <a:cubicBezTo>
                        <a:pt x="1675" y="1908"/>
                        <a:pt x="3887" y="2880"/>
                        <a:pt x="6259" y="2880"/>
                      </a:cubicBezTo>
                      <a:cubicBezTo>
                        <a:pt x="7825" y="2880"/>
                        <a:pt x="9363" y="2440"/>
                        <a:pt x="10708" y="1608"/>
                      </a:cubicBezTo>
                      <a:cubicBezTo>
                        <a:pt x="10740" y="1586"/>
                        <a:pt x="10755" y="1547"/>
                        <a:pt x="10745" y="1510"/>
                      </a:cubicBezTo>
                      <a:cubicBezTo>
                        <a:pt x="10734" y="1474"/>
                        <a:pt x="10701" y="1450"/>
                        <a:pt x="10663" y="1450"/>
                      </a:cubicBezTo>
                      <a:lnTo>
                        <a:pt x="10661" y="1450"/>
                      </a:lnTo>
                      <a:cubicBezTo>
                        <a:pt x="10342" y="1453"/>
                        <a:pt x="10024" y="1456"/>
                        <a:pt x="9703" y="1456"/>
                      </a:cubicBezTo>
                      <a:lnTo>
                        <a:pt x="9685" y="1456"/>
                      </a:lnTo>
                      <a:cubicBezTo>
                        <a:pt x="6717" y="1456"/>
                        <a:pt x="3499" y="967"/>
                        <a:pt x="116" y="3"/>
                      </a:cubicBezTo>
                      <a:cubicBezTo>
                        <a:pt x="109" y="1"/>
                        <a:pt x="101" y="0"/>
                        <a:pt x="9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3"/>
                <p:cNvSpPr/>
                <p:nvPr/>
              </p:nvSpPr>
              <p:spPr>
                <a:xfrm>
                  <a:off x="2649650" y="3458063"/>
                  <a:ext cx="318125" cy="507225"/>
                </a:xfrm>
                <a:custGeom>
                  <a:avLst/>
                  <a:gdLst/>
                  <a:ahLst/>
                  <a:cxnLst/>
                  <a:rect l="l" t="t" r="r" b="b"/>
                  <a:pathLst>
                    <a:path w="12725" h="20289" extrusionOk="0">
                      <a:moveTo>
                        <a:pt x="5445" y="0"/>
                      </a:moveTo>
                      <a:cubicBezTo>
                        <a:pt x="5309" y="99"/>
                        <a:pt x="5179" y="212"/>
                        <a:pt x="5047" y="321"/>
                      </a:cubicBezTo>
                      <a:cubicBezTo>
                        <a:pt x="5501" y="1431"/>
                        <a:pt x="5483" y="2569"/>
                        <a:pt x="4581" y="3592"/>
                      </a:cubicBezTo>
                      <a:cubicBezTo>
                        <a:pt x="3637" y="4663"/>
                        <a:pt x="2323" y="5317"/>
                        <a:pt x="1151" y="6128"/>
                      </a:cubicBezTo>
                      <a:cubicBezTo>
                        <a:pt x="421" y="7986"/>
                        <a:pt x="1" y="9909"/>
                        <a:pt x="1" y="11512"/>
                      </a:cubicBezTo>
                      <a:cubicBezTo>
                        <a:pt x="1" y="16358"/>
                        <a:pt x="3826" y="20289"/>
                        <a:pt x="8548" y="20289"/>
                      </a:cubicBezTo>
                      <a:cubicBezTo>
                        <a:pt x="10064" y="20289"/>
                        <a:pt x="11488" y="19880"/>
                        <a:pt x="12724" y="19170"/>
                      </a:cubicBezTo>
                      <a:lnTo>
                        <a:pt x="12724" y="19170"/>
                      </a:lnTo>
                      <a:cubicBezTo>
                        <a:pt x="12263" y="19244"/>
                        <a:pt x="11793" y="19288"/>
                        <a:pt x="11314" y="19293"/>
                      </a:cubicBezTo>
                      <a:cubicBezTo>
                        <a:pt x="11287" y="19293"/>
                        <a:pt x="11261" y="19293"/>
                        <a:pt x="11235" y="19293"/>
                      </a:cubicBezTo>
                      <a:cubicBezTo>
                        <a:pt x="7007" y="19293"/>
                        <a:pt x="2978" y="16018"/>
                        <a:pt x="2609" y="11737"/>
                      </a:cubicBezTo>
                      <a:cubicBezTo>
                        <a:pt x="2434" y="9710"/>
                        <a:pt x="2792" y="7288"/>
                        <a:pt x="4136" y="5690"/>
                      </a:cubicBezTo>
                      <a:cubicBezTo>
                        <a:pt x="4789" y="4915"/>
                        <a:pt x="5578" y="4277"/>
                        <a:pt x="6158" y="3439"/>
                      </a:cubicBezTo>
                      <a:cubicBezTo>
                        <a:pt x="6743" y="2596"/>
                        <a:pt x="6767" y="1702"/>
                        <a:pt x="6688" y="776"/>
                      </a:cubicBezTo>
                      <a:cubicBezTo>
                        <a:pt x="6304" y="580"/>
                        <a:pt x="5892" y="328"/>
                        <a:pt x="544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3"/>
                <p:cNvSpPr/>
                <p:nvPr/>
              </p:nvSpPr>
              <p:spPr>
                <a:xfrm>
                  <a:off x="2660625" y="3908638"/>
                  <a:ext cx="181825" cy="341425"/>
                </a:xfrm>
                <a:custGeom>
                  <a:avLst/>
                  <a:gdLst/>
                  <a:ahLst/>
                  <a:cxnLst/>
                  <a:rect l="l" t="t" r="r" b="b"/>
                  <a:pathLst>
                    <a:path w="7273" h="13657" extrusionOk="0">
                      <a:moveTo>
                        <a:pt x="3381" y="0"/>
                      </a:moveTo>
                      <a:cubicBezTo>
                        <a:pt x="3003" y="0"/>
                        <a:pt x="2650" y="252"/>
                        <a:pt x="2546" y="643"/>
                      </a:cubicBezTo>
                      <a:lnTo>
                        <a:pt x="182" y="10972"/>
                      </a:lnTo>
                      <a:cubicBezTo>
                        <a:pt x="0" y="11660"/>
                        <a:pt x="261" y="12392"/>
                        <a:pt x="847" y="12797"/>
                      </a:cubicBezTo>
                      <a:cubicBezTo>
                        <a:pt x="1465" y="13225"/>
                        <a:pt x="2380" y="13657"/>
                        <a:pt x="3564" y="13657"/>
                      </a:cubicBezTo>
                      <a:cubicBezTo>
                        <a:pt x="4365" y="13657"/>
                        <a:pt x="5288" y="13459"/>
                        <a:pt x="6325" y="12929"/>
                      </a:cubicBezTo>
                      <a:cubicBezTo>
                        <a:pt x="6925" y="12624"/>
                        <a:pt x="7272" y="11976"/>
                        <a:pt x="7222" y="11303"/>
                      </a:cubicBezTo>
                      <a:lnTo>
                        <a:pt x="6619" y="1791"/>
                      </a:lnTo>
                      <a:cubicBezTo>
                        <a:pt x="6595" y="1466"/>
                        <a:pt x="6390" y="1182"/>
                        <a:pt x="6090" y="1057"/>
                      </a:cubicBezTo>
                      <a:lnTo>
                        <a:pt x="3714" y="68"/>
                      </a:lnTo>
                      <a:cubicBezTo>
                        <a:pt x="3605" y="22"/>
                        <a:pt x="3492" y="0"/>
                        <a:pt x="338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3"/>
                <p:cNvSpPr/>
                <p:nvPr/>
              </p:nvSpPr>
              <p:spPr>
                <a:xfrm>
                  <a:off x="2662375" y="3929888"/>
                  <a:ext cx="180075" cy="320175"/>
                </a:xfrm>
                <a:custGeom>
                  <a:avLst/>
                  <a:gdLst/>
                  <a:ahLst/>
                  <a:cxnLst/>
                  <a:rect l="l" t="t" r="r" b="b"/>
                  <a:pathLst>
                    <a:path w="7203" h="12807" extrusionOk="0">
                      <a:moveTo>
                        <a:pt x="5525" y="1"/>
                      </a:moveTo>
                      <a:lnTo>
                        <a:pt x="6071" y="8654"/>
                      </a:lnTo>
                      <a:cubicBezTo>
                        <a:pt x="6121" y="9325"/>
                        <a:pt x="5775" y="9973"/>
                        <a:pt x="5175" y="10280"/>
                      </a:cubicBezTo>
                      <a:cubicBezTo>
                        <a:pt x="4139" y="10810"/>
                        <a:pt x="3216" y="11008"/>
                        <a:pt x="2416" y="11008"/>
                      </a:cubicBezTo>
                      <a:cubicBezTo>
                        <a:pt x="1448" y="11008"/>
                        <a:pt x="659" y="10719"/>
                        <a:pt x="65" y="10379"/>
                      </a:cubicBezTo>
                      <a:lnTo>
                        <a:pt x="65" y="10379"/>
                      </a:lnTo>
                      <a:cubicBezTo>
                        <a:pt x="0" y="10986"/>
                        <a:pt x="264" y="11592"/>
                        <a:pt x="777" y="11949"/>
                      </a:cubicBezTo>
                      <a:cubicBezTo>
                        <a:pt x="1395" y="12376"/>
                        <a:pt x="2310" y="12807"/>
                        <a:pt x="3493" y="12807"/>
                      </a:cubicBezTo>
                      <a:cubicBezTo>
                        <a:pt x="4294" y="12807"/>
                        <a:pt x="5218" y="12609"/>
                        <a:pt x="6255" y="12079"/>
                      </a:cubicBezTo>
                      <a:cubicBezTo>
                        <a:pt x="6855" y="11774"/>
                        <a:pt x="7202" y="11126"/>
                        <a:pt x="7152" y="10455"/>
                      </a:cubicBezTo>
                      <a:lnTo>
                        <a:pt x="6549" y="941"/>
                      </a:lnTo>
                      <a:cubicBezTo>
                        <a:pt x="6525" y="616"/>
                        <a:pt x="6320" y="333"/>
                        <a:pt x="6020" y="207"/>
                      </a:cubicBezTo>
                      <a:lnTo>
                        <a:pt x="5525"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2869550" y="3908638"/>
                  <a:ext cx="181825" cy="341425"/>
                </a:xfrm>
                <a:custGeom>
                  <a:avLst/>
                  <a:gdLst/>
                  <a:ahLst/>
                  <a:cxnLst/>
                  <a:rect l="l" t="t" r="r" b="b"/>
                  <a:pathLst>
                    <a:path w="7273" h="13657" extrusionOk="0">
                      <a:moveTo>
                        <a:pt x="3891" y="0"/>
                      </a:moveTo>
                      <a:cubicBezTo>
                        <a:pt x="3781" y="0"/>
                        <a:pt x="3668" y="22"/>
                        <a:pt x="3559" y="68"/>
                      </a:cubicBezTo>
                      <a:lnTo>
                        <a:pt x="1183" y="1057"/>
                      </a:lnTo>
                      <a:cubicBezTo>
                        <a:pt x="883" y="1182"/>
                        <a:pt x="678" y="1466"/>
                        <a:pt x="653" y="1791"/>
                      </a:cubicBezTo>
                      <a:lnTo>
                        <a:pt x="51" y="11303"/>
                      </a:lnTo>
                      <a:cubicBezTo>
                        <a:pt x="1" y="11976"/>
                        <a:pt x="348" y="12624"/>
                        <a:pt x="946" y="12929"/>
                      </a:cubicBezTo>
                      <a:cubicBezTo>
                        <a:pt x="1984" y="13459"/>
                        <a:pt x="2908" y="13657"/>
                        <a:pt x="3709" y="13657"/>
                      </a:cubicBezTo>
                      <a:cubicBezTo>
                        <a:pt x="4892" y="13657"/>
                        <a:pt x="5808" y="13225"/>
                        <a:pt x="6425" y="12797"/>
                      </a:cubicBezTo>
                      <a:cubicBezTo>
                        <a:pt x="7011" y="12392"/>
                        <a:pt x="7272" y="11660"/>
                        <a:pt x="7090" y="10972"/>
                      </a:cubicBezTo>
                      <a:lnTo>
                        <a:pt x="4727" y="643"/>
                      </a:lnTo>
                      <a:cubicBezTo>
                        <a:pt x="4622" y="252"/>
                        <a:pt x="4269" y="0"/>
                        <a:pt x="389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2869550" y="3926213"/>
                  <a:ext cx="180350" cy="323850"/>
                </a:xfrm>
                <a:custGeom>
                  <a:avLst/>
                  <a:gdLst/>
                  <a:ahLst/>
                  <a:cxnLst/>
                  <a:rect l="l" t="t" r="r" b="b"/>
                  <a:pathLst>
                    <a:path w="7214" h="12954" extrusionOk="0">
                      <a:moveTo>
                        <a:pt x="2033" y="1"/>
                      </a:moveTo>
                      <a:lnTo>
                        <a:pt x="1183" y="354"/>
                      </a:lnTo>
                      <a:cubicBezTo>
                        <a:pt x="883" y="479"/>
                        <a:pt x="678" y="763"/>
                        <a:pt x="653" y="1088"/>
                      </a:cubicBezTo>
                      <a:lnTo>
                        <a:pt x="51" y="10600"/>
                      </a:lnTo>
                      <a:cubicBezTo>
                        <a:pt x="1" y="11273"/>
                        <a:pt x="348" y="11921"/>
                        <a:pt x="946" y="12226"/>
                      </a:cubicBezTo>
                      <a:cubicBezTo>
                        <a:pt x="1984" y="12756"/>
                        <a:pt x="2908" y="12954"/>
                        <a:pt x="3709" y="12954"/>
                      </a:cubicBezTo>
                      <a:cubicBezTo>
                        <a:pt x="4892" y="12954"/>
                        <a:pt x="5808" y="12522"/>
                        <a:pt x="6425" y="12094"/>
                      </a:cubicBezTo>
                      <a:cubicBezTo>
                        <a:pt x="6952" y="11730"/>
                        <a:pt x="7213" y="11100"/>
                        <a:pt x="7128" y="10476"/>
                      </a:cubicBezTo>
                      <a:lnTo>
                        <a:pt x="7128" y="10476"/>
                      </a:lnTo>
                      <a:cubicBezTo>
                        <a:pt x="6589" y="10726"/>
                        <a:pt x="5925" y="10914"/>
                        <a:pt x="5144" y="10914"/>
                      </a:cubicBezTo>
                      <a:cubicBezTo>
                        <a:pt x="4344" y="10914"/>
                        <a:pt x="3422" y="10717"/>
                        <a:pt x="2387" y="10187"/>
                      </a:cubicBezTo>
                      <a:cubicBezTo>
                        <a:pt x="1787" y="9881"/>
                        <a:pt x="1441" y="9232"/>
                        <a:pt x="1491" y="8561"/>
                      </a:cubicBezTo>
                      <a:lnTo>
                        <a:pt x="2033"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2667350" y="3906488"/>
                  <a:ext cx="186300" cy="345850"/>
                </a:xfrm>
                <a:custGeom>
                  <a:avLst/>
                  <a:gdLst/>
                  <a:ahLst/>
                  <a:cxnLst/>
                  <a:rect l="l" t="t" r="r" b="b"/>
                  <a:pathLst>
                    <a:path w="7452" h="13834" extrusionOk="0">
                      <a:moveTo>
                        <a:pt x="3474" y="171"/>
                      </a:moveTo>
                      <a:cubicBezTo>
                        <a:pt x="3575" y="171"/>
                        <a:pt x="3677" y="191"/>
                        <a:pt x="3773" y="231"/>
                      </a:cubicBezTo>
                      <a:lnTo>
                        <a:pt x="6148" y="1222"/>
                      </a:lnTo>
                      <a:cubicBezTo>
                        <a:pt x="6420" y="1335"/>
                        <a:pt x="6604" y="1588"/>
                        <a:pt x="6625" y="1883"/>
                      </a:cubicBezTo>
                      <a:lnTo>
                        <a:pt x="7228" y="11397"/>
                      </a:lnTo>
                      <a:cubicBezTo>
                        <a:pt x="7276" y="12045"/>
                        <a:pt x="6942" y="12651"/>
                        <a:pt x="6378" y="12939"/>
                      </a:cubicBezTo>
                      <a:cubicBezTo>
                        <a:pt x="5355" y="13462"/>
                        <a:pt x="4445" y="13661"/>
                        <a:pt x="3651" y="13661"/>
                      </a:cubicBezTo>
                      <a:cubicBezTo>
                        <a:pt x="2521" y="13661"/>
                        <a:pt x="1628" y="13258"/>
                        <a:pt x="987" y="12813"/>
                      </a:cubicBezTo>
                      <a:cubicBezTo>
                        <a:pt x="436" y="12431"/>
                        <a:pt x="182" y="11735"/>
                        <a:pt x="357" y="11078"/>
                      </a:cubicBezTo>
                      <a:lnTo>
                        <a:pt x="2721" y="749"/>
                      </a:lnTo>
                      <a:cubicBezTo>
                        <a:pt x="2778" y="533"/>
                        <a:pt x="2927" y="351"/>
                        <a:pt x="3129" y="252"/>
                      </a:cubicBezTo>
                      <a:cubicBezTo>
                        <a:pt x="3238" y="198"/>
                        <a:pt x="3356" y="171"/>
                        <a:pt x="3474" y="171"/>
                      </a:cubicBezTo>
                      <a:close/>
                      <a:moveTo>
                        <a:pt x="3473" y="1"/>
                      </a:moveTo>
                      <a:cubicBezTo>
                        <a:pt x="3329" y="1"/>
                        <a:pt x="3185" y="34"/>
                        <a:pt x="3053" y="99"/>
                      </a:cubicBezTo>
                      <a:cubicBezTo>
                        <a:pt x="2807" y="220"/>
                        <a:pt x="2625" y="442"/>
                        <a:pt x="2555" y="706"/>
                      </a:cubicBezTo>
                      <a:cubicBezTo>
                        <a:pt x="2555" y="708"/>
                        <a:pt x="2555" y="709"/>
                        <a:pt x="2555" y="709"/>
                      </a:cubicBezTo>
                      <a:lnTo>
                        <a:pt x="191" y="11035"/>
                      </a:lnTo>
                      <a:cubicBezTo>
                        <a:pt x="0" y="11760"/>
                        <a:pt x="279" y="12531"/>
                        <a:pt x="890" y="12954"/>
                      </a:cubicBezTo>
                      <a:cubicBezTo>
                        <a:pt x="1555" y="13414"/>
                        <a:pt x="2481" y="13833"/>
                        <a:pt x="3650" y="13833"/>
                      </a:cubicBezTo>
                      <a:cubicBezTo>
                        <a:pt x="4468" y="13833"/>
                        <a:pt x="5405" y="13628"/>
                        <a:pt x="6455" y="13091"/>
                      </a:cubicBezTo>
                      <a:cubicBezTo>
                        <a:pt x="7081" y="12772"/>
                        <a:pt x="7451" y="12101"/>
                        <a:pt x="7398" y="11385"/>
                      </a:cubicBezTo>
                      <a:lnTo>
                        <a:pt x="6795" y="1871"/>
                      </a:lnTo>
                      <a:cubicBezTo>
                        <a:pt x="6768" y="1511"/>
                        <a:pt x="6546" y="1203"/>
                        <a:pt x="6214" y="1064"/>
                      </a:cubicBezTo>
                      <a:lnTo>
                        <a:pt x="3838" y="75"/>
                      </a:lnTo>
                      <a:cubicBezTo>
                        <a:pt x="3721" y="25"/>
                        <a:pt x="3597" y="1"/>
                        <a:pt x="347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2876350" y="3906513"/>
                  <a:ext cx="186300" cy="345825"/>
                </a:xfrm>
                <a:custGeom>
                  <a:avLst/>
                  <a:gdLst/>
                  <a:ahLst/>
                  <a:cxnLst/>
                  <a:rect l="l" t="t" r="r" b="b"/>
                  <a:pathLst>
                    <a:path w="7452" h="13833" extrusionOk="0">
                      <a:moveTo>
                        <a:pt x="3979" y="171"/>
                      </a:moveTo>
                      <a:cubicBezTo>
                        <a:pt x="4098" y="171"/>
                        <a:pt x="4215" y="198"/>
                        <a:pt x="4324" y="251"/>
                      </a:cubicBezTo>
                      <a:cubicBezTo>
                        <a:pt x="4524" y="350"/>
                        <a:pt x="4673" y="531"/>
                        <a:pt x="4732" y="748"/>
                      </a:cubicBezTo>
                      <a:lnTo>
                        <a:pt x="7095" y="11080"/>
                      </a:lnTo>
                      <a:cubicBezTo>
                        <a:pt x="7269" y="11734"/>
                        <a:pt x="7016" y="12431"/>
                        <a:pt x="6465" y="12812"/>
                      </a:cubicBezTo>
                      <a:cubicBezTo>
                        <a:pt x="5823" y="13257"/>
                        <a:pt x="4931" y="13660"/>
                        <a:pt x="3801" y="13660"/>
                      </a:cubicBezTo>
                      <a:cubicBezTo>
                        <a:pt x="3007" y="13660"/>
                        <a:pt x="2097" y="13461"/>
                        <a:pt x="1074" y="12938"/>
                      </a:cubicBezTo>
                      <a:cubicBezTo>
                        <a:pt x="509" y="12650"/>
                        <a:pt x="175" y="12044"/>
                        <a:pt x="224" y="11394"/>
                      </a:cubicBezTo>
                      <a:lnTo>
                        <a:pt x="826" y="1882"/>
                      </a:lnTo>
                      <a:cubicBezTo>
                        <a:pt x="849" y="1587"/>
                        <a:pt x="1031" y="1334"/>
                        <a:pt x="1304" y="1221"/>
                      </a:cubicBezTo>
                      <a:lnTo>
                        <a:pt x="3679" y="230"/>
                      </a:lnTo>
                      <a:cubicBezTo>
                        <a:pt x="3776" y="190"/>
                        <a:pt x="3878" y="171"/>
                        <a:pt x="3979" y="171"/>
                      </a:cubicBezTo>
                      <a:close/>
                      <a:moveTo>
                        <a:pt x="3980" y="0"/>
                      </a:moveTo>
                      <a:cubicBezTo>
                        <a:pt x="3855" y="0"/>
                        <a:pt x="3731" y="25"/>
                        <a:pt x="3614" y="74"/>
                      </a:cubicBezTo>
                      <a:lnTo>
                        <a:pt x="1238" y="1063"/>
                      </a:lnTo>
                      <a:cubicBezTo>
                        <a:pt x="907" y="1202"/>
                        <a:pt x="684" y="1511"/>
                        <a:pt x="656" y="1871"/>
                      </a:cubicBezTo>
                      <a:lnTo>
                        <a:pt x="54" y="11384"/>
                      </a:lnTo>
                      <a:cubicBezTo>
                        <a:pt x="0" y="12100"/>
                        <a:pt x="371" y="12771"/>
                        <a:pt x="996" y="13090"/>
                      </a:cubicBezTo>
                      <a:cubicBezTo>
                        <a:pt x="2047" y="13627"/>
                        <a:pt x="2983" y="13832"/>
                        <a:pt x="3802" y="13832"/>
                      </a:cubicBezTo>
                      <a:cubicBezTo>
                        <a:pt x="4971" y="13832"/>
                        <a:pt x="5897" y="13413"/>
                        <a:pt x="6562" y="12952"/>
                      </a:cubicBezTo>
                      <a:cubicBezTo>
                        <a:pt x="7172" y="12530"/>
                        <a:pt x="7451" y="11759"/>
                        <a:pt x="7260" y="11037"/>
                      </a:cubicBezTo>
                      <a:lnTo>
                        <a:pt x="4898" y="708"/>
                      </a:lnTo>
                      <a:cubicBezTo>
                        <a:pt x="4898" y="708"/>
                        <a:pt x="4898" y="707"/>
                        <a:pt x="4896" y="705"/>
                      </a:cubicBezTo>
                      <a:cubicBezTo>
                        <a:pt x="4827" y="441"/>
                        <a:pt x="4644" y="219"/>
                        <a:pt x="4398" y="98"/>
                      </a:cubicBezTo>
                      <a:cubicBezTo>
                        <a:pt x="4267" y="33"/>
                        <a:pt x="4123" y="0"/>
                        <a:pt x="398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2699475" y="4062213"/>
                  <a:ext cx="59925" cy="42925"/>
                </a:xfrm>
                <a:custGeom>
                  <a:avLst/>
                  <a:gdLst/>
                  <a:ahLst/>
                  <a:cxnLst/>
                  <a:rect l="l" t="t" r="r" b="b"/>
                  <a:pathLst>
                    <a:path w="2397" h="1717" extrusionOk="0">
                      <a:moveTo>
                        <a:pt x="1180" y="0"/>
                      </a:moveTo>
                      <a:cubicBezTo>
                        <a:pt x="375" y="0"/>
                        <a:pt x="1" y="1272"/>
                        <a:pt x="1098" y="1640"/>
                      </a:cubicBezTo>
                      <a:cubicBezTo>
                        <a:pt x="1255" y="1693"/>
                        <a:pt x="1401" y="1716"/>
                        <a:pt x="1534" y="1716"/>
                      </a:cubicBezTo>
                      <a:cubicBezTo>
                        <a:pt x="1773" y="1716"/>
                        <a:pt x="1969" y="1640"/>
                        <a:pt x="2103" y="1516"/>
                      </a:cubicBezTo>
                      <a:cubicBezTo>
                        <a:pt x="2396" y="1244"/>
                        <a:pt x="2395" y="744"/>
                        <a:pt x="1897" y="313"/>
                      </a:cubicBezTo>
                      <a:cubicBezTo>
                        <a:pt x="1641" y="91"/>
                        <a:pt x="1395" y="0"/>
                        <a:pt x="118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2956575" y="4062088"/>
                  <a:ext cx="59950" cy="42925"/>
                </a:xfrm>
                <a:custGeom>
                  <a:avLst/>
                  <a:gdLst/>
                  <a:ahLst/>
                  <a:cxnLst/>
                  <a:rect l="l" t="t" r="r" b="b"/>
                  <a:pathLst>
                    <a:path w="2398" h="1717" extrusionOk="0">
                      <a:moveTo>
                        <a:pt x="1217" y="0"/>
                      </a:moveTo>
                      <a:cubicBezTo>
                        <a:pt x="1002" y="0"/>
                        <a:pt x="757" y="91"/>
                        <a:pt x="500" y="313"/>
                      </a:cubicBezTo>
                      <a:cubicBezTo>
                        <a:pt x="4" y="744"/>
                        <a:pt x="1" y="1244"/>
                        <a:pt x="294" y="1516"/>
                      </a:cubicBezTo>
                      <a:cubicBezTo>
                        <a:pt x="428" y="1640"/>
                        <a:pt x="625" y="1716"/>
                        <a:pt x="864" y="1716"/>
                      </a:cubicBezTo>
                      <a:cubicBezTo>
                        <a:pt x="996" y="1716"/>
                        <a:pt x="1143" y="1693"/>
                        <a:pt x="1299" y="1640"/>
                      </a:cubicBezTo>
                      <a:cubicBezTo>
                        <a:pt x="2398" y="1272"/>
                        <a:pt x="2023" y="0"/>
                        <a:pt x="121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2750900" y="4039788"/>
                  <a:ext cx="28175" cy="29775"/>
                </a:xfrm>
                <a:custGeom>
                  <a:avLst/>
                  <a:gdLst/>
                  <a:ahLst/>
                  <a:cxnLst/>
                  <a:rect l="l" t="t" r="r" b="b"/>
                  <a:pathLst>
                    <a:path w="1127" h="1191" extrusionOk="0">
                      <a:moveTo>
                        <a:pt x="570" y="0"/>
                      </a:moveTo>
                      <a:cubicBezTo>
                        <a:pt x="289" y="0"/>
                        <a:pt x="1" y="230"/>
                        <a:pt x="78" y="670"/>
                      </a:cubicBezTo>
                      <a:cubicBezTo>
                        <a:pt x="127" y="946"/>
                        <a:pt x="274" y="1115"/>
                        <a:pt x="438" y="1171"/>
                      </a:cubicBezTo>
                      <a:cubicBezTo>
                        <a:pt x="478" y="1184"/>
                        <a:pt x="518" y="1191"/>
                        <a:pt x="559" y="1191"/>
                      </a:cubicBezTo>
                      <a:cubicBezTo>
                        <a:pt x="755" y="1191"/>
                        <a:pt x="951" y="1034"/>
                        <a:pt x="1021" y="709"/>
                      </a:cubicBezTo>
                      <a:cubicBezTo>
                        <a:pt x="1127" y="230"/>
                        <a:pt x="852" y="0"/>
                        <a:pt x="57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2971700" y="4021638"/>
                  <a:ext cx="28175" cy="29775"/>
                </a:xfrm>
                <a:custGeom>
                  <a:avLst/>
                  <a:gdLst/>
                  <a:ahLst/>
                  <a:cxnLst/>
                  <a:rect l="l" t="t" r="r" b="b"/>
                  <a:pathLst>
                    <a:path w="1127" h="1191" extrusionOk="0">
                      <a:moveTo>
                        <a:pt x="570" y="1"/>
                      </a:moveTo>
                      <a:cubicBezTo>
                        <a:pt x="288" y="1"/>
                        <a:pt x="1" y="230"/>
                        <a:pt x="79" y="670"/>
                      </a:cubicBezTo>
                      <a:cubicBezTo>
                        <a:pt x="127" y="946"/>
                        <a:pt x="273" y="1116"/>
                        <a:pt x="439" y="1171"/>
                      </a:cubicBezTo>
                      <a:cubicBezTo>
                        <a:pt x="478" y="1184"/>
                        <a:pt x="519" y="1191"/>
                        <a:pt x="560" y="1191"/>
                      </a:cubicBezTo>
                      <a:cubicBezTo>
                        <a:pt x="755" y="1191"/>
                        <a:pt x="950" y="1035"/>
                        <a:pt x="1022" y="711"/>
                      </a:cubicBezTo>
                      <a:cubicBezTo>
                        <a:pt x="1126" y="231"/>
                        <a:pt x="851" y="1"/>
                        <a:pt x="57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2726275" y="4022488"/>
                  <a:ext cx="18600" cy="19675"/>
                </a:xfrm>
                <a:custGeom>
                  <a:avLst/>
                  <a:gdLst/>
                  <a:ahLst/>
                  <a:cxnLst/>
                  <a:rect l="l" t="t" r="r" b="b"/>
                  <a:pathLst>
                    <a:path w="744" h="787" extrusionOk="0">
                      <a:moveTo>
                        <a:pt x="377" y="1"/>
                      </a:moveTo>
                      <a:cubicBezTo>
                        <a:pt x="191" y="1"/>
                        <a:pt x="1" y="153"/>
                        <a:pt x="52" y="443"/>
                      </a:cubicBezTo>
                      <a:cubicBezTo>
                        <a:pt x="86" y="625"/>
                        <a:pt x="181" y="736"/>
                        <a:pt x="291" y="773"/>
                      </a:cubicBezTo>
                      <a:cubicBezTo>
                        <a:pt x="317" y="782"/>
                        <a:pt x="344" y="786"/>
                        <a:pt x="371" y="786"/>
                      </a:cubicBezTo>
                      <a:cubicBezTo>
                        <a:pt x="500" y="786"/>
                        <a:pt x="628" y="683"/>
                        <a:pt x="675" y="469"/>
                      </a:cubicBezTo>
                      <a:cubicBezTo>
                        <a:pt x="744" y="153"/>
                        <a:pt x="562" y="1"/>
                        <a:pt x="37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2943400" y="4049513"/>
                  <a:ext cx="18600" cy="19650"/>
                </a:xfrm>
                <a:custGeom>
                  <a:avLst/>
                  <a:gdLst/>
                  <a:ahLst/>
                  <a:cxnLst/>
                  <a:rect l="l" t="t" r="r" b="b"/>
                  <a:pathLst>
                    <a:path w="744" h="786" extrusionOk="0">
                      <a:moveTo>
                        <a:pt x="376" y="0"/>
                      </a:moveTo>
                      <a:cubicBezTo>
                        <a:pt x="190" y="0"/>
                        <a:pt x="0" y="152"/>
                        <a:pt x="51" y="442"/>
                      </a:cubicBezTo>
                      <a:cubicBezTo>
                        <a:pt x="84" y="624"/>
                        <a:pt x="180" y="736"/>
                        <a:pt x="289" y="773"/>
                      </a:cubicBezTo>
                      <a:cubicBezTo>
                        <a:pt x="315" y="781"/>
                        <a:pt x="342" y="785"/>
                        <a:pt x="368" y="785"/>
                      </a:cubicBezTo>
                      <a:cubicBezTo>
                        <a:pt x="498" y="785"/>
                        <a:pt x="627" y="683"/>
                        <a:pt x="673" y="469"/>
                      </a:cubicBezTo>
                      <a:cubicBezTo>
                        <a:pt x="743" y="152"/>
                        <a:pt x="562" y="0"/>
                        <a:pt x="37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2853100" y="3463438"/>
                  <a:ext cx="27025" cy="11875"/>
                </a:xfrm>
                <a:custGeom>
                  <a:avLst/>
                  <a:gdLst/>
                  <a:ahLst/>
                  <a:cxnLst/>
                  <a:rect l="l" t="t" r="r" b="b"/>
                  <a:pathLst>
                    <a:path w="1081" h="475" extrusionOk="0">
                      <a:moveTo>
                        <a:pt x="547" y="0"/>
                      </a:moveTo>
                      <a:cubicBezTo>
                        <a:pt x="1" y="0"/>
                        <a:pt x="116" y="474"/>
                        <a:pt x="593" y="474"/>
                      </a:cubicBezTo>
                      <a:cubicBezTo>
                        <a:pt x="636" y="474"/>
                        <a:pt x="681" y="471"/>
                        <a:pt x="728" y="463"/>
                      </a:cubicBezTo>
                      <a:cubicBezTo>
                        <a:pt x="923" y="429"/>
                        <a:pt x="1029" y="353"/>
                        <a:pt x="1050" y="271"/>
                      </a:cubicBezTo>
                      <a:cubicBezTo>
                        <a:pt x="1081" y="157"/>
                        <a:pt x="944" y="34"/>
                        <a:pt x="651" y="6"/>
                      </a:cubicBezTo>
                      <a:cubicBezTo>
                        <a:pt x="614" y="2"/>
                        <a:pt x="579" y="0"/>
                        <a:pt x="54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2881200" y="3452038"/>
                  <a:ext cx="26975" cy="11850"/>
                </a:xfrm>
                <a:custGeom>
                  <a:avLst/>
                  <a:gdLst/>
                  <a:ahLst/>
                  <a:cxnLst/>
                  <a:rect l="l" t="t" r="r" b="b"/>
                  <a:pathLst>
                    <a:path w="1079" h="474" extrusionOk="0">
                      <a:moveTo>
                        <a:pt x="544" y="1"/>
                      </a:moveTo>
                      <a:cubicBezTo>
                        <a:pt x="1" y="1"/>
                        <a:pt x="114" y="474"/>
                        <a:pt x="590" y="474"/>
                      </a:cubicBezTo>
                      <a:cubicBezTo>
                        <a:pt x="633" y="474"/>
                        <a:pt x="678" y="470"/>
                        <a:pt x="726" y="462"/>
                      </a:cubicBezTo>
                      <a:cubicBezTo>
                        <a:pt x="921" y="428"/>
                        <a:pt x="1027" y="352"/>
                        <a:pt x="1048" y="272"/>
                      </a:cubicBezTo>
                      <a:cubicBezTo>
                        <a:pt x="1079" y="156"/>
                        <a:pt x="943" y="34"/>
                        <a:pt x="650" y="6"/>
                      </a:cubicBezTo>
                      <a:cubicBezTo>
                        <a:pt x="613" y="3"/>
                        <a:pt x="577" y="1"/>
                        <a:pt x="54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2678500" y="3052713"/>
                  <a:ext cx="477550" cy="375150"/>
                </a:xfrm>
                <a:custGeom>
                  <a:avLst/>
                  <a:gdLst/>
                  <a:ahLst/>
                  <a:cxnLst/>
                  <a:rect l="l" t="t" r="r" b="b"/>
                  <a:pathLst>
                    <a:path w="19102" h="15006" extrusionOk="0">
                      <a:moveTo>
                        <a:pt x="9563" y="1"/>
                      </a:moveTo>
                      <a:cubicBezTo>
                        <a:pt x="9103" y="1"/>
                        <a:pt x="8638" y="37"/>
                        <a:pt x="8169" y="110"/>
                      </a:cubicBezTo>
                      <a:cubicBezTo>
                        <a:pt x="3316" y="874"/>
                        <a:pt x="0" y="5427"/>
                        <a:pt x="764" y="10280"/>
                      </a:cubicBezTo>
                      <a:cubicBezTo>
                        <a:pt x="1307" y="13740"/>
                        <a:pt x="3226" y="15005"/>
                        <a:pt x="6250" y="15005"/>
                      </a:cubicBezTo>
                      <a:cubicBezTo>
                        <a:pt x="7468" y="15005"/>
                        <a:pt x="8865" y="14800"/>
                        <a:pt x="10424" y="14450"/>
                      </a:cubicBezTo>
                      <a:cubicBezTo>
                        <a:pt x="15217" y="13374"/>
                        <a:pt x="19101" y="12369"/>
                        <a:pt x="18338" y="7516"/>
                      </a:cubicBezTo>
                      <a:cubicBezTo>
                        <a:pt x="17648" y="3131"/>
                        <a:pt x="13865" y="1"/>
                        <a:pt x="956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2716725" y="3196788"/>
                  <a:ext cx="202275" cy="113425"/>
                </a:xfrm>
                <a:custGeom>
                  <a:avLst/>
                  <a:gdLst/>
                  <a:ahLst/>
                  <a:cxnLst/>
                  <a:rect l="l" t="t" r="r" b="b"/>
                  <a:pathLst>
                    <a:path w="8091" h="4537" extrusionOk="0">
                      <a:moveTo>
                        <a:pt x="7753" y="1"/>
                      </a:moveTo>
                      <a:lnTo>
                        <a:pt x="7753" y="2"/>
                      </a:lnTo>
                      <a:lnTo>
                        <a:pt x="0" y="1221"/>
                      </a:lnTo>
                      <a:cubicBezTo>
                        <a:pt x="305" y="3155"/>
                        <a:pt x="1974" y="4537"/>
                        <a:pt x="3872" y="4537"/>
                      </a:cubicBezTo>
                      <a:cubicBezTo>
                        <a:pt x="4074" y="4537"/>
                        <a:pt x="4280" y="4521"/>
                        <a:pt x="4486" y="4488"/>
                      </a:cubicBezTo>
                      <a:cubicBezTo>
                        <a:pt x="6628" y="4151"/>
                        <a:pt x="8090" y="2143"/>
                        <a:pt x="775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2722975" y="3194838"/>
                  <a:ext cx="202025" cy="117350"/>
                </a:xfrm>
                <a:custGeom>
                  <a:avLst/>
                  <a:gdLst/>
                  <a:ahLst/>
                  <a:cxnLst/>
                  <a:rect l="l" t="t" r="r" b="b"/>
                  <a:pathLst>
                    <a:path w="8081" h="4694" extrusionOk="0">
                      <a:moveTo>
                        <a:pt x="7769" y="171"/>
                      </a:moveTo>
                      <a:lnTo>
                        <a:pt x="7769" y="171"/>
                      </a:lnTo>
                      <a:cubicBezTo>
                        <a:pt x="7904" y="1160"/>
                        <a:pt x="7657" y="2143"/>
                        <a:pt x="7068" y="2953"/>
                      </a:cubicBezTo>
                      <a:cubicBezTo>
                        <a:pt x="6462" y="3783"/>
                        <a:pt x="5571" y="4328"/>
                        <a:pt x="4557" y="4487"/>
                      </a:cubicBezTo>
                      <a:cubicBezTo>
                        <a:pt x="4354" y="4519"/>
                        <a:pt x="4153" y="4535"/>
                        <a:pt x="3955" y="4535"/>
                      </a:cubicBezTo>
                      <a:cubicBezTo>
                        <a:pt x="2122" y="4535"/>
                        <a:pt x="504" y="3217"/>
                        <a:pt x="174" y="1366"/>
                      </a:cubicBezTo>
                      <a:lnTo>
                        <a:pt x="7769" y="171"/>
                      </a:lnTo>
                      <a:close/>
                      <a:moveTo>
                        <a:pt x="7837" y="0"/>
                      </a:moveTo>
                      <a:cubicBezTo>
                        <a:pt x="7833" y="0"/>
                        <a:pt x="7828" y="0"/>
                        <a:pt x="7824" y="1"/>
                      </a:cubicBezTo>
                      <a:lnTo>
                        <a:pt x="70" y="1220"/>
                      </a:lnTo>
                      <a:cubicBezTo>
                        <a:pt x="49" y="1223"/>
                        <a:pt x="31" y="1236"/>
                        <a:pt x="17" y="1252"/>
                      </a:cubicBezTo>
                      <a:cubicBezTo>
                        <a:pt x="5" y="1269"/>
                        <a:pt x="1" y="1290"/>
                        <a:pt x="4" y="1311"/>
                      </a:cubicBezTo>
                      <a:cubicBezTo>
                        <a:pt x="313" y="3283"/>
                        <a:pt x="2021" y="4694"/>
                        <a:pt x="3957" y="4694"/>
                      </a:cubicBezTo>
                      <a:cubicBezTo>
                        <a:pt x="4163" y="4694"/>
                        <a:pt x="4371" y="4677"/>
                        <a:pt x="4581" y="4645"/>
                      </a:cubicBezTo>
                      <a:cubicBezTo>
                        <a:pt x="5637" y="4478"/>
                        <a:pt x="6567" y="3910"/>
                        <a:pt x="7197" y="3047"/>
                      </a:cubicBezTo>
                      <a:cubicBezTo>
                        <a:pt x="7825" y="2181"/>
                        <a:pt x="8080" y="1123"/>
                        <a:pt x="7915" y="68"/>
                      </a:cubicBezTo>
                      <a:cubicBezTo>
                        <a:pt x="7908" y="29"/>
                        <a:pt x="7875" y="0"/>
                        <a:pt x="783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2701050" y="3187588"/>
                  <a:ext cx="223450" cy="45700"/>
                </a:xfrm>
                <a:custGeom>
                  <a:avLst/>
                  <a:gdLst/>
                  <a:ahLst/>
                  <a:cxnLst/>
                  <a:rect l="l" t="t" r="r" b="b"/>
                  <a:pathLst>
                    <a:path w="8938" h="1828" extrusionOk="0">
                      <a:moveTo>
                        <a:pt x="8762" y="1"/>
                      </a:moveTo>
                      <a:cubicBezTo>
                        <a:pt x="8751" y="1"/>
                        <a:pt x="8740" y="2"/>
                        <a:pt x="8729" y="4"/>
                      </a:cubicBezTo>
                      <a:lnTo>
                        <a:pt x="150" y="1498"/>
                      </a:lnTo>
                      <a:cubicBezTo>
                        <a:pt x="61" y="1515"/>
                        <a:pt x="0" y="1600"/>
                        <a:pt x="15" y="1691"/>
                      </a:cubicBezTo>
                      <a:cubicBezTo>
                        <a:pt x="30" y="1771"/>
                        <a:pt x="100" y="1828"/>
                        <a:pt x="179" y="1828"/>
                      </a:cubicBezTo>
                      <a:cubicBezTo>
                        <a:pt x="188" y="1828"/>
                        <a:pt x="197" y="1828"/>
                        <a:pt x="208" y="1826"/>
                      </a:cubicBezTo>
                      <a:lnTo>
                        <a:pt x="8787" y="331"/>
                      </a:lnTo>
                      <a:cubicBezTo>
                        <a:pt x="8877" y="316"/>
                        <a:pt x="8937" y="229"/>
                        <a:pt x="8922" y="139"/>
                      </a:cubicBezTo>
                      <a:cubicBezTo>
                        <a:pt x="8909" y="60"/>
                        <a:pt x="8838" y="1"/>
                        <a:pt x="876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2957575" y="3185638"/>
                  <a:ext cx="185950" cy="93225"/>
                </a:xfrm>
                <a:custGeom>
                  <a:avLst/>
                  <a:gdLst/>
                  <a:ahLst/>
                  <a:cxnLst/>
                  <a:rect l="l" t="t" r="r" b="b"/>
                  <a:pathLst>
                    <a:path w="7438" h="3729" extrusionOk="0">
                      <a:moveTo>
                        <a:pt x="8" y="0"/>
                      </a:moveTo>
                      <a:cubicBezTo>
                        <a:pt x="0" y="2051"/>
                        <a:pt x="1658" y="3721"/>
                        <a:pt x="3709" y="3729"/>
                      </a:cubicBezTo>
                      <a:cubicBezTo>
                        <a:pt x="3714" y="3729"/>
                        <a:pt x="3718" y="3729"/>
                        <a:pt x="3723" y="3729"/>
                      </a:cubicBezTo>
                      <a:cubicBezTo>
                        <a:pt x="5769" y="3729"/>
                        <a:pt x="7430" y="2074"/>
                        <a:pt x="7437" y="28"/>
                      </a:cubicBezTo>
                      <a:lnTo>
                        <a:pt x="8" y="0"/>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47900" y="3184963"/>
                  <a:ext cx="189750" cy="96975"/>
                </a:xfrm>
                <a:custGeom>
                  <a:avLst/>
                  <a:gdLst/>
                  <a:ahLst/>
                  <a:cxnLst/>
                  <a:rect l="l" t="t" r="r" b="b"/>
                  <a:pathLst>
                    <a:path w="7590" h="3879" extrusionOk="0">
                      <a:moveTo>
                        <a:pt x="159" y="150"/>
                      </a:moveTo>
                      <a:lnTo>
                        <a:pt x="7437" y="178"/>
                      </a:lnTo>
                      <a:cubicBezTo>
                        <a:pt x="7390" y="2145"/>
                        <a:pt x="5773" y="3729"/>
                        <a:pt x="3798" y="3729"/>
                      </a:cubicBezTo>
                      <a:lnTo>
                        <a:pt x="3785" y="3729"/>
                      </a:lnTo>
                      <a:cubicBezTo>
                        <a:pt x="1804" y="3721"/>
                        <a:pt x="193" y="2122"/>
                        <a:pt x="159" y="150"/>
                      </a:cubicBezTo>
                      <a:close/>
                      <a:moveTo>
                        <a:pt x="84" y="0"/>
                      </a:moveTo>
                      <a:cubicBezTo>
                        <a:pt x="64" y="0"/>
                        <a:pt x="44" y="8"/>
                        <a:pt x="30" y="21"/>
                      </a:cubicBezTo>
                      <a:cubicBezTo>
                        <a:pt x="17" y="35"/>
                        <a:pt x="9" y="55"/>
                        <a:pt x="8" y="74"/>
                      </a:cubicBezTo>
                      <a:cubicBezTo>
                        <a:pt x="0" y="2165"/>
                        <a:pt x="1694" y="3871"/>
                        <a:pt x="3785" y="3879"/>
                      </a:cubicBezTo>
                      <a:lnTo>
                        <a:pt x="3798" y="3879"/>
                      </a:lnTo>
                      <a:cubicBezTo>
                        <a:pt x="5883" y="3879"/>
                        <a:pt x="7582" y="2188"/>
                        <a:pt x="7589" y="103"/>
                      </a:cubicBezTo>
                      <a:cubicBezTo>
                        <a:pt x="7589" y="82"/>
                        <a:pt x="7582" y="64"/>
                        <a:pt x="7568" y="49"/>
                      </a:cubicBezTo>
                      <a:cubicBezTo>
                        <a:pt x="7554" y="35"/>
                        <a:pt x="7535" y="27"/>
                        <a:pt x="7515" y="27"/>
                      </a:cubicBezTo>
                      <a:lnTo>
                        <a:pt x="84" y="0"/>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2944200" y="3178338"/>
                  <a:ext cx="214050" cy="12025"/>
                </a:xfrm>
                <a:custGeom>
                  <a:avLst/>
                  <a:gdLst/>
                  <a:ahLst/>
                  <a:cxnLst/>
                  <a:rect l="l" t="t" r="r" b="b"/>
                  <a:pathLst>
                    <a:path w="8562" h="481" extrusionOk="0">
                      <a:moveTo>
                        <a:pt x="160" y="1"/>
                      </a:moveTo>
                      <a:cubicBezTo>
                        <a:pt x="74" y="1"/>
                        <a:pt x="4" y="69"/>
                        <a:pt x="2" y="154"/>
                      </a:cubicBezTo>
                      <a:cubicBezTo>
                        <a:pt x="1" y="241"/>
                        <a:pt x="71" y="314"/>
                        <a:pt x="157" y="315"/>
                      </a:cubicBezTo>
                      <a:lnTo>
                        <a:pt x="8399" y="481"/>
                      </a:lnTo>
                      <a:lnTo>
                        <a:pt x="8402" y="481"/>
                      </a:lnTo>
                      <a:cubicBezTo>
                        <a:pt x="8487" y="481"/>
                        <a:pt x="8557" y="412"/>
                        <a:pt x="8560" y="326"/>
                      </a:cubicBezTo>
                      <a:cubicBezTo>
                        <a:pt x="8562" y="239"/>
                        <a:pt x="8492" y="168"/>
                        <a:pt x="8405" y="166"/>
                      </a:cubicBezTo>
                      <a:lnTo>
                        <a:pt x="163"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2919350" y="3220513"/>
                  <a:ext cx="238775" cy="181925"/>
                </a:xfrm>
                <a:custGeom>
                  <a:avLst/>
                  <a:gdLst/>
                  <a:ahLst/>
                  <a:cxnLst/>
                  <a:rect l="l" t="t" r="r" b="b"/>
                  <a:pathLst>
                    <a:path w="9551" h="7277" extrusionOk="0">
                      <a:moveTo>
                        <a:pt x="4780" y="1"/>
                      </a:moveTo>
                      <a:cubicBezTo>
                        <a:pt x="4551" y="1"/>
                        <a:pt x="4318" y="18"/>
                        <a:pt x="4084" y="55"/>
                      </a:cubicBezTo>
                      <a:cubicBezTo>
                        <a:pt x="1658" y="436"/>
                        <a:pt x="0" y="2713"/>
                        <a:pt x="381" y="5139"/>
                      </a:cubicBezTo>
                      <a:cubicBezTo>
                        <a:pt x="644" y="6815"/>
                        <a:pt x="1252" y="7277"/>
                        <a:pt x="2401" y="7277"/>
                      </a:cubicBezTo>
                      <a:cubicBezTo>
                        <a:pt x="2917" y="7277"/>
                        <a:pt x="3542" y="7184"/>
                        <a:pt x="4294" y="7066"/>
                      </a:cubicBezTo>
                      <a:cubicBezTo>
                        <a:pt x="6720" y="6685"/>
                        <a:pt x="9551" y="6184"/>
                        <a:pt x="9168" y="3758"/>
                      </a:cubicBezTo>
                      <a:cubicBezTo>
                        <a:pt x="8824" y="1564"/>
                        <a:pt x="6932" y="1"/>
                        <a:pt x="478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935500" y="3220538"/>
                  <a:ext cx="213025" cy="96900"/>
                </a:xfrm>
                <a:custGeom>
                  <a:avLst/>
                  <a:gdLst/>
                  <a:ahLst/>
                  <a:cxnLst/>
                  <a:rect l="l" t="t" r="r" b="b"/>
                  <a:pathLst>
                    <a:path w="8521" h="3876" extrusionOk="0">
                      <a:moveTo>
                        <a:pt x="4109" y="1"/>
                      </a:moveTo>
                      <a:cubicBezTo>
                        <a:pt x="3928" y="1"/>
                        <a:pt x="3745" y="12"/>
                        <a:pt x="3561" y="36"/>
                      </a:cubicBezTo>
                      <a:cubicBezTo>
                        <a:pt x="2014" y="236"/>
                        <a:pt x="763" y="1203"/>
                        <a:pt x="130" y="2498"/>
                      </a:cubicBezTo>
                      <a:cubicBezTo>
                        <a:pt x="0" y="2766"/>
                        <a:pt x="216" y="3010"/>
                        <a:pt x="452" y="3010"/>
                      </a:cubicBezTo>
                      <a:cubicBezTo>
                        <a:pt x="541" y="3010"/>
                        <a:pt x="633" y="2975"/>
                        <a:pt x="710" y="2893"/>
                      </a:cubicBezTo>
                      <a:cubicBezTo>
                        <a:pt x="1361" y="2195"/>
                        <a:pt x="2242" y="1703"/>
                        <a:pt x="3258" y="1542"/>
                      </a:cubicBezTo>
                      <a:lnTo>
                        <a:pt x="3258" y="1543"/>
                      </a:lnTo>
                      <a:cubicBezTo>
                        <a:pt x="3492" y="1507"/>
                        <a:pt x="3724" y="1489"/>
                        <a:pt x="3954" y="1489"/>
                      </a:cubicBezTo>
                      <a:cubicBezTo>
                        <a:pt x="5552" y="1489"/>
                        <a:pt x="7004" y="2353"/>
                        <a:pt x="7788" y="3696"/>
                      </a:cubicBezTo>
                      <a:cubicBezTo>
                        <a:pt x="7861" y="3822"/>
                        <a:pt x="7975" y="3876"/>
                        <a:pt x="8089" y="3876"/>
                      </a:cubicBezTo>
                      <a:cubicBezTo>
                        <a:pt x="8306" y="3876"/>
                        <a:pt x="8521" y="3679"/>
                        <a:pt x="8448" y="3409"/>
                      </a:cubicBezTo>
                      <a:cubicBezTo>
                        <a:pt x="8445" y="3396"/>
                        <a:pt x="8440" y="3382"/>
                        <a:pt x="8437" y="3368"/>
                      </a:cubicBezTo>
                      <a:cubicBezTo>
                        <a:pt x="7889" y="1403"/>
                        <a:pt x="6102" y="1"/>
                        <a:pt x="410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2657550" y="3065438"/>
                  <a:ext cx="497425" cy="361650"/>
                </a:xfrm>
                <a:custGeom>
                  <a:avLst/>
                  <a:gdLst/>
                  <a:ahLst/>
                  <a:cxnLst/>
                  <a:rect l="l" t="t" r="r" b="b"/>
                  <a:pathLst>
                    <a:path w="19897" h="14466" extrusionOk="0">
                      <a:moveTo>
                        <a:pt x="7470" y="1"/>
                      </a:moveTo>
                      <a:cubicBezTo>
                        <a:pt x="7460" y="1"/>
                        <a:pt x="7449" y="3"/>
                        <a:pt x="7439" y="7"/>
                      </a:cubicBezTo>
                      <a:cubicBezTo>
                        <a:pt x="0" y="2867"/>
                        <a:pt x="1017" y="8941"/>
                        <a:pt x="1801" y="11418"/>
                      </a:cubicBezTo>
                      <a:cubicBezTo>
                        <a:pt x="2302" y="13005"/>
                        <a:pt x="3226" y="13858"/>
                        <a:pt x="4799" y="14189"/>
                      </a:cubicBezTo>
                      <a:cubicBezTo>
                        <a:pt x="5762" y="14389"/>
                        <a:pt x="6736" y="14465"/>
                        <a:pt x="7650" y="14465"/>
                      </a:cubicBezTo>
                      <a:cubicBezTo>
                        <a:pt x="10269" y="14465"/>
                        <a:pt x="12405" y="13850"/>
                        <a:pt x="12426" y="13844"/>
                      </a:cubicBezTo>
                      <a:cubicBezTo>
                        <a:pt x="14400" y="13535"/>
                        <a:pt x="15932" y="13161"/>
                        <a:pt x="17110" y="12707"/>
                      </a:cubicBezTo>
                      <a:cubicBezTo>
                        <a:pt x="19016" y="11971"/>
                        <a:pt x="19897" y="11042"/>
                        <a:pt x="19724" y="9947"/>
                      </a:cubicBezTo>
                      <a:cubicBezTo>
                        <a:pt x="19373" y="7716"/>
                        <a:pt x="17442" y="6118"/>
                        <a:pt x="15255" y="6118"/>
                      </a:cubicBezTo>
                      <a:cubicBezTo>
                        <a:pt x="15023" y="6118"/>
                        <a:pt x="14787" y="6136"/>
                        <a:pt x="14550" y="6173"/>
                      </a:cubicBezTo>
                      <a:cubicBezTo>
                        <a:pt x="14529" y="6175"/>
                        <a:pt x="12403" y="6348"/>
                        <a:pt x="11271" y="8484"/>
                      </a:cubicBezTo>
                      <a:cubicBezTo>
                        <a:pt x="11248" y="8526"/>
                        <a:pt x="11265" y="8578"/>
                        <a:pt x="11306" y="8599"/>
                      </a:cubicBezTo>
                      <a:cubicBezTo>
                        <a:pt x="11319" y="8606"/>
                        <a:pt x="11333" y="8610"/>
                        <a:pt x="11346" y="8610"/>
                      </a:cubicBezTo>
                      <a:cubicBezTo>
                        <a:pt x="11376" y="8610"/>
                        <a:pt x="11406" y="8593"/>
                        <a:pt x="11421" y="8564"/>
                      </a:cubicBezTo>
                      <a:cubicBezTo>
                        <a:pt x="12508" y="6513"/>
                        <a:pt x="14541" y="6345"/>
                        <a:pt x="14568" y="6342"/>
                      </a:cubicBezTo>
                      <a:cubicBezTo>
                        <a:pt x="14796" y="6306"/>
                        <a:pt x="15022" y="6289"/>
                        <a:pt x="15245" y="6289"/>
                      </a:cubicBezTo>
                      <a:cubicBezTo>
                        <a:pt x="17356" y="6289"/>
                        <a:pt x="19218" y="7825"/>
                        <a:pt x="19557" y="9975"/>
                      </a:cubicBezTo>
                      <a:cubicBezTo>
                        <a:pt x="19715" y="10978"/>
                        <a:pt x="18871" y="11845"/>
                        <a:pt x="17049" y="12548"/>
                      </a:cubicBezTo>
                      <a:cubicBezTo>
                        <a:pt x="15882" y="12999"/>
                        <a:pt x="14360" y="13368"/>
                        <a:pt x="12390" y="13679"/>
                      </a:cubicBezTo>
                      <a:cubicBezTo>
                        <a:pt x="12362" y="13687"/>
                        <a:pt x="10243" y="14295"/>
                        <a:pt x="7650" y="14295"/>
                      </a:cubicBezTo>
                      <a:cubicBezTo>
                        <a:pt x="6746" y="14295"/>
                        <a:pt x="5785" y="14221"/>
                        <a:pt x="4834" y="14022"/>
                      </a:cubicBezTo>
                      <a:cubicBezTo>
                        <a:pt x="3328" y="13706"/>
                        <a:pt x="2443" y="12888"/>
                        <a:pt x="1963" y="11368"/>
                      </a:cubicBezTo>
                      <a:cubicBezTo>
                        <a:pt x="1195" y="8935"/>
                        <a:pt x="196" y="2974"/>
                        <a:pt x="7500" y="166"/>
                      </a:cubicBezTo>
                      <a:cubicBezTo>
                        <a:pt x="7544" y="149"/>
                        <a:pt x="7567" y="99"/>
                        <a:pt x="7548" y="55"/>
                      </a:cubicBezTo>
                      <a:cubicBezTo>
                        <a:pt x="7536" y="21"/>
                        <a:pt x="7504" y="1"/>
                        <a:pt x="747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007325" y="3306588"/>
                  <a:ext cx="31675" cy="13725"/>
                </a:xfrm>
                <a:custGeom>
                  <a:avLst/>
                  <a:gdLst/>
                  <a:ahLst/>
                  <a:cxnLst/>
                  <a:rect l="l" t="t" r="r" b="b"/>
                  <a:pathLst>
                    <a:path w="1267" h="549" extrusionOk="0">
                      <a:moveTo>
                        <a:pt x="97" y="1"/>
                      </a:moveTo>
                      <a:cubicBezTo>
                        <a:pt x="62" y="1"/>
                        <a:pt x="29" y="22"/>
                        <a:pt x="16" y="58"/>
                      </a:cubicBezTo>
                      <a:cubicBezTo>
                        <a:pt x="0" y="102"/>
                        <a:pt x="25" y="151"/>
                        <a:pt x="69" y="166"/>
                      </a:cubicBezTo>
                      <a:lnTo>
                        <a:pt x="1142" y="544"/>
                      </a:lnTo>
                      <a:cubicBezTo>
                        <a:pt x="1151" y="547"/>
                        <a:pt x="1162" y="549"/>
                        <a:pt x="1171" y="549"/>
                      </a:cubicBezTo>
                      <a:cubicBezTo>
                        <a:pt x="1206" y="549"/>
                        <a:pt x="1239" y="527"/>
                        <a:pt x="1251" y="493"/>
                      </a:cubicBezTo>
                      <a:cubicBezTo>
                        <a:pt x="1267" y="447"/>
                        <a:pt x="1244" y="398"/>
                        <a:pt x="1198" y="383"/>
                      </a:cubicBezTo>
                      <a:lnTo>
                        <a:pt x="125" y="5"/>
                      </a:lnTo>
                      <a:cubicBezTo>
                        <a:pt x="116" y="2"/>
                        <a:pt x="106" y="1"/>
                        <a:pt x="9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3104100" y="3274838"/>
                  <a:ext cx="13075" cy="31525"/>
                </a:xfrm>
                <a:custGeom>
                  <a:avLst/>
                  <a:gdLst/>
                  <a:ahLst/>
                  <a:cxnLst/>
                  <a:rect l="l" t="t" r="r" b="b"/>
                  <a:pathLst>
                    <a:path w="523" h="1261" extrusionOk="0">
                      <a:moveTo>
                        <a:pt x="425" y="0"/>
                      </a:moveTo>
                      <a:cubicBezTo>
                        <a:pt x="389" y="0"/>
                        <a:pt x="356" y="24"/>
                        <a:pt x="345" y="61"/>
                      </a:cubicBezTo>
                      <a:lnTo>
                        <a:pt x="14" y="1151"/>
                      </a:lnTo>
                      <a:cubicBezTo>
                        <a:pt x="1" y="1195"/>
                        <a:pt x="26" y="1242"/>
                        <a:pt x="72" y="1255"/>
                      </a:cubicBezTo>
                      <a:cubicBezTo>
                        <a:pt x="80" y="1258"/>
                        <a:pt x="89" y="1260"/>
                        <a:pt x="96" y="1260"/>
                      </a:cubicBezTo>
                      <a:cubicBezTo>
                        <a:pt x="133" y="1260"/>
                        <a:pt x="166" y="1236"/>
                        <a:pt x="178" y="1199"/>
                      </a:cubicBezTo>
                      <a:lnTo>
                        <a:pt x="509" y="109"/>
                      </a:lnTo>
                      <a:cubicBezTo>
                        <a:pt x="523" y="65"/>
                        <a:pt x="497" y="18"/>
                        <a:pt x="452" y="5"/>
                      </a:cubicBezTo>
                      <a:cubicBezTo>
                        <a:pt x="443" y="2"/>
                        <a:pt x="434" y="0"/>
                        <a:pt x="42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2915450" y="2936413"/>
                  <a:ext cx="56675" cy="97500"/>
                </a:xfrm>
                <a:custGeom>
                  <a:avLst/>
                  <a:gdLst/>
                  <a:ahLst/>
                  <a:cxnLst/>
                  <a:rect l="l" t="t" r="r" b="b"/>
                  <a:pathLst>
                    <a:path w="2267" h="3900" extrusionOk="0">
                      <a:moveTo>
                        <a:pt x="2172" y="1"/>
                      </a:moveTo>
                      <a:cubicBezTo>
                        <a:pt x="2164" y="1"/>
                        <a:pt x="2156" y="2"/>
                        <a:pt x="2148" y="4"/>
                      </a:cubicBezTo>
                      <a:cubicBezTo>
                        <a:pt x="15" y="587"/>
                        <a:pt x="0" y="3783"/>
                        <a:pt x="0" y="3815"/>
                      </a:cubicBezTo>
                      <a:cubicBezTo>
                        <a:pt x="0" y="3862"/>
                        <a:pt x="38" y="3900"/>
                        <a:pt x="85" y="3900"/>
                      </a:cubicBezTo>
                      <a:lnTo>
                        <a:pt x="87" y="3900"/>
                      </a:lnTo>
                      <a:cubicBezTo>
                        <a:pt x="134" y="3898"/>
                        <a:pt x="172" y="3860"/>
                        <a:pt x="172" y="3813"/>
                      </a:cubicBezTo>
                      <a:cubicBezTo>
                        <a:pt x="170" y="3783"/>
                        <a:pt x="185" y="716"/>
                        <a:pt x="2194" y="168"/>
                      </a:cubicBezTo>
                      <a:cubicBezTo>
                        <a:pt x="2239" y="156"/>
                        <a:pt x="2267" y="109"/>
                        <a:pt x="2253" y="64"/>
                      </a:cubicBezTo>
                      <a:cubicBezTo>
                        <a:pt x="2243" y="26"/>
                        <a:pt x="2209" y="1"/>
                        <a:pt x="217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2819375" y="2941488"/>
                  <a:ext cx="62075" cy="98500"/>
                </a:xfrm>
                <a:custGeom>
                  <a:avLst/>
                  <a:gdLst/>
                  <a:ahLst/>
                  <a:cxnLst/>
                  <a:rect l="l" t="t" r="r" b="b"/>
                  <a:pathLst>
                    <a:path w="2483" h="3940" extrusionOk="0">
                      <a:moveTo>
                        <a:pt x="95" y="0"/>
                      </a:moveTo>
                      <a:cubicBezTo>
                        <a:pt x="59" y="0"/>
                        <a:pt x="25" y="24"/>
                        <a:pt x="14" y="61"/>
                      </a:cubicBezTo>
                      <a:cubicBezTo>
                        <a:pt x="1" y="105"/>
                        <a:pt x="25" y="152"/>
                        <a:pt x="70" y="167"/>
                      </a:cubicBezTo>
                      <a:cubicBezTo>
                        <a:pt x="1540" y="635"/>
                        <a:pt x="2298" y="3841"/>
                        <a:pt x="2305" y="3873"/>
                      </a:cubicBezTo>
                      <a:cubicBezTo>
                        <a:pt x="2314" y="3912"/>
                        <a:pt x="2349" y="3940"/>
                        <a:pt x="2389" y="3940"/>
                      </a:cubicBezTo>
                      <a:cubicBezTo>
                        <a:pt x="2395" y="3940"/>
                        <a:pt x="2401" y="3938"/>
                        <a:pt x="2407" y="3937"/>
                      </a:cubicBezTo>
                      <a:cubicBezTo>
                        <a:pt x="2454" y="3926"/>
                        <a:pt x="2483" y="3881"/>
                        <a:pt x="2471" y="3835"/>
                      </a:cubicBezTo>
                      <a:cubicBezTo>
                        <a:pt x="2440" y="3700"/>
                        <a:pt x="1684" y="501"/>
                        <a:pt x="121" y="5"/>
                      </a:cubicBezTo>
                      <a:cubicBezTo>
                        <a:pt x="112" y="2"/>
                        <a:pt x="103" y="0"/>
                        <a:pt x="9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2759225" y="3002538"/>
                  <a:ext cx="77325" cy="41475"/>
                </a:xfrm>
                <a:custGeom>
                  <a:avLst/>
                  <a:gdLst/>
                  <a:ahLst/>
                  <a:cxnLst/>
                  <a:rect l="l" t="t" r="r" b="b"/>
                  <a:pathLst>
                    <a:path w="3093" h="1659" extrusionOk="0">
                      <a:moveTo>
                        <a:pt x="92" y="1"/>
                      </a:moveTo>
                      <a:cubicBezTo>
                        <a:pt x="51" y="1"/>
                        <a:pt x="15" y="32"/>
                        <a:pt x="8" y="74"/>
                      </a:cubicBezTo>
                      <a:cubicBezTo>
                        <a:pt x="0" y="119"/>
                        <a:pt x="32" y="163"/>
                        <a:pt x="78" y="171"/>
                      </a:cubicBezTo>
                      <a:cubicBezTo>
                        <a:pt x="1534" y="414"/>
                        <a:pt x="2927" y="1625"/>
                        <a:pt x="2943" y="1637"/>
                      </a:cubicBezTo>
                      <a:cubicBezTo>
                        <a:pt x="2958" y="1651"/>
                        <a:pt x="2977" y="1659"/>
                        <a:pt x="2998" y="1659"/>
                      </a:cubicBezTo>
                      <a:lnTo>
                        <a:pt x="2998" y="1659"/>
                      </a:lnTo>
                      <a:cubicBezTo>
                        <a:pt x="3022" y="1658"/>
                        <a:pt x="3046" y="1648"/>
                        <a:pt x="3062" y="1630"/>
                      </a:cubicBezTo>
                      <a:cubicBezTo>
                        <a:pt x="3093" y="1593"/>
                        <a:pt x="3090" y="1540"/>
                        <a:pt x="3053" y="1510"/>
                      </a:cubicBezTo>
                      <a:cubicBezTo>
                        <a:pt x="2996" y="1458"/>
                        <a:pt x="1610" y="254"/>
                        <a:pt x="107" y="2"/>
                      </a:cubicBezTo>
                      <a:cubicBezTo>
                        <a:pt x="102" y="1"/>
                        <a:pt x="97" y="1"/>
                        <a:pt x="92" y="1"/>
                      </a:cubicBezTo>
                      <a:close/>
                      <a:moveTo>
                        <a:pt x="2998" y="1659"/>
                      </a:moveTo>
                      <a:cubicBezTo>
                        <a:pt x="2998" y="1659"/>
                        <a:pt x="2997" y="1659"/>
                        <a:pt x="2997" y="1659"/>
                      </a:cubicBezTo>
                      <a:lnTo>
                        <a:pt x="2999" y="1659"/>
                      </a:lnTo>
                      <a:cubicBezTo>
                        <a:pt x="2998" y="1659"/>
                        <a:pt x="2998" y="1659"/>
                        <a:pt x="2998" y="1659"/>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2809900" y="3324088"/>
                  <a:ext cx="54125" cy="50400"/>
                </a:xfrm>
                <a:custGeom>
                  <a:avLst/>
                  <a:gdLst/>
                  <a:ahLst/>
                  <a:cxnLst/>
                  <a:rect l="l" t="t" r="r" b="b"/>
                  <a:pathLst>
                    <a:path w="2165" h="2016" extrusionOk="0">
                      <a:moveTo>
                        <a:pt x="1084" y="0"/>
                      </a:moveTo>
                      <a:cubicBezTo>
                        <a:pt x="1032" y="0"/>
                        <a:pt x="979" y="4"/>
                        <a:pt x="926" y="13"/>
                      </a:cubicBezTo>
                      <a:cubicBezTo>
                        <a:pt x="377" y="99"/>
                        <a:pt x="0" y="615"/>
                        <a:pt x="88" y="1165"/>
                      </a:cubicBezTo>
                      <a:cubicBezTo>
                        <a:pt x="166" y="1661"/>
                        <a:pt x="594" y="2015"/>
                        <a:pt x="1081" y="2015"/>
                      </a:cubicBezTo>
                      <a:cubicBezTo>
                        <a:pt x="1133" y="2015"/>
                        <a:pt x="1186" y="2011"/>
                        <a:pt x="1239" y="2003"/>
                      </a:cubicBezTo>
                      <a:cubicBezTo>
                        <a:pt x="1790" y="1916"/>
                        <a:pt x="2165" y="1402"/>
                        <a:pt x="2078" y="851"/>
                      </a:cubicBezTo>
                      <a:cubicBezTo>
                        <a:pt x="2000" y="354"/>
                        <a:pt x="1572" y="0"/>
                        <a:pt x="108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124600" y="3203163"/>
                  <a:ext cx="17675" cy="75825"/>
                </a:xfrm>
                <a:custGeom>
                  <a:avLst/>
                  <a:gdLst/>
                  <a:ahLst/>
                  <a:cxnLst/>
                  <a:rect l="l" t="t" r="r" b="b"/>
                  <a:pathLst>
                    <a:path w="707" h="3033" extrusionOk="0">
                      <a:moveTo>
                        <a:pt x="99" y="0"/>
                      </a:moveTo>
                      <a:cubicBezTo>
                        <a:pt x="85" y="0"/>
                        <a:pt x="72" y="3"/>
                        <a:pt x="60" y="10"/>
                      </a:cubicBezTo>
                      <a:cubicBezTo>
                        <a:pt x="17" y="31"/>
                        <a:pt x="0" y="83"/>
                        <a:pt x="22" y="124"/>
                      </a:cubicBezTo>
                      <a:cubicBezTo>
                        <a:pt x="28" y="134"/>
                        <a:pt x="532" y="1138"/>
                        <a:pt x="342" y="2940"/>
                      </a:cubicBezTo>
                      <a:cubicBezTo>
                        <a:pt x="337" y="2985"/>
                        <a:pt x="371" y="3028"/>
                        <a:pt x="418" y="3032"/>
                      </a:cubicBezTo>
                      <a:lnTo>
                        <a:pt x="427" y="3032"/>
                      </a:lnTo>
                      <a:cubicBezTo>
                        <a:pt x="470" y="3032"/>
                        <a:pt x="508" y="3001"/>
                        <a:pt x="512" y="2957"/>
                      </a:cubicBezTo>
                      <a:cubicBezTo>
                        <a:pt x="706" y="1100"/>
                        <a:pt x="195" y="87"/>
                        <a:pt x="174" y="46"/>
                      </a:cubicBezTo>
                      <a:cubicBezTo>
                        <a:pt x="159" y="17"/>
                        <a:pt x="129" y="0"/>
                        <a:pt x="9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2867700" y="3365013"/>
                  <a:ext cx="99350" cy="29275"/>
                </a:xfrm>
                <a:custGeom>
                  <a:avLst/>
                  <a:gdLst/>
                  <a:ahLst/>
                  <a:cxnLst/>
                  <a:rect l="l" t="t" r="r" b="b"/>
                  <a:pathLst>
                    <a:path w="3974" h="1171" extrusionOk="0">
                      <a:moveTo>
                        <a:pt x="97" y="0"/>
                      </a:moveTo>
                      <a:cubicBezTo>
                        <a:pt x="71" y="0"/>
                        <a:pt x="45" y="12"/>
                        <a:pt x="29" y="35"/>
                      </a:cubicBezTo>
                      <a:cubicBezTo>
                        <a:pt x="0" y="73"/>
                        <a:pt x="9" y="126"/>
                        <a:pt x="47" y="153"/>
                      </a:cubicBezTo>
                      <a:cubicBezTo>
                        <a:pt x="1180" y="979"/>
                        <a:pt x="2208" y="1171"/>
                        <a:pt x="2917" y="1171"/>
                      </a:cubicBezTo>
                      <a:cubicBezTo>
                        <a:pt x="3504" y="1171"/>
                        <a:pt x="3875" y="1040"/>
                        <a:pt x="3906" y="1028"/>
                      </a:cubicBezTo>
                      <a:cubicBezTo>
                        <a:pt x="3950" y="1011"/>
                        <a:pt x="3973" y="963"/>
                        <a:pt x="3956" y="919"/>
                      </a:cubicBezTo>
                      <a:cubicBezTo>
                        <a:pt x="3944" y="883"/>
                        <a:pt x="3911" y="863"/>
                        <a:pt x="3875" y="863"/>
                      </a:cubicBezTo>
                      <a:cubicBezTo>
                        <a:pt x="3866" y="863"/>
                        <a:pt x="3856" y="864"/>
                        <a:pt x="3847" y="867"/>
                      </a:cubicBezTo>
                      <a:cubicBezTo>
                        <a:pt x="3840" y="870"/>
                        <a:pt x="3490" y="993"/>
                        <a:pt x="2925" y="993"/>
                      </a:cubicBezTo>
                      <a:cubicBezTo>
                        <a:pt x="2241" y="993"/>
                        <a:pt x="1240" y="812"/>
                        <a:pt x="147" y="17"/>
                      </a:cubicBezTo>
                      <a:cubicBezTo>
                        <a:pt x="132" y="6"/>
                        <a:pt x="115" y="0"/>
                        <a:pt x="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2864350" y="3051313"/>
                  <a:ext cx="253900" cy="126675"/>
                </a:xfrm>
                <a:custGeom>
                  <a:avLst/>
                  <a:gdLst/>
                  <a:ahLst/>
                  <a:cxnLst/>
                  <a:rect l="l" t="t" r="r" b="b"/>
                  <a:pathLst>
                    <a:path w="10156" h="5067" extrusionOk="0">
                      <a:moveTo>
                        <a:pt x="2200" y="0"/>
                      </a:moveTo>
                      <a:cubicBezTo>
                        <a:pt x="949" y="0"/>
                        <a:pt x="94" y="244"/>
                        <a:pt x="70" y="251"/>
                      </a:cubicBezTo>
                      <a:cubicBezTo>
                        <a:pt x="26" y="265"/>
                        <a:pt x="1" y="312"/>
                        <a:pt x="14" y="357"/>
                      </a:cubicBezTo>
                      <a:cubicBezTo>
                        <a:pt x="25" y="393"/>
                        <a:pt x="59" y="417"/>
                        <a:pt x="95" y="417"/>
                      </a:cubicBezTo>
                      <a:cubicBezTo>
                        <a:pt x="103" y="417"/>
                        <a:pt x="111" y="416"/>
                        <a:pt x="119" y="414"/>
                      </a:cubicBezTo>
                      <a:cubicBezTo>
                        <a:pt x="142" y="407"/>
                        <a:pt x="978" y="169"/>
                        <a:pt x="2201" y="169"/>
                      </a:cubicBezTo>
                      <a:cubicBezTo>
                        <a:pt x="4367" y="169"/>
                        <a:pt x="7749" y="916"/>
                        <a:pt x="9984" y="5023"/>
                      </a:cubicBezTo>
                      <a:cubicBezTo>
                        <a:pt x="9999" y="5052"/>
                        <a:pt x="10029" y="5067"/>
                        <a:pt x="10058" y="5067"/>
                      </a:cubicBezTo>
                      <a:cubicBezTo>
                        <a:pt x="10073" y="5067"/>
                        <a:pt x="10087" y="5064"/>
                        <a:pt x="10099" y="5058"/>
                      </a:cubicBezTo>
                      <a:cubicBezTo>
                        <a:pt x="10140" y="5035"/>
                        <a:pt x="10155" y="4983"/>
                        <a:pt x="10134" y="4941"/>
                      </a:cubicBezTo>
                      <a:cubicBezTo>
                        <a:pt x="7859" y="762"/>
                        <a:pt x="4411" y="0"/>
                        <a:pt x="220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875250" y="3079338"/>
                  <a:ext cx="26600" cy="12075"/>
                </a:xfrm>
                <a:custGeom>
                  <a:avLst/>
                  <a:gdLst/>
                  <a:ahLst/>
                  <a:cxnLst/>
                  <a:rect l="l" t="t" r="r" b="b"/>
                  <a:pathLst>
                    <a:path w="1064" h="483" extrusionOk="0">
                      <a:moveTo>
                        <a:pt x="684" y="1"/>
                      </a:moveTo>
                      <a:cubicBezTo>
                        <a:pt x="663" y="1"/>
                        <a:pt x="640" y="2"/>
                        <a:pt x="617" y="3"/>
                      </a:cubicBezTo>
                      <a:cubicBezTo>
                        <a:pt x="0" y="40"/>
                        <a:pt x="111" y="483"/>
                        <a:pt x="530" y="483"/>
                      </a:cubicBezTo>
                      <a:cubicBezTo>
                        <a:pt x="600" y="483"/>
                        <a:pt x="679" y="471"/>
                        <a:pt x="764" y="442"/>
                      </a:cubicBezTo>
                      <a:cubicBezTo>
                        <a:pt x="951" y="378"/>
                        <a:pt x="1043" y="287"/>
                        <a:pt x="1052" y="204"/>
                      </a:cubicBezTo>
                      <a:cubicBezTo>
                        <a:pt x="1064" y="95"/>
                        <a:pt x="935" y="1"/>
                        <a:pt x="6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2918600" y="3087213"/>
                  <a:ext cx="21675" cy="9875"/>
                </a:xfrm>
                <a:custGeom>
                  <a:avLst/>
                  <a:gdLst/>
                  <a:ahLst/>
                  <a:cxnLst/>
                  <a:rect l="l" t="t" r="r" b="b"/>
                  <a:pathLst>
                    <a:path w="867" h="395" extrusionOk="0">
                      <a:moveTo>
                        <a:pt x="558" y="1"/>
                      </a:moveTo>
                      <a:cubicBezTo>
                        <a:pt x="540" y="1"/>
                        <a:pt x="522" y="1"/>
                        <a:pt x="503" y="2"/>
                      </a:cubicBezTo>
                      <a:cubicBezTo>
                        <a:pt x="1" y="32"/>
                        <a:pt x="90" y="394"/>
                        <a:pt x="432" y="394"/>
                      </a:cubicBezTo>
                      <a:cubicBezTo>
                        <a:pt x="489" y="394"/>
                        <a:pt x="553" y="384"/>
                        <a:pt x="622" y="361"/>
                      </a:cubicBezTo>
                      <a:cubicBezTo>
                        <a:pt x="776" y="309"/>
                        <a:pt x="850" y="235"/>
                        <a:pt x="858" y="166"/>
                      </a:cubicBezTo>
                      <a:cubicBezTo>
                        <a:pt x="866" y="78"/>
                        <a:pt x="761" y="1"/>
                        <a:pt x="55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2900425" y="3112138"/>
                  <a:ext cx="21700" cy="9875"/>
                </a:xfrm>
                <a:custGeom>
                  <a:avLst/>
                  <a:gdLst/>
                  <a:ahLst/>
                  <a:cxnLst/>
                  <a:rect l="l" t="t" r="r" b="b"/>
                  <a:pathLst>
                    <a:path w="868" h="395" extrusionOk="0">
                      <a:moveTo>
                        <a:pt x="559" y="1"/>
                      </a:moveTo>
                      <a:cubicBezTo>
                        <a:pt x="541" y="1"/>
                        <a:pt x="523" y="2"/>
                        <a:pt x="504" y="3"/>
                      </a:cubicBezTo>
                      <a:cubicBezTo>
                        <a:pt x="1" y="34"/>
                        <a:pt x="91" y="395"/>
                        <a:pt x="432" y="395"/>
                      </a:cubicBezTo>
                      <a:cubicBezTo>
                        <a:pt x="490" y="395"/>
                        <a:pt x="554" y="385"/>
                        <a:pt x="624" y="361"/>
                      </a:cubicBezTo>
                      <a:cubicBezTo>
                        <a:pt x="776" y="309"/>
                        <a:pt x="852" y="235"/>
                        <a:pt x="859" y="167"/>
                      </a:cubicBezTo>
                      <a:cubicBezTo>
                        <a:pt x="868" y="79"/>
                        <a:pt x="761" y="1"/>
                        <a:pt x="55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3"/>
                <p:cNvSpPr/>
                <p:nvPr/>
              </p:nvSpPr>
              <p:spPr>
                <a:xfrm>
                  <a:off x="2948600" y="3077238"/>
                  <a:ext cx="21675" cy="9875"/>
                </a:xfrm>
                <a:custGeom>
                  <a:avLst/>
                  <a:gdLst/>
                  <a:ahLst/>
                  <a:cxnLst/>
                  <a:rect l="l" t="t" r="r" b="b"/>
                  <a:pathLst>
                    <a:path w="867" h="395" extrusionOk="0">
                      <a:moveTo>
                        <a:pt x="554" y="1"/>
                      </a:moveTo>
                      <a:cubicBezTo>
                        <a:pt x="538" y="1"/>
                        <a:pt x="521" y="1"/>
                        <a:pt x="503" y="2"/>
                      </a:cubicBezTo>
                      <a:cubicBezTo>
                        <a:pt x="0" y="33"/>
                        <a:pt x="91" y="394"/>
                        <a:pt x="432" y="394"/>
                      </a:cubicBezTo>
                      <a:cubicBezTo>
                        <a:pt x="489" y="394"/>
                        <a:pt x="554" y="384"/>
                        <a:pt x="623" y="360"/>
                      </a:cubicBezTo>
                      <a:cubicBezTo>
                        <a:pt x="775" y="309"/>
                        <a:pt x="851" y="234"/>
                        <a:pt x="857" y="166"/>
                      </a:cubicBezTo>
                      <a:cubicBezTo>
                        <a:pt x="867" y="77"/>
                        <a:pt x="760" y="1"/>
                        <a:pt x="55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3"/>
                <p:cNvSpPr/>
                <p:nvPr/>
              </p:nvSpPr>
              <p:spPr>
                <a:xfrm>
                  <a:off x="2876925" y="3130113"/>
                  <a:ext cx="48300" cy="41650"/>
                </a:xfrm>
                <a:custGeom>
                  <a:avLst/>
                  <a:gdLst/>
                  <a:ahLst/>
                  <a:cxnLst/>
                  <a:rect l="l" t="t" r="r" b="b"/>
                  <a:pathLst>
                    <a:path w="1932" h="1666" extrusionOk="0">
                      <a:moveTo>
                        <a:pt x="90" y="1"/>
                      </a:moveTo>
                      <a:cubicBezTo>
                        <a:pt x="49" y="1"/>
                        <a:pt x="13" y="32"/>
                        <a:pt x="6" y="75"/>
                      </a:cubicBezTo>
                      <a:cubicBezTo>
                        <a:pt x="0" y="120"/>
                        <a:pt x="32" y="164"/>
                        <a:pt x="79" y="170"/>
                      </a:cubicBezTo>
                      <a:cubicBezTo>
                        <a:pt x="1180" y="328"/>
                        <a:pt x="1751" y="1602"/>
                        <a:pt x="1757" y="1616"/>
                      </a:cubicBezTo>
                      <a:cubicBezTo>
                        <a:pt x="1770" y="1648"/>
                        <a:pt x="1802" y="1666"/>
                        <a:pt x="1834" y="1666"/>
                      </a:cubicBezTo>
                      <a:cubicBezTo>
                        <a:pt x="1846" y="1666"/>
                        <a:pt x="1857" y="1664"/>
                        <a:pt x="1869" y="1658"/>
                      </a:cubicBezTo>
                      <a:cubicBezTo>
                        <a:pt x="1911" y="1640"/>
                        <a:pt x="1931" y="1590"/>
                        <a:pt x="1913" y="1547"/>
                      </a:cubicBezTo>
                      <a:cubicBezTo>
                        <a:pt x="1887" y="1491"/>
                        <a:pt x="1298" y="173"/>
                        <a:pt x="103" y="2"/>
                      </a:cubicBezTo>
                      <a:cubicBezTo>
                        <a:pt x="99" y="1"/>
                        <a:pt x="94" y="1"/>
                        <a:pt x="9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3"/>
                <p:cNvSpPr/>
                <p:nvPr/>
              </p:nvSpPr>
              <p:spPr>
                <a:xfrm>
                  <a:off x="2943250" y="3119763"/>
                  <a:ext cx="29725" cy="45825"/>
                </a:xfrm>
                <a:custGeom>
                  <a:avLst/>
                  <a:gdLst/>
                  <a:ahLst/>
                  <a:cxnLst/>
                  <a:rect l="l" t="t" r="r" b="b"/>
                  <a:pathLst>
                    <a:path w="1189" h="1833" extrusionOk="0">
                      <a:moveTo>
                        <a:pt x="1091" y="0"/>
                      </a:moveTo>
                      <a:cubicBezTo>
                        <a:pt x="1076" y="0"/>
                        <a:pt x="1060" y="4"/>
                        <a:pt x="1047" y="14"/>
                      </a:cubicBezTo>
                      <a:cubicBezTo>
                        <a:pt x="361" y="442"/>
                        <a:pt x="27" y="1671"/>
                        <a:pt x="13" y="1724"/>
                      </a:cubicBezTo>
                      <a:cubicBezTo>
                        <a:pt x="1" y="1770"/>
                        <a:pt x="27" y="1816"/>
                        <a:pt x="72" y="1828"/>
                      </a:cubicBezTo>
                      <a:cubicBezTo>
                        <a:pt x="80" y="1831"/>
                        <a:pt x="87" y="1831"/>
                        <a:pt x="95" y="1831"/>
                      </a:cubicBezTo>
                      <a:lnTo>
                        <a:pt x="95" y="1832"/>
                      </a:lnTo>
                      <a:cubicBezTo>
                        <a:pt x="131" y="1832"/>
                        <a:pt x="166" y="1806"/>
                        <a:pt x="177" y="1769"/>
                      </a:cubicBezTo>
                      <a:cubicBezTo>
                        <a:pt x="180" y="1756"/>
                        <a:pt x="509" y="549"/>
                        <a:pt x="1136" y="158"/>
                      </a:cubicBezTo>
                      <a:cubicBezTo>
                        <a:pt x="1176" y="133"/>
                        <a:pt x="1188" y="80"/>
                        <a:pt x="1164" y="41"/>
                      </a:cubicBezTo>
                      <a:cubicBezTo>
                        <a:pt x="1147" y="14"/>
                        <a:pt x="1119" y="0"/>
                        <a:pt x="109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3"/>
                <p:cNvSpPr/>
                <p:nvPr/>
              </p:nvSpPr>
              <p:spPr>
                <a:xfrm>
                  <a:off x="2851725" y="3465563"/>
                  <a:ext cx="322900" cy="396650"/>
                </a:xfrm>
                <a:custGeom>
                  <a:avLst/>
                  <a:gdLst/>
                  <a:ahLst/>
                  <a:cxnLst/>
                  <a:rect l="l" t="t" r="r" b="b"/>
                  <a:pathLst>
                    <a:path w="12916" h="15866" extrusionOk="0">
                      <a:moveTo>
                        <a:pt x="4142" y="1"/>
                      </a:moveTo>
                      <a:cubicBezTo>
                        <a:pt x="3948" y="1"/>
                        <a:pt x="3767" y="153"/>
                        <a:pt x="3759" y="373"/>
                      </a:cubicBezTo>
                      <a:lnTo>
                        <a:pt x="4102" y="702"/>
                      </a:lnTo>
                      <a:lnTo>
                        <a:pt x="7659" y="8656"/>
                      </a:lnTo>
                      <a:cubicBezTo>
                        <a:pt x="7066" y="8486"/>
                        <a:pt x="6517" y="8413"/>
                        <a:pt x="6011" y="8413"/>
                      </a:cubicBezTo>
                      <a:cubicBezTo>
                        <a:pt x="2747" y="8413"/>
                        <a:pt x="1278" y="11472"/>
                        <a:pt x="1278" y="11472"/>
                      </a:cubicBezTo>
                      <a:cubicBezTo>
                        <a:pt x="0" y="13991"/>
                        <a:pt x="3821" y="15866"/>
                        <a:pt x="3821" y="15866"/>
                      </a:cubicBezTo>
                      <a:cubicBezTo>
                        <a:pt x="3821" y="15866"/>
                        <a:pt x="6452" y="12707"/>
                        <a:pt x="7805" y="12707"/>
                      </a:cubicBezTo>
                      <a:cubicBezTo>
                        <a:pt x="7855" y="12707"/>
                        <a:pt x="7903" y="12711"/>
                        <a:pt x="7949" y="12720"/>
                      </a:cubicBezTo>
                      <a:cubicBezTo>
                        <a:pt x="8199" y="12768"/>
                        <a:pt x="8542" y="12805"/>
                        <a:pt x="8927" y="12805"/>
                      </a:cubicBezTo>
                      <a:cubicBezTo>
                        <a:pt x="10545" y="12805"/>
                        <a:pt x="12916" y="12142"/>
                        <a:pt x="12332" y="8793"/>
                      </a:cubicBezTo>
                      <a:cubicBezTo>
                        <a:pt x="11726" y="5330"/>
                        <a:pt x="6171" y="1302"/>
                        <a:pt x="4356" y="68"/>
                      </a:cubicBezTo>
                      <a:cubicBezTo>
                        <a:pt x="4288" y="22"/>
                        <a:pt x="4214" y="1"/>
                        <a:pt x="414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2884175" y="3578188"/>
                  <a:ext cx="290450" cy="284025"/>
                </a:xfrm>
                <a:custGeom>
                  <a:avLst/>
                  <a:gdLst/>
                  <a:ahLst/>
                  <a:cxnLst/>
                  <a:rect l="l" t="t" r="r" b="b"/>
                  <a:pathLst>
                    <a:path w="11618" h="11361" extrusionOk="0">
                      <a:moveTo>
                        <a:pt x="8417" y="0"/>
                      </a:moveTo>
                      <a:lnTo>
                        <a:pt x="8417" y="0"/>
                      </a:lnTo>
                      <a:cubicBezTo>
                        <a:pt x="9147" y="966"/>
                        <a:pt x="9687" y="1959"/>
                        <a:pt x="9853" y="2909"/>
                      </a:cubicBezTo>
                      <a:cubicBezTo>
                        <a:pt x="10438" y="6258"/>
                        <a:pt x="8068" y="6920"/>
                        <a:pt x="6450" y="6920"/>
                      </a:cubicBezTo>
                      <a:cubicBezTo>
                        <a:pt x="6064" y="6920"/>
                        <a:pt x="5721" y="6883"/>
                        <a:pt x="5471" y="6835"/>
                      </a:cubicBezTo>
                      <a:cubicBezTo>
                        <a:pt x="5425" y="6826"/>
                        <a:pt x="5378" y="6822"/>
                        <a:pt x="5328" y="6822"/>
                      </a:cubicBezTo>
                      <a:cubicBezTo>
                        <a:pt x="3975" y="6822"/>
                        <a:pt x="1342" y="9981"/>
                        <a:pt x="1342" y="9981"/>
                      </a:cubicBezTo>
                      <a:cubicBezTo>
                        <a:pt x="1342" y="9981"/>
                        <a:pt x="680" y="9656"/>
                        <a:pt x="0" y="9094"/>
                      </a:cubicBezTo>
                      <a:lnTo>
                        <a:pt x="0" y="9094"/>
                      </a:lnTo>
                      <a:cubicBezTo>
                        <a:pt x="711" y="10471"/>
                        <a:pt x="2523" y="11361"/>
                        <a:pt x="2523" y="11361"/>
                      </a:cubicBezTo>
                      <a:cubicBezTo>
                        <a:pt x="2523" y="11361"/>
                        <a:pt x="5154" y="8202"/>
                        <a:pt x="6507" y="8202"/>
                      </a:cubicBezTo>
                      <a:cubicBezTo>
                        <a:pt x="6557" y="8202"/>
                        <a:pt x="6605" y="8206"/>
                        <a:pt x="6651" y="8215"/>
                      </a:cubicBezTo>
                      <a:cubicBezTo>
                        <a:pt x="6901" y="8263"/>
                        <a:pt x="7244" y="8300"/>
                        <a:pt x="7629" y="8300"/>
                      </a:cubicBezTo>
                      <a:cubicBezTo>
                        <a:pt x="9247" y="8300"/>
                        <a:pt x="11617" y="7637"/>
                        <a:pt x="11032" y="4288"/>
                      </a:cubicBezTo>
                      <a:cubicBezTo>
                        <a:pt x="10786" y="2877"/>
                        <a:pt x="9718" y="1373"/>
                        <a:pt x="841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2872975" y="3465113"/>
                  <a:ext cx="295225" cy="399225"/>
                </a:xfrm>
                <a:custGeom>
                  <a:avLst/>
                  <a:gdLst/>
                  <a:ahLst/>
                  <a:cxnLst/>
                  <a:rect l="l" t="t" r="r" b="b"/>
                  <a:pathLst>
                    <a:path w="11809" h="15969" extrusionOk="0">
                      <a:moveTo>
                        <a:pt x="3506" y="0"/>
                      </a:moveTo>
                      <a:cubicBezTo>
                        <a:pt x="3478" y="0"/>
                        <a:pt x="3451" y="13"/>
                        <a:pt x="3434" y="37"/>
                      </a:cubicBezTo>
                      <a:cubicBezTo>
                        <a:pt x="3408" y="77"/>
                        <a:pt x="3418" y="130"/>
                        <a:pt x="3457" y="156"/>
                      </a:cubicBezTo>
                      <a:cubicBezTo>
                        <a:pt x="5168" y="1319"/>
                        <a:pt x="10796" y="5381"/>
                        <a:pt x="11397" y="8826"/>
                      </a:cubicBezTo>
                      <a:cubicBezTo>
                        <a:pt x="11631" y="10166"/>
                        <a:pt x="11406" y="11183"/>
                        <a:pt x="10727" y="11850"/>
                      </a:cubicBezTo>
                      <a:cubicBezTo>
                        <a:pt x="10024" y="12541"/>
                        <a:pt x="8964" y="12740"/>
                        <a:pt x="8093" y="12740"/>
                      </a:cubicBezTo>
                      <a:cubicBezTo>
                        <a:pt x="7717" y="12740"/>
                        <a:pt x="7377" y="12703"/>
                        <a:pt x="7116" y="12653"/>
                      </a:cubicBezTo>
                      <a:cubicBezTo>
                        <a:pt x="7067" y="12644"/>
                        <a:pt x="7016" y="12639"/>
                        <a:pt x="6964" y="12639"/>
                      </a:cubicBezTo>
                      <a:cubicBezTo>
                        <a:pt x="5669" y="12639"/>
                        <a:pt x="3313" y="15347"/>
                        <a:pt x="2950" y="15777"/>
                      </a:cubicBezTo>
                      <a:cubicBezTo>
                        <a:pt x="2602" y="15594"/>
                        <a:pt x="832" y="14602"/>
                        <a:pt x="365" y="13207"/>
                      </a:cubicBezTo>
                      <a:cubicBezTo>
                        <a:pt x="178" y="12645"/>
                        <a:pt x="225" y="12081"/>
                        <a:pt x="506" y="11528"/>
                      </a:cubicBezTo>
                      <a:cubicBezTo>
                        <a:pt x="522" y="11493"/>
                        <a:pt x="1992" y="8519"/>
                        <a:pt x="5177" y="8519"/>
                      </a:cubicBezTo>
                      <a:cubicBezTo>
                        <a:pt x="5671" y="8519"/>
                        <a:pt x="6207" y="8590"/>
                        <a:pt x="6785" y="8756"/>
                      </a:cubicBezTo>
                      <a:cubicBezTo>
                        <a:pt x="6792" y="8758"/>
                        <a:pt x="6800" y="8759"/>
                        <a:pt x="6807" y="8759"/>
                      </a:cubicBezTo>
                      <a:cubicBezTo>
                        <a:pt x="6832" y="8759"/>
                        <a:pt x="6856" y="8749"/>
                        <a:pt x="6873" y="8730"/>
                      </a:cubicBezTo>
                      <a:cubicBezTo>
                        <a:pt x="6894" y="8706"/>
                        <a:pt x="6900" y="8671"/>
                        <a:pt x="6886" y="8641"/>
                      </a:cubicBezTo>
                      <a:lnTo>
                        <a:pt x="3639" y="1158"/>
                      </a:lnTo>
                      <a:cubicBezTo>
                        <a:pt x="3626" y="1125"/>
                        <a:pt x="3594" y="1107"/>
                        <a:pt x="3561" y="1107"/>
                      </a:cubicBezTo>
                      <a:cubicBezTo>
                        <a:pt x="3550" y="1107"/>
                        <a:pt x="3538" y="1109"/>
                        <a:pt x="3527" y="1114"/>
                      </a:cubicBezTo>
                      <a:cubicBezTo>
                        <a:pt x="3484" y="1132"/>
                        <a:pt x="3465" y="1182"/>
                        <a:pt x="3483" y="1226"/>
                      </a:cubicBezTo>
                      <a:lnTo>
                        <a:pt x="6660" y="8545"/>
                      </a:lnTo>
                      <a:cubicBezTo>
                        <a:pt x="6130" y="8408"/>
                        <a:pt x="5636" y="8348"/>
                        <a:pt x="5175" y="8348"/>
                      </a:cubicBezTo>
                      <a:cubicBezTo>
                        <a:pt x="1888" y="8348"/>
                        <a:pt x="370" y="11417"/>
                        <a:pt x="352" y="11452"/>
                      </a:cubicBezTo>
                      <a:cubicBezTo>
                        <a:pt x="50" y="12046"/>
                        <a:pt x="0" y="12654"/>
                        <a:pt x="204" y="13262"/>
                      </a:cubicBezTo>
                      <a:cubicBezTo>
                        <a:pt x="741" y="14869"/>
                        <a:pt x="2844" y="15917"/>
                        <a:pt x="2933" y="15959"/>
                      </a:cubicBezTo>
                      <a:cubicBezTo>
                        <a:pt x="2945" y="15965"/>
                        <a:pt x="2958" y="15969"/>
                        <a:pt x="2971" y="15969"/>
                      </a:cubicBezTo>
                      <a:cubicBezTo>
                        <a:pt x="2996" y="15969"/>
                        <a:pt x="3020" y="15958"/>
                        <a:pt x="3037" y="15938"/>
                      </a:cubicBezTo>
                      <a:cubicBezTo>
                        <a:pt x="3063" y="15906"/>
                        <a:pt x="5664" y="12810"/>
                        <a:pt x="6952" y="12810"/>
                      </a:cubicBezTo>
                      <a:cubicBezTo>
                        <a:pt x="6997" y="12810"/>
                        <a:pt x="7041" y="12814"/>
                        <a:pt x="7082" y="12821"/>
                      </a:cubicBezTo>
                      <a:cubicBezTo>
                        <a:pt x="7351" y="12873"/>
                        <a:pt x="7700" y="12911"/>
                        <a:pt x="8085" y="12911"/>
                      </a:cubicBezTo>
                      <a:cubicBezTo>
                        <a:pt x="8994" y="12911"/>
                        <a:pt x="10105" y="12701"/>
                        <a:pt x="10847" y="11971"/>
                      </a:cubicBezTo>
                      <a:cubicBezTo>
                        <a:pt x="11567" y="11264"/>
                        <a:pt x="11808" y="10195"/>
                        <a:pt x="11565" y="8797"/>
                      </a:cubicBezTo>
                      <a:cubicBezTo>
                        <a:pt x="10952" y="5285"/>
                        <a:pt x="5277" y="1187"/>
                        <a:pt x="3553" y="15"/>
                      </a:cubicBezTo>
                      <a:cubicBezTo>
                        <a:pt x="3538" y="5"/>
                        <a:pt x="3522" y="0"/>
                        <a:pt x="350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2908525" y="3817263"/>
                  <a:ext cx="54000" cy="44325"/>
                </a:xfrm>
                <a:custGeom>
                  <a:avLst/>
                  <a:gdLst/>
                  <a:ahLst/>
                  <a:cxnLst/>
                  <a:rect l="l" t="t" r="r" b="b"/>
                  <a:pathLst>
                    <a:path w="2160" h="1773" extrusionOk="0">
                      <a:moveTo>
                        <a:pt x="696" y="1"/>
                      </a:moveTo>
                      <a:cubicBezTo>
                        <a:pt x="515" y="1"/>
                        <a:pt x="357" y="59"/>
                        <a:pt x="253" y="181"/>
                      </a:cubicBezTo>
                      <a:cubicBezTo>
                        <a:pt x="1" y="477"/>
                        <a:pt x="166" y="1032"/>
                        <a:pt x="623" y="1421"/>
                      </a:cubicBezTo>
                      <a:cubicBezTo>
                        <a:pt x="893" y="1651"/>
                        <a:pt x="1204" y="1773"/>
                        <a:pt x="1465" y="1773"/>
                      </a:cubicBezTo>
                      <a:cubicBezTo>
                        <a:pt x="1647" y="1773"/>
                        <a:pt x="1804" y="1714"/>
                        <a:pt x="1908" y="1593"/>
                      </a:cubicBezTo>
                      <a:cubicBezTo>
                        <a:pt x="2160" y="1297"/>
                        <a:pt x="1994" y="741"/>
                        <a:pt x="1537" y="351"/>
                      </a:cubicBezTo>
                      <a:cubicBezTo>
                        <a:pt x="1268" y="122"/>
                        <a:pt x="958" y="1"/>
                        <a:pt x="69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2908825" y="3815113"/>
                  <a:ext cx="56100" cy="48625"/>
                </a:xfrm>
                <a:custGeom>
                  <a:avLst/>
                  <a:gdLst/>
                  <a:ahLst/>
                  <a:cxnLst/>
                  <a:rect l="l" t="t" r="r" b="b"/>
                  <a:pathLst>
                    <a:path w="2244" h="1945" extrusionOk="0">
                      <a:moveTo>
                        <a:pt x="684" y="171"/>
                      </a:moveTo>
                      <a:cubicBezTo>
                        <a:pt x="719" y="171"/>
                        <a:pt x="757" y="174"/>
                        <a:pt x="795" y="180"/>
                      </a:cubicBezTo>
                      <a:cubicBezTo>
                        <a:pt x="1021" y="209"/>
                        <a:pt x="1261" y="324"/>
                        <a:pt x="1470" y="502"/>
                      </a:cubicBezTo>
                      <a:cubicBezTo>
                        <a:pt x="1891" y="862"/>
                        <a:pt x="2052" y="1364"/>
                        <a:pt x="1830" y="1624"/>
                      </a:cubicBezTo>
                      <a:cubicBezTo>
                        <a:pt x="1747" y="1722"/>
                        <a:pt x="1617" y="1773"/>
                        <a:pt x="1456" y="1773"/>
                      </a:cubicBezTo>
                      <a:cubicBezTo>
                        <a:pt x="1419" y="1773"/>
                        <a:pt x="1381" y="1770"/>
                        <a:pt x="1341" y="1765"/>
                      </a:cubicBezTo>
                      <a:cubicBezTo>
                        <a:pt x="1115" y="1736"/>
                        <a:pt x="875" y="1621"/>
                        <a:pt x="667" y="1443"/>
                      </a:cubicBezTo>
                      <a:cubicBezTo>
                        <a:pt x="458" y="1266"/>
                        <a:pt x="308" y="1047"/>
                        <a:pt x="242" y="827"/>
                      </a:cubicBezTo>
                      <a:cubicBezTo>
                        <a:pt x="182" y="622"/>
                        <a:pt x="204" y="441"/>
                        <a:pt x="306" y="321"/>
                      </a:cubicBezTo>
                      <a:cubicBezTo>
                        <a:pt x="391" y="223"/>
                        <a:pt x="522" y="171"/>
                        <a:pt x="684" y="171"/>
                      </a:cubicBezTo>
                      <a:close/>
                      <a:moveTo>
                        <a:pt x="683" y="1"/>
                      </a:moveTo>
                      <a:cubicBezTo>
                        <a:pt x="472" y="1"/>
                        <a:pt x="294" y="73"/>
                        <a:pt x="177" y="211"/>
                      </a:cubicBezTo>
                      <a:cubicBezTo>
                        <a:pt x="36" y="378"/>
                        <a:pt x="1" y="613"/>
                        <a:pt x="78" y="875"/>
                      </a:cubicBezTo>
                      <a:cubicBezTo>
                        <a:pt x="154" y="1126"/>
                        <a:pt x="323" y="1373"/>
                        <a:pt x="557" y="1572"/>
                      </a:cubicBezTo>
                      <a:cubicBezTo>
                        <a:pt x="790" y="1771"/>
                        <a:pt x="1061" y="1900"/>
                        <a:pt x="1319" y="1935"/>
                      </a:cubicBezTo>
                      <a:cubicBezTo>
                        <a:pt x="1366" y="1941"/>
                        <a:pt x="1410" y="1944"/>
                        <a:pt x="1454" y="1944"/>
                      </a:cubicBezTo>
                      <a:cubicBezTo>
                        <a:pt x="1666" y="1944"/>
                        <a:pt x="1842" y="1871"/>
                        <a:pt x="1961" y="1733"/>
                      </a:cubicBezTo>
                      <a:cubicBezTo>
                        <a:pt x="2243" y="1404"/>
                        <a:pt x="2072" y="792"/>
                        <a:pt x="1581" y="373"/>
                      </a:cubicBezTo>
                      <a:cubicBezTo>
                        <a:pt x="1347" y="173"/>
                        <a:pt x="1077" y="45"/>
                        <a:pt x="818" y="10"/>
                      </a:cubicBezTo>
                      <a:cubicBezTo>
                        <a:pt x="771" y="4"/>
                        <a:pt x="726" y="1"/>
                        <a:pt x="68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2934650" y="3800563"/>
                  <a:ext cx="53975" cy="44325"/>
                </a:xfrm>
                <a:custGeom>
                  <a:avLst/>
                  <a:gdLst/>
                  <a:ahLst/>
                  <a:cxnLst/>
                  <a:rect l="l" t="t" r="r" b="b"/>
                  <a:pathLst>
                    <a:path w="2159" h="1773" extrusionOk="0">
                      <a:moveTo>
                        <a:pt x="696" y="0"/>
                      </a:moveTo>
                      <a:cubicBezTo>
                        <a:pt x="514" y="0"/>
                        <a:pt x="356" y="59"/>
                        <a:pt x="252" y="181"/>
                      </a:cubicBezTo>
                      <a:cubicBezTo>
                        <a:pt x="0" y="475"/>
                        <a:pt x="166" y="1032"/>
                        <a:pt x="623" y="1421"/>
                      </a:cubicBezTo>
                      <a:cubicBezTo>
                        <a:pt x="892" y="1651"/>
                        <a:pt x="1203" y="1773"/>
                        <a:pt x="1464" y="1773"/>
                      </a:cubicBezTo>
                      <a:cubicBezTo>
                        <a:pt x="1645" y="1773"/>
                        <a:pt x="1803" y="1714"/>
                        <a:pt x="1907" y="1593"/>
                      </a:cubicBezTo>
                      <a:cubicBezTo>
                        <a:pt x="2159" y="1297"/>
                        <a:pt x="1994" y="741"/>
                        <a:pt x="1537" y="351"/>
                      </a:cubicBezTo>
                      <a:cubicBezTo>
                        <a:pt x="1267" y="121"/>
                        <a:pt x="957" y="0"/>
                        <a:pt x="69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2934900" y="3798438"/>
                  <a:ext cx="56100" cy="48600"/>
                </a:xfrm>
                <a:custGeom>
                  <a:avLst/>
                  <a:gdLst/>
                  <a:ahLst/>
                  <a:cxnLst/>
                  <a:rect l="l" t="t" r="r" b="b"/>
                  <a:pathLst>
                    <a:path w="2244" h="1944" extrusionOk="0">
                      <a:moveTo>
                        <a:pt x="684" y="170"/>
                      </a:moveTo>
                      <a:cubicBezTo>
                        <a:pt x="720" y="170"/>
                        <a:pt x="757" y="173"/>
                        <a:pt x="796" y="178"/>
                      </a:cubicBezTo>
                      <a:cubicBezTo>
                        <a:pt x="1023" y="208"/>
                        <a:pt x="1262" y="323"/>
                        <a:pt x="1470" y="501"/>
                      </a:cubicBezTo>
                      <a:cubicBezTo>
                        <a:pt x="1891" y="859"/>
                        <a:pt x="2053" y="1363"/>
                        <a:pt x="1832" y="1623"/>
                      </a:cubicBezTo>
                      <a:cubicBezTo>
                        <a:pt x="1748" y="1721"/>
                        <a:pt x="1616" y="1772"/>
                        <a:pt x="1456" y="1772"/>
                      </a:cubicBezTo>
                      <a:cubicBezTo>
                        <a:pt x="1420" y="1772"/>
                        <a:pt x="1382" y="1769"/>
                        <a:pt x="1343" y="1764"/>
                      </a:cubicBezTo>
                      <a:cubicBezTo>
                        <a:pt x="1115" y="1735"/>
                        <a:pt x="877" y="1620"/>
                        <a:pt x="667" y="1442"/>
                      </a:cubicBezTo>
                      <a:cubicBezTo>
                        <a:pt x="459" y="1263"/>
                        <a:pt x="309" y="1045"/>
                        <a:pt x="244" y="826"/>
                      </a:cubicBezTo>
                      <a:cubicBezTo>
                        <a:pt x="182" y="621"/>
                        <a:pt x="204" y="440"/>
                        <a:pt x="308" y="320"/>
                      </a:cubicBezTo>
                      <a:cubicBezTo>
                        <a:pt x="391" y="222"/>
                        <a:pt x="523" y="170"/>
                        <a:pt x="684" y="170"/>
                      </a:cubicBezTo>
                      <a:close/>
                      <a:moveTo>
                        <a:pt x="685" y="0"/>
                      </a:moveTo>
                      <a:cubicBezTo>
                        <a:pt x="473" y="0"/>
                        <a:pt x="294" y="72"/>
                        <a:pt x="177" y="210"/>
                      </a:cubicBezTo>
                      <a:cubicBezTo>
                        <a:pt x="36" y="377"/>
                        <a:pt x="1" y="612"/>
                        <a:pt x="80" y="875"/>
                      </a:cubicBezTo>
                      <a:cubicBezTo>
                        <a:pt x="154" y="1125"/>
                        <a:pt x="324" y="1372"/>
                        <a:pt x="556" y="1571"/>
                      </a:cubicBezTo>
                      <a:cubicBezTo>
                        <a:pt x="790" y="1770"/>
                        <a:pt x="1062" y="1899"/>
                        <a:pt x="1320" y="1934"/>
                      </a:cubicBezTo>
                      <a:cubicBezTo>
                        <a:pt x="1366" y="1940"/>
                        <a:pt x="1411" y="1943"/>
                        <a:pt x="1455" y="1943"/>
                      </a:cubicBezTo>
                      <a:lnTo>
                        <a:pt x="1455" y="1942"/>
                      </a:lnTo>
                      <a:cubicBezTo>
                        <a:pt x="1666" y="1942"/>
                        <a:pt x="1844" y="1870"/>
                        <a:pt x="1961" y="1732"/>
                      </a:cubicBezTo>
                      <a:cubicBezTo>
                        <a:pt x="2243" y="1401"/>
                        <a:pt x="2073" y="791"/>
                        <a:pt x="1581" y="370"/>
                      </a:cubicBezTo>
                      <a:cubicBezTo>
                        <a:pt x="1347" y="172"/>
                        <a:pt x="1077" y="44"/>
                        <a:pt x="818" y="9"/>
                      </a:cubicBezTo>
                      <a:cubicBezTo>
                        <a:pt x="772" y="3"/>
                        <a:pt x="728" y="0"/>
                        <a:pt x="68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2960450" y="3784163"/>
                  <a:ext cx="54025" cy="44325"/>
                </a:xfrm>
                <a:custGeom>
                  <a:avLst/>
                  <a:gdLst/>
                  <a:ahLst/>
                  <a:cxnLst/>
                  <a:rect l="l" t="t" r="r" b="b"/>
                  <a:pathLst>
                    <a:path w="2161" h="1773" extrusionOk="0">
                      <a:moveTo>
                        <a:pt x="698" y="0"/>
                      </a:moveTo>
                      <a:cubicBezTo>
                        <a:pt x="516" y="0"/>
                        <a:pt x="358" y="59"/>
                        <a:pt x="254" y="181"/>
                      </a:cubicBezTo>
                      <a:cubicBezTo>
                        <a:pt x="1" y="477"/>
                        <a:pt x="168" y="1033"/>
                        <a:pt x="624" y="1421"/>
                      </a:cubicBezTo>
                      <a:cubicBezTo>
                        <a:pt x="893" y="1651"/>
                        <a:pt x="1204" y="1773"/>
                        <a:pt x="1465" y="1773"/>
                      </a:cubicBezTo>
                      <a:cubicBezTo>
                        <a:pt x="1646" y="1773"/>
                        <a:pt x="1804" y="1714"/>
                        <a:pt x="1907" y="1593"/>
                      </a:cubicBezTo>
                      <a:cubicBezTo>
                        <a:pt x="2161" y="1297"/>
                        <a:pt x="1994" y="741"/>
                        <a:pt x="1537" y="351"/>
                      </a:cubicBezTo>
                      <a:cubicBezTo>
                        <a:pt x="1269" y="121"/>
                        <a:pt x="959" y="0"/>
                        <a:pt x="6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2958100" y="3782088"/>
                  <a:ext cx="56075" cy="48550"/>
                </a:xfrm>
                <a:custGeom>
                  <a:avLst/>
                  <a:gdLst/>
                  <a:ahLst/>
                  <a:cxnLst/>
                  <a:rect l="l" t="t" r="r" b="b"/>
                  <a:pathLst>
                    <a:path w="2243" h="1942" extrusionOk="0">
                      <a:moveTo>
                        <a:pt x="791" y="167"/>
                      </a:moveTo>
                      <a:cubicBezTo>
                        <a:pt x="1031" y="167"/>
                        <a:pt x="1322" y="283"/>
                        <a:pt x="1576" y="499"/>
                      </a:cubicBezTo>
                      <a:cubicBezTo>
                        <a:pt x="1784" y="677"/>
                        <a:pt x="1936" y="895"/>
                        <a:pt x="2001" y="1116"/>
                      </a:cubicBezTo>
                      <a:cubicBezTo>
                        <a:pt x="2062" y="1321"/>
                        <a:pt x="2039" y="1500"/>
                        <a:pt x="1938" y="1621"/>
                      </a:cubicBezTo>
                      <a:cubicBezTo>
                        <a:pt x="1853" y="1719"/>
                        <a:pt x="1722" y="1770"/>
                        <a:pt x="1561" y="1770"/>
                      </a:cubicBezTo>
                      <a:cubicBezTo>
                        <a:pt x="1524" y="1770"/>
                        <a:pt x="1486" y="1768"/>
                        <a:pt x="1447" y="1762"/>
                      </a:cubicBezTo>
                      <a:cubicBezTo>
                        <a:pt x="1221" y="1732"/>
                        <a:pt x="981" y="1618"/>
                        <a:pt x="773" y="1440"/>
                      </a:cubicBezTo>
                      <a:cubicBezTo>
                        <a:pt x="353" y="1081"/>
                        <a:pt x="192" y="578"/>
                        <a:pt x="412" y="319"/>
                      </a:cubicBezTo>
                      <a:cubicBezTo>
                        <a:pt x="500" y="217"/>
                        <a:pt x="635" y="167"/>
                        <a:pt x="791" y="167"/>
                      </a:cubicBezTo>
                      <a:close/>
                      <a:moveTo>
                        <a:pt x="790" y="1"/>
                      </a:moveTo>
                      <a:cubicBezTo>
                        <a:pt x="583" y="1"/>
                        <a:pt x="402" y="69"/>
                        <a:pt x="283" y="208"/>
                      </a:cubicBezTo>
                      <a:cubicBezTo>
                        <a:pt x="0" y="539"/>
                        <a:pt x="170" y="1150"/>
                        <a:pt x="662" y="1569"/>
                      </a:cubicBezTo>
                      <a:cubicBezTo>
                        <a:pt x="896" y="1768"/>
                        <a:pt x="1166" y="1897"/>
                        <a:pt x="1426" y="1932"/>
                      </a:cubicBezTo>
                      <a:cubicBezTo>
                        <a:pt x="1471" y="1938"/>
                        <a:pt x="1517" y="1941"/>
                        <a:pt x="1560" y="1941"/>
                      </a:cubicBezTo>
                      <a:lnTo>
                        <a:pt x="1561" y="1941"/>
                      </a:lnTo>
                      <a:cubicBezTo>
                        <a:pt x="1772" y="1941"/>
                        <a:pt x="1950" y="1869"/>
                        <a:pt x="2067" y="1730"/>
                      </a:cubicBezTo>
                      <a:cubicBezTo>
                        <a:pt x="2208" y="1565"/>
                        <a:pt x="2243" y="1330"/>
                        <a:pt x="2164" y="1065"/>
                      </a:cubicBezTo>
                      <a:cubicBezTo>
                        <a:pt x="2089" y="817"/>
                        <a:pt x="1921" y="569"/>
                        <a:pt x="1687" y="370"/>
                      </a:cubicBezTo>
                      <a:cubicBezTo>
                        <a:pt x="1403" y="127"/>
                        <a:pt x="1073" y="1"/>
                        <a:pt x="79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2991800" y="3779688"/>
                  <a:ext cx="43625" cy="35825"/>
                </a:xfrm>
                <a:custGeom>
                  <a:avLst/>
                  <a:gdLst/>
                  <a:ahLst/>
                  <a:cxnLst/>
                  <a:rect l="l" t="t" r="r" b="b"/>
                  <a:pathLst>
                    <a:path w="1745" h="1433" extrusionOk="0">
                      <a:moveTo>
                        <a:pt x="563" y="1"/>
                      </a:moveTo>
                      <a:cubicBezTo>
                        <a:pt x="416" y="1"/>
                        <a:pt x="289" y="48"/>
                        <a:pt x="205" y="146"/>
                      </a:cubicBezTo>
                      <a:cubicBezTo>
                        <a:pt x="1" y="384"/>
                        <a:pt x="136" y="834"/>
                        <a:pt x="505" y="1149"/>
                      </a:cubicBezTo>
                      <a:cubicBezTo>
                        <a:pt x="722" y="1334"/>
                        <a:pt x="972" y="1432"/>
                        <a:pt x="1183" y="1432"/>
                      </a:cubicBezTo>
                      <a:cubicBezTo>
                        <a:pt x="1330" y="1432"/>
                        <a:pt x="1458" y="1385"/>
                        <a:pt x="1541" y="1286"/>
                      </a:cubicBezTo>
                      <a:cubicBezTo>
                        <a:pt x="1745" y="1048"/>
                        <a:pt x="1611" y="600"/>
                        <a:pt x="1242" y="284"/>
                      </a:cubicBezTo>
                      <a:cubicBezTo>
                        <a:pt x="1025" y="99"/>
                        <a:pt x="774" y="1"/>
                        <a:pt x="56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2989325" y="3777538"/>
                  <a:ext cx="48575" cy="40125"/>
                </a:xfrm>
                <a:custGeom>
                  <a:avLst/>
                  <a:gdLst/>
                  <a:ahLst/>
                  <a:cxnLst/>
                  <a:rect l="l" t="t" r="r" b="b"/>
                  <a:pathLst>
                    <a:path w="1943" h="1605" extrusionOk="0">
                      <a:moveTo>
                        <a:pt x="661" y="173"/>
                      </a:moveTo>
                      <a:cubicBezTo>
                        <a:pt x="851" y="173"/>
                        <a:pt x="1086" y="264"/>
                        <a:pt x="1285" y="435"/>
                      </a:cubicBezTo>
                      <a:cubicBezTo>
                        <a:pt x="1613" y="715"/>
                        <a:pt x="1745" y="1118"/>
                        <a:pt x="1575" y="1317"/>
                      </a:cubicBezTo>
                      <a:cubicBezTo>
                        <a:pt x="1509" y="1395"/>
                        <a:pt x="1405" y="1432"/>
                        <a:pt x="1283" y="1432"/>
                      </a:cubicBezTo>
                      <a:cubicBezTo>
                        <a:pt x="1093" y="1432"/>
                        <a:pt x="858" y="1341"/>
                        <a:pt x="658" y="1170"/>
                      </a:cubicBezTo>
                      <a:cubicBezTo>
                        <a:pt x="332" y="891"/>
                        <a:pt x="198" y="487"/>
                        <a:pt x="368" y="287"/>
                      </a:cubicBezTo>
                      <a:cubicBezTo>
                        <a:pt x="435" y="209"/>
                        <a:pt x="540" y="173"/>
                        <a:pt x="661" y="173"/>
                      </a:cubicBezTo>
                      <a:close/>
                      <a:moveTo>
                        <a:pt x="665" y="0"/>
                      </a:moveTo>
                      <a:cubicBezTo>
                        <a:pt x="493" y="0"/>
                        <a:pt x="341" y="58"/>
                        <a:pt x="239" y="177"/>
                      </a:cubicBezTo>
                      <a:cubicBezTo>
                        <a:pt x="1" y="455"/>
                        <a:pt x="137" y="948"/>
                        <a:pt x="547" y="1299"/>
                      </a:cubicBezTo>
                      <a:cubicBezTo>
                        <a:pt x="784" y="1501"/>
                        <a:pt x="1051" y="1604"/>
                        <a:pt x="1281" y="1604"/>
                      </a:cubicBezTo>
                      <a:cubicBezTo>
                        <a:pt x="1452" y="1604"/>
                        <a:pt x="1604" y="1547"/>
                        <a:pt x="1706" y="1428"/>
                      </a:cubicBezTo>
                      <a:cubicBezTo>
                        <a:pt x="1943" y="1149"/>
                        <a:pt x="1807" y="655"/>
                        <a:pt x="1396" y="305"/>
                      </a:cubicBezTo>
                      <a:cubicBezTo>
                        <a:pt x="1161" y="104"/>
                        <a:pt x="895" y="0"/>
                        <a:pt x="66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3040800" y="3679813"/>
                  <a:ext cx="44050" cy="17675"/>
                </a:xfrm>
                <a:custGeom>
                  <a:avLst/>
                  <a:gdLst/>
                  <a:ahLst/>
                  <a:cxnLst/>
                  <a:rect l="l" t="t" r="r" b="b"/>
                  <a:pathLst>
                    <a:path w="1762" h="707" extrusionOk="0">
                      <a:moveTo>
                        <a:pt x="96" y="1"/>
                      </a:moveTo>
                      <a:cubicBezTo>
                        <a:pt x="61" y="1"/>
                        <a:pt x="28" y="23"/>
                        <a:pt x="16" y="59"/>
                      </a:cubicBezTo>
                      <a:cubicBezTo>
                        <a:pt x="0" y="103"/>
                        <a:pt x="23" y="151"/>
                        <a:pt x="69" y="166"/>
                      </a:cubicBezTo>
                      <a:lnTo>
                        <a:pt x="1638" y="702"/>
                      </a:lnTo>
                      <a:cubicBezTo>
                        <a:pt x="1648" y="705"/>
                        <a:pt x="1657" y="707"/>
                        <a:pt x="1666" y="707"/>
                      </a:cubicBezTo>
                      <a:cubicBezTo>
                        <a:pt x="1702" y="707"/>
                        <a:pt x="1734" y="684"/>
                        <a:pt x="1748" y="649"/>
                      </a:cubicBezTo>
                      <a:cubicBezTo>
                        <a:pt x="1761" y="604"/>
                        <a:pt x="1739" y="555"/>
                        <a:pt x="1695" y="540"/>
                      </a:cubicBezTo>
                      <a:lnTo>
                        <a:pt x="123" y="5"/>
                      </a:lnTo>
                      <a:cubicBezTo>
                        <a:pt x="114" y="2"/>
                        <a:pt x="105" y="1"/>
                        <a:pt x="9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3053975" y="3668488"/>
                  <a:ext cx="16750" cy="17700"/>
                </a:xfrm>
                <a:custGeom>
                  <a:avLst/>
                  <a:gdLst/>
                  <a:ahLst/>
                  <a:cxnLst/>
                  <a:rect l="l" t="t" r="r" b="b"/>
                  <a:pathLst>
                    <a:path w="670" h="708" extrusionOk="0">
                      <a:moveTo>
                        <a:pt x="576" y="1"/>
                      </a:moveTo>
                      <a:cubicBezTo>
                        <a:pt x="552" y="1"/>
                        <a:pt x="529" y="10"/>
                        <a:pt x="512" y="29"/>
                      </a:cubicBezTo>
                      <a:lnTo>
                        <a:pt x="32" y="565"/>
                      </a:lnTo>
                      <a:cubicBezTo>
                        <a:pt x="0" y="600"/>
                        <a:pt x="3" y="654"/>
                        <a:pt x="38" y="686"/>
                      </a:cubicBezTo>
                      <a:cubicBezTo>
                        <a:pt x="55" y="700"/>
                        <a:pt x="75" y="707"/>
                        <a:pt x="96" y="707"/>
                      </a:cubicBezTo>
                      <a:cubicBezTo>
                        <a:pt x="119" y="707"/>
                        <a:pt x="141" y="697"/>
                        <a:pt x="160" y="679"/>
                      </a:cubicBezTo>
                      <a:lnTo>
                        <a:pt x="639" y="143"/>
                      </a:lnTo>
                      <a:cubicBezTo>
                        <a:pt x="670" y="108"/>
                        <a:pt x="668" y="53"/>
                        <a:pt x="632" y="23"/>
                      </a:cubicBezTo>
                      <a:cubicBezTo>
                        <a:pt x="616" y="8"/>
                        <a:pt x="596" y="1"/>
                        <a:pt x="57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016375" y="3697813"/>
                  <a:ext cx="44025" cy="31650"/>
                </a:xfrm>
                <a:custGeom>
                  <a:avLst/>
                  <a:gdLst/>
                  <a:ahLst/>
                  <a:cxnLst/>
                  <a:rect l="l" t="t" r="r" b="b"/>
                  <a:pathLst>
                    <a:path w="1761" h="1266" extrusionOk="0">
                      <a:moveTo>
                        <a:pt x="870" y="0"/>
                      </a:moveTo>
                      <a:cubicBezTo>
                        <a:pt x="283" y="0"/>
                        <a:pt x="0" y="924"/>
                        <a:pt x="800" y="1204"/>
                      </a:cubicBezTo>
                      <a:cubicBezTo>
                        <a:pt x="919" y="1246"/>
                        <a:pt x="1030" y="1265"/>
                        <a:pt x="1131" y="1265"/>
                      </a:cubicBezTo>
                      <a:cubicBezTo>
                        <a:pt x="1301" y="1265"/>
                        <a:pt x="1442" y="1211"/>
                        <a:pt x="1539" y="1122"/>
                      </a:cubicBezTo>
                      <a:cubicBezTo>
                        <a:pt x="1758" y="927"/>
                        <a:pt x="1761" y="559"/>
                        <a:pt x="1401" y="237"/>
                      </a:cubicBezTo>
                      <a:cubicBezTo>
                        <a:pt x="1212" y="69"/>
                        <a:pt x="1030" y="0"/>
                        <a:pt x="87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2979550" y="3691663"/>
                  <a:ext cx="29725" cy="28750"/>
                </a:xfrm>
                <a:custGeom>
                  <a:avLst/>
                  <a:gdLst/>
                  <a:ahLst/>
                  <a:cxnLst/>
                  <a:rect l="l" t="t" r="r" b="b"/>
                  <a:pathLst>
                    <a:path w="1189" h="1150" extrusionOk="0">
                      <a:moveTo>
                        <a:pt x="655" y="0"/>
                      </a:moveTo>
                      <a:cubicBezTo>
                        <a:pt x="327" y="0"/>
                        <a:pt x="1" y="349"/>
                        <a:pt x="260" y="805"/>
                      </a:cubicBezTo>
                      <a:cubicBezTo>
                        <a:pt x="393" y="1040"/>
                        <a:pt x="580" y="1150"/>
                        <a:pt x="748" y="1150"/>
                      </a:cubicBezTo>
                      <a:cubicBezTo>
                        <a:pt x="750" y="1150"/>
                        <a:pt x="752" y="1150"/>
                        <a:pt x="755" y="1150"/>
                      </a:cubicBezTo>
                      <a:cubicBezTo>
                        <a:pt x="992" y="1145"/>
                        <a:pt x="1189" y="922"/>
                        <a:pt x="1140" y="535"/>
                      </a:cubicBezTo>
                      <a:cubicBezTo>
                        <a:pt x="1092" y="155"/>
                        <a:pt x="873" y="0"/>
                        <a:pt x="65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2981900" y="3512188"/>
                  <a:ext cx="21125" cy="17600"/>
                </a:xfrm>
                <a:custGeom>
                  <a:avLst/>
                  <a:gdLst/>
                  <a:ahLst/>
                  <a:cxnLst/>
                  <a:rect l="l" t="t" r="r" b="b"/>
                  <a:pathLst>
                    <a:path w="845" h="704" extrusionOk="0">
                      <a:moveTo>
                        <a:pt x="269" y="1"/>
                      </a:moveTo>
                      <a:cubicBezTo>
                        <a:pt x="39" y="1"/>
                        <a:pt x="1" y="367"/>
                        <a:pt x="380" y="605"/>
                      </a:cubicBezTo>
                      <a:cubicBezTo>
                        <a:pt x="488" y="673"/>
                        <a:pt x="580" y="703"/>
                        <a:pt x="650" y="703"/>
                      </a:cubicBezTo>
                      <a:cubicBezTo>
                        <a:pt x="689" y="703"/>
                        <a:pt x="722" y="694"/>
                        <a:pt x="747" y="677"/>
                      </a:cubicBezTo>
                      <a:cubicBezTo>
                        <a:pt x="844" y="612"/>
                        <a:pt x="826" y="430"/>
                        <a:pt x="627" y="214"/>
                      </a:cubicBezTo>
                      <a:cubicBezTo>
                        <a:pt x="486" y="61"/>
                        <a:pt x="362" y="1"/>
                        <a:pt x="26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020725" y="3540013"/>
                  <a:ext cx="10675" cy="8900"/>
                </a:xfrm>
                <a:custGeom>
                  <a:avLst/>
                  <a:gdLst/>
                  <a:ahLst/>
                  <a:cxnLst/>
                  <a:rect l="l" t="t" r="r" b="b"/>
                  <a:pathLst>
                    <a:path w="427" h="356" extrusionOk="0">
                      <a:moveTo>
                        <a:pt x="136" y="1"/>
                      </a:moveTo>
                      <a:cubicBezTo>
                        <a:pt x="20" y="1"/>
                        <a:pt x="0" y="186"/>
                        <a:pt x="192" y="307"/>
                      </a:cubicBezTo>
                      <a:cubicBezTo>
                        <a:pt x="246" y="341"/>
                        <a:pt x="293" y="356"/>
                        <a:pt x="329" y="356"/>
                      </a:cubicBezTo>
                      <a:cubicBezTo>
                        <a:pt x="348" y="356"/>
                        <a:pt x="364" y="351"/>
                        <a:pt x="377" y="343"/>
                      </a:cubicBezTo>
                      <a:lnTo>
                        <a:pt x="378" y="343"/>
                      </a:lnTo>
                      <a:cubicBezTo>
                        <a:pt x="427" y="310"/>
                        <a:pt x="418" y="217"/>
                        <a:pt x="318" y="108"/>
                      </a:cubicBezTo>
                      <a:cubicBezTo>
                        <a:pt x="246" y="31"/>
                        <a:pt x="183" y="1"/>
                        <a:pt x="13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3000955" y="3555463"/>
                  <a:ext cx="13500" cy="6325"/>
                </a:xfrm>
                <a:custGeom>
                  <a:avLst/>
                  <a:gdLst/>
                  <a:ahLst/>
                  <a:cxnLst/>
                  <a:rect l="l" t="t" r="r" b="b"/>
                  <a:pathLst>
                    <a:path w="540" h="253" extrusionOk="0">
                      <a:moveTo>
                        <a:pt x="224" y="1"/>
                      </a:moveTo>
                      <a:cubicBezTo>
                        <a:pt x="0" y="1"/>
                        <a:pt x="61" y="252"/>
                        <a:pt x="339" y="252"/>
                      </a:cubicBezTo>
                      <a:cubicBezTo>
                        <a:pt x="438" y="252"/>
                        <a:pt x="497" y="223"/>
                        <a:pt x="516" y="184"/>
                      </a:cubicBezTo>
                      <a:cubicBezTo>
                        <a:pt x="540" y="129"/>
                        <a:pt x="482" y="56"/>
                        <a:pt x="339" y="18"/>
                      </a:cubicBezTo>
                      <a:cubicBezTo>
                        <a:pt x="295" y="6"/>
                        <a:pt x="256" y="1"/>
                        <a:pt x="22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559650" y="3465563"/>
                  <a:ext cx="322900" cy="396650"/>
                </a:xfrm>
                <a:custGeom>
                  <a:avLst/>
                  <a:gdLst/>
                  <a:ahLst/>
                  <a:cxnLst/>
                  <a:rect l="l" t="t" r="r" b="b"/>
                  <a:pathLst>
                    <a:path w="12916" h="15866" extrusionOk="0">
                      <a:moveTo>
                        <a:pt x="8775" y="1"/>
                      </a:moveTo>
                      <a:cubicBezTo>
                        <a:pt x="8703" y="1"/>
                        <a:pt x="8629" y="22"/>
                        <a:pt x="8562" y="68"/>
                      </a:cubicBezTo>
                      <a:cubicBezTo>
                        <a:pt x="6745" y="1302"/>
                        <a:pt x="1190" y="5330"/>
                        <a:pt x="586" y="8793"/>
                      </a:cubicBezTo>
                      <a:cubicBezTo>
                        <a:pt x="1" y="12142"/>
                        <a:pt x="2371" y="12805"/>
                        <a:pt x="3989" y="12805"/>
                      </a:cubicBezTo>
                      <a:cubicBezTo>
                        <a:pt x="4374" y="12805"/>
                        <a:pt x="4717" y="12768"/>
                        <a:pt x="4967" y="12720"/>
                      </a:cubicBezTo>
                      <a:cubicBezTo>
                        <a:pt x="5013" y="12711"/>
                        <a:pt x="5061" y="12707"/>
                        <a:pt x="5111" y="12707"/>
                      </a:cubicBezTo>
                      <a:cubicBezTo>
                        <a:pt x="6464" y="12707"/>
                        <a:pt x="9096" y="15866"/>
                        <a:pt x="9096" y="15866"/>
                      </a:cubicBezTo>
                      <a:cubicBezTo>
                        <a:pt x="9096" y="15866"/>
                        <a:pt x="12916" y="13991"/>
                        <a:pt x="11638" y="11472"/>
                      </a:cubicBezTo>
                      <a:cubicBezTo>
                        <a:pt x="11638" y="11472"/>
                        <a:pt x="10169" y="8413"/>
                        <a:pt x="6906" y="8413"/>
                      </a:cubicBezTo>
                      <a:cubicBezTo>
                        <a:pt x="6400" y="8413"/>
                        <a:pt x="5851" y="8486"/>
                        <a:pt x="5258" y="8656"/>
                      </a:cubicBezTo>
                      <a:lnTo>
                        <a:pt x="8814" y="702"/>
                      </a:lnTo>
                      <a:lnTo>
                        <a:pt x="9157" y="373"/>
                      </a:lnTo>
                      <a:cubicBezTo>
                        <a:pt x="9149" y="153"/>
                        <a:pt x="8969" y="1"/>
                        <a:pt x="877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2559650" y="3578188"/>
                  <a:ext cx="290450" cy="284025"/>
                </a:xfrm>
                <a:custGeom>
                  <a:avLst/>
                  <a:gdLst/>
                  <a:ahLst/>
                  <a:cxnLst/>
                  <a:rect l="l" t="t" r="r" b="b"/>
                  <a:pathLst>
                    <a:path w="11618" h="11361" extrusionOk="0">
                      <a:moveTo>
                        <a:pt x="3203" y="0"/>
                      </a:moveTo>
                      <a:cubicBezTo>
                        <a:pt x="1900" y="1373"/>
                        <a:pt x="832" y="2877"/>
                        <a:pt x="586" y="4288"/>
                      </a:cubicBezTo>
                      <a:cubicBezTo>
                        <a:pt x="1" y="7637"/>
                        <a:pt x="2371" y="8300"/>
                        <a:pt x="3989" y="8300"/>
                      </a:cubicBezTo>
                      <a:cubicBezTo>
                        <a:pt x="4374" y="8300"/>
                        <a:pt x="4717" y="8263"/>
                        <a:pt x="4967" y="8215"/>
                      </a:cubicBezTo>
                      <a:cubicBezTo>
                        <a:pt x="5013" y="8206"/>
                        <a:pt x="5061" y="8202"/>
                        <a:pt x="5111" y="8202"/>
                      </a:cubicBezTo>
                      <a:cubicBezTo>
                        <a:pt x="6464" y="8202"/>
                        <a:pt x="9096" y="11361"/>
                        <a:pt x="9096" y="11361"/>
                      </a:cubicBezTo>
                      <a:cubicBezTo>
                        <a:pt x="9096" y="11361"/>
                        <a:pt x="10909" y="10471"/>
                        <a:pt x="11618" y="9094"/>
                      </a:cubicBezTo>
                      <a:lnTo>
                        <a:pt x="11618" y="9094"/>
                      </a:lnTo>
                      <a:cubicBezTo>
                        <a:pt x="10938" y="9656"/>
                        <a:pt x="10276" y="9981"/>
                        <a:pt x="10276" y="9981"/>
                      </a:cubicBezTo>
                      <a:cubicBezTo>
                        <a:pt x="10276" y="9981"/>
                        <a:pt x="7644" y="6822"/>
                        <a:pt x="6291" y="6822"/>
                      </a:cubicBezTo>
                      <a:cubicBezTo>
                        <a:pt x="6242" y="6822"/>
                        <a:pt x="6194" y="6826"/>
                        <a:pt x="6148" y="6835"/>
                      </a:cubicBezTo>
                      <a:cubicBezTo>
                        <a:pt x="5898" y="6883"/>
                        <a:pt x="5555" y="6920"/>
                        <a:pt x="5170" y="6920"/>
                      </a:cubicBezTo>
                      <a:cubicBezTo>
                        <a:pt x="3551" y="6920"/>
                        <a:pt x="1180" y="6258"/>
                        <a:pt x="1765" y="2909"/>
                      </a:cubicBezTo>
                      <a:cubicBezTo>
                        <a:pt x="1931" y="1959"/>
                        <a:pt x="2471" y="966"/>
                        <a:pt x="320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2566075" y="3465088"/>
                  <a:ext cx="295225" cy="399250"/>
                </a:xfrm>
                <a:custGeom>
                  <a:avLst/>
                  <a:gdLst/>
                  <a:ahLst/>
                  <a:cxnLst/>
                  <a:rect l="l" t="t" r="r" b="b"/>
                  <a:pathLst>
                    <a:path w="11809" h="15970" extrusionOk="0">
                      <a:moveTo>
                        <a:pt x="8304" y="1"/>
                      </a:moveTo>
                      <a:cubicBezTo>
                        <a:pt x="8288" y="1"/>
                        <a:pt x="8271" y="6"/>
                        <a:pt x="8256" y="16"/>
                      </a:cubicBezTo>
                      <a:cubicBezTo>
                        <a:pt x="6532" y="1189"/>
                        <a:pt x="857" y="5288"/>
                        <a:pt x="245" y="8798"/>
                      </a:cubicBezTo>
                      <a:cubicBezTo>
                        <a:pt x="1" y="10196"/>
                        <a:pt x="242" y="11265"/>
                        <a:pt x="963" y="11974"/>
                      </a:cubicBezTo>
                      <a:cubicBezTo>
                        <a:pt x="1705" y="12702"/>
                        <a:pt x="2818" y="12911"/>
                        <a:pt x="3726" y="12911"/>
                      </a:cubicBezTo>
                      <a:cubicBezTo>
                        <a:pt x="4111" y="12911"/>
                        <a:pt x="4459" y="12874"/>
                        <a:pt x="4727" y="12822"/>
                      </a:cubicBezTo>
                      <a:cubicBezTo>
                        <a:pt x="4768" y="12815"/>
                        <a:pt x="4812" y="12811"/>
                        <a:pt x="4857" y="12811"/>
                      </a:cubicBezTo>
                      <a:cubicBezTo>
                        <a:pt x="6148" y="12811"/>
                        <a:pt x="8746" y="15907"/>
                        <a:pt x="8774" y="15939"/>
                      </a:cubicBezTo>
                      <a:cubicBezTo>
                        <a:pt x="8789" y="15959"/>
                        <a:pt x="8813" y="15970"/>
                        <a:pt x="8839" y="15970"/>
                      </a:cubicBezTo>
                      <a:cubicBezTo>
                        <a:pt x="8851" y="15970"/>
                        <a:pt x="8865" y="15968"/>
                        <a:pt x="8877" y="15962"/>
                      </a:cubicBezTo>
                      <a:cubicBezTo>
                        <a:pt x="8967" y="15918"/>
                        <a:pt x="11069" y="14870"/>
                        <a:pt x="11607" y="13263"/>
                      </a:cubicBezTo>
                      <a:cubicBezTo>
                        <a:pt x="11809" y="12655"/>
                        <a:pt x="11759" y="12047"/>
                        <a:pt x="11458" y="11455"/>
                      </a:cubicBezTo>
                      <a:cubicBezTo>
                        <a:pt x="11441" y="11420"/>
                        <a:pt x="9921" y="8349"/>
                        <a:pt x="6634" y="8349"/>
                      </a:cubicBezTo>
                      <a:cubicBezTo>
                        <a:pt x="6174" y="8349"/>
                        <a:pt x="5680" y="8409"/>
                        <a:pt x="5150" y="8546"/>
                      </a:cubicBezTo>
                      <a:lnTo>
                        <a:pt x="8326" y="1227"/>
                      </a:lnTo>
                      <a:cubicBezTo>
                        <a:pt x="8344" y="1183"/>
                        <a:pt x="8325" y="1134"/>
                        <a:pt x="8282" y="1115"/>
                      </a:cubicBezTo>
                      <a:cubicBezTo>
                        <a:pt x="8271" y="1110"/>
                        <a:pt x="8259" y="1108"/>
                        <a:pt x="8248" y="1108"/>
                      </a:cubicBezTo>
                      <a:cubicBezTo>
                        <a:pt x="8215" y="1108"/>
                        <a:pt x="8183" y="1127"/>
                        <a:pt x="8170" y="1159"/>
                      </a:cubicBezTo>
                      <a:lnTo>
                        <a:pt x="4924" y="8642"/>
                      </a:lnTo>
                      <a:cubicBezTo>
                        <a:pt x="4910" y="8672"/>
                        <a:pt x="4916" y="8707"/>
                        <a:pt x="4938" y="8731"/>
                      </a:cubicBezTo>
                      <a:cubicBezTo>
                        <a:pt x="4953" y="8750"/>
                        <a:pt x="4977" y="8760"/>
                        <a:pt x="5001" y="8760"/>
                      </a:cubicBezTo>
                      <a:cubicBezTo>
                        <a:pt x="5009" y="8760"/>
                        <a:pt x="5016" y="8759"/>
                        <a:pt x="5024" y="8757"/>
                      </a:cubicBezTo>
                      <a:cubicBezTo>
                        <a:pt x="5601" y="8592"/>
                        <a:pt x="6137" y="8520"/>
                        <a:pt x="6631" y="8520"/>
                      </a:cubicBezTo>
                      <a:cubicBezTo>
                        <a:pt x="9816" y="8520"/>
                        <a:pt x="11288" y="11495"/>
                        <a:pt x="11306" y="11531"/>
                      </a:cubicBezTo>
                      <a:cubicBezTo>
                        <a:pt x="11586" y="12082"/>
                        <a:pt x="11633" y="12646"/>
                        <a:pt x="11444" y="13208"/>
                      </a:cubicBezTo>
                      <a:cubicBezTo>
                        <a:pt x="10978" y="14603"/>
                        <a:pt x="9207" y="15595"/>
                        <a:pt x="8860" y="15778"/>
                      </a:cubicBezTo>
                      <a:cubicBezTo>
                        <a:pt x="8497" y="15350"/>
                        <a:pt x="6149" y="12641"/>
                        <a:pt x="4850" y="12641"/>
                      </a:cubicBezTo>
                      <a:cubicBezTo>
                        <a:pt x="4796" y="12641"/>
                        <a:pt x="4744" y="12646"/>
                        <a:pt x="4695" y="12655"/>
                      </a:cubicBezTo>
                      <a:cubicBezTo>
                        <a:pt x="4434" y="12706"/>
                        <a:pt x="4094" y="12742"/>
                        <a:pt x="3719" y="12742"/>
                      </a:cubicBezTo>
                      <a:cubicBezTo>
                        <a:pt x="2848" y="12742"/>
                        <a:pt x="1787" y="12544"/>
                        <a:pt x="1083" y="11852"/>
                      </a:cubicBezTo>
                      <a:cubicBezTo>
                        <a:pt x="404" y="11184"/>
                        <a:pt x="178" y="10167"/>
                        <a:pt x="412" y="8827"/>
                      </a:cubicBezTo>
                      <a:cubicBezTo>
                        <a:pt x="1013" y="5382"/>
                        <a:pt x="6642" y="1320"/>
                        <a:pt x="8352" y="157"/>
                      </a:cubicBezTo>
                      <a:cubicBezTo>
                        <a:pt x="8391" y="131"/>
                        <a:pt x="8402" y="78"/>
                        <a:pt x="8375" y="38"/>
                      </a:cubicBezTo>
                      <a:cubicBezTo>
                        <a:pt x="8358" y="14"/>
                        <a:pt x="8331" y="1"/>
                        <a:pt x="830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771750" y="3817263"/>
                  <a:ext cx="54000" cy="44325"/>
                </a:xfrm>
                <a:custGeom>
                  <a:avLst/>
                  <a:gdLst/>
                  <a:ahLst/>
                  <a:cxnLst/>
                  <a:rect l="l" t="t" r="r" b="b"/>
                  <a:pathLst>
                    <a:path w="2160" h="1773" extrusionOk="0">
                      <a:moveTo>
                        <a:pt x="1464" y="1"/>
                      </a:moveTo>
                      <a:cubicBezTo>
                        <a:pt x="1203" y="1"/>
                        <a:pt x="892" y="122"/>
                        <a:pt x="623" y="351"/>
                      </a:cubicBezTo>
                      <a:cubicBezTo>
                        <a:pt x="166" y="741"/>
                        <a:pt x="0" y="1297"/>
                        <a:pt x="252" y="1593"/>
                      </a:cubicBezTo>
                      <a:cubicBezTo>
                        <a:pt x="356" y="1714"/>
                        <a:pt x="514" y="1773"/>
                        <a:pt x="696" y="1773"/>
                      </a:cubicBezTo>
                      <a:cubicBezTo>
                        <a:pt x="957" y="1773"/>
                        <a:pt x="1267" y="1651"/>
                        <a:pt x="1537" y="1421"/>
                      </a:cubicBezTo>
                      <a:cubicBezTo>
                        <a:pt x="1994" y="1032"/>
                        <a:pt x="2159" y="477"/>
                        <a:pt x="1907" y="181"/>
                      </a:cubicBezTo>
                      <a:cubicBezTo>
                        <a:pt x="1804" y="59"/>
                        <a:pt x="1646" y="1"/>
                        <a:pt x="146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2769400" y="3815113"/>
                  <a:ext cx="56075" cy="48625"/>
                </a:xfrm>
                <a:custGeom>
                  <a:avLst/>
                  <a:gdLst/>
                  <a:ahLst/>
                  <a:cxnLst/>
                  <a:rect l="l" t="t" r="r" b="b"/>
                  <a:pathLst>
                    <a:path w="2243" h="1945" extrusionOk="0">
                      <a:moveTo>
                        <a:pt x="1559" y="171"/>
                      </a:moveTo>
                      <a:cubicBezTo>
                        <a:pt x="1720" y="171"/>
                        <a:pt x="1852" y="223"/>
                        <a:pt x="1936" y="321"/>
                      </a:cubicBezTo>
                      <a:cubicBezTo>
                        <a:pt x="2039" y="443"/>
                        <a:pt x="2062" y="622"/>
                        <a:pt x="2000" y="827"/>
                      </a:cubicBezTo>
                      <a:cubicBezTo>
                        <a:pt x="1934" y="1047"/>
                        <a:pt x="1784" y="1266"/>
                        <a:pt x="1575" y="1443"/>
                      </a:cubicBezTo>
                      <a:cubicBezTo>
                        <a:pt x="1367" y="1621"/>
                        <a:pt x="1127" y="1736"/>
                        <a:pt x="901" y="1765"/>
                      </a:cubicBezTo>
                      <a:cubicBezTo>
                        <a:pt x="861" y="1770"/>
                        <a:pt x="823" y="1773"/>
                        <a:pt x="787" y="1773"/>
                      </a:cubicBezTo>
                      <a:cubicBezTo>
                        <a:pt x="626" y="1773"/>
                        <a:pt x="495" y="1721"/>
                        <a:pt x="412" y="1622"/>
                      </a:cubicBezTo>
                      <a:cubicBezTo>
                        <a:pt x="190" y="1364"/>
                        <a:pt x="352" y="862"/>
                        <a:pt x="773" y="502"/>
                      </a:cubicBezTo>
                      <a:cubicBezTo>
                        <a:pt x="981" y="324"/>
                        <a:pt x="1221" y="209"/>
                        <a:pt x="1447" y="179"/>
                      </a:cubicBezTo>
                      <a:cubicBezTo>
                        <a:pt x="1485" y="174"/>
                        <a:pt x="1523" y="171"/>
                        <a:pt x="1559" y="171"/>
                      </a:cubicBezTo>
                      <a:close/>
                      <a:moveTo>
                        <a:pt x="1559" y="1"/>
                      </a:moveTo>
                      <a:cubicBezTo>
                        <a:pt x="1516" y="1"/>
                        <a:pt x="1471" y="4"/>
                        <a:pt x="1424" y="10"/>
                      </a:cubicBezTo>
                      <a:cubicBezTo>
                        <a:pt x="1166" y="45"/>
                        <a:pt x="894" y="174"/>
                        <a:pt x="662" y="373"/>
                      </a:cubicBezTo>
                      <a:cubicBezTo>
                        <a:pt x="170" y="794"/>
                        <a:pt x="0" y="1404"/>
                        <a:pt x="281" y="1733"/>
                      </a:cubicBezTo>
                      <a:cubicBezTo>
                        <a:pt x="400" y="1871"/>
                        <a:pt x="576" y="1944"/>
                        <a:pt x="788" y="1944"/>
                      </a:cubicBezTo>
                      <a:cubicBezTo>
                        <a:pt x="832" y="1944"/>
                        <a:pt x="878" y="1941"/>
                        <a:pt x="923" y="1935"/>
                      </a:cubicBezTo>
                      <a:cubicBezTo>
                        <a:pt x="1181" y="1900"/>
                        <a:pt x="1453" y="1771"/>
                        <a:pt x="1687" y="1572"/>
                      </a:cubicBezTo>
                      <a:cubicBezTo>
                        <a:pt x="1919" y="1373"/>
                        <a:pt x="2089" y="1126"/>
                        <a:pt x="2164" y="877"/>
                      </a:cubicBezTo>
                      <a:cubicBezTo>
                        <a:pt x="2243" y="613"/>
                        <a:pt x="2208" y="378"/>
                        <a:pt x="2066" y="212"/>
                      </a:cubicBezTo>
                      <a:cubicBezTo>
                        <a:pt x="1948" y="74"/>
                        <a:pt x="1771" y="1"/>
                        <a:pt x="155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2745625" y="3800563"/>
                  <a:ext cx="54000" cy="44325"/>
                </a:xfrm>
                <a:custGeom>
                  <a:avLst/>
                  <a:gdLst/>
                  <a:ahLst/>
                  <a:cxnLst/>
                  <a:rect l="l" t="t" r="r" b="b"/>
                  <a:pathLst>
                    <a:path w="2160" h="1773" extrusionOk="0">
                      <a:moveTo>
                        <a:pt x="1464" y="0"/>
                      </a:moveTo>
                      <a:cubicBezTo>
                        <a:pt x="1203" y="0"/>
                        <a:pt x="893" y="121"/>
                        <a:pt x="625" y="351"/>
                      </a:cubicBezTo>
                      <a:cubicBezTo>
                        <a:pt x="168" y="741"/>
                        <a:pt x="1" y="1297"/>
                        <a:pt x="254" y="1593"/>
                      </a:cubicBezTo>
                      <a:cubicBezTo>
                        <a:pt x="358" y="1714"/>
                        <a:pt x="515" y="1773"/>
                        <a:pt x="697" y="1773"/>
                      </a:cubicBezTo>
                      <a:cubicBezTo>
                        <a:pt x="958" y="1773"/>
                        <a:pt x="1269" y="1651"/>
                        <a:pt x="1537" y="1421"/>
                      </a:cubicBezTo>
                      <a:cubicBezTo>
                        <a:pt x="1994" y="1032"/>
                        <a:pt x="2160" y="475"/>
                        <a:pt x="1908" y="181"/>
                      </a:cubicBezTo>
                      <a:cubicBezTo>
                        <a:pt x="1804" y="59"/>
                        <a:pt x="1646" y="0"/>
                        <a:pt x="146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45950" y="3798413"/>
                  <a:ext cx="56075" cy="48625"/>
                </a:xfrm>
                <a:custGeom>
                  <a:avLst/>
                  <a:gdLst/>
                  <a:ahLst/>
                  <a:cxnLst/>
                  <a:rect l="l" t="t" r="r" b="b"/>
                  <a:pathLst>
                    <a:path w="2243" h="1945" extrusionOk="0">
                      <a:moveTo>
                        <a:pt x="1453" y="171"/>
                      </a:moveTo>
                      <a:cubicBezTo>
                        <a:pt x="1614" y="171"/>
                        <a:pt x="1746" y="223"/>
                        <a:pt x="1831" y="321"/>
                      </a:cubicBezTo>
                      <a:cubicBezTo>
                        <a:pt x="2051" y="581"/>
                        <a:pt x="1890" y="1083"/>
                        <a:pt x="1470" y="1443"/>
                      </a:cubicBezTo>
                      <a:cubicBezTo>
                        <a:pt x="1262" y="1621"/>
                        <a:pt x="1022" y="1736"/>
                        <a:pt x="796" y="1765"/>
                      </a:cubicBezTo>
                      <a:cubicBezTo>
                        <a:pt x="756" y="1770"/>
                        <a:pt x="718" y="1773"/>
                        <a:pt x="682" y="1773"/>
                      </a:cubicBezTo>
                      <a:cubicBezTo>
                        <a:pt x="520" y="1773"/>
                        <a:pt x="389" y="1721"/>
                        <a:pt x="305" y="1622"/>
                      </a:cubicBezTo>
                      <a:cubicBezTo>
                        <a:pt x="204" y="1502"/>
                        <a:pt x="181" y="1323"/>
                        <a:pt x="241" y="1117"/>
                      </a:cubicBezTo>
                      <a:cubicBezTo>
                        <a:pt x="307" y="898"/>
                        <a:pt x="459" y="680"/>
                        <a:pt x="667" y="502"/>
                      </a:cubicBezTo>
                      <a:cubicBezTo>
                        <a:pt x="876" y="324"/>
                        <a:pt x="1114" y="209"/>
                        <a:pt x="1341" y="179"/>
                      </a:cubicBezTo>
                      <a:cubicBezTo>
                        <a:pt x="1380" y="174"/>
                        <a:pt x="1416" y="171"/>
                        <a:pt x="1453" y="171"/>
                      </a:cubicBezTo>
                      <a:close/>
                      <a:moveTo>
                        <a:pt x="1454" y="1"/>
                      </a:moveTo>
                      <a:cubicBezTo>
                        <a:pt x="1411" y="1"/>
                        <a:pt x="1366" y="4"/>
                        <a:pt x="1319" y="10"/>
                      </a:cubicBezTo>
                      <a:cubicBezTo>
                        <a:pt x="1060" y="45"/>
                        <a:pt x="790" y="173"/>
                        <a:pt x="556" y="373"/>
                      </a:cubicBezTo>
                      <a:cubicBezTo>
                        <a:pt x="323" y="572"/>
                        <a:pt x="153" y="819"/>
                        <a:pt x="79" y="1068"/>
                      </a:cubicBezTo>
                      <a:cubicBezTo>
                        <a:pt x="0" y="1332"/>
                        <a:pt x="35" y="1568"/>
                        <a:pt x="176" y="1733"/>
                      </a:cubicBezTo>
                      <a:cubicBezTo>
                        <a:pt x="293" y="1871"/>
                        <a:pt x="471" y="1944"/>
                        <a:pt x="683" y="1944"/>
                      </a:cubicBezTo>
                      <a:cubicBezTo>
                        <a:pt x="726" y="1944"/>
                        <a:pt x="771" y="1941"/>
                        <a:pt x="817" y="1935"/>
                      </a:cubicBezTo>
                      <a:cubicBezTo>
                        <a:pt x="1076" y="1900"/>
                        <a:pt x="1347" y="1771"/>
                        <a:pt x="1580" y="1572"/>
                      </a:cubicBezTo>
                      <a:cubicBezTo>
                        <a:pt x="2072" y="1153"/>
                        <a:pt x="2242" y="542"/>
                        <a:pt x="1960" y="212"/>
                      </a:cubicBezTo>
                      <a:cubicBezTo>
                        <a:pt x="1843" y="74"/>
                        <a:pt x="1666" y="1"/>
                        <a:pt x="145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2719825" y="3784163"/>
                  <a:ext cx="54000" cy="44325"/>
                </a:xfrm>
                <a:custGeom>
                  <a:avLst/>
                  <a:gdLst/>
                  <a:ahLst/>
                  <a:cxnLst/>
                  <a:rect l="l" t="t" r="r" b="b"/>
                  <a:pathLst>
                    <a:path w="2160" h="1773" extrusionOk="0">
                      <a:moveTo>
                        <a:pt x="1463" y="0"/>
                      </a:moveTo>
                      <a:cubicBezTo>
                        <a:pt x="1202" y="0"/>
                        <a:pt x="892" y="121"/>
                        <a:pt x="623" y="351"/>
                      </a:cubicBezTo>
                      <a:cubicBezTo>
                        <a:pt x="166" y="741"/>
                        <a:pt x="1" y="1297"/>
                        <a:pt x="253" y="1593"/>
                      </a:cubicBezTo>
                      <a:cubicBezTo>
                        <a:pt x="356" y="1714"/>
                        <a:pt x="514" y="1773"/>
                        <a:pt x="695" y="1773"/>
                      </a:cubicBezTo>
                      <a:cubicBezTo>
                        <a:pt x="957" y="1773"/>
                        <a:pt x="1267" y="1651"/>
                        <a:pt x="1537" y="1421"/>
                      </a:cubicBezTo>
                      <a:cubicBezTo>
                        <a:pt x="1994" y="1033"/>
                        <a:pt x="2159" y="477"/>
                        <a:pt x="1907" y="181"/>
                      </a:cubicBezTo>
                      <a:cubicBezTo>
                        <a:pt x="1803" y="59"/>
                        <a:pt x="1645" y="0"/>
                        <a:pt x="146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2720100" y="3782038"/>
                  <a:ext cx="56075" cy="48525"/>
                </a:xfrm>
                <a:custGeom>
                  <a:avLst/>
                  <a:gdLst/>
                  <a:ahLst/>
                  <a:cxnLst/>
                  <a:rect l="l" t="t" r="r" b="b"/>
                  <a:pathLst>
                    <a:path w="2243" h="1941" extrusionOk="0">
                      <a:moveTo>
                        <a:pt x="1453" y="170"/>
                      </a:moveTo>
                      <a:cubicBezTo>
                        <a:pt x="1616" y="170"/>
                        <a:pt x="1748" y="222"/>
                        <a:pt x="1831" y="321"/>
                      </a:cubicBezTo>
                      <a:cubicBezTo>
                        <a:pt x="2053" y="580"/>
                        <a:pt x="1890" y="1083"/>
                        <a:pt x="1470" y="1441"/>
                      </a:cubicBezTo>
                      <a:cubicBezTo>
                        <a:pt x="1216" y="1658"/>
                        <a:pt x="925" y="1774"/>
                        <a:pt x="685" y="1774"/>
                      </a:cubicBezTo>
                      <a:cubicBezTo>
                        <a:pt x="529" y="1774"/>
                        <a:pt x="395" y="1725"/>
                        <a:pt x="307" y="1622"/>
                      </a:cubicBezTo>
                      <a:cubicBezTo>
                        <a:pt x="204" y="1502"/>
                        <a:pt x="181" y="1323"/>
                        <a:pt x="243" y="1116"/>
                      </a:cubicBezTo>
                      <a:cubicBezTo>
                        <a:pt x="308" y="897"/>
                        <a:pt x="459" y="679"/>
                        <a:pt x="668" y="501"/>
                      </a:cubicBezTo>
                      <a:cubicBezTo>
                        <a:pt x="876" y="324"/>
                        <a:pt x="1116" y="208"/>
                        <a:pt x="1342" y="178"/>
                      </a:cubicBezTo>
                      <a:cubicBezTo>
                        <a:pt x="1380" y="173"/>
                        <a:pt x="1418" y="170"/>
                        <a:pt x="1453" y="170"/>
                      </a:cubicBezTo>
                      <a:close/>
                      <a:moveTo>
                        <a:pt x="1455" y="0"/>
                      </a:moveTo>
                      <a:cubicBezTo>
                        <a:pt x="1411" y="0"/>
                        <a:pt x="1366" y="3"/>
                        <a:pt x="1319" y="9"/>
                      </a:cubicBezTo>
                      <a:cubicBezTo>
                        <a:pt x="1061" y="44"/>
                        <a:pt x="790" y="172"/>
                        <a:pt x="557" y="371"/>
                      </a:cubicBezTo>
                      <a:cubicBezTo>
                        <a:pt x="324" y="571"/>
                        <a:pt x="154" y="819"/>
                        <a:pt x="79" y="1067"/>
                      </a:cubicBezTo>
                      <a:cubicBezTo>
                        <a:pt x="0" y="1332"/>
                        <a:pt x="35" y="1567"/>
                        <a:pt x="176" y="1732"/>
                      </a:cubicBezTo>
                      <a:cubicBezTo>
                        <a:pt x="296" y="1874"/>
                        <a:pt x="478" y="1940"/>
                        <a:pt x="685" y="1940"/>
                      </a:cubicBezTo>
                      <a:cubicBezTo>
                        <a:pt x="967" y="1940"/>
                        <a:pt x="1297" y="1814"/>
                        <a:pt x="1581" y="1571"/>
                      </a:cubicBezTo>
                      <a:cubicBezTo>
                        <a:pt x="2072" y="1152"/>
                        <a:pt x="2243" y="541"/>
                        <a:pt x="1960" y="210"/>
                      </a:cubicBezTo>
                      <a:cubicBezTo>
                        <a:pt x="1843" y="73"/>
                        <a:pt x="1668" y="0"/>
                        <a:pt x="145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2698850" y="3779688"/>
                  <a:ext cx="43625" cy="35825"/>
                </a:xfrm>
                <a:custGeom>
                  <a:avLst/>
                  <a:gdLst/>
                  <a:ahLst/>
                  <a:cxnLst/>
                  <a:rect l="l" t="t" r="r" b="b"/>
                  <a:pathLst>
                    <a:path w="1745" h="1433" extrusionOk="0">
                      <a:moveTo>
                        <a:pt x="1182" y="1"/>
                      </a:moveTo>
                      <a:cubicBezTo>
                        <a:pt x="971" y="1"/>
                        <a:pt x="720" y="99"/>
                        <a:pt x="503" y="284"/>
                      </a:cubicBezTo>
                      <a:cubicBezTo>
                        <a:pt x="134" y="600"/>
                        <a:pt x="0" y="1048"/>
                        <a:pt x="204" y="1286"/>
                      </a:cubicBezTo>
                      <a:cubicBezTo>
                        <a:pt x="288" y="1385"/>
                        <a:pt x="416" y="1432"/>
                        <a:pt x="563" y="1432"/>
                      </a:cubicBezTo>
                      <a:cubicBezTo>
                        <a:pt x="774" y="1432"/>
                        <a:pt x="1025" y="1334"/>
                        <a:pt x="1242" y="1149"/>
                      </a:cubicBezTo>
                      <a:cubicBezTo>
                        <a:pt x="1611" y="834"/>
                        <a:pt x="1744" y="384"/>
                        <a:pt x="1541" y="146"/>
                      </a:cubicBezTo>
                      <a:cubicBezTo>
                        <a:pt x="1457" y="48"/>
                        <a:pt x="1329" y="1"/>
                        <a:pt x="118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2696375" y="3777538"/>
                  <a:ext cx="46275" cy="40075"/>
                </a:xfrm>
                <a:custGeom>
                  <a:avLst/>
                  <a:gdLst/>
                  <a:ahLst/>
                  <a:cxnLst/>
                  <a:rect l="l" t="t" r="r" b="b"/>
                  <a:pathLst>
                    <a:path w="1851" h="1603" extrusionOk="0">
                      <a:moveTo>
                        <a:pt x="1283" y="173"/>
                      </a:moveTo>
                      <a:cubicBezTo>
                        <a:pt x="1405" y="173"/>
                        <a:pt x="1508" y="209"/>
                        <a:pt x="1575" y="287"/>
                      </a:cubicBezTo>
                      <a:lnTo>
                        <a:pt x="1575" y="288"/>
                      </a:lnTo>
                      <a:cubicBezTo>
                        <a:pt x="1654" y="381"/>
                        <a:pt x="1670" y="520"/>
                        <a:pt x="1623" y="680"/>
                      </a:cubicBezTo>
                      <a:cubicBezTo>
                        <a:pt x="1572" y="854"/>
                        <a:pt x="1452" y="1027"/>
                        <a:pt x="1285" y="1170"/>
                      </a:cubicBezTo>
                      <a:cubicBezTo>
                        <a:pt x="1119" y="1311"/>
                        <a:pt x="928" y="1402"/>
                        <a:pt x="749" y="1427"/>
                      </a:cubicBezTo>
                      <a:cubicBezTo>
                        <a:pt x="719" y="1430"/>
                        <a:pt x="690" y="1432"/>
                        <a:pt x="662" y="1432"/>
                      </a:cubicBezTo>
                      <a:cubicBezTo>
                        <a:pt x="535" y="1432"/>
                        <a:pt x="432" y="1393"/>
                        <a:pt x="368" y="1317"/>
                      </a:cubicBezTo>
                      <a:cubicBezTo>
                        <a:pt x="198" y="1118"/>
                        <a:pt x="330" y="715"/>
                        <a:pt x="658" y="435"/>
                      </a:cubicBezTo>
                      <a:cubicBezTo>
                        <a:pt x="857" y="264"/>
                        <a:pt x="1092" y="173"/>
                        <a:pt x="1283" y="173"/>
                      </a:cubicBezTo>
                      <a:close/>
                      <a:moveTo>
                        <a:pt x="1281" y="0"/>
                      </a:moveTo>
                      <a:cubicBezTo>
                        <a:pt x="1051" y="0"/>
                        <a:pt x="783" y="105"/>
                        <a:pt x="547" y="305"/>
                      </a:cubicBezTo>
                      <a:cubicBezTo>
                        <a:pt x="137" y="655"/>
                        <a:pt x="0" y="1149"/>
                        <a:pt x="239" y="1428"/>
                      </a:cubicBezTo>
                      <a:cubicBezTo>
                        <a:pt x="336" y="1542"/>
                        <a:pt x="483" y="1603"/>
                        <a:pt x="659" y="1603"/>
                      </a:cubicBezTo>
                      <a:cubicBezTo>
                        <a:pt x="696" y="1603"/>
                        <a:pt x="732" y="1601"/>
                        <a:pt x="772" y="1595"/>
                      </a:cubicBezTo>
                      <a:cubicBezTo>
                        <a:pt x="983" y="1568"/>
                        <a:pt x="1204" y="1462"/>
                        <a:pt x="1396" y="1299"/>
                      </a:cubicBezTo>
                      <a:cubicBezTo>
                        <a:pt x="1587" y="1137"/>
                        <a:pt x="1725" y="933"/>
                        <a:pt x="1786" y="728"/>
                      </a:cubicBezTo>
                      <a:cubicBezTo>
                        <a:pt x="1851" y="511"/>
                        <a:pt x="1822" y="315"/>
                        <a:pt x="1704" y="177"/>
                      </a:cubicBezTo>
                      <a:cubicBezTo>
                        <a:pt x="1603" y="58"/>
                        <a:pt x="1452" y="0"/>
                        <a:pt x="128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2649425" y="3679813"/>
                  <a:ext cx="44100" cy="17675"/>
                </a:xfrm>
                <a:custGeom>
                  <a:avLst/>
                  <a:gdLst/>
                  <a:ahLst/>
                  <a:cxnLst/>
                  <a:rect l="l" t="t" r="r" b="b"/>
                  <a:pathLst>
                    <a:path w="1764" h="707" extrusionOk="0">
                      <a:moveTo>
                        <a:pt x="1667" y="1"/>
                      </a:moveTo>
                      <a:cubicBezTo>
                        <a:pt x="1657" y="1"/>
                        <a:pt x="1648" y="2"/>
                        <a:pt x="1639" y="5"/>
                      </a:cubicBezTo>
                      <a:lnTo>
                        <a:pt x="69" y="540"/>
                      </a:lnTo>
                      <a:cubicBezTo>
                        <a:pt x="23" y="555"/>
                        <a:pt x="0" y="604"/>
                        <a:pt x="16" y="649"/>
                      </a:cubicBezTo>
                      <a:cubicBezTo>
                        <a:pt x="28" y="684"/>
                        <a:pt x="61" y="707"/>
                        <a:pt x="96" y="707"/>
                      </a:cubicBezTo>
                      <a:cubicBezTo>
                        <a:pt x="105" y="707"/>
                        <a:pt x="114" y="704"/>
                        <a:pt x="123" y="702"/>
                      </a:cubicBezTo>
                      <a:lnTo>
                        <a:pt x="1695" y="166"/>
                      </a:lnTo>
                      <a:cubicBezTo>
                        <a:pt x="1739" y="151"/>
                        <a:pt x="1763" y="103"/>
                        <a:pt x="1748" y="59"/>
                      </a:cubicBezTo>
                      <a:cubicBezTo>
                        <a:pt x="1736" y="23"/>
                        <a:pt x="1702" y="1"/>
                        <a:pt x="166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2663550" y="3668488"/>
                  <a:ext cx="16750" cy="17700"/>
                </a:xfrm>
                <a:custGeom>
                  <a:avLst/>
                  <a:gdLst/>
                  <a:ahLst/>
                  <a:cxnLst/>
                  <a:rect l="l" t="t" r="r" b="b"/>
                  <a:pathLst>
                    <a:path w="670" h="708" extrusionOk="0">
                      <a:moveTo>
                        <a:pt x="95" y="1"/>
                      </a:moveTo>
                      <a:cubicBezTo>
                        <a:pt x="75" y="1"/>
                        <a:pt x="54" y="8"/>
                        <a:pt x="38" y="23"/>
                      </a:cubicBezTo>
                      <a:cubicBezTo>
                        <a:pt x="3" y="53"/>
                        <a:pt x="0" y="108"/>
                        <a:pt x="31" y="143"/>
                      </a:cubicBezTo>
                      <a:lnTo>
                        <a:pt x="512" y="679"/>
                      </a:lnTo>
                      <a:cubicBezTo>
                        <a:pt x="529" y="697"/>
                        <a:pt x="551" y="707"/>
                        <a:pt x="576" y="707"/>
                      </a:cubicBezTo>
                      <a:cubicBezTo>
                        <a:pt x="595" y="707"/>
                        <a:pt x="615" y="700"/>
                        <a:pt x="632" y="686"/>
                      </a:cubicBezTo>
                      <a:cubicBezTo>
                        <a:pt x="667" y="654"/>
                        <a:pt x="670" y="601"/>
                        <a:pt x="638" y="565"/>
                      </a:cubicBezTo>
                      <a:lnTo>
                        <a:pt x="158" y="29"/>
                      </a:lnTo>
                      <a:cubicBezTo>
                        <a:pt x="141" y="10"/>
                        <a:pt x="118" y="1"/>
                        <a:pt x="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2673875" y="3697813"/>
                  <a:ext cx="44025" cy="31650"/>
                </a:xfrm>
                <a:custGeom>
                  <a:avLst/>
                  <a:gdLst/>
                  <a:ahLst/>
                  <a:cxnLst/>
                  <a:rect l="l" t="t" r="r" b="b"/>
                  <a:pathLst>
                    <a:path w="1761" h="1266" extrusionOk="0">
                      <a:moveTo>
                        <a:pt x="892" y="0"/>
                      </a:moveTo>
                      <a:cubicBezTo>
                        <a:pt x="732" y="0"/>
                        <a:pt x="550" y="69"/>
                        <a:pt x="361" y="237"/>
                      </a:cubicBezTo>
                      <a:cubicBezTo>
                        <a:pt x="0" y="559"/>
                        <a:pt x="5" y="927"/>
                        <a:pt x="222" y="1122"/>
                      </a:cubicBezTo>
                      <a:cubicBezTo>
                        <a:pt x="319" y="1211"/>
                        <a:pt x="460" y="1265"/>
                        <a:pt x="631" y="1265"/>
                      </a:cubicBezTo>
                      <a:cubicBezTo>
                        <a:pt x="731" y="1265"/>
                        <a:pt x="843" y="1246"/>
                        <a:pt x="961" y="1204"/>
                      </a:cubicBezTo>
                      <a:cubicBezTo>
                        <a:pt x="1761" y="924"/>
                        <a:pt x="1478" y="0"/>
                        <a:pt x="8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725000" y="3691663"/>
                  <a:ext cx="29750" cy="28750"/>
                </a:xfrm>
                <a:custGeom>
                  <a:avLst/>
                  <a:gdLst/>
                  <a:ahLst/>
                  <a:cxnLst/>
                  <a:rect l="l" t="t" r="r" b="b"/>
                  <a:pathLst>
                    <a:path w="1190" h="1150" extrusionOk="0">
                      <a:moveTo>
                        <a:pt x="534" y="0"/>
                      </a:moveTo>
                      <a:cubicBezTo>
                        <a:pt x="316" y="0"/>
                        <a:pt x="97" y="155"/>
                        <a:pt x="49" y="535"/>
                      </a:cubicBezTo>
                      <a:cubicBezTo>
                        <a:pt x="0" y="922"/>
                        <a:pt x="197" y="1145"/>
                        <a:pt x="434" y="1150"/>
                      </a:cubicBezTo>
                      <a:cubicBezTo>
                        <a:pt x="437" y="1150"/>
                        <a:pt x="439" y="1150"/>
                        <a:pt x="441" y="1150"/>
                      </a:cubicBezTo>
                      <a:cubicBezTo>
                        <a:pt x="609" y="1150"/>
                        <a:pt x="796" y="1040"/>
                        <a:pt x="931" y="805"/>
                      </a:cubicBezTo>
                      <a:cubicBezTo>
                        <a:pt x="1190" y="349"/>
                        <a:pt x="863" y="0"/>
                        <a:pt x="53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2731250" y="3512188"/>
                  <a:ext cx="21125" cy="17600"/>
                </a:xfrm>
                <a:custGeom>
                  <a:avLst/>
                  <a:gdLst/>
                  <a:ahLst/>
                  <a:cxnLst/>
                  <a:rect l="l" t="t" r="r" b="b"/>
                  <a:pathLst>
                    <a:path w="845" h="704" extrusionOk="0">
                      <a:moveTo>
                        <a:pt x="578" y="1"/>
                      </a:moveTo>
                      <a:cubicBezTo>
                        <a:pt x="485" y="1"/>
                        <a:pt x="360" y="61"/>
                        <a:pt x="219" y="214"/>
                      </a:cubicBezTo>
                      <a:cubicBezTo>
                        <a:pt x="19" y="430"/>
                        <a:pt x="1" y="612"/>
                        <a:pt x="99" y="677"/>
                      </a:cubicBezTo>
                      <a:cubicBezTo>
                        <a:pt x="124" y="694"/>
                        <a:pt x="156" y="703"/>
                        <a:pt x="195" y="703"/>
                      </a:cubicBezTo>
                      <a:cubicBezTo>
                        <a:pt x="266" y="703"/>
                        <a:pt x="358" y="673"/>
                        <a:pt x="465" y="605"/>
                      </a:cubicBezTo>
                      <a:cubicBezTo>
                        <a:pt x="844" y="367"/>
                        <a:pt x="807" y="1"/>
                        <a:pt x="57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2702850" y="3540013"/>
                  <a:ext cx="10725" cy="8900"/>
                </a:xfrm>
                <a:custGeom>
                  <a:avLst/>
                  <a:gdLst/>
                  <a:ahLst/>
                  <a:cxnLst/>
                  <a:rect l="l" t="t" r="r" b="b"/>
                  <a:pathLst>
                    <a:path w="429" h="356" extrusionOk="0">
                      <a:moveTo>
                        <a:pt x="293" y="1"/>
                      </a:moveTo>
                      <a:cubicBezTo>
                        <a:pt x="246" y="1"/>
                        <a:pt x="183" y="31"/>
                        <a:pt x="112" y="108"/>
                      </a:cubicBezTo>
                      <a:cubicBezTo>
                        <a:pt x="10" y="217"/>
                        <a:pt x="1" y="310"/>
                        <a:pt x="51" y="343"/>
                      </a:cubicBezTo>
                      <a:cubicBezTo>
                        <a:pt x="63" y="351"/>
                        <a:pt x="80" y="356"/>
                        <a:pt x="100" y="356"/>
                      </a:cubicBezTo>
                      <a:cubicBezTo>
                        <a:pt x="136" y="356"/>
                        <a:pt x="182" y="341"/>
                        <a:pt x="236" y="307"/>
                      </a:cubicBezTo>
                      <a:cubicBezTo>
                        <a:pt x="429" y="186"/>
                        <a:pt x="409" y="1"/>
                        <a:pt x="29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3"/>
                <p:cNvSpPr/>
                <p:nvPr/>
              </p:nvSpPr>
              <p:spPr>
                <a:xfrm>
                  <a:off x="2720578" y="3555463"/>
                  <a:ext cx="13525" cy="6325"/>
                </a:xfrm>
                <a:custGeom>
                  <a:avLst/>
                  <a:gdLst/>
                  <a:ahLst/>
                  <a:cxnLst/>
                  <a:rect l="l" t="t" r="r" b="b"/>
                  <a:pathLst>
                    <a:path w="541" h="253" extrusionOk="0">
                      <a:moveTo>
                        <a:pt x="317" y="1"/>
                      </a:moveTo>
                      <a:cubicBezTo>
                        <a:pt x="285" y="1"/>
                        <a:pt x="247" y="6"/>
                        <a:pt x="202" y="18"/>
                      </a:cubicBezTo>
                      <a:cubicBezTo>
                        <a:pt x="58" y="56"/>
                        <a:pt x="0" y="129"/>
                        <a:pt x="24" y="184"/>
                      </a:cubicBezTo>
                      <a:cubicBezTo>
                        <a:pt x="43" y="223"/>
                        <a:pt x="102" y="252"/>
                        <a:pt x="202" y="252"/>
                      </a:cubicBezTo>
                      <a:cubicBezTo>
                        <a:pt x="479" y="252"/>
                        <a:pt x="541" y="1"/>
                        <a:pt x="31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3"/>
                <p:cNvSpPr/>
                <p:nvPr/>
              </p:nvSpPr>
              <p:spPr>
                <a:xfrm>
                  <a:off x="3032875" y="4188963"/>
                  <a:ext cx="39150" cy="54050"/>
                </a:xfrm>
                <a:custGeom>
                  <a:avLst/>
                  <a:gdLst/>
                  <a:ahLst/>
                  <a:cxnLst/>
                  <a:rect l="l" t="t" r="r" b="b"/>
                  <a:pathLst>
                    <a:path w="1566" h="2162" extrusionOk="0">
                      <a:moveTo>
                        <a:pt x="873" y="0"/>
                      </a:moveTo>
                      <a:cubicBezTo>
                        <a:pt x="512" y="0"/>
                        <a:pt x="168" y="419"/>
                        <a:pt x="87" y="980"/>
                      </a:cubicBezTo>
                      <a:cubicBezTo>
                        <a:pt x="0" y="1573"/>
                        <a:pt x="242" y="2100"/>
                        <a:pt x="626" y="2156"/>
                      </a:cubicBezTo>
                      <a:cubicBezTo>
                        <a:pt x="648" y="2160"/>
                        <a:pt x="670" y="2161"/>
                        <a:pt x="693" y="2161"/>
                      </a:cubicBezTo>
                      <a:cubicBezTo>
                        <a:pt x="1053" y="2161"/>
                        <a:pt x="1397" y="1742"/>
                        <a:pt x="1479" y="1183"/>
                      </a:cubicBezTo>
                      <a:cubicBezTo>
                        <a:pt x="1565" y="588"/>
                        <a:pt x="1324" y="61"/>
                        <a:pt x="940" y="5"/>
                      </a:cubicBezTo>
                      <a:cubicBezTo>
                        <a:pt x="917" y="2"/>
                        <a:pt x="895" y="0"/>
                        <a:pt x="8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3"/>
                <p:cNvSpPr/>
                <p:nvPr/>
              </p:nvSpPr>
              <p:spPr>
                <a:xfrm>
                  <a:off x="3030600" y="4186838"/>
                  <a:ext cx="43700" cy="58325"/>
                </a:xfrm>
                <a:custGeom>
                  <a:avLst/>
                  <a:gdLst/>
                  <a:ahLst/>
                  <a:cxnLst/>
                  <a:rect l="l" t="t" r="r" b="b"/>
                  <a:pathLst>
                    <a:path w="1748" h="2333" extrusionOk="0">
                      <a:moveTo>
                        <a:pt x="964" y="171"/>
                      </a:moveTo>
                      <a:cubicBezTo>
                        <a:pt x="982" y="171"/>
                        <a:pt x="1000" y="172"/>
                        <a:pt x="1019" y="175"/>
                      </a:cubicBezTo>
                      <a:cubicBezTo>
                        <a:pt x="1356" y="224"/>
                        <a:pt x="1565" y="708"/>
                        <a:pt x="1486" y="1256"/>
                      </a:cubicBezTo>
                      <a:cubicBezTo>
                        <a:pt x="1410" y="1773"/>
                        <a:pt x="1099" y="2162"/>
                        <a:pt x="782" y="2162"/>
                      </a:cubicBezTo>
                      <a:cubicBezTo>
                        <a:pt x="764" y="2162"/>
                        <a:pt x="747" y="2160"/>
                        <a:pt x="729" y="2158"/>
                      </a:cubicBezTo>
                      <a:cubicBezTo>
                        <a:pt x="392" y="2109"/>
                        <a:pt x="182" y="1623"/>
                        <a:pt x="261" y="1077"/>
                      </a:cubicBezTo>
                      <a:cubicBezTo>
                        <a:pt x="301" y="805"/>
                        <a:pt x="405" y="562"/>
                        <a:pt x="557" y="389"/>
                      </a:cubicBezTo>
                      <a:cubicBezTo>
                        <a:pt x="682" y="247"/>
                        <a:pt x="824" y="171"/>
                        <a:pt x="964" y="171"/>
                      </a:cubicBezTo>
                      <a:close/>
                      <a:moveTo>
                        <a:pt x="967" y="0"/>
                      </a:moveTo>
                      <a:cubicBezTo>
                        <a:pt x="778" y="0"/>
                        <a:pt x="589" y="95"/>
                        <a:pt x="428" y="277"/>
                      </a:cubicBezTo>
                      <a:cubicBezTo>
                        <a:pt x="257" y="474"/>
                        <a:pt x="138" y="749"/>
                        <a:pt x="93" y="1053"/>
                      </a:cubicBezTo>
                      <a:cubicBezTo>
                        <a:pt x="0" y="1692"/>
                        <a:pt x="275" y="2264"/>
                        <a:pt x="704" y="2326"/>
                      </a:cubicBezTo>
                      <a:cubicBezTo>
                        <a:pt x="730" y="2331"/>
                        <a:pt x="756" y="2332"/>
                        <a:pt x="782" y="2332"/>
                      </a:cubicBezTo>
                      <a:cubicBezTo>
                        <a:pt x="1184" y="2332"/>
                        <a:pt x="1567" y="1882"/>
                        <a:pt x="1655" y="1280"/>
                      </a:cubicBezTo>
                      <a:cubicBezTo>
                        <a:pt x="1747" y="640"/>
                        <a:pt x="1473" y="69"/>
                        <a:pt x="1043" y="5"/>
                      </a:cubicBezTo>
                      <a:cubicBezTo>
                        <a:pt x="1018" y="2"/>
                        <a:pt x="992" y="0"/>
                        <a:pt x="96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3"/>
                <p:cNvSpPr/>
                <p:nvPr/>
              </p:nvSpPr>
              <p:spPr>
                <a:xfrm>
                  <a:off x="3002325" y="4193788"/>
                  <a:ext cx="39150" cy="54050"/>
                </a:xfrm>
                <a:custGeom>
                  <a:avLst/>
                  <a:gdLst/>
                  <a:ahLst/>
                  <a:cxnLst/>
                  <a:rect l="l" t="t" r="r" b="b"/>
                  <a:pathLst>
                    <a:path w="1566" h="2162" extrusionOk="0">
                      <a:moveTo>
                        <a:pt x="873" y="0"/>
                      </a:moveTo>
                      <a:cubicBezTo>
                        <a:pt x="512" y="0"/>
                        <a:pt x="168" y="419"/>
                        <a:pt x="87" y="980"/>
                      </a:cubicBezTo>
                      <a:cubicBezTo>
                        <a:pt x="0" y="1573"/>
                        <a:pt x="241" y="2100"/>
                        <a:pt x="626" y="2156"/>
                      </a:cubicBezTo>
                      <a:cubicBezTo>
                        <a:pt x="648" y="2159"/>
                        <a:pt x="670" y="2161"/>
                        <a:pt x="693" y="2161"/>
                      </a:cubicBezTo>
                      <a:cubicBezTo>
                        <a:pt x="1053" y="2161"/>
                        <a:pt x="1397" y="1742"/>
                        <a:pt x="1479" y="1183"/>
                      </a:cubicBezTo>
                      <a:cubicBezTo>
                        <a:pt x="1565" y="588"/>
                        <a:pt x="1324" y="61"/>
                        <a:pt x="940" y="5"/>
                      </a:cubicBezTo>
                      <a:cubicBezTo>
                        <a:pt x="917" y="2"/>
                        <a:pt x="895" y="0"/>
                        <a:pt x="8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3"/>
                <p:cNvSpPr/>
                <p:nvPr/>
              </p:nvSpPr>
              <p:spPr>
                <a:xfrm>
                  <a:off x="3001175" y="4191438"/>
                  <a:ext cx="41275" cy="58350"/>
                </a:xfrm>
                <a:custGeom>
                  <a:avLst/>
                  <a:gdLst/>
                  <a:ahLst/>
                  <a:cxnLst/>
                  <a:rect l="l" t="t" r="r" b="b"/>
                  <a:pathLst>
                    <a:path w="1651" h="2334" extrusionOk="0">
                      <a:moveTo>
                        <a:pt x="914" y="172"/>
                      </a:moveTo>
                      <a:cubicBezTo>
                        <a:pt x="933" y="172"/>
                        <a:pt x="951" y="173"/>
                        <a:pt x="971" y="175"/>
                      </a:cubicBezTo>
                      <a:cubicBezTo>
                        <a:pt x="1127" y="198"/>
                        <a:pt x="1262" y="319"/>
                        <a:pt x="1352" y="513"/>
                      </a:cubicBezTo>
                      <a:cubicBezTo>
                        <a:pt x="1446" y="721"/>
                        <a:pt x="1476" y="986"/>
                        <a:pt x="1437" y="1256"/>
                      </a:cubicBezTo>
                      <a:cubicBezTo>
                        <a:pt x="1387" y="1602"/>
                        <a:pt x="1232" y="1901"/>
                        <a:pt x="1021" y="2059"/>
                      </a:cubicBezTo>
                      <a:cubicBezTo>
                        <a:pt x="928" y="2127"/>
                        <a:pt x="831" y="2163"/>
                        <a:pt x="736" y="2163"/>
                      </a:cubicBezTo>
                      <a:cubicBezTo>
                        <a:pt x="717" y="2163"/>
                        <a:pt x="699" y="2162"/>
                        <a:pt x="681" y="2159"/>
                      </a:cubicBezTo>
                      <a:cubicBezTo>
                        <a:pt x="524" y="2136"/>
                        <a:pt x="389" y="2016"/>
                        <a:pt x="300" y="1821"/>
                      </a:cubicBezTo>
                      <a:cubicBezTo>
                        <a:pt x="204" y="1613"/>
                        <a:pt x="174" y="1350"/>
                        <a:pt x="213" y="1078"/>
                      </a:cubicBezTo>
                      <a:cubicBezTo>
                        <a:pt x="289" y="560"/>
                        <a:pt x="596" y="172"/>
                        <a:pt x="914" y="172"/>
                      </a:cubicBezTo>
                      <a:close/>
                      <a:moveTo>
                        <a:pt x="917" y="1"/>
                      </a:moveTo>
                      <a:cubicBezTo>
                        <a:pt x="512" y="1"/>
                        <a:pt x="133" y="453"/>
                        <a:pt x="45" y="1052"/>
                      </a:cubicBezTo>
                      <a:cubicBezTo>
                        <a:pt x="0" y="1356"/>
                        <a:pt x="35" y="1655"/>
                        <a:pt x="145" y="1892"/>
                      </a:cubicBezTo>
                      <a:cubicBezTo>
                        <a:pt x="259" y="2141"/>
                        <a:pt x="441" y="2296"/>
                        <a:pt x="656" y="2328"/>
                      </a:cubicBezTo>
                      <a:cubicBezTo>
                        <a:pt x="682" y="2331"/>
                        <a:pt x="709" y="2334"/>
                        <a:pt x="735" y="2334"/>
                      </a:cubicBezTo>
                      <a:cubicBezTo>
                        <a:pt x="867" y="2334"/>
                        <a:pt x="999" y="2287"/>
                        <a:pt x="1122" y="2194"/>
                      </a:cubicBezTo>
                      <a:cubicBezTo>
                        <a:pt x="1368" y="2010"/>
                        <a:pt x="1549" y="1669"/>
                        <a:pt x="1605" y="1282"/>
                      </a:cubicBezTo>
                      <a:cubicBezTo>
                        <a:pt x="1651" y="978"/>
                        <a:pt x="1614" y="679"/>
                        <a:pt x="1506" y="442"/>
                      </a:cubicBezTo>
                      <a:cubicBezTo>
                        <a:pt x="1393" y="193"/>
                        <a:pt x="1210" y="38"/>
                        <a:pt x="995" y="6"/>
                      </a:cubicBezTo>
                      <a:cubicBezTo>
                        <a:pt x="969" y="3"/>
                        <a:pt x="943" y="1"/>
                        <a:pt x="91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3"/>
                <p:cNvSpPr/>
                <p:nvPr/>
              </p:nvSpPr>
              <p:spPr>
                <a:xfrm>
                  <a:off x="2972075" y="4198438"/>
                  <a:ext cx="39150" cy="54100"/>
                </a:xfrm>
                <a:custGeom>
                  <a:avLst/>
                  <a:gdLst/>
                  <a:ahLst/>
                  <a:cxnLst/>
                  <a:rect l="l" t="t" r="r" b="b"/>
                  <a:pathLst>
                    <a:path w="1566" h="2164" extrusionOk="0">
                      <a:moveTo>
                        <a:pt x="873" y="1"/>
                      </a:moveTo>
                      <a:cubicBezTo>
                        <a:pt x="512" y="1"/>
                        <a:pt x="168" y="421"/>
                        <a:pt x="87" y="980"/>
                      </a:cubicBezTo>
                      <a:cubicBezTo>
                        <a:pt x="0" y="1574"/>
                        <a:pt x="241" y="2102"/>
                        <a:pt x="626" y="2158"/>
                      </a:cubicBezTo>
                      <a:cubicBezTo>
                        <a:pt x="648" y="2162"/>
                        <a:pt x="670" y="2163"/>
                        <a:pt x="692" y="2163"/>
                      </a:cubicBezTo>
                      <a:cubicBezTo>
                        <a:pt x="1053" y="2163"/>
                        <a:pt x="1397" y="1743"/>
                        <a:pt x="1479" y="1184"/>
                      </a:cubicBezTo>
                      <a:cubicBezTo>
                        <a:pt x="1565" y="590"/>
                        <a:pt x="1324" y="62"/>
                        <a:pt x="940" y="6"/>
                      </a:cubicBezTo>
                      <a:cubicBezTo>
                        <a:pt x="918" y="2"/>
                        <a:pt x="895" y="1"/>
                        <a:pt x="87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3"/>
                <p:cNvSpPr/>
                <p:nvPr/>
              </p:nvSpPr>
              <p:spPr>
                <a:xfrm>
                  <a:off x="2970925" y="4196138"/>
                  <a:ext cx="41275" cy="58325"/>
                </a:xfrm>
                <a:custGeom>
                  <a:avLst/>
                  <a:gdLst/>
                  <a:ahLst/>
                  <a:cxnLst/>
                  <a:rect l="l" t="t" r="r" b="b"/>
                  <a:pathLst>
                    <a:path w="1651" h="2333" extrusionOk="0">
                      <a:moveTo>
                        <a:pt x="916" y="171"/>
                      </a:moveTo>
                      <a:cubicBezTo>
                        <a:pt x="934" y="171"/>
                        <a:pt x="952" y="172"/>
                        <a:pt x="971" y="175"/>
                      </a:cubicBezTo>
                      <a:cubicBezTo>
                        <a:pt x="1127" y="198"/>
                        <a:pt x="1262" y="318"/>
                        <a:pt x="1352" y="512"/>
                      </a:cubicBezTo>
                      <a:cubicBezTo>
                        <a:pt x="1447" y="720"/>
                        <a:pt x="1478" y="984"/>
                        <a:pt x="1438" y="1256"/>
                      </a:cubicBezTo>
                      <a:cubicBezTo>
                        <a:pt x="1397" y="1528"/>
                        <a:pt x="1294" y="1771"/>
                        <a:pt x="1144" y="1942"/>
                      </a:cubicBezTo>
                      <a:cubicBezTo>
                        <a:pt x="1018" y="2086"/>
                        <a:pt x="875" y="2162"/>
                        <a:pt x="735" y="2162"/>
                      </a:cubicBezTo>
                      <a:cubicBezTo>
                        <a:pt x="717" y="2162"/>
                        <a:pt x="699" y="2160"/>
                        <a:pt x="681" y="2158"/>
                      </a:cubicBezTo>
                      <a:cubicBezTo>
                        <a:pt x="524" y="2135"/>
                        <a:pt x="389" y="2015"/>
                        <a:pt x="300" y="1819"/>
                      </a:cubicBezTo>
                      <a:cubicBezTo>
                        <a:pt x="205" y="1613"/>
                        <a:pt x="174" y="1349"/>
                        <a:pt x="215" y="1077"/>
                      </a:cubicBezTo>
                      <a:cubicBezTo>
                        <a:pt x="265" y="732"/>
                        <a:pt x="420" y="433"/>
                        <a:pt x="631" y="275"/>
                      </a:cubicBezTo>
                      <a:cubicBezTo>
                        <a:pt x="723" y="205"/>
                        <a:pt x="820" y="171"/>
                        <a:pt x="916" y="171"/>
                      </a:cubicBezTo>
                      <a:close/>
                      <a:moveTo>
                        <a:pt x="913" y="0"/>
                      </a:moveTo>
                      <a:cubicBezTo>
                        <a:pt x="782" y="0"/>
                        <a:pt x="651" y="48"/>
                        <a:pt x="529" y="139"/>
                      </a:cubicBezTo>
                      <a:cubicBezTo>
                        <a:pt x="283" y="322"/>
                        <a:pt x="102" y="664"/>
                        <a:pt x="45" y="1053"/>
                      </a:cubicBezTo>
                      <a:cubicBezTo>
                        <a:pt x="1" y="1356"/>
                        <a:pt x="35" y="1654"/>
                        <a:pt x="145" y="1891"/>
                      </a:cubicBezTo>
                      <a:cubicBezTo>
                        <a:pt x="259" y="2141"/>
                        <a:pt x="441" y="2294"/>
                        <a:pt x="656" y="2326"/>
                      </a:cubicBezTo>
                      <a:cubicBezTo>
                        <a:pt x="684" y="2331"/>
                        <a:pt x="710" y="2332"/>
                        <a:pt x="737" y="2332"/>
                      </a:cubicBezTo>
                      <a:cubicBezTo>
                        <a:pt x="925" y="2332"/>
                        <a:pt x="1113" y="2237"/>
                        <a:pt x="1271" y="2055"/>
                      </a:cubicBezTo>
                      <a:cubicBezTo>
                        <a:pt x="1443" y="1859"/>
                        <a:pt x="1563" y="1584"/>
                        <a:pt x="1607" y="1280"/>
                      </a:cubicBezTo>
                      <a:cubicBezTo>
                        <a:pt x="1651" y="977"/>
                        <a:pt x="1616" y="679"/>
                        <a:pt x="1507" y="442"/>
                      </a:cubicBezTo>
                      <a:cubicBezTo>
                        <a:pt x="1393" y="192"/>
                        <a:pt x="1210" y="37"/>
                        <a:pt x="995" y="7"/>
                      </a:cubicBezTo>
                      <a:cubicBezTo>
                        <a:pt x="968" y="2"/>
                        <a:pt x="940" y="0"/>
                        <a:pt x="91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3"/>
                <p:cNvSpPr/>
                <p:nvPr/>
              </p:nvSpPr>
              <p:spPr>
                <a:xfrm>
                  <a:off x="2950325" y="4214113"/>
                  <a:ext cx="31625" cy="43675"/>
                </a:xfrm>
                <a:custGeom>
                  <a:avLst/>
                  <a:gdLst/>
                  <a:ahLst/>
                  <a:cxnLst/>
                  <a:rect l="l" t="t" r="r" b="b"/>
                  <a:pathLst>
                    <a:path w="1265" h="1747" extrusionOk="0">
                      <a:moveTo>
                        <a:pt x="705" y="0"/>
                      </a:moveTo>
                      <a:cubicBezTo>
                        <a:pt x="414" y="0"/>
                        <a:pt x="136" y="339"/>
                        <a:pt x="70" y="792"/>
                      </a:cubicBezTo>
                      <a:cubicBezTo>
                        <a:pt x="0" y="1272"/>
                        <a:pt x="195" y="1697"/>
                        <a:pt x="506" y="1742"/>
                      </a:cubicBezTo>
                      <a:cubicBezTo>
                        <a:pt x="524" y="1745"/>
                        <a:pt x="542" y="1746"/>
                        <a:pt x="560" y="1746"/>
                      </a:cubicBezTo>
                      <a:cubicBezTo>
                        <a:pt x="851" y="1746"/>
                        <a:pt x="1129" y="1408"/>
                        <a:pt x="1195" y="956"/>
                      </a:cubicBezTo>
                      <a:cubicBezTo>
                        <a:pt x="1265" y="476"/>
                        <a:pt x="1070" y="50"/>
                        <a:pt x="759" y="4"/>
                      </a:cubicBezTo>
                      <a:cubicBezTo>
                        <a:pt x="741" y="1"/>
                        <a:pt x="723" y="0"/>
                        <a:pt x="70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3"/>
                <p:cNvSpPr/>
                <p:nvPr/>
              </p:nvSpPr>
              <p:spPr>
                <a:xfrm>
                  <a:off x="2948000" y="4211988"/>
                  <a:ext cx="36275" cy="47925"/>
                </a:xfrm>
                <a:custGeom>
                  <a:avLst/>
                  <a:gdLst/>
                  <a:ahLst/>
                  <a:cxnLst/>
                  <a:rect l="l" t="t" r="r" b="b"/>
                  <a:pathLst>
                    <a:path w="1451" h="1917" extrusionOk="0">
                      <a:moveTo>
                        <a:pt x="798" y="171"/>
                      </a:moveTo>
                      <a:cubicBezTo>
                        <a:pt x="813" y="171"/>
                        <a:pt x="826" y="173"/>
                        <a:pt x="840" y="174"/>
                      </a:cubicBezTo>
                      <a:cubicBezTo>
                        <a:pt x="1100" y="212"/>
                        <a:pt x="1265" y="604"/>
                        <a:pt x="1203" y="1029"/>
                      </a:cubicBezTo>
                      <a:cubicBezTo>
                        <a:pt x="1145" y="1433"/>
                        <a:pt x="894" y="1746"/>
                        <a:pt x="649" y="1746"/>
                      </a:cubicBezTo>
                      <a:cubicBezTo>
                        <a:pt x="636" y="1746"/>
                        <a:pt x="624" y="1746"/>
                        <a:pt x="611" y="1744"/>
                      </a:cubicBezTo>
                      <a:cubicBezTo>
                        <a:pt x="351" y="1706"/>
                        <a:pt x="186" y="1314"/>
                        <a:pt x="248" y="889"/>
                      </a:cubicBezTo>
                      <a:cubicBezTo>
                        <a:pt x="278" y="674"/>
                        <a:pt x="362" y="479"/>
                        <a:pt x="482" y="343"/>
                      </a:cubicBezTo>
                      <a:cubicBezTo>
                        <a:pt x="579" y="230"/>
                        <a:pt x="691" y="171"/>
                        <a:pt x="798" y="171"/>
                      </a:cubicBezTo>
                      <a:close/>
                      <a:moveTo>
                        <a:pt x="798" y="1"/>
                      </a:moveTo>
                      <a:cubicBezTo>
                        <a:pt x="641" y="1"/>
                        <a:pt x="485" y="80"/>
                        <a:pt x="354" y="230"/>
                      </a:cubicBezTo>
                      <a:cubicBezTo>
                        <a:pt x="213" y="391"/>
                        <a:pt x="114" y="616"/>
                        <a:pt x="80" y="865"/>
                      </a:cubicBezTo>
                      <a:cubicBezTo>
                        <a:pt x="1" y="1399"/>
                        <a:pt x="224" y="1859"/>
                        <a:pt x="587" y="1912"/>
                      </a:cubicBezTo>
                      <a:cubicBezTo>
                        <a:pt x="609" y="1915"/>
                        <a:pt x="632" y="1917"/>
                        <a:pt x="653" y="1917"/>
                      </a:cubicBezTo>
                      <a:cubicBezTo>
                        <a:pt x="990" y="1917"/>
                        <a:pt x="1299" y="1554"/>
                        <a:pt x="1373" y="1053"/>
                      </a:cubicBezTo>
                      <a:cubicBezTo>
                        <a:pt x="1450" y="519"/>
                        <a:pt x="1227" y="59"/>
                        <a:pt x="864" y="6"/>
                      </a:cubicBezTo>
                      <a:cubicBezTo>
                        <a:pt x="842" y="2"/>
                        <a:pt x="820" y="1"/>
                        <a:pt x="79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3"/>
                <p:cNvSpPr/>
                <p:nvPr/>
              </p:nvSpPr>
              <p:spPr>
                <a:xfrm>
                  <a:off x="2647225" y="4188838"/>
                  <a:ext cx="39200" cy="54050"/>
                </a:xfrm>
                <a:custGeom>
                  <a:avLst/>
                  <a:gdLst/>
                  <a:ahLst/>
                  <a:cxnLst/>
                  <a:rect l="l" t="t" r="r" b="b"/>
                  <a:pathLst>
                    <a:path w="1568" h="2162" extrusionOk="0">
                      <a:moveTo>
                        <a:pt x="693" y="1"/>
                      </a:moveTo>
                      <a:cubicBezTo>
                        <a:pt x="671" y="1"/>
                        <a:pt x="648" y="2"/>
                        <a:pt x="626" y="6"/>
                      </a:cubicBezTo>
                      <a:cubicBezTo>
                        <a:pt x="242" y="62"/>
                        <a:pt x="0" y="589"/>
                        <a:pt x="87" y="1182"/>
                      </a:cubicBezTo>
                      <a:cubicBezTo>
                        <a:pt x="170" y="1743"/>
                        <a:pt x="513" y="2162"/>
                        <a:pt x="873" y="2162"/>
                      </a:cubicBezTo>
                      <a:cubicBezTo>
                        <a:pt x="895" y="2162"/>
                        <a:pt x="918" y="2160"/>
                        <a:pt x="940" y="2157"/>
                      </a:cubicBezTo>
                      <a:cubicBezTo>
                        <a:pt x="1326" y="2101"/>
                        <a:pt x="1567" y="1574"/>
                        <a:pt x="1481" y="980"/>
                      </a:cubicBezTo>
                      <a:cubicBezTo>
                        <a:pt x="1398" y="420"/>
                        <a:pt x="1055" y="1"/>
                        <a:pt x="69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a:off x="2644800" y="4186813"/>
                  <a:ext cx="43700" cy="58350"/>
                </a:xfrm>
                <a:custGeom>
                  <a:avLst/>
                  <a:gdLst/>
                  <a:ahLst/>
                  <a:cxnLst/>
                  <a:rect l="l" t="t" r="r" b="b"/>
                  <a:pathLst>
                    <a:path w="1748" h="2334" extrusionOk="0">
                      <a:moveTo>
                        <a:pt x="784" y="172"/>
                      </a:moveTo>
                      <a:cubicBezTo>
                        <a:pt x="923" y="172"/>
                        <a:pt x="1066" y="248"/>
                        <a:pt x="1190" y="390"/>
                      </a:cubicBezTo>
                      <a:cubicBezTo>
                        <a:pt x="1342" y="563"/>
                        <a:pt x="1446" y="806"/>
                        <a:pt x="1487" y="1078"/>
                      </a:cubicBezTo>
                      <a:cubicBezTo>
                        <a:pt x="1565" y="1624"/>
                        <a:pt x="1356" y="2109"/>
                        <a:pt x="1019" y="2159"/>
                      </a:cubicBezTo>
                      <a:cubicBezTo>
                        <a:pt x="1001" y="2161"/>
                        <a:pt x="983" y="2163"/>
                        <a:pt x="965" y="2163"/>
                      </a:cubicBezTo>
                      <a:cubicBezTo>
                        <a:pt x="645" y="2163"/>
                        <a:pt x="338" y="1774"/>
                        <a:pt x="261" y="1257"/>
                      </a:cubicBezTo>
                      <a:cubicBezTo>
                        <a:pt x="182" y="711"/>
                        <a:pt x="392" y="225"/>
                        <a:pt x="729" y="176"/>
                      </a:cubicBezTo>
                      <a:cubicBezTo>
                        <a:pt x="747" y="173"/>
                        <a:pt x="765" y="172"/>
                        <a:pt x="784" y="172"/>
                      </a:cubicBezTo>
                      <a:close/>
                      <a:moveTo>
                        <a:pt x="784" y="1"/>
                      </a:moveTo>
                      <a:cubicBezTo>
                        <a:pt x="758" y="1"/>
                        <a:pt x="731" y="2"/>
                        <a:pt x="705" y="6"/>
                      </a:cubicBezTo>
                      <a:cubicBezTo>
                        <a:pt x="275" y="70"/>
                        <a:pt x="0" y="641"/>
                        <a:pt x="93" y="1281"/>
                      </a:cubicBezTo>
                      <a:cubicBezTo>
                        <a:pt x="181" y="1883"/>
                        <a:pt x="563" y="2333"/>
                        <a:pt x="966" y="2333"/>
                      </a:cubicBezTo>
                      <a:cubicBezTo>
                        <a:pt x="992" y="2333"/>
                        <a:pt x="1017" y="2332"/>
                        <a:pt x="1043" y="2327"/>
                      </a:cubicBezTo>
                      <a:cubicBezTo>
                        <a:pt x="1474" y="2265"/>
                        <a:pt x="1748" y="1693"/>
                        <a:pt x="1655" y="1054"/>
                      </a:cubicBezTo>
                      <a:cubicBezTo>
                        <a:pt x="1611" y="750"/>
                        <a:pt x="1491" y="475"/>
                        <a:pt x="1320" y="278"/>
                      </a:cubicBezTo>
                      <a:cubicBezTo>
                        <a:pt x="1161" y="96"/>
                        <a:pt x="975" y="1"/>
                        <a:pt x="7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3"/>
                <p:cNvSpPr/>
                <p:nvPr/>
              </p:nvSpPr>
              <p:spPr>
                <a:xfrm>
                  <a:off x="2677700" y="4193588"/>
                  <a:ext cx="39200" cy="54050"/>
                </a:xfrm>
                <a:custGeom>
                  <a:avLst/>
                  <a:gdLst/>
                  <a:ahLst/>
                  <a:cxnLst/>
                  <a:rect l="l" t="t" r="r" b="b"/>
                  <a:pathLst>
                    <a:path w="1568" h="2162" extrusionOk="0">
                      <a:moveTo>
                        <a:pt x="693" y="0"/>
                      </a:moveTo>
                      <a:cubicBezTo>
                        <a:pt x="671" y="0"/>
                        <a:pt x="648" y="2"/>
                        <a:pt x="626" y="5"/>
                      </a:cubicBezTo>
                      <a:cubicBezTo>
                        <a:pt x="242" y="62"/>
                        <a:pt x="0" y="588"/>
                        <a:pt x="87" y="1182"/>
                      </a:cubicBezTo>
                      <a:cubicBezTo>
                        <a:pt x="169" y="1742"/>
                        <a:pt x="513" y="2161"/>
                        <a:pt x="873" y="2161"/>
                      </a:cubicBezTo>
                      <a:cubicBezTo>
                        <a:pt x="895" y="2161"/>
                        <a:pt x="918" y="2160"/>
                        <a:pt x="940" y="2157"/>
                      </a:cubicBezTo>
                      <a:cubicBezTo>
                        <a:pt x="1326" y="2100"/>
                        <a:pt x="1567" y="1574"/>
                        <a:pt x="1479" y="978"/>
                      </a:cubicBezTo>
                      <a:cubicBezTo>
                        <a:pt x="1398" y="419"/>
                        <a:pt x="1055" y="0"/>
                        <a:pt x="6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3"/>
                <p:cNvSpPr/>
                <p:nvPr/>
              </p:nvSpPr>
              <p:spPr>
                <a:xfrm>
                  <a:off x="2676625" y="4191438"/>
                  <a:ext cx="41300" cy="58350"/>
                </a:xfrm>
                <a:custGeom>
                  <a:avLst/>
                  <a:gdLst/>
                  <a:ahLst/>
                  <a:cxnLst/>
                  <a:rect l="l" t="t" r="r" b="b"/>
                  <a:pathLst>
                    <a:path w="1652" h="2334" extrusionOk="0">
                      <a:moveTo>
                        <a:pt x="737" y="172"/>
                      </a:moveTo>
                      <a:cubicBezTo>
                        <a:pt x="876" y="172"/>
                        <a:pt x="1018" y="248"/>
                        <a:pt x="1144" y="390"/>
                      </a:cubicBezTo>
                      <a:cubicBezTo>
                        <a:pt x="1294" y="562"/>
                        <a:pt x="1399" y="806"/>
                        <a:pt x="1439" y="1078"/>
                      </a:cubicBezTo>
                      <a:cubicBezTo>
                        <a:pt x="1478" y="1350"/>
                        <a:pt x="1448" y="1613"/>
                        <a:pt x="1352" y="1821"/>
                      </a:cubicBezTo>
                      <a:cubicBezTo>
                        <a:pt x="1263" y="2016"/>
                        <a:pt x="1127" y="2136"/>
                        <a:pt x="971" y="2159"/>
                      </a:cubicBezTo>
                      <a:cubicBezTo>
                        <a:pt x="953" y="2162"/>
                        <a:pt x="934" y="2163"/>
                        <a:pt x="915" y="2163"/>
                      </a:cubicBezTo>
                      <a:cubicBezTo>
                        <a:pt x="820" y="2163"/>
                        <a:pt x="724" y="2127"/>
                        <a:pt x="631" y="2059"/>
                      </a:cubicBezTo>
                      <a:cubicBezTo>
                        <a:pt x="420" y="1901"/>
                        <a:pt x="265" y="1602"/>
                        <a:pt x="215" y="1256"/>
                      </a:cubicBezTo>
                      <a:cubicBezTo>
                        <a:pt x="176" y="986"/>
                        <a:pt x="206" y="721"/>
                        <a:pt x="300" y="513"/>
                      </a:cubicBezTo>
                      <a:cubicBezTo>
                        <a:pt x="390" y="319"/>
                        <a:pt x="525" y="198"/>
                        <a:pt x="681" y="175"/>
                      </a:cubicBezTo>
                      <a:cubicBezTo>
                        <a:pt x="699" y="173"/>
                        <a:pt x="717" y="172"/>
                        <a:pt x="737" y="172"/>
                      </a:cubicBezTo>
                      <a:close/>
                      <a:moveTo>
                        <a:pt x="738" y="0"/>
                      </a:moveTo>
                      <a:cubicBezTo>
                        <a:pt x="711" y="0"/>
                        <a:pt x="684" y="2"/>
                        <a:pt x="657" y="6"/>
                      </a:cubicBezTo>
                      <a:cubicBezTo>
                        <a:pt x="441" y="38"/>
                        <a:pt x="261" y="193"/>
                        <a:pt x="145" y="442"/>
                      </a:cubicBezTo>
                      <a:cubicBezTo>
                        <a:pt x="37" y="679"/>
                        <a:pt x="1" y="978"/>
                        <a:pt x="47" y="1282"/>
                      </a:cubicBezTo>
                      <a:cubicBezTo>
                        <a:pt x="103" y="1670"/>
                        <a:pt x="283" y="2012"/>
                        <a:pt x="529" y="2194"/>
                      </a:cubicBezTo>
                      <a:cubicBezTo>
                        <a:pt x="652" y="2287"/>
                        <a:pt x="784" y="2334"/>
                        <a:pt x="916" y="2334"/>
                      </a:cubicBezTo>
                      <a:cubicBezTo>
                        <a:pt x="942" y="2334"/>
                        <a:pt x="970" y="2331"/>
                        <a:pt x="995" y="2328"/>
                      </a:cubicBezTo>
                      <a:cubicBezTo>
                        <a:pt x="1211" y="2296"/>
                        <a:pt x="1393" y="2141"/>
                        <a:pt x="1507" y="1892"/>
                      </a:cubicBezTo>
                      <a:cubicBezTo>
                        <a:pt x="1616" y="1655"/>
                        <a:pt x="1651" y="1356"/>
                        <a:pt x="1607" y="1052"/>
                      </a:cubicBezTo>
                      <a:cubicBezTo>
                        <a:pt x="1563" y="750"/>
                        <a:pt x="1443" y="474"/>
                        <a:pt x="1272" y="278"/>
                      </a:cubicBezTo>
                      <a:cubicBezTo>
                        <a:pt x="1114" y="97"/>
                        <a:pt x="926" y="0"/>
                        <a:pt x="73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3"/>
                <p:cNvSpPr/>
                <p:nvPr/>
              </p:nvSpPr>
              <p:spPr>
                <a:xfrm>
                  <a:off x="2707950" y="4198263"/>
                  <a:ext cx="39150" cy="54075"/>
                </a:xfrm>
                <a:custGeom>
                  <a:avLst/>
                  <a:gdLst/>
                  <a:ahLst/>
                  <a:cxnLst/>
                  <a:rect l="l" t="t" r="r" b="b"/>
                  <a:pathLst>
                    <a:path w="1566" h="2163" extrusionOk="0">
                      <a:moveTo>
                        <a:pt x="693" y="0"/>
                      </a:moveTo>
                      <a:cubicBezTo>
                        <a:pt x="671" y="0"/>
                        <a:pt x="648" y="2"/>
                        <a:pt x="626" y="5"/>
                      </a:cubicBezTo>
                      <a:cubicBezTo>
                        <a:pt x="242" y="61"/>
                        <a:pt x="0" y="588"/>
                        <a:pt x="87" y="1183"/>
                      </a:cubicBezTo>
                      <a:cubicBezTo>
                        <a:pt x="168" y="1742"/>
                        <a:pt x="513" y="2163"/>
                        <a:pt x="873" y="2163"/>
                      </a:cubicBezTo>
                      <a:cubicBezTo>
                        <a:pt x="896" y="2163"/>
                        <a:pt x="918" y="2161"/>
                        <a:pt x="940" y="2158"/>
                      </a:cubicBezTo>
                      <a:cubicBezTo>
                        <a:pt x="1324" y="2102"/>
                        <a:pt x="1566" y="1573"/>
                        <a:pt x="1479" y="980"/>
                      </a:cubicBezTo>
                      <a:cubicBezTo>
                        <a:pt x="1398" y="419"/>
                        <a:pt x="1054" y="0"/>
                        <a:pt x="6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3"/>
                <p:cNvSpPr/>
                <p:nvPr/>
              </p:nvSpPr>
              <p:spPr>
                <a:xfrm>
                  <a:off x="2706875" y="4196138"/>
                  <a:ext cx="41300" cy="58325"/>
                </a:xfrm>
                <a:custGeom>
                  <a:avLst/>
                  <a:gdLst/>
                  <a:ahLst/>
                  <a:cxnLst/>
                  <a:rect l="l" t="t" r="r" b="b"/>
                  <a:pathLst>
                    <a:path w="1652" h="2333" extrusionOk="0">
                      <a:moveTo>
                        <a:pt x="736" y="171"/>
                      </a:moveTo>
                      <a:cubicBezTo>
                        <a:pt x="831" y="171"/>
                        <a:pt x="928" y="205"/>
                        <a:pt x="1021" y="275"/>
                      </a:cubicBezTo>
                      <a:cubicBezTo>
                        <a:pt x="1232" y="433"/>
                        <a:pt x="1388" y="732"/>
                        <a:pt x="1439" y="1077"/>
                      </a:cubicBezTo>
                      <a:cubicBezTo>
                        <a:pt x="1478" y="1349"/>
                        <a:pt x="1448" y="1613"/>
                        <a:pt x="1352" y="1819"/>
                      </a:cubicBezTo>
                      <a:cubicBezTo>
                        <a:pt x="1262" y="2015"/>
                        <a:pt x="1127" y="2135"/>
                        <a:pt x="971" y="2158"/>
                      </a:cubicBezTo>
                      <a:cubicBezTo>
                        <a:pt x="953" y="2160"/>
                        <a:pt x="934" y="2162"/>
                        <a:pt x="916" y="2162"/>
                      </a:cubicBezTo>
                      <a:cubicBezTo>
                        <a:pt x="776" y="2162"/>
                        <a:pt x="634" y="2086"/>
                        <a:pt x="509" y="1944"/>
                      </a:cubicBezTo>
                      <a:cubicBezTo>
                        <a:pt x="359" y="1771"/>
                        <a:pt x="254" y="1526"/>
                        <a:pt x="215" y="1256"/>
                      </a:cubicBezTo>
                      <a:cubicBezTo>
                        <a:pt x="176" y="984"/>
                        <a:pt x="206" y="720"/>
                        <a:pt x="300" y="512"/>
                      </a:cubicBezTo>
                      <a:cubicBezTo>
                        <a:pt x="390" y="318"/>
                        <a:pt x="525" y="198"/>
                        <a:pt x="681" y="175"/>
                      </a:cubicBezTo>
                      <a:cubicBezTo>
                        <a:pt x="699" y="172"/>
                        <a:pt x="717" y="171"/>
                        <a:pt x="736" y="171"/>
                      </a:cubicBezTo>
                      <a:close/>
                      <a:moveTo>
                        <a:pt x="738" y="0"/>
                      </a:moveTo>
                      <a:cubicBezTo>
                        <a:pt x="711" y="0"/>
                        <a:pt x="684" y="2"/>
                        <a:pt x="657" y="7"/>
                      </a:cubicBezTo>
                      <a:cubicBezTo>
                        <a:pt x="441" y="37"/>
                        <a:pt x="259" y="192"/>
                        <a:pt x="145" y="442"/>
                      </a:cubicBezTo>
                      <a:cubicBezTo>
                        <a:pt x="36" y="679"/>
                        <a:pt x="1" y="977"/>
                        <a:pt x="45" y="1280"/>
                      </a:cubicBezTo>
                      <a:cubicBezTo>
                        <a:pt x="89" y="1584"/>
                        <a:pt x="209" y="1859"/>
                        <a:pt x="380" y="2055"/>
                      </a:cubicBezTo>
                      <a:cubicBezTo>
                        <a:pt x="540" y="2237"/>
                        <a:pt x="727" y="2332"/>
                        <a:pt x="915" y="2332"/>
                      </a:cubicBezTo>
                      <a:cubicBezTo>
                        <a:pt x="942" y="2332"/>
                        <a:pt x="968" y="2331"/>
                        <a:pt x="995" y="2326"/>
                      </a:cubicBezTo>
                      <a:cubicBezTo>
                        <a:pt x="1211" y="2294"/>
                        <a:pt x="1393" y="2141"/>
                        <a:pt x="1507" y="1891"/>
                      </a:cubicBezTo>
                      <a:cubicBezTo>
                        <a:pt x="1616" y="1654"/>
                        <a:pt x="1651" y="1356"/>
                        <a:pt x="1607" y="1053"/>
                      </a:cubicBezTo>
                      <a:cubicBezTo>
                        <a:pt x="1549" y="664"/>
                        <a:pt x="1369" y="322"/>
                        <a:pt x="1123" y="139"/>
                      </a:cubicBezTo>
                      <a:cubicBezTo>
                        <a:pt x="1001" y="48"/>
                        <a:pt x="870" y="0"/>
                        <a:pt x="73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3"/>
                <p:cNvSpPr/>
                <p:nvPr/>
              </p:nvSpPr>
              <p:spPr>
                <a:xfrm>
                  <a:off x="2737125" y="4214113"/>
                  <a:ext cx="31650" cy="43675"/>
                </a:xfrm>
                <a:custGeom>
                  <a:avLst/>
                  <a:gdLst/>
                  <a:ahLst/>
                  <a:cxnLst/>
                  <a:rect l="l" t="t" r="r" b="b"/>
                  <a:pathLst>
                    <a:path w="1266" h="1747" extrusionOk="0">
                      <a:moveTo>
                        <a:pt x="561" y="0"/>
                      </a:moveTo>
                      <a:cubicBezTo>
                        <a:pt x="543" y="0"/>
                        <a:pt x="525" y="1"/>
                        <a:pt x="506" y="4"/>
                      </a:cubicBezTo>
                      <a:cubicBezTo>
                        <a:pt x="195" y="50"/>
                        <a:pt x="1" y="476"/>
                        <a:pt x="71" y="956"/>
                      </a:cubicBezTo>
                      <a:cubicBezTo>
                        <a:pt x="136" y="1408"/>
                        <a:pt x="415" y="1746"/>
                        <a:pt x="706" y="1746"/>
                      </a:cubicBezTo>
                      <a:cubicBezTo>
                        <a:pt x="724" y="1746"/>
                        <a:pt x="742" y="1745"/>
                        <a:pt x="760" y="1742"/>
                      </a:cubicBezTo>
                      <a:cubicBezTo>
                        <a:pt x="1071" y="1697"/>
                        <a:pt x="1265" y="1272"/>
                        <a:pt x="1196" y="792"/>
                      </a:cubicBezTo>
                      <a:cubicBezTo>
                        <a:pt x="1130" y="339"/>
                        <a:pt x="853" y="0"/>
                        <a:pt x="56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3"/>
                <p:cNvSpPr/>
                <p:nvPr/>
              </p:nvSpPr>
              <p:spPr>
                <a:xfrm>
                  <a:off x="2735875" y="4211988"/>
                  <a:ext cx="35225" cy="47925"/>
                </a:xfrm>
                <a:custGeom>
                  <a:avLst/>
                  <a:gdLst/>
                  <a:ahLst/>
                  <a:cxnLst/>
                  <a:rect l="l" t="t" r="r" b="b"/>
                  <a:pathLst>
                    <a:path w="1409" h="1917" extrusionOk="0">
                      <a:moveTo>
                        <a:pt x="609" y="171"/>
                      </a:moveTo>
                      <a:cubicBezTo>
                        <a:pt x="850" y="171"/>
                        <a:pt x="1103" y="485"/>
                        <a:pt x="1162" y="889"/>
                      </a:cubicBezTo>
                      <a:cubicBezTo>
                        <a:pt x="1224" y="1314"/>
                        <a:pt x="1057" y="1706"/>
                        <a:pt x="798" y="1744"/>
                      </a:cubicBezTo>
                      <a:cubicBezTo>
                        <a:pt x="785" y="1746"/>
                        <a:pt x="773" y="1746"/>
                        <a:pt x="761" y="1746"/>
                      </a:cubicBezTo>
                      <a:cubicBezTo>
                        <a:pt x="513" y="1746"/>
                        <a:pt x="265" y="1434"/>
                        <a:pt x="206" y="1029"/>
                      </a:cubicBezTo>
                      <a:cubicBezTo>
                        <a:pt x="174" y="813"/>
                        <a:pt x="198" y="602"/>
                        <a:pt x="274" y="438"/>
                      </a:cubicBezTo>
                      <a:cubicBezTo>
                        <a:pt x="344" y="285"/>
                        <a:pt x="449" y="192"/>
                        <a:pt x="569" y="174"/>
                      </a:cubicBezTo>
                      <a:cubicBezTo>
                        <a:pt x="582" y="172"/>
                        <a:pt x="595" y="171"/>
                        <a:pt x="609" y="171"/>
                      </a:cubicBezTo>
                      <a:close/>
                      <a:moveTo>
                        <a:pt x="613" y="0"/>
                      </a:moveTo>
                      <a:cubicBezTo>
                        <a:pt x="590" y="0"/>
                        <a:pt x="567" y="2"/>
                        <a:pt x="544" y="6"/>
                      </a:cubicBezTo>
                      <a:cubicBezTo>
                        <a:pt x="365" y="31"/>
                        <a:pt x="213" y="161"/>
                        <a:pt x="119" y="367"/>
                      </a:cubicBezTo>
                      <a:cubicBezTo>
                        <a:pt x="30" y="561"/>
                        <a:pt x="1" y="806"/>
                        <a:pt x="37" y="1053"/>
                      </a:cubicBezTo>
                      <a:cubicBezTo>
                        <a:pt x="110" y="1554"/>
                        <a:pt x="418" y="1917"/>
                        <a:pt x="755" y="1917"/>
                      </a:cubicBezTo>
                      <a:cubicBezTo>
                        <a:pt x="778" y="1917"/>
                        <a:pt x="799" y="1915"/>
                        <a:pt x="822" y="1912"/>
                      </a:cubicBezTo>
                      <a:cubicBezTo>
                        <a:pt x="1185" y="1859"/>
                        <a:pt x="1408" y="1399"/>
                        <a:pt x="1331" y="865"/>
                      </a:cubicBezTo>
                      <a:cubicBezTo>
                        <a:pt x="1257" y="365"/>
                        <a:pt x="948" y="0"/>
                        <a:pt x="61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3"/>
                <p:cNvSpPr/>
                <p:nvPr/>
              </p:nvSpPr>
              <p:spPr>
                <a:xfrm>
                  <a:off x="2787982" y="3201978"/>
                  <a:ext cx="97950" cy="76725"/>
                </a:xfrm>
                <a:custGeom>
                  <a:avLst/>
                  <a:gdLst/>
                  <a:ahLst/>
                  <a:cxnLst/>
                  <a:rect l="l" t="t" r="r" b="b"/>
                  <a:pathLst>
                    <a:path w="3918" h="3069" extrusionOk="0">
                      <a:moveTo>
                        <a:pt x="3593" y="0"/>
                      </a:moveTo>
                      <a:lnTo>
                        <a:pt x="2616" y="154"/>
                      </a:lnTo>
                      <a:cubicBezTo>
                        <a:pt x="2799" y="327"/>
                        <a:pt x="2928" y="559"/>
                        <a:pt x="2970" y="826"/>
                      </a:cubicBezTo>
                      <a:cubicBezTo>
                        <a:pt x="3072" y="1473"/>
                        <a:pt x="2630" y="2079"/>
                        <a:pt x="1985" y="2180"/>
                      </a:cubicBezTo>
                      <a:cubicBezTo>
                        <a:pt x="1922" y="2190"/>
                        <a:pt x="1860" y="2195"/>
                        <a:pt x="1799" y="2195"/>
                      </a:cubicBezTo>
                      <a:cubicBezTo>
                        <a:pt x="1226" y="2195"/>
                        <a:pt x="723" y="1778"/>
                        <a:pt x="631" y="1195"/>
                      </a:cubicBezTo>
                      <a:cubicBezTo>
                        <a:pt x="588" y="926"/>
                        <a:pt x="640" y="667"/>
                        <a:pt x="760" y="445"/>
                      </a:cubicBezTo>
                      <a:lnTo>
                        <a:pt x="760" y="445"/>
                      </a:lnTo>
                      <a:lnTo>
                        <a:pt x="51" y="557"/>
                      </a:lnTo>
                      <a:cubicBezTo>
                        <a:pt x="7" y="791"/>
                        <a:pt x="1" y="1039"/>
                        <a:pt x="40" y="1288"/>
                      </a:cubicBezTo>
                      <a:cubicBezTo>
                        <a:pt x="186" y="2221"/>
                        <a:pt x="916" y="2920"/>
                        <a:pt x="1800" y="3068"/>
                      </a:cubicBezTo>
                      <a:cubicBezTo>
                        <a:pt x="1906" y="3068"/>
                        <a:pt x="2012" y="3059"/>
                        <a:pt x="2120" y="3043"/>
                      </a:cubicBezTo>
                      <a:cubicBezTo>
                        <a:pt x="2662" y="2957"/>
                        <a:pt x="3140" y="2666"/>
                        <a:pt x="3463" y="2221"/>
                      </a:cubicBezTo>
                      <a:cubicBezTo>
                        <a:pt x="3787" y="1778"/>
                        <a:pt x="3917" y="1234"/>
                        <a:pt x="3832" y="691"/>
                      </a:cubicBezTo>
                      <a:cubicBezTo>
                        <a:pt x="3793" y="445"/>
                        <a:pt x="3712" y="211"/>
                        <a:pt x="35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3"/>
                <p:cNvSpPr/>
                <p:nvPr/>
              </p:nvSpPr>
              <p:spPr>
                <a:xfrm>
                  <a:off x="2858507" y="3200178"/>
                  <a:ext cx="40450" cy="76575"/>
                </a:xfrm>
                <a:custGeom>
                  <a:avLst/>
                  <a:gdLst/>
                  <a:ahLst/>
                  <a:cxnLst/>
                  <a:rect l="l" t="t" r="r" b="b"/>
                  <a:pathLst>
                    <a:path w="1618" h="3063" extrusionOk="0">
                      <a:moveTo>
                        <a:pt x="1216" y="1"/>
                      </a:moveTo>
                      <a:lnTo>
                        <a:pt x="951" y="43"/>
                      </a:lnTo>
                      <a:cubicBezTo>
                        <a:pt x="1063" y="257"/>
                        <a:pt x="1140" y="491"/>
                        <a:pt x="1180" y="737"/>
                      </a:cubicBezTo>
                      <a:cubicBezTo>
                        <a:pt x="1273" y="1325"/>
                        <a:pt x="1130" y="1914"/>
                        <a:pt x="779" y="2393"/>
                      </a:cubicBezTo>
                      <a:cubicBezTo>
                        <a:pt x="571" y="2679"/>
                        <a:pt x="305" y="2907"/>
                        <a:pt x="0" y="3063"/>
                      </a:cubicBezTo>
                      <a:cubicBezTo>
                        <a:pt x="984" y="2743"/>
                        <a:pt x="1617" y="1748"/>
                        <a:pt x="1450" y="693"/>
                      </a:cubicBezTo>
                      <a:cubicBezTo>
                        <a:pt x="1412" y="444"/>
                        <a:pt x="1330" y="212"/>
                        <a:pt x="121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3"/>
                <p:cNvSpPr/>
                <p:nvPr/>
              </p:nvSpPr>
              <p:spPr>
                <a:xfrm>
                  <a:off x="2776982" y="3216928"/>
                  <a:ext cx="81550" cy="66025"/>
                </a:xfrm>
                <a:custGeom>
                  <a:avLst/>
                  <a:gdLst/>
                  <a:ahLst/>
                  <a:cxnLst/>
                  <a:rect l="l" t="t" r="r" b="b"/>
                  <a:pathLst>
                    <a:path w="3262" h="2641" extrusionOk="0">
                      <a:moveTo>
                        <a:pt x="224" y="0"/>
                      </a:moveTo>
                      <a:lnTo>
                        <a:pt x="44" y="29"/>
                      </a:lnTo>
                      <a:cubicBezTo>
                        <a:pt x="3" y="268"/>
                        <a:pt x="0" y="513"/>
                        <a:pt x="40" y="758"/>
                      </a:cubicBezTo>
                      <a:lnTo>
                        <a:pt x="40" y="759"/>
                      </a:lnTo>
                      <a:cubicBezTo>
                        <a:pt x="132" y="1347"/>
                        <a:pt x="448" y="1863"/>
                        <a:pt x="929" y="2214"/>
                      </a:cubicBezTo>
                      <a:cubicBezTo>
                        <a:pt x="1314" y="2493"/>
                        <a:pt x="1767" y="2640"/>
                        <a:pt x="2235" y="2640"/>
                      </a:cubicBezTo>
                      <a:cubicBezTo>
                        <a:pt x="2352" y="2640"/>
                        <a:pt x="2469" y="2631"/>
                        <a:pt x="2586" y="2613"/>
                      </a:cubicBezTo>
                      <a:cubicBezTo>
                        <a:pt x="2826" y="2575"/>
                        <a:pt x="3052" y="2501"/>
                        <a:pt x="3261" y="2393"/>
                      </a:cubicBezTo>
                      <a:lnTo>
                        <a:pt x="3261" y="2393"/>
                      </a:lnTo>
                      <a:cubicBezTo>
                        <a:pt x="3155" y="2428"/>
                        <a:pt x="3043" y="2455"/>
                        <a:pt x="2929" y="2473"/>
                      </a:cubicBezTo>
                      <a:cubicBezTo>
                        <a:pt x="2816" y="2491"/>
                        <a:pt x="2704" y="2499"/>
                        <a:pt x="2593" y="2499"/>
                      </a:cubicBezTo>
                      <a:cubicBezTo>
                        <a:pt x="2473" y="2499"/>
                        <a:pt x="2355" y="2489"/>
                        <a:pt x="2240" y="2470"/>
                      </a:cubicBezTo>
                      <a:cubicBezTo>
                        <a:pt x="1807" y="2470"/>
                        <a:pt x="1385" y="2335"/>
                        <a:pt x="1030" y="2076"/>
                      </a:cubicBezTo>
                      <a:cubicBezTo>
                        <a:pt x="585" y="1752"/>
                        <a:pt x="293" y="1276"/>
                        <a:pt x="207" y="732"/>
                      </a:cubicBezTo>
                      <a:cubicBezTo>
                        <a:pt x="169" y="485"/>
                        <a:pt x="175" y="239"/>
                        <a:pt x="22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3"/>
                <p:cNvSpPr/>
                <p:nvPr/>
              </p:nvSpPr>
              <p:spPr>
                <a:xfrm>
                  <a:off x="2832957" y="3201253"/>
                  <a:ext cx="57375" cy="78175"/>
                </a:xfrm>
                <a:custGeom>
                  <a:avLst/>
                  <a:gdLst/>
                  <a:ahLst/>
                  <a:cxnLst/>
                  <a:rect l="l" t="t" r="r" b="b"/>
                  <a:pathLst>
                    <a:path w="2295" h="3127" extrusionOk="0">
                      <a:moveTo>
                        <a:pt x="1973" y="0"/>
                      </a:moveTo>
                      <a:lnTo>
                        <a:pt x="1794" y="29"/>
                      </a:lnTo>
                      <a:cubicBezTo>
                        <a:pt x="1913" y="240"/>
                        <a:pt x="1994" y="474"/>
                        <a:pt x="2033" y="720"/>
                      </a:cubicBezTo>
                      <a:cubicBezTo>
                        <a:pt x="2118" y="1262"/>
                        <a:pt x="1988" y="1807"/>
                        <a:pt x="1664" y="2250"/>
                      </a:cubicBezTo>
                      <a:cubicBezTo>
                        <a:pt x="1341" y="2695"/>
                        <a:pt x="863" y="2986"/>
                        <a:pt x="321" y="3072"/>
                      </a:cubicBezTo>
                      <a:cubicBezTo>
                        <a:pt x="213" y="3088"/>
                        <a:pt x="107" y="3096"/>
                        <a:pt x="1" y="3096"/>
                      </a:cubicBezTo>
                      <a:cubicBezTo>
                        <a:pt x="117" y="3116"/>
                        <a:pt x="236" y="3126"/>
                        <a:pt x="358" y="3126"/>
                      </a:cubicBezTo>
                      <a:cubicBezTo>
                        <a:pt x="467" y="3126"/>
                        <a:pt x="578" y="3118"/>
                        <a:pt x="690" y="3100"/>
                      </a:cubicBezTo>
                      <a:cubicBezTo>
                        <a:pt x="804" y="3082"/>
                        <a:pt x="916" y="3055"/>
                        <a:pt x="1022" y="3020"/>
                      </a:cubicBezTo>
                      <a:cubicBezTo>
                        <a:pt x="1327" y="2864"/>
                        <a:pt x="1593" y="2636"/>
                        <a:pt x="1801" y="2350"/>
                      </a:cubicBezTo>
                      <a:cubicBezTo>
                        <a:pt x="2152" y="1869"/>
                        <a:pt x="2295" y="1282"/>
                        <a:pt x="2202" y="694"/>
                      </a:cubicBezTo>
                      <a:cubicBezTo>
                        <a:pt x="2162" y="448"/>
                        <a:pt x="2085" y="214"/>
                        <a:pt x="19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3"/>
                <p:cNvSpPr/>
                <p:nvPr/>
              </p:nvSpPr>
              <p:spPr>
                <a:xfrm>
                  <a:off x="2802682" y="3205803"/>
                  <a:ext cx="62100" cy="51050"/>
                </a:xfrm>
                <a:custGeom>
                  <a:avLst/>
                  <a:gdLst/>
                  <a:ahLst/>
                  <a:cxnLst/>
                  <a:rect l="l" t="t" r="r" b="b"/>
                  <a:pathLst>
                    <a:path w="2484" h="2042" extrusionOk="0">
                      <a:moveTo>
                        <a:pt x="2028" y="1"/>
                      </a:moveTo>
                      <a:lnTo>
                        <a:pt x="172" y="292"/>
                      </a:lnTo>
                      <a:cubicBezTo>
                        <a:pt x="52" y="514"/>
                        <a:pt x="0" y="773"/>
                        <a:pt x="43" y="1042"/>
                      </a:cubicBezTo>
                      <a:cubicBezTo>
                        <a:pt x="135" y="1625"/>
                        <a:pt x="638" y="2042"/>
                        <a:pt x="1210" y="2042"/>
                      </a:cubicBezTo>
                      <a:cubicBezTo>
                        <a:pt x="1271" y="2042"/>
                        <a:pt x="1333" y="2037"/>
                        <a:pt x="1395" y="2027"/>
                      </a:cubicBezTo>
                      <a:cubicBezTo>
                        <a:pt x="2042" y="1926"/>
                        <a:pt x="2484" y="1320"/>
                        <a:pt x="2382" y="673"/>
                      </a:cubicBezTo>
                      <a:cubicBezTo>
                        <a:pt x="2340" y="406"/>
                        <a:pt x="2211" y="174"/>
                        <a:pt x="202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3"/>
                <p:cNvSpPr/>
                <p:nvPr/>
              </p:nvSpPr>
              <p:spPr>
                <a:xfrm>
                  <a:off x="2984357" y="3185828"/>
                  <a:ext cx="91025" cy="65950"/>
                </a:xfrm>
                <a:custGeom>
                  <a:avLst/>
                  <a:gdLst/>
                  <a:ahLst/>
                  <a:cxnLst/>
                  <a:rect l="l" t="t" r="r" b="b"/>
                  <a:pathLst>
                    <a:path w="3641" h="2638" extrusionOk="0">
                      <a:moveTo>
                        <a:pt x="129" y="1"/>
                      </a:moveTo>
                      <a:cubicBezTo>
                        <a:pt x="49" y="217"/>
                        <a:pt x="7" y="446"/>
                        <a:pt x="5" y="683"/>
                      </a:cubicBezTo>
                      <a:cubicBezTo>
                        <a:pt x="0" y="1756"/>
                        <a:pt x="872" y="2633"/>
                        <a:pt x="1945" y="2638"/>
                      </a:cubicBezTo>
                      <a:lnTo>
                        <a:pt x="1953" y="2638"/>
                      </a:lnTo>
                      <a:cubicBezTo>
                        <a:pt x="2053" y="2638"/>
                        <a:pt x="2152" y="2630"/>
                        <a:pt x="2247" y="2615"/>
                      </a:cubicBezTo>
                      <a:cubicBezTo>
                        <a:pt x="3053" y="2350"/>
                        <a:pt x="3636" y="1592"/>
                        <a:pt x="3639" y="696"/>
                      </a:cubicBezTo>
                      <a:cubicBezTo>
                        <a:pt x="3641" y="456"/>
                        <a:pt x="3600" y="227"/>
                        <a:pt x="3524" y="13"/>
                      </a:cubicBezTo>
                      <a:lnTo>
                        <a:pt x="2844" y="12"/>
                      </a:lnTo>
                      <a:lnTo>
                        <a:pt x="2844" y="12"/>
                      </a:lnTo>
                      <a:cubicBezTo>
                        <a:pt x="2988" y="201"/>
                        <a:pt x="3075" y="437"/>
                        <a:pt x="3073" y="693"/>
                      </a:cubicBezTo>
                      <a:cubicBezTo>
                        <a:pt x="3072" y="1312"/>
                        <a:pt x="2569" y="1811"/>
                        <a:pt x="1951" y="1811"/>
                      </a:cubicBezTo>
                      <a:cubicBezTo>
                        <a:pt x="1950" y="1811"/>
                        <a:pt x="1949" y="1811"/>
                        <a:pt x="1948" y="1811"/>
                      </a:cubicBezTo>
                      <a:cubicBezTo>
                        <a:pt x="1330" y="1808"/>
                        <a:pt x="829" y="1305"/>
                        <a:pt x="832" y="686"/>
                      </a:cubicBezTo>
                      <a:cubicBezTo>
                        <a:pt x="832" y="429"/>
                        <a:pt x="920" y="194"/>
                        <a:pt x="1066" y="6"/>
                      </a:cubicBezTo>
                      <a:lnTo>
                        <a:pt x="129"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3"/>
                <p:cNvSpPr/>
                <p:nvPr/>
              </p:nvSpPr>
              <p:spPr>
                <a:xfrm>
                  <a:off x="2973832" y="3185803"/>
                  <a:ext cx="42700" cy="67325"/>
                </a:xfrm>
                <a:custGeom>
                  <a:avLst/>
                  <a:gdLst/>
                  <a:ahLst/>
                  <a:cxnLst/>
                  <a:rect l="l" t="t" r="r" b="b"/>
                  <a:pathLst>
                    <a:path w="1708" h="2693" extrusionOk="0">
                      <a:moveTo>
                        <a:pt x="124" y="0"/>
                      </a:moveTo>
                      <a:cubicBezTo>
                        <a:pt x="48" y="215"/>
                        <a:pt x="5" y="444"/>
                        <a:pt x="4" y="682"/>
                      </a:cubicBezTo>
                      <a:cubicBezTo>
                        <a:pt x="1" y="1695"/>
                        <a:pt x="739" y="2536"/>
                        <a:pt x="1706" y="2692"/>
                      </a:cubicBezTo>
                      <a:lnTo>
                        <a:pt x="1707" y="2692"/>
                      </a:lnTo>
                      <a:cubicBezTo>
                        <a:pt x="868" y="2411"/>
                        <a:pt x="262" y="1616"/>
                        <a:pt x="265" y="684"/>
                      </a:cubicBezTo>
                      <a:cubicBezTo>
                        <a:pt x="265" y="448"/>
                        <a:pt x="305" y="218"/>
                        <a:pt x="379" y="2"/>
                      </a:cubicBezTo>
                      <a:lnTo>
                        <a:pt x="124" y="0"/>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3"/>
                <p:cNvSpPr/>
                <p:nvPr/>
              </p:nvSpPr>
              <p:spPr>
                <a:xfrm>
                  <a:off x="3016507" y="3186178"/>
                  <a:ext cx="69400" cy="69625"/>
                </a:xfrm>
                <a:custGeom>
                  <a:avLst/>
                  <a:gdLst/>
                  <a:ahLst/>
                  <a:cxnLst/>
                  <a:rect l="l" t="t" r="r" b="b"/>
                  <a:pathLst>
                    <a:path w="2776" h="2785" extrusionOk="0">
                      <a:moveTo>
                        <a:pt x="2495" y="1"/>
                      </a:moveTo>
                      <a:cubicBezTo>
                        <a:pt x="2574" y="216"/>
                        <a:pt x="2615" y="447"/>
                        <a:pt x="2613" y="684"/>
                      </a:cubicBezTo>
                      <a:cubicBezTo>
                        <a:pt x="2610" y="1654"/>
                        <a:pt x="1893" y="2458"/>
                        <a:pt x="961" y="2601"/>
                      </a:cubicBezTo>
                      <a:cubicBezTo>
                        <a:pt x="759" y="2668"/>
                        <a:pt x="542" y="2703"/>
                        <a:pt x="318" y="2703"/>
                      </a:cubicBezTo>
                      <a:cubicBezTo>
                        <a:pt x="210" y="2703"/>
                        <a:pt x="104" y="2694"/>
                        <a:pt x="0" y="2677"/>
                      </a:cubicBezTo>
                      <a:lnTo>
                        <a:pt x="0" y="2677"/>
                      </a:lnTo>
                      <a:cubicBezTo>
                        <a:pt x="207" y="2745"/>
                        <a:pt x="428" y="2783"/>
                        <a:pt x="659" y="2785"/>
                      </a:cubicBezTo>
                      <a:lnTo>
                        <a:pt x="667" y="2785"/>
                      </a:lnTo>
                      <a:cubicBezTo>
                        <a:pt x="1825" y="2785"/>
                        <a:pt x="2771" y="1844"/>
                        <a:pt x="2775" y="684"/>
                      </a:cubicBezTo>
                      <a:cubicBezTo>
                        <a:pt x="2775" y="448"/>
                        <a:pt x="2739" y="218"/>
                        <a:pt x="266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3"/>
                <p:cNvSpPr/>
                <p:nvPr/>
              </p:nvSpPr>
              <p:spPr>
                <a:xfrm>
                  <a:off x="2980382" y="3185828"/>
                  <a:ext cx="60175" cy="67925"/>
                </a:xfrm>
                <a:custGeom>
                  <a:avLst/>
                  <a:gdLst/>
                  <a:ahLst/>
                  <a:cxnLst/>
                  <a:rect l="l" t="t" r="r" b="b"/>
                  <a:pathLst>
                    <a:path w="2407" h="2717" extrusionOk="0">
                      <a:moveTo>
                        <a:pt x="117" y="1"/>
                      </a:moveTo>
                      <a:cubicBezTo>
                        <a:pt x="43" y="218"/>
                        <a:pt x="3" y="447"/>
                        <a:pt x="3" y="683"/>
                      </a:cubicBezTo>
                      <a:cubicBezTo>
                        <a:pt x="0" y="1615"/>
                        <a:pt x="606" y="2410"/>
                        <a:pt x="1445" y="2691"/>
                      </a:cubicBezTo>
                      <a:cubicBezTo>
                        <a:pt x="1549" y="2708"/>
                        <a:pt x="1655" y="2717"/>
                        <a:pt x="1763" y="2717"/>
                      </a:cubicBezTo>
                      <a:cubicBezTo>
                        <a:pt x="1767" y="2717"/>
                        <a:pt x="1772" y="2717"/>
                        <a:pt x="1776" y="2717"/>
                      </a:cubicBezTo>
                      <a:cubicBezTo>
                        <a:pt x="1996" y="2717"/>
                        <a:pt x="2208" y="2681"/>
                        <a:pt x="2406" y="2615"/>
                      </a:cubicBezTo>
                      <a:lnTo>
                        <a:pt x="2406" y="2615"/>
                      </a:lnTo>
                      <a:cubicBezTo>
                        <a:pt x="2311" y="2630"/>
                        <a:pt x="2212" y="2638"/>
                        <a:pt x="2112" y="2638"/>
                      </a:cubicBezTo>
                      <a:lnTo>
                        <a:pt x="2104" y="2638"/>
                      </a:lnTo>
                      <a:cubicBezTo>
                        <a:pt x="1031" y="2633"/>
                        <a:pt x="159" y="1756"/>
                        <a:pt x="164" y="683"/>
                      </a:cubicBezTo>
                      <a:cubicBezTo>
                        <a:pt x="166" y="446"/>
                        <a:pt x="208" y="217"/>
                        <a:pt x="28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3"/>
                <p:cNvSpPr/>
                <p:nvPr/>
              </p:nvSpPr>
              <p:spPr>
                <a:xfrm>
                  <a:off x="3005082" y="3185953"/>
                  <a:ext cx="56150" cy="45150"/>
                </a:xfrm>
                <a:custGeom>
                  <a:avLst/>
                  <a:gdLst/>
                  <a:ahLst/>
                  <a:cxnLst/>
                  <a:rect l="l" t="t" r="r" b="b"/>
                  <a:pathLst>
                    <a:path w="2246" h="1806" extrusionOk="0">
                      <a:moveTo>
                        <a:pt x="237" y="1"/>
                      </a:moveTo>
                      <a:cubicBezTo>
                        <a:pt x="91" y="189"/>
                        <a:pt x="3" y="424"/>
                        <a:pt x="3" y="681"/>
                      </a:cubicBezTo>
                      <a:cubicBezTo>
                        <a:pt x="0" y="1300"/>
                        <a:pt x="501" y="1804"/>
                        <a:pt x="1119" y="1806"/>
                      </a:cubicBezTo>
                      <a:cubicBezTo>
                        <a:pt x="1121" y="1806"/>
                        <a:pt x="1123" y="1806"/>
                        <a:pt x="1125" y="1806"/>
                      </a:cubicBezTo>
                      <a:cubicBezTo>
                        <a:pt x="1742" y="1806"/>
                        <a:pt x="2243" y="1306"/>
                        <a:pt x="2244" y="690"/>
                      </a:cubicBezTo>
                      <a:cubicBezTo>
                        <a:pt x="2246" y="433"/>
                        <a:pt x="2159" y="196"/>
                        <a:pt x="2015" y="7"/>
                      </a:cubicBezTo>
                      <a:lnTo>
                        <a:pt x="237"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61" name="Google Shape;2061;p33"/>
            <p:cNvGrpSpPr/>
            <p:nvPr/>
          </p:nvGrpSpPr>
          <p:grpSpPr>
            <a:xfrm>
              <a:off x="1131178" y="1006461"/>
              <a:ext cx="1122725" cy="1323500"/>
              <a:chOff x="2329100" y="2936413"/>
              <a:chExt cx="1122725" cy="1323500"/>
            </a:xfrm>
          </p:grpSpPr>
          <p:grpSp>
            <p:nvGrpSpPr>
              <p:cNvPr id="2062" name="Google Shape;2062;p33"/>
              <p:cNvGrpSpPr/>
              <p:nvPr/>
            </p:nvGrpSpPr>
            <p:grpSpPr>
              <a:xfrm>
                <a:off x="2329100" y="3276200"/>
                <a:ext cx="1122725" cy="886200"/>
                <a:chOff x="178000" y="3072513"/>
                <a:chExt cx="1122725" cy="886200"/>
              </a:xfrm>
            </p:grpSpPr>
            <p:sp>
              <p:nvSpPr>
                <p:cNvPr id="2063" name="Google Shape;2063;p33"/>
                <p:cNvSpPr/>
                <p:nvPr/>
              </p:nvSpPr>
              <p:spPr>
                <a:xfrm>
                  <a:off x="205300" y="3126138"/>
                  <a:ext cx="1057900" cy="832575"/>
                </a:xfrm>
                <a:custGeom>
                  <a:avLst/>
                  <a:gdLst/>
                  <a:ahLst/>
                  <a:cxnLst/>
                  <a:rect l="l" t="t" r="r" b="b"/>
                  <a:pathLst>
                    <a:path w="42316" h="33303" extrusionOk="0">
                      <a:moveTo>
                        <a:pt x="20763" y="0"/>
                      </a:moveTo>
                      <a:cubicBezTo>
                        <a:pt x="11265" y="0"/>
                        <a:pt x="1270" y="7985"/>
                        <a:pt x="515" y="20184"/>
                      </a:cubicBezTo>
                      <a:cubicBezTo>
                        <a:pt x="1" y="28485"/>
                        <a:pt x="5916" y="33303"/>
                        <a:pt x="19951" y="33303"/>
                      </a:cubicBezTo>
                      <a:cubicBezTo>
                        <a:pt x="20215" y="33303"/>
                        <a:pt x="20482" y="33301"/>
                        <a:pt x="20752" y="33297"/>
                      </a:cubicBezTo>
                      <a:cubicBezTo>
                        <a:pt x="35648" y="33109"/>
                        <a:pt x="41769" y="28612"/>
                        <a:pt x="41975" y="21023"/>
                      </a:cubicBezTo>
                      <a:cubicBezTo>
                        <a:pt x="42315" y="8610"/>
                        <a:pt x="29980" y="246"/>
                        <a:pt x="21222" y="6"/>
                      </a:cubicBezTo>
                      <a:cubicBezTo>
                        <a:pt x="21069" y="2"/>
                        <a:pt x="20916" y="0"/>
                        <a:pt x="207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3"/>
                <p:cNvSpPr/>
                <p:nvPr/>
              </p:nvSpPr>
              <p:spPr>
                <a:xfrm>
                  <a:off x="210675" y="3112338"/>
                  <a:ext cx="1050025" cy="836800"/>
                </a:xfrm>
                <a:custGeom>
                  <a:avLst/>
                  <a:gdLst/>
                  <a:ahLst/>
                  <a:cxnLst/>
                  <a:rect l="l" t="t" r="r" b="b"/>
                  <a:pathLst>
                    <a:path w="42001" h="33472" extrusionOk="0">
                      <a:moveTo>
                        <a:pt x="20553" y="170"/>
                      </a:moveTo>
                      <a:cubicBezTo>
                        <a:pt x="20704" y="170"/>
                        <a:pt x="20856" y="171"/>
                        <a:pt x="21006" y="176"/>
                      </a:cubicBezTo>
                      <a:cubicBezTo>
                        <a:pt x="25503" y="299"/>
                        <a:pt x="30764" y="2568"/>
                        <a:pt x="34739" y="6097"/>
                      </a:cubicBezTo>
                      <a:cubicBezTo>
                        <a:pt x="39365" y="10205"/>
                        <a:pt x="41827" y="15533"/>
                        <a:pt x="41675" y="21105"/>
                      </a:cubicBezTo>
                      <a:cubicBezTo>
                        <a:pt x="41457" y="29131"/>
                        <a:pt x="34541" y="33119"/>
                        <a:pt x="20537" y="33297"/>
                      </a:cubicBezTo>
                      <a:cubicBezTo>
                        <a:pt x="20254" y="33301"/>
                        <a:pt x="19973" y="33303"/>
                        <a:pt x="19696" y="33303"/>
                      </a:cubicBezTo>
                      <a:cubicBezTo>
                        <a:pt x="11656" y="33303"/>
                        <a:pt x="6056" y="31688"/>
                        <a:pt x="3039" y="28519"/>
                      </a:cubicBezTo>
                      <a:cubicBezTo>
                        <a:pt x="1068" y="26449"/>
                        <a:pt x="174" y="23673"/>
                        <a:pt x="385" y="20273"/>
                      </a:cubicBezTo>
                      <a:cubicBezTo>
                        <a:pt x="1161" y="7739"/>
                        <a:pt x="11364" y="170"/>
                        <a:pt x="20553" y="170"/>
                      </a:cubicBezTo>
                      <a:close/>
                      <a:moveTo>
                        <a:pt x="20568" y="0"/>
                      </a:moveTo>
                      <a:cubicBezTo>
                        <a:pt x="15871" y="0"/>
                        <a:pt x="11044" y="1937"/>
                        <a:pt x="7271" y="5369"/>
                      </a:cubicBezTo>
                      <a:cubicBezTo>
                        <a:pt x="3078" y="9184"/>
                        <a:pt x="573" y="14474"/>
                        <a:pt x="215" y="20262"/>
                      </a:cubicBezTo>
                      <a:cubicBezTo>
                        <a:pt x="1" y="23713"/>
                        <a:pt x="910" y="26531"/>
                        <a:pt x="2916" y="28636"/>
                      </a:cubicBezTo>
                      <a:cubicBezTo>
                        <a:pt x="5972" y="31847"/>
                        <a:pt x="11631" y="33471"/>
                        <a:pt x="19746" y="33471"/>
                      </a:cubicBezTo>
                      <a:cubicBezTo>
                        <a:pt x="20007" y="33471"/>
                        <a:pt x="20273" y="33470"/>
                        <a:pt x="20538" y="33467"/>
                      </a:cubicBezTo>
                      <a:cubicBezTo>
                        <a:pt x="34654" y="33288"/>
                        <a:pt x="41624" y="29246"/>
                        <a:pt x="41847" y="21109"/>
                      </a:cubicBezTo>
                      <a:cubicBezTo>
                        <a:pt x="42000" y="15488"/>
                        <a:pt x="39516" y="10110"/>
                        <a:pt x="34853" y="5971"/>
                      </a:cubicBezTo>
                      <a:cubicBezTo>
                        <a:pt x="30849" y="2415"/>
                        <a:pt x="25545" y="130"/>
                        <a:pt x="21010" y="6"/>
                      </a:cubicBezTo>
                      <a:cubicBezTo>
                        <a:pt x="20863" y="2"/>
                        <a:pt x="20716" y="0"/>
                        <a:pt x="2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3"/>
                <p:cNvSpPr/>
                <p:nvPr/>
              </p:nvSpPr>
              <p:spPr>
                <a:xfrm>
                  <a:off x="179225" y="3097988"/>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3"/>
                <p:cNvSpPr/>
                <p:nvPr/>
              </p:nvSpPr>
              <p:spPr>
                <a:xfrm>
                  <a:off x="179225" y="3495988"/>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3"/>
                <p:cNvSpPr/>
                <p:nvPr/>
              </p:nvSpPr>
              <p:spPr>
                <a:xfrm>
                  <a:off x="179225" y="3532338"/>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3"/>
                <p:cNvSpPr/>
                <p:nvPr/>
              </p:nvSpPr>
              <p:spPr>
                <a:xfrm>
                  <a:off x="197025" y="3475163"/>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3"/>
                <p:cNvSpPr/>
                <p:nvPr/>
              </p:nvSpPr>
              <p:spPr>
                <a:xfrm>
                  <a:off x="178000" y="3095888"/>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3"/>
                <p:cNvSpPr/>
                <p:nvPr/>
              </p:nvSpPr>
              <p:spPr>
                <a:xfrm>
                  <a:off x="185875" y="3493838"/>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3"/>
                <p:cNvSpPr/>
                <p:nvPr/>
              </p:nvSpPr>
              <p:spPr>
                <a:xfrm>
                  <a:off x="508625" y="3307788"/>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3"/>
                <p:cNvSpPr/>
                <p:nvPr/>
              </p:nvSpPr>
              <p:spPr>
                <a:xfrm>
                  <a:off x="952300" y="3185563"/>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3"/>
                <p:cNvSpPr/>
                <p:nvPr/>
              </p:nvSpPr>
              <p:spPr>
                <a:xfrm>
                  <a:off x="195275" y="3200363"/>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3"/>
                <p:cNvSpPr/>
                <p:nvPr/>
              </p:nvSpPr>
              <p:spPr>
                <a:xfrm>
                  <a:off x="248225" y="3230013"/>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3"/>
                <p:cNvSpPr/>
                <p:nvPr/>
              </p:nvSpPr>
              <p:spPr>
                <a:xfrm>
                  <a:off x="265350" y="3265763"/>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3"/>
                <p:cNvSpPr/>
                <p:nvPr/>
              </p:nvSpPr>
              <p:spPr>
                <a:xfrm>
                  <a:off x="284425" y="3282288"/>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3"/>
                <p:cNvSpPr/>
                <p:nvPr/>
              </p:nvSpPr>
              <p:spPr>
                <a:xfrm>
                  <a:off x="304925" y="3303638"/>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3"/>
                <p:cNvSpPr/>
                <p:nvPr/>
              </p:nvSpPr>
              <p:spPr>
                <a:xfrm>
                  <a:off x="325425" y="3324963"/>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3"/>
                <p:cNvSpPr/>
                <p:nvPr/>
              </p:nvSpPr>
              <p:spPr>
                <a:xfrm>
                  <a:off x="488575" y="3086313"/>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3"/>
                <p:cNvSpPr/>
                <p:nvPr/>
              </p:nvSpPr>
              <p:spPr>
                <a:xfrm>
                  <a:off x="507925" y="3293713"/>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3"/>
                <p:cNvSpPr/>
                <p:nvPr/>
              </p:nvSpPr>
              <p:spPr>
                <a:xfrm>
                  <a:off x="530975" y="3304063"/>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3"/>
                <p:cNvSpPr/>
                <p:nvPr/>
              </p:nvSpPr>
              <p:spPr>
                <a:xfrm>
                  <a:off x="552825" y="3314263"/>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3"/>
                <p:cNvSpPr/>
                <p:nvPr/>
              </p:nvSpPr>
              <p:spPr>
                <a:xfrm>
                  <a:off x="578675" y="3326338"/>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3"/>
                <p:cNvSpPr/>
                <p:nvPr/>
              </p:nvSpPr>
              <p:spPr>
                <a:xfrm>
                  <a:off x="606550" y="3339263"/>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p:nvPr/>
              </p:nvSpPr>
              <p:spPr>
                <a:xfrm>
                  <a:off x="620625" y="3352438"/>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3"/>
                <p:cNvSpPr/>
                <p:nvPr/>
              </p:nvSpPr>
              <p:spPr>
                <a:xfrm>
                  <a:off x="638500" y="3359388"/>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3"/>
                <p:cNvSpPr/>
                <p:nvPr/>
              </p:nvSpPr>
              <p:spPr>
                <a:xfrm>
                  <a:off x="652375" y="3364788"/>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a:off x="670225" y="3371713"/>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a:off x="694600" y="3381188"/>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
                <p:cNvSpPr/>
                <p:nvPr/>
              </p:nvSpPr>
              <p:spPr>
                <a:xfrm>
                  <a:off x="950575" y="3171763"/>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3"/>
                <p:cNvSpPr/>
                <p:nvPr/>
              </p:nvSpPr>
              <p:spPr>
                <a:xfrm>
                  <a:off x="971300" y="3189438"/>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3"/>
                <p:cNvSpPr/>
                <p:nvPr/>
              </p:nvSpPr>
              <p:spPr>
                <a:xfrm>
                  <a:off x="971300" y="3192838"/>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3"/>
                <p:cNvSpPr/>
                <p:nvPr/>
              </p:nvSpPr>
              <p:spPr>
                <a:xfrm>
                  <a:off x="992375" y="3211663"/>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3"/>
                <p:cNvSpPr/>
                <p:nvPr/>
              </p:nvSpPr>
              <p:spPr>
                <a:xfrm>
                  <a:off x="1016425" y="3233263"/>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3"/>
                <p:cNvSpPr/>
                <p:nvPr/>
              </p:nvSpPr>
              <p:spPr>
                <a:xfrm>
                  <a:off x="1043500" y="3257513"/>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3"/>
                <p:cNvSpPr/>
                <p:nvPr/>
              </p:nvSpPr>
              <p:spPr>
                <a:xfrm>
                  <a:off x="1067550" y="3279088"/>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3"/>
                <p:cNvSpPr/>
                <p:nvPr/>
              </p:nvSpPr>
              <p:spPr>
                <a:xfrm>
                  <a:off x="193050" y="3186538"/>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3"/>
                <p:cNvSpPr/>
                <p:nvPr/>
              </p:nvSpPr>
              <p:spPr>
                <a:xfrm>
                  <a:off x="216275" y="3206613"/>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3"/>
                <p:cNvSpPr/>
                <p:nvPr/>
              </p:nvSpPr>
              <p:spPr>
                <a:xfrm>
                  <a:off x="488725" y="3072513"/>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3"/>
                <p:cNvSpPr/>
                <p:nvPr/>
              </p:nvSpPr>
              <p:spPr>
                <a:xfrm>
                  <a:off x="514575" y="3083138"/>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3"/>
                <p:cNvSpPr/>
                <p:nvPr/>
              </p:nvSpPr>
              <p:spPr>
                <a:xfrm>
                  <a:off x="542775" y="3095288"/>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3"/>
                <p:cNvSpPr/>
                <p:nvPr/>
              </p:nvSpPr>
              <p:spPr>
                <a:xfrm>
                  <a:off x="563550" y="3104238"/>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3"/>
                <p:cNvSpPr/>
                <p:nvPr/>
              </p:nvSpPr>
              <p:spPr>
                <a:xfrm>
                  <a:off x="587250" y="3114438"/>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3"/>
                <p:cNvSpPr/>
                <p:nvPr/>
              </p:nvSpPr>
              <p:spPr>
                <a:xfrm>
                  <a:off x="610975" y="3124613"/>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3"/>
                <p:cNvSpPr/>
                <p:nvPr/>
              </p:nvSpPr>
              <p:spPr>
                <a:xfrm>
                  <a:off x="640575" y="3137388"/>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3"/>
                <p:cNvSpPr/>
                <p:nvPr/>
              </p:nvSpPr>
              <p:spPr>
                <a:xfrm>
                  <a:off x="664300" y="3147613"/>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3"/>
                <p:cNvSpPr/>
                <p:nvPr/>
              </p:nvSpPr>
              <p:spPr>
                <a:xfrm>
                  <a:off x="682075" y="3155288"/>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3"/>
                <p:cNvSpPr/>
                <p:nvPr/>
              </p:nvSpPr>
              <p:spPr>
                <a:xfrm>
                  <a:off x="528950" y="3554488"/>
                  <a:ext cx="416350" cy="327625"/>
                </a:xfrm>
                <a:custGeom>
                  <a:avLst/>
                  <a:gdLst/>
                  <a:ahLst/>
                  <a:cxnLst/>
                  <a:rect l="l" t="t" r="r" b="b"/>
                  <a:pathLst>
                    <a:path w="16654" h="13105" extrusionOk="0">
                      <a:moveTo>
                        <a:pt x="8169" y="0"/>
                      </a:moveTo>
                      <a:cubicBezTo>
                        <a:pt x="4432" y="0"/>
                        <a:pt x="500" y="3142"/>
                        <a:pt x="203" y="7943"/>
                      </a:cubicBezTo>
                      <a:cubicBezTo>
                        <a:pt x="0" y="11209"/>
                        <a:pt x="2328" y="13105"/>
                        <a:pt x="7852" y="13105"/>
                      </a:cubicBezTo>
                      <a:cubicBezTo>
                        <a:pt x="7956" y="13105"/>
                        <a:pt x="8061" y="13104"/>
                        <a:pt x="8167" y="13103"/>
                      </a:cubicBezTo>
                      <a:cubicBezTo>
                        <a:pt x="14029" y="13028"/>
                        <a:pt x="16438" y="11260"/>
                        <a:pt x="16520" y="8272"/>
                      </a:cubicBezTo>
                      <a:cubicBezTo>
                        <a:pt x="16653" y="3387"/>
                        <a:pt x="11798" y="97"/>
                        <a:pt x="8352" y="3"/>
                      </a:cubicBezTo>
                      <a:cubicBezTo>
                        <a:pt x="8291" y="1"/>
                        <a:pt x="8230" y="0"/>
                        <a:pt x="8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3"/>
                <p:cNvSpPr/>
                <p:nvPr/>
              </p:nvSpPr>
              <p:spPr>
                <a:xfrm>
                  <a:off x="532750" y="3600963"/>
                  <a:ext cx="411075" cy="281150"/>
                </a:xfrm>
                <a:custGeom>
                  <a:avLst/>
                  <a:gdLst/>
                  <a:ahLst/>
                  <a:cxnLst/>
                  <a:rect l="l" t="t" r="r" b="b"/>
                  <a:pathLst>
                    <a:path w="16443" h="11246" extrusionOk="0">
                      <a:moveTo>
                        <a:pt x="13037" y="1"/>
                      </a:moveTo>
                      <a:lnTo>
                        <a:pt x="13037" y="1"/>
                      </a:lnTo>
                      <a:cubicBezTo>
                        <a:pt x="13243" y="691"/>
                        <a:pt x="13350" y="1428"/>
                        <a:pt x="13328" y="2205"/>
                      </a:cubicBezTo>
                      <a:cubicBezTo>
                        <a:pt x="13247" y="5193"/>
                        <a:pt x="10837" y="6961"/>
                        <a:pt x="4976" y="7036"/>
                      </a:cubicBezTo>
                      <a:cubicBezTo>
                        <a:pt x="4872" y="7037"/>
                        <a:pt x="4770" y="7038"/>
                        <a:pt x="4669" y="7038"/>
                      </a:cubicBezTo>
                      <a:cubicBezTo>
                        <a:pt x="2750" y="7038"/>
                        <a:pt x="1223" y="6806"/>
                        <a:pt x="48" y="6372"/>
                      </a:cubicBezTo>
                      <a:lnTo>
                        <a:pt x="48" y="6372"/>
                      </a:lnTo>
                      <a:cubicBezTo>
                        <a:pt x="0" y="9459"/>
                        <a:pt x="2343" y="11246"/>
                        <a:pt x="7698" y="11246"/>
                      </a:cubicBezTo>
                      <a:cubicBezTo>
                        <a:pt x="7802" y="11246"/>
                        <a:pt x="7908" y="11245"/>
                        <a:pt x="8015" y="11244"/>
                      </a:cubicBezTo>
                      <a:cubicBezTo>
                        <a:pt x="13877" y="11169"/>
                        <a:pt x="16286" y="9401"/>
                        <a:pt x="16368" y="6413"/>
                      </a:cubicBezTo>
                      <a:cubicBezTo>
                        <a:pt x="16442" y="3685"/>
                        <a:pt x="14960" y="1455"/>
                        <a:pt x="13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3"/>
                <p:cNvSpPr/>
                <p:nvPr/>
              </p:nvSpPr>
              <p:spPr>
                <a:xfrm>
                  <a:off x="496275" y="3519388"/>
                  <a:ext cx="482500" cy="397825"/>
                </a:xfrm>
                <a:custGeom>
                  <a:avLst/>
                  <a:gdLst/>
                  <a:ahLst/>
                  <a:cxnLst/>
                  <a:rect l="l" t="t" r="r" b="b"/>
                  <a:pathLst>
                    <a:path w="19300" h="15913" extrusionOk="0">
                      <a:moveTo>
                        <a:pt x="9457" y="2807"/>
                      </a:moveTo>
                      <a:cubicBezTo>
                        <a:pt x="9510" y="2807"/>
                        <a:pt x="9567" y="2807"/>
                        <a:pt x="9621" y="2808"/>
                      </a:cubicBezTo>
                      <a:cubicBezTo>
                        <a:pt x="12401" y="2884"/>
                        <a:pt x="16533" y="5647"/>
                        <a:pt x="16424" y="9638"/>
                      </a:cubicBezTo>
                      <a:cubicBezTo>
                        <a:pt x="16398" y="10563"/>
                        <a:pt x="16331" y="13018"/>
                        <a:pt x="9456" y="13104"/>
                      </a:cubicBezTo>
                      <a:cubicBezTo>
                        <a:pt x="9347" y="13106"/>
                        <a:pt x="9239" y="13106"/>
                        <a:pt x="9132" y="13106"/>
                      </a:cubicBezTo>
                      <a:cubicBezTo>
                        <a:pt x="6397" y="13106"/>
                        <a:pt x="4485" y="12601"/>
                        <a:pt x="3579" y="11650"/>
                      </a:cubicBezTo>
                      <a:cubicBezTo>
                        <a:pt x="3069" y="11114"/>
                        <a:pt x="2850" y="10390"/>
                        <a:pt x="2910" y="9433"/>
                      </a:cubicBezTo>
                      <a:cubicBezTo>
                        <a:pt x="3110" y="6198"/>
                        <a:pt x="5779" y="2807"/>
                        <a:pt x="9457" y="2807"/>
                      </a:cubicBezTo>
                      <a:close/>
                      <a:moveTo>
                        <a:pt x="9474" y="1"/>
                      </a:moveTo>
                      <a:cubicBezTo>
                        <a:pt x="5198" y="1"/>
                        <a:pt x="467" y="3492"/>
                        <a:pt x="110" y="9260"/>
                      </a:cubicBezTo>
                      <a:cubicBezTo>
                        <a:pt x="1" y="11014"/>
                        <a:pt x="485" y="12468"/>
                        <a:pt x="1548" y="13584"/>
                      </a:cubicBezTo>
                      <a:cubicBezTo>
                        <a:pt x="3037" y="15149"/>
                        <a:pt x="5528" y="15913"/>
                        <a:pt x="9155" y="15913"/>
                      </a:cubicBezTo>
                      <a:lnTo>
                        <a:pt x="9155" y="15911"/>
                      </a:lnTo>
                      <a:cubicBezTo>
                        <a:pt x="9266" y="15911"/>
                        <a:pt x="9378" y="15911"/>
                        <a:pt x="9492" y="15910"/>
                      </a:cubicBezTo>
                      <a:cubicBezTo>
                        <a:pt x="15843" y="15829"/>
                        <a:pt x="19119" y="13745"/>
                        <a:pt x="19228" y="9716"/>
                      </a:cubicBezTo>
                      <a:cubicBezTo>
                        <a:pt x="19299" y="7091"/>
                        <a:pt x="18159" y="4598"/>
                        <a:pt x="16017" y="2696"/>
                      </a:cubicBezTo>
                      <a:cubicBezTo>
                        <a:pt x="14183" y="1068"/>
                        <a:pt x="11821" y="62"/>
                        <a:pt x="9697" y="4"/>
                      </a:cubicBezTo>
                      <a:cubicBezTo>
                        <a:pt x="9623" y="2"/>
                        <a:pt x="9548" y="1"/>
                        <a:pt x="9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3"/>
                <p:cNvSpPr/>
                <p:nvPr/>
              </p:nvSpPr>
              <p:spPr>
                <a:xfrm>
                  <a:off x="494125" y="3505588"/>
                  <a:ext cx="486800" cy="402075"/>
                </a:xfrm>
                <a:custGeom>
                  <a:avLst/>
                  <a:gdLst/>
                  <a:ahLst/>
                  <a:cxnLst/>
                  <a:rect l="l" t="t" r="r" b="b"/>
                  <a:pathLst>
                    <a:path w="19472" h="16083" extrusionOk="0">
                      <a:moveTo>
                        <a:pt x="9543" y="2976"/>
                      </a:moveTo>
                      <a:cubicBezTo>
                        <a:pt x="9596" y="2976"/>
                        <a:pt x="9650" y="2976"/>
                        <a:pt x="9704" y="2978"/>
                      </a:cubicBezTo>
                      <a:cubicBezTo>
                        <a:pt x="12451" y="3054"/>
                        <a:pt x="16531" y="5782"/>
                        <a:pt x="16424" y="9721"/>
                      </a:cubicBezTo>
                      <a:cubicBezTo>
                        <a:pt x="16401" y="10623"/>
                        <a:pt x="16335" y="13017"/>
                        <a:pt x="9540" y="13104"/>
                      </a:cubicBezTo>
                      <a:cubicBezTo>
                        <a:pt x="9417" y="13106"/>
                        <a:pt x="9295" y="13107"/>
                        <a:pt x="9175" y="13107"/>
                      </a:cubicBezTo>
                      <a:cubicBezTo>
                        <a:pt x="6502" y="13107"/>
                        <a:pt x="4614" y="12608"/>
                        <a:pt x="3727" y="11675"/>
                      </a:cubicBezTo>
                      <a:cubicBezTo>
                        <a:pt x="3234" y="11157"/>
                        <a:pt x="3023" y="10454"/>
                        <a:pt x="3081" y="9522"/>
                      </a:cubicBezTo>
                      <a:cubicBezTo>
                        <a:pt x="3277" y="6362"/>
                        <a:pt x="5920" y="2976"/>
                        <a:pt x="9543" y="2976"/>
                      </a:cubicBezTo>
                      <a:close/>
                      <a:moveTo>
                        <a:pt x="9543" y="2806"/>
                      </a:moveTo>
                      <a:cubicBezTo>
                        <a:pt x="5824" y="2806"/>
                        <a:pt x="3111" y="6273"/>
                        <a:pt x="2911" y="9512"/>
                      </a:cubicBezTo>
                      <a:cubicBezTo>
                        <a:pt x="2850" y="10494"/>
                        <a:pt x="3076" y="11239"/>
                        <a:pt x="3604" y="11793"/>
                      </a:cubicBezTo>
                      <a:cubicBezTo>
                        <a:pt x="4529" y="12765"/>
                        <a:pt x="6471" y="13277"/>
                        <a:pt x="9228" y="13277"/>
                      </a:cubicBezTo>
                      <a:cubicBezTo>
                        <a:pt x="9331" y="13277"/>
                        <a:pt x="9437" y="13275"/>
                        <a:pt x="9543" y="13274"/>
                      </a:cubicBezTo>
                      <a:cubicBezTo>
                        <a:pt x="16501" y="13185"/>
                        <a:pt x="16569" y="10671"/>
                        <a:pt x="16595" y="9726"/>
                      </a:cubicBezTo>
                      <a:cubicBezTo>
                        <a:pt x="16704" y="5683"/>
                        <a:pt x="12523" y="2885"/>
                        <a:pt x="9709" y="2808"/>
                      </a:cubicBezTo>
                      <a:cubicBezTo>
                        <a:pt x="9654" y="2806"/>
                        <a:pt x="9598" y="2806"/>
                        <a:pt x="9543" y="2806"/>
                      </a:cubicBezTo>
                      <a:close/>
                      <a:moveTo>
                        <a:pt x="9560" y="171"/>
                      </a:moveTo>
                      <a:cubicBezTo>
                        <a:pt x="9633" y="171"/>
                        <a:pt x="9707" y="171"/>
                        <a:pt x="9782" y="174"/>
                      </a:cubicBezTo>
                      <a:cubicBezTo>
                        <a:pt x="11886" y="231"/>
                        <a:pt x="14228" y="1229"/>
                        <a:pt x="16045" y="2844"/>
                      </a:cubicBezTo>
                      <a:cubicBezTo>
                        <a:pt x="18169" y="4730"/>
                        <a:pt x="19300" y="7200"/>
                        <a:pt x="19229" y="9797"/>
                      </a:cubicBezTo>
                      <a:cubicBezTo>
                        <a:pt x="19121" y="13773"/>
                        <a:pt x="15872" y="15829"/>
                        <a:pt x="9577" y="15909"/>
                      </a:cubicBezTo>
                      <a:cubicBezTo>
                        <a:pt x="9464" y="15911"/>
                        <a:pt x="9352" y="15911"/>
                        <a:pt x="9240" y="15911"/>
                      </a:cubicBezTo>
                      <a:cubicBezTo>
                        <a:pt x="5637" y="15911"/>
                        <a:pt x="3170" y="15159"/>
                        <a:pt x="1695" y="13609"/>
                      </a:cubicBezTo>
                      <a:cubicBezTo>
                        <a:pt x="650" y="12511"/>
                        <a:pt x="173" y="11078"/>
                        <a:pt x="281" y="9349"/>
                      </a:cubicBezTo>
                      <a:cubicBezTo>
                        <a:pt x="635" y="3623"/>
                        <a:pt x="5327" y="171"/>
                        <a:pt x="9560" y="171"/>
                      </a:cubicBezTo>
                      <a:close/>
                      <a:moveTo>
                        <a:pt x="9562" y="1"/>
                      </a:moveTo>
                      <a:cubicBezTo>
                        <a:pt x="5250" y="1"/>
                        <a:pt x="471" y="3514"/>
                        <a:pt x="111" y="9339"/>
                      </a:cubicBezTo>
                      <a:cubicBezTo>
                        <a:pt x="0" y="11116"/>
                        <a:pt x="492" y="12593"/>
                        <a:pt x="1572" y="13727"/>
                      </a:cubicBezTo>
                      <a:cubicBezTo>
                        <a:pt x="3081" y="15311"/>
                        <a:pt x="5589" y="16082"/>
                        <a:pt x="9240" y="16082"/>
                      </a:cubicBezTo>
                      <a:lnTo>
                        <a:pt x="9241" y="16082"/>
                      </a:lnTo>
                      <a:cubicBezTo>
                        <a:pt x="9352" y="16082"/>
                        <a:pt x="9466" y="16081"/>
                        <a:pt x="9580" y="16079"/>
                      </a:cubicBezTo>
                      <a:cubicBezTo>
                        <a:pt x="15985" y="15999"/>
                        <a:pt x="19288" y="13885"/>
                        <a:pt x="19399" y="9802"/>
                      </a:cubicBezTo>
                      <a:cubicBezTo>
                        <a:pt x="19472" y="7152"/>
                        <a:pt x="18321" y="4635"/>
                        <a:pt x="16159" y="2716"/>
                      </a:cubicBezTo>
                      <a:cubicBezTo>
                        <a:pt x="14312" y="1075"/>
                        <a:pt x="11930" y="61"/>
                        <a:pt x="9786" y="2"/>
                      </a:cubicBezTo>
                      <a:cubicBezTo>
                        <a:pt x="9710" y="1"/>
                        <a:pt x="9636" y="1"/>
                        <a:pt x="9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3"/>
                <p:cNvSpPr/>
                <p:nvPr/>
              </p:nvSpPr>
              <p:spPr>
                <a:xfrm>
                  <a:off x="236275" y="3722213"/>
                  <a:ext cx="156275" cy="150975"/>
                </a:xfrm>
                <a:custGeom>
                  <a:avLst/>
                  <a:gdLst/>
                  <a:ahLst/>
                  <a:cxnLst/>
                  <a:rect l="l" t="t" r="r" b="b"/>
                  <a:pathLst>
                    <a:path w="6251" h="6039" extrusionOk="0">
                      <a:moveTo>
                        <a:pt x="2944" y="0"/>
                      </a:moveTo>
                      <a:cubicBezTo>
                        <a:pt x="2286" y="0"/>
                        <a:pt x="1597" y="220"/>
                        <a:pt x="985" y="721"/>
                      </a:cubicBezTo>
                      <a:cubicBezTo>
                        <a:pt x="0" y="1525"/>
                        <a:pt x="52" y="2737"/>
                        <a:pt x="1467" y="4420"/>
                      </a:cubicBezTo>
                      <a:cubicBezTo>
                        <a:pt x="2408" y="5542"/>
                        <a:pt x="3195" y="6038"/>
                        <a:pt x="3868" y="6038"/>
                      </a:cubicBezTo>
                      <a:cubicBezTo>
                        <a:pt x="4224" y="6038"/>
                        <a:pt x="4549" y="5898"/>
                        <a:pt x="4846" y="5638"/>
                      </a:cubicBezTo>
                      <a:cubicBezTo>
                        <a:pt x="6250" y="4407"/>
                        <a:pt x="5998" y="2113"/>
                        <a:pt x="5189" y="1068"/>
                      </a:cubicBezTo>
                      <a:cubicBezTo>
                        <a:pt x="4677" y="406"/>
                        <a:pt x="3839" y="0"/>
                        <a:pt x="2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3"/>
                <p:cNvSpPr/>
                <p:nvPr/>
              </p:nvSpPr>
              <p:spPr>
                <a:xfrm>
                  <a:off x="236450" y="3742038"/>
                  <a:ext cx="147300" cy="131150"/>
                </a:xfrm>
                <a:custGeom>
                  <a:avLst/>
                  <a:gdLst/>
                  <a:ahLst/>
                  <a:cxnLst/>
                  <a:rect l="l" t="t" r="r" b="b"/>
                  <a:pathLst>
                    <a:path w="5892" h="5246" extrusionOk="0">
                      <a:moveTo>
                        <a:pt x="896" y="0"/>
                      </a:moveTo>
                      <a:lnTo>
                        <a:pt x="896" y="0"/>
                      </a:lnTo>
                      <a:cubicBezTo>
                        <a:pt x="1" y="805"/>
                        <a:pt x="87" y="1994"/>
                        <a:pt x="1460" y="3627"/>
                      </a:cubicBezTo>
                      <a:cubicBezTo>
                        <a:pt x="2401" y="4749"/>
                        <a:pt x="3188" y="5245"/>
                        <a:pt x="3861" y="5245"/>
                      </a:cubicBezTo>
                      <a:cubicBezTo>
                        <a:pt x="4217" y="5245"/>
                        <a:pt x="4542" y="5105"/>
                        <a:pt x="4839" y="4845"/>
                      </a:cubicBezTo>
                      <a:cubicBezTo>
                        <a:pt x="5624" y="4157"/>
                        <a:pt x="5891" y="3138"/>
                        <a:pt x="5833" y="2190"/>
                      </a:cubicBezTo>
                      <a:lnTo>
                        <a:pt x="5833" y="2190"/>
                      </a:lnTo>
                      <a:cubicBezTo>
                        <a:pt x="5689" y="2431"/>
                        <a:pt x="5509" y="2654"/>
                        <a:pt x="5285" y="2850"/>
                      </a:cubicBezTo>
                      <a:cubicBezTo>
                        <a:pt x="4987" y="3111"/>
                        <a:pt x="4663" y="3251"/>
                        <a:pt x="4306" y="3251"/>
                      </a:cubicBezTo>
                      <a:cubicBezTo>
                        <a:pt x="3633" y="3251"/>
                        <a:pt x="2846" y="2754"/>
                        <a:pt x="1905" y="1632"/>
                      </a:cubicBezTo>
                      <a:cubicBezTo>
                        <a:pt x="1396" y="1028"/>
                        <a:pt x="1068" y="486"/>
                        <a:pt x="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3"/>
                <p:cNvSpPr/>
                <p:nvPr/>
              </p:nvSpPr>
              <p:spPr>
                <a:xfrm>
                  <a:off x="229400" y="3708263"/>
                  <a:ext cx="166400" cy="178925"/>
                </a:xfrm>
                <a:custGeom>
                  <a:avLst/>
                  <a:gdLst/>
                  <a:ahLst/>
                  <a:cxnLst/>
                  <a:rect l="l" t="t" r="r" b="b"/>
                  <a:pathLst>
                    <a:path w="6656" h="7157" extrusionOk="0">
                      <a:moveTo>
                        <a:pt x="3260" y="1120"/>
                      </a:moveTo>
                      <a:cubicBezTo>
                        <a:pt x="3912" y="1120"/>
                        <a:pt x="4562" y="1367"/>
                        <a:pt x="5022" y="1930"/>
                      </a:cubicBezTo>
                      <a:cubicBezTo>
                        <a:pt x="5036" y="1947"/>
                        <a:pt x="5050" y="1963"/>
                        <a:pt x="5062" y="1980"/>
                      </a:cubicBezTo>
                      <a:cubicBezTo>
                        <a:pt x="5715" y="2823"/>
                        <a:pt x="5939" y="4764"/>
                        <a:pt x="4793" y="5769"/>
                      </a:cubicBezTo>
                      <a:cubicBezTo>
                        <a:pt x="4678" y="5871"/>
                        <a:pt x="4480" y="6044"/>
                        <a:pt x="4155" y="6044"/>
                      </a:cubicBezTo>
                      <a:cubicBezTo>
                        <a:pt x="3730" y="6044"/>
                        <a:pt x="3088" y="5748"/>
                        <a:pt x="2130" y="4608"/>
                      </a:cubicBezTo>
                      <a:cubicBezTo>
                        <a:pt x="1414" y="3756"/>
                        <a:pt x="1066" y="3024"/>
                        <a:pt x="1115" y="2490"/>
                      </a:cubicBezTo>
                      <a:cubicBezTo>
                        <a:pt x="1142" y="2200"/>
                        <a:pt x="1292" y="1947"/>
                        <a:pt x="1575" y="1714"/>
                      </a:cubicBezTo>
                      <a:cubicBezTo>
                        <a:pt x="2037" y="1336"/>
                        <a:pt x="2650" y="1120"/>
                        <a:pt x="3260" y="1120"/>
                      </a:cubicBezTo>
                      <a:close/>
                      <a:moveTo>
                        <a:pt x="3216" y="0"/>
                      </a:moveTo>
                      <a:cubicBezTo>
                        <a:pt x="2460" y="0"/>
                        <a:pt x="1665" y="253"/>
                        <a:pt x="945" y="841"/>
                      </a:cubicBezTo>
                      <a:cubicBezTo>
                        <a:pt x="427" y="1265"/>
                        <a:pt x="136" y="1786"/>
                        <a:pt x="79" y="2391"/>
                      </a:cubicBezTo>
                      <a:cubicBezTo>
                        <a:pt x="0" y="3240"/>
                        <a:pt x="391" y="4175"/>
                        <a:pt x="1270" y="5249"/>
                      </a:cubicBezTo>
                      <a:cubicBezTo>
                        <a:pt x="1295" y="5282"/>
                        <a:pt x="1323" y="5315"/>
                        <a:pt x="1352" y="5349"/>
                      </a:cubicBezTo>
                      <a:cubicBezTo>
                        <a:pt x="2363" y="6553"/>
                        <a:pt x="3298" y="7157"/>
                        <a:pt x="4146" y="7157"/>
                      </a:cubicBezTo>
                      <a:cubicBezTo>
                        <a:pt x="4607" y="7157"/>
                        <a:pt x="5042" y="6978"/>
                        <a:pt x="5451" y="6621"/>
                      </a:cubicBezTo>
                      <a:cubicBezTo>
                        <a:pt x="6205" y="5959"/>
                        <a:pt x="6629" y="4974"/>
                        <a:pt x="6644" y="3844"/>
                      </a:cubicBezTo>
                      <a:cubicBezTo>
                        <a:pt x="6656" y="2877"/>
                        <a:pt x="6366" y="1916"/>
                        <a:pt x="5868" y="1273"/>
                      </a:cubicBezTo>
                      <a:cubicBezTo>
                        <a:pt x="5274" y="503"/>
                        <a:pt x="4283" y="0"/>
                        <a:pt x="3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3"/>
                <p:cNvSpPr/>
                <p:nvPr/>
              </p:nvSpPr>
              <p:spPr>
                <a:xfrm>
                  <a:off x="230350" y="3702888"/>
                  <a:ext cx="171075" cy="183550"/>
                </a:xfrm>
                <a:custGeom>
                  <a:avLst/>
                  <a:gdLst/>
                  <a:ahLst/>
                  <a:cxnLst/>
                  <a:rect l="l" t="t" r="r" b="b"/>
                  <a:pathLst>
                    <a:path w="6843" h="7342" extrusionOk="0">
                      <a:moveTo>
                        <a:pt x="3352" y="1308"/>
                      </a:moveTo>
                      <a:cubicBezTo>
                        <a:pt x="3979" y="1308"/>
                        <a:pt x="4605" y="1544"/>
                        <a:pt x="5045" y="2083"/>
                      </a:cubicBezTo>
                      <a:lnTo>
                        <a:pt x="5083" y="2128"/>
                      </a:lnTo>
                      <a:cubicBezTo>
                        <a:pt x="5713" y="2945"/>
                        <a:pt x="5933" y="4823"/>
                        <a:pt x="4825" y="5794"/>
                      </a:cubicBezTo>
                      <a:cubicBezTo>
                        <a:pt x="4716" y="5891"/>
                        <a:pt x="4539" y="6046"/>
                        <a:pt x="4249" y="6046"/>
                      </a:cubicBezTo>
                      <a:cubicBezTo>
                        <a:pt x="4227" y="6046"/>
                        <a:pt x="4205" y="6045"/>
                        <a:pt x="4183" y="6043"/>
                      </a:cubicBezTo>
                      <a:cubicBezTo>
                        <a:pt x="3679" y="6005"/>
                        <a:pt x="3043" y="5533"/>
                        <a:pt x="2294" y="4642"/>
                      </a:cubicBezTo>
                      <a:cubicBezTo>
                        <a:pt x="1596" y="3813"/>
                        <a:pt x="1253" y="3104"/>
                        <a:pt x="1300" y="2591"/>
                      </a:cubicBezTo>
                      <a:cubicBezTo>
                        <a:pt x="1324" y="2327"/>
                        <a:pt x="1464" y="2095"/>
                        <a:pt x="1726" y="1879"/>
                      </a:cubicBezTo>
                      <a:cubicBezTo>
                        <a:pt x="2168" y="1518"/>
                        <a:pt x="2762" y="1308"/>
                        <a:pt x="3352" y="1308"/>
                      </a:cubicBezTo>
                      <a:close/>
                      <a:moveTo>
                        <a:pt x="3353" y="1126"/>
                      </a:moveTo>
                      <a:cubicBezTo>
                        <a:pt x="2719" y="1126"/>
                        <a:pt x="2084" y="1349"/>
                        <a:pt x="1610" y="1737"/>
                      </a:cubicBezTo>
                      <a:cubicBezTo>
                        <a:pt x="1307" y="1985"/>
                        <a:pt x="1145" y="2259"/>
                        <a:pt x="1116" y="2575"/>
                      </a:cubicBezTo>
                      <a:cubicBezTo>
                        <a:pt x="1065" y="3136"/>
                        <a:pt x="1423" y="3892"/>
                        <a:pt x="2153" y="4761"/>
                      </a:cubicBezTo>
                      <a:cubicBezTo>
                        <a:pt x="2935" y="5691"/>
                        <a:pt x="3614" y="6185"/>
                        <a:pt x="4169" y="6227"/>
                      </a:cubicBezTo>
                      <a:cubicBezTo>
                        <a:pt x="4196" y="6229"/>
                        <a:pt x="4222" y="6230"/>
                        <a:pt x="4248" y="6230"/>
                      </a:cubicBezTo>
                      <a:cubicBezTo>
                        <a:pt x="4608" y="6230"/>
                        <a:pt x="4825" y="6039"/>
                        <a:pt x="4946" y="5933"/>
                      </a:cubicBezTo>
                      <a:cubicBezTo>
                        <a:pt x="6134" y="4893"/>
                        <a:pt x="5901" y="2887"/>
                        <a:pt x="5227" y="2016"/>
                      </a:cubicBezTo>
                      <a:lnTo>
                        <a:pt x="5188" y="1966"/>
                      </a:lnTo>
                      <a:cubicBezTo>
                        <a:pt x="4709" y="1382"/>
                        <a:pt x="4031" y="1126"/>
                        <a:pt x="3353" y="1126"/>
                      </a:cubicBezTo>
                      <a:close/>
                      <a:moveTo>
                        <a:pt x="3299" y="185"/>
                      </a:moveTo>
                      <a:cubicBezTo>
                        <a:pt x="3438" y="185"/>
                        <a:pt x="3568" y="194"/>
                        <a:pt x="3686" y="208"/>
                      </a:cubicBezTo>
                      <a:cubicBezTo>
                        <a:pt x="4567" y="308"/>
                        <a:pt x="5370" y="751"/>
                        <a:pt x="5888" y="1422"/>
                      </a:cubicBezTo>
                      <a:cubicBezTo>
                        <a:pt x="6375" y="2051"/>
                        <a:pt x="6657" y="2990"/>
                        <a:pt x="6645" y="3936"/>
                      </a:cubicBezTo>
                      <a:cubicBezTo>
                        <a:pt x="6630" y="5038"/>
                        <a:pt x="6217" y="6001"/>
                        <a:pt x="5484" y="6645"/>
                      </a:cubicBezTo>
                      <a:cubicBezTo>
                        <a:pt x="5094" y="6987"/>
                        <a:pt x="4672" y="7158"/>
                        <a:pt x="4235" y="7158"/>
                      </a:cubicBezTo>
                      <a:cubicBezTo>
                        <a:pt x="4193" y="7158"/>
                        <a:pt x="4151" y="7156"/>
                        <a:pt x="4108" y="7153"/>
                      </a:cubicBezTo>
                      <a:cubicBezTo>
                        <a:pt x="3324" y="7092"/>
                        <a:pt x="2452" y="6497"/>
                        <a:pt x="1515" y="5383"/>
                      </a:cubicBezTo>
                      <a:lnTo>
                        <a:pt x="1433" y="5284"/>
                      </a:lnTo>
                      <a:cubicBezTo>
                        <a:pt x="571" y="4229"/>
                        <a:pt x="189" y="3317"/>
                        <a:pt x="265" y="2493"/>
                      </a:cubicBezTo>
                      <a:cubicBezTo>
                        <a:pt x="318" y="1914"/>
                        <a:pt x="597" y="1413"/>
                        <a:pt x="1096" y="1006"/>
                      </a:cubicBezTo>
                      <a:cubicBezTo>
                        <a:pt x="1889" y="357"/>
                        <a:pt x="2682" y="185"/>
                        <a:pt x="3299" y="185"/>
                      </a:cubicBezTo>
                      <a:close/>
                      <a:moveTo>
                        <a:pt x="3310" y="1"/>
                      </a:moveTo>
                      <a:cubicBezTo>
                        <a:pt x="2482" y="1"/>
                        <a:pt x="1667" y="301"/>
                        <a:pt x="980" y="862"/>
                      </a:cubicBezTo>
                      <a:cubicBezTo>
                        <a:pt x="442" y="1302"/>
                        <a:pt x="139" y="1846"/>
                        <a:pt x="81" y="2476"/>
                      </a:cubicBezTo>
                      <a:cubicBezTo>
                        <a:pt x="0" y="3350"/>
                        <a:pt x="397" y="4307"/>
                        <a:pt x="1291" y="5401"/>
                      </a:cubicBezTo>
                      <a:lnTo>
                        <a:pt x="1292" y="5401"/>
                      </a:lnTo>
                      <a:lnTo>
                        <a:pt x="1374" y="5501"/>
                      </a:lnTo>
                      <a:cubicBezTo>
                        <a:pt x="2344" y="6655"/>
                        <a:pt x="3260" y="7273"/>
                        <a:pt x="4095" y="7337"/>
                      </a:cubicBezTo>
                      <a:cubicBezTo>
                        <a:pt x="4142" y="7340"/>
                        <a:pt x="4190" y="7341"/>
                        <a:pt x="4239" y="7341"/>
                      </a:cubicBezTo>
                      <a:cubicBezTo>
                        <a:pt x="4723" y="7341"/>
                        <a:pt x="5182" y="7155"/>
                        <a:pt x="5605" y="6783"/>
                      </a:cubicBezTo>
                      <a:cubicBezTo>
                        <a:pt x="6380" y="6104"/>
                        <a:pt x="6814" y="5095"/>
                        <a:pt x="6829" y="3938"/>
                      </a:cubicBezTo>
                      <a:cubicBezTo>
                        <a:pt x="6843" y="2953"/>
                        <a:pt x="6545" y="1969"/>
                        <a:pt x="6033" y="1310"/>
                      </a:cubicBezTo>
                      <a:cubicBezTo>
                        <a:pt x="5485" y="599"/>
                        <a:pt x="4638" y="130"/>
                        <a:pt x="3708" y="24"/>
                      </a:cubicBezTo>
                      <a:cubicBezTo>
                        <a:pt x="3575" y="9"/>
                        <a:pt x="3442" y="1"/>
                        <a:pt x="3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3"/>
                <p:cNvSpPr/>
                <p:nvPr/>
              </p:nvSpPr>
              <p:spPr>
                <a:xfrm>
                  <a:off x="1076100" y="3722213"/>
                  <a:ext cx="156275" cy="150975"/>
                </a:xfrm>
                <a:custGeom>
                  <a:avLst/>
                  <a:gdLst/>
                  <a:ahLst/>
                  <a:cxnLst/>
                  <a:rect l="l" t="t" r="r" b="b"/>
                  <a:pathLst>
                    <a:path w="6251" h="6039" extrusionOk="0">
                      <a:moveTo>
                        <a:pt x="3306" y="0"/>
                      </a:moveTo>
                      <a:cubicBezTo>
                        <a:pt x="2412" y="0"/>
                        <a:pt x="1574" y="406"/>
                        <a:pt x="1062" y="1068"/>
                      </a:cubicBezTo>
                      <a:cubicBezTo>
                        <a:pt x="252" y="2113"/>
                        <a:pt x="0" y="4407"/>
                        <a:pt x="1403" y="5638"/>
                      </a:cubicBezTo>
                      <a:cubicBezTo>
                        <a:pt x="1701" y="5898"/>
                        <a:pt x="2026" y="6038"/>
                        <a:pt x="2383" y="6038"/>
                      </a:cubicBezTo>
                      <a:cubicBezTo>
                        <a:pt x="3055" y="6038"/>
                        <a:pt x="3843" y="5542"/>
                        <a:pt x="4784" y="4420"/>
                      </a:cubicBezTo>
                      <a:cubicBezTo>
                        <a:pt x="6199" y="2737"/>
                        <a:pt x="6251" y="1525"/>
                        <a:pt x="5265" y="721"/>
                      </a:cubicBezTo>
                      <a:cubicBezTo>
                        <a:pt x="4654" y="220"/>
                        <a:pt x="3965" y="0"/>
                        <a:pt x="3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3"/>
                <p:cNvSpPr/>
                <p:nvPr/>
              </p:nvSpPr>
              <p:spPr>
                <a:xfrm>
                  <a:off x="1084900" y="3742038"/>
                  <a:ext cx="147275" cy="131150"/>
                </a:xfrm>
                <a:custGeom>
                  <a:avLst/>
                  <a:gdLst/>
                  <a:ahLst/>
                  <a:cxnLst/>
                  <a:rect l="l" t="t" r="r" b="b"/>
                  <a:pathLst>
                    <a:path w="5891" h="5246" extrusionOk="0">
                      <a:moveTo>
                        <a:pt x="4995" y="0"/>
                      </a:moveTo>
                      <a:lnTo>
                        <a:pt x="4995" y="0"/>
                      </a:lnTo>
                      <a:cubicBezTo>
                        <a:pt x="4824" y="486"/>
                        <a:pt x="4494" y="1028"/>
                        <a:pt x="3987" y="1632"/>
                      </a:cubicBezTo>
                      <a:cubicBezTo>
                        <a:pt x="3046" y="2754"/>
                        <a:pt x="2258" y="3251"/>
                        <a:pt x="1586" y="3251"/>
                      </a:cubicBezTo>
                      <a:cubicBezTo>
                        <a:pt x="1229" y="3251"/>
                        <a:pt x="904" y="3111"/>
                        <a:pt x="606" y="2850"/>
                      </a:cubicBezTo>
                      <a:cubicBezTo>
                        <a:pt x="383" y="2654"/>
                        <a:pt x="203" y="2431"/>
                        <a:pt x="58" y="2190"/>
                      </a:cubicBezTo>
                      <a:lnTo>
                        <a:pt x="58" y="2190"/>
                      </a:lnTo>
                      <a:cubicBezTo>
                        <a:pt x="1" y="3138"/>
                        <a:pt x="268" y="4157"/>
                        <a:pt x="1051" y="4845"/>
                      </a:cubicBezTo>
                      <a:cubicBezTo>
                        <a:pt x="1349" y="5105"/>
                        <a:pt x="1674" y="5245"/>
                        <a:pt x="2031" y="5245"/>
                      </a:cubicBezTo>
                      <a:cubicBezTo>
                        <a:pt x="2703" y="5245"/>
                        <a:pt x="3491" y="4749"/>
                        <a:pt x="4432" y="3627"/>
                      </a:cubicBezTo>
                      <a:cubicBezTo>
                        <a:pt x="5804" y="1994"/>
                        <a:pt x="5891" y="805"/>
                        <a:pt x="4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3"/>
                <p:cNvSpPr/>
                <p:nvPr/>
              </p:nvSpPr>
              <p:spPr>
                <a:xfrm>
                  <a:off x="1072825" y="3708263"/>
                  <a:ext cx="166375" cy="178950"/>
                </a:xfrm>
                <a:custGeom>
                  <a:avLst/>
                  <a:gdLst/>
                  <a:ahLst/>
                  <a:cxnLst/>
                  <a:rect l="l" t="t" r="r" b="b"/>
                  <a:pathLst>
                    <a:path w="6655" h="7158" extrusionOk="0">
                      <a:moveTo>
                        <a:pt x="3396" y="1119"/>
                      </a:moveTo>
                      <a:cubicBezTo>
                        <a:pt x="4007" y="1119"/>
                        <a:pt x="4620" y="1336"/>
                        <a:pt x="5082" y="1714"/>
                      </a:cubicBezTo>
                      <a:cubicBezTo>
                        <a:pt x="5364" y="1947"/>
                        <a:pt x="5515" y="2200"/>
                        <a:pt x="5542" y="2490"/>
                      </a:cubicBezTo>
                      <a:cubicBezTo>
                        <a:pt x="5591" y="3026"/>
                        <a:pt x="5243" y="3756"/>
                        <a:pt x="4526" y="4608"/>
                      </a:cubicBezTo>
                      <a:cubicBezTo>
                        <a:pt x="3568" y="5748"/>
                        <a:pt x="2927" y="6044"/>
                        <a:pt x="2502" y="6044"/>
                      </a:cubicBezTo>
                      <a:cubicBezTo>
                        <a:pt x="2177" y="6044"/>
                        <a:pt x="1979" y="5871"/>
                        <a:pt x="1864" y="5769"/>
                      </a:cubicBezTo>
                      <a:cubicBezTo>
                        <a:pt x="717" y="4764"/>
                        <a:pt x="942" y="2823"/>
                        <a:pt x="1595" y="1980"/>
                      </a:cubicBezTo>
                      <a:cubicBezTo>
                        <a:pt x="1607" y="1963"/>
                        <a:pt x="1621" y="1947"/>
                        <a:pt x="1634" y="1930"/>
                      </a:cubicBezTo>
                      <a:cubicBezTo>
                        <a:pt x="2095" y="1367"/>
                        <a:pt x="2744" y="1119"/>
                        <a:pt x="3396" y="1119"/>
                      </a:cubicBezTo>
                      <a:close/>
                      <a:moveTo>
                        <a:pt x="3441" y="0"/>
                      </a:moveTo>
                      <a:cubicBezTo>
                        <a:pt x="2373" y="0"/>
                        <a:pt x="1383" y="503"/>
                        <a:pt x="789" y="1273"/>
                      </a:cubicBezTo>
                      <a:cubicBezTo>
                        <a:pt x="291" y="1916"/>
                        <a:pt x="1" y="2877"/>
                        <a:pt x="13" y="3844"/>
                      </a:cubicBezTo>
                      <a:cubicBezTo>
                        <a:pt x="28" y="4974"/>
                        <a:pt x="452" y="5959"/>
                        <a:pt x="1206" y="6621"/>
                      </a:cubicBezTo>
                      <a:cubicBezTo>
                        <a:pt x="1614" y="6979"/>
                        <a:pt x="2050" y="7157"/>
                        <a:pt x="2511" y="7157"/>
                      </a:cubicBezTo>
                      <a:cubicBezTo>
                        <a:pt x="3358" y="7157"/>
                        <a:pt x="4293" y="6553"/>
                        <a:pt x="5305" y="5349"/>
                      </a:cubicBezTo>
                      <a:cubicBezTo>
                        <a:pt x="5332" y="5315"/>
                        <a:pt x="5360" y="5282"/>
                        <a:pt x="5387" y="5249"/>
                      </a:cubicBezTo>
                      <a:cubicBezTo>
                        <a:pt x="6266" y="4175"/>
                        <a:pt x="6655" y="3240"/>
                        <a:pt x="6577" y="2391"/>
                      </a:cubicBezTo>
                      <a:cubicBezTo>
                        <a:pt x="6521" y="1786"/>
                        <a:pt x="6230" y="1265"/>
                        <a:pt x="5712" y="841"/>
                      </a:cubicBezTo>
                      <a:cubicBezTo>
                        <a:pt x="4992" y="253"/>
                        <a:pt x="4197" y="0"/>
                        <a:pt x="3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3"/>
                <p:cNvSpPr/>
                <p:nvPr/>
              </p:nvSpPr>
              <p:spPr>
                <a:xfrm>
                  <a:off x="1067250" y="3702888"/>
                  <a:ext cx="171050" cy="183550"/>
                </a:xfrm>
                <a:custGeom>
                  <a:avLst/>
                  <a:gdLst/>
                  <a:ahLst/>
                  <a:cxnLst/>
                  <a:rect l="l" t="t" r="r" b="b"/>
                  <a:pathLst>
                    <a:path w="6842" h="7342" extrusionOk="0">
                      <a:moveTo>
                        <a:pt x="3489" y="1308"/>
                      </a:moveTo>
                      <a:cubicBezTo>
                        <a:pt x="4080" y="1308"/>
                        <a:pt x="4672" y="1518"/>
                        <a:pt x="5115" y="1879"/>
                      </a:cubicBezTo>
                      <a:cubicBezTo>
                        <a:pt x="5378" y="2095"/>
                        <a:pt x="5518" y="2327"/>
                        <a:pt x="5542" y="2591"/>
                      </a:cubicBezTo>
                      <a:cubicBezTo>
                        <a:pt x="5589" y="3104"/>
                        <a:pt x="5244" y="3813"/>
                        <a:pt x="4547" y="4642"/>
                      </a:cubicBezTo>
                      <a:cubicBezTo>
                        <a:pt x="3799" y="5533"/>
                        <a:pt x="3163" y="6004"/>
                        <a:pt x="2659" y="6043"/>
                      </a:cubicBezTo>
                      <a:cubicBezTo>
                        <a:pt x="2638" y="6045"/>
                        <a:pt x="2617" y="6046"/>
                        <a:pt x="2596" y="6046"/>
                      </a:cubicBezTo>
                      <a:cubicBezTo>
                        <a:pt x="2304" y="6046"/>
                        <a:pt x="2126" y="5890"/>
                        <a:pt x="2017" y="5794"/>
                      </a:cubicBezTo>
                      <a:cubicBezTo>
                        <a:pt x="909" y="4823"/>
                        <a:pt x="1129" y="2945"/>
                        <a:pt x="1759" y="2128"/>
                      </a:cubicBezTo>
                      <a:lnTo>
                        <a:pt x="1760" y="2128"/>
                      </a:lnTo>
                      <a:lnTo>
                        <a:pt x="1797" y="2081"/>
                      </a:lnTo>
                      <a:cubicBezTo>
                        <a:pt x="2237" y="1544"/>
                        <a:pt x="2862" y="1308"/>
                        <a:pt x="3489" y="1308"/>
                      </a:cubicBezTo>
                      <a:close/>
                      <a:moveTo>
                        <a:pt x="3488" y="1126"/>
                      </a:moveTo>
                      <a:cubicBezTo>
                        <a:pt x="2810" y="1126"/>
                        <a:pt x="2132" y="1381"/>
                        <a:pt x="1654" y="1966"/>
                      </a:cubicBezTo>
                      <a:lnTo>
                        <a:pt x="1614" y="2016"/>
                      </a:lnTo>
                      <a:cubicBezTo>
                        <a:pt x="940" y="2887"/>
                        <a:pt x="710" y="4893"/>
                        <a:pt x="1895" y="5933"/>
                      </a:cubicBezTo>
                      <a:cubicBezTo>
                        <a:pt x="2017" y="6039"/>
                        <a:pt x="2234" y="6230"/>
                        <a:pt x="2594" y="6230"/>
                      </a:cubicBezTo>
                      <a:cubicBezTo>
                        <a:pt x="2619" y="6230"/>
                        <a:pt x="2645" y="6229"/>
                        <a:pt x="2673" y="6227"/>
                      </a:cubicBezTo>
                      <a:cubicBezTo>
                        <a:pt x="3228" y="6185"/>
                        <a:pt x="3907" y="5691"/>
                        <a:pt x="4689" y="4761"/>
                      </a:cubicBezTo>
                      <a:cubicBezTo>
                        <a:pt x="5419" y="3892"/>
                        <a:pt x="5777" y="3138"/>
                        <a:pt x="5726" y="2575"/>
                      </a:cubicBezTo>
                      <a:cubicBezTo>
                        <a:pt x="5695" y="2259"/>
                        <a:pt x="5534" y="1984"/>
                        <a:pt x="5232" y="1737"/>
                      </a:cubicBezTo>
                      <a:cubicBezTo>
                        <a:pt x="4757" y="1349"/>
                        <a:pt x="4122" y="1126"/>
                        <a:pt x="3488" y="1126"/>
                      </a:cubicBezTo>
                      <a:close/>
                      <a:moveTo>
                        <a:pt x="3536" y="185"/>
                      </a:moveTo>
                      <a:cubicBezTo>
                        <a:pt x="4154" y="185"/>
                        <a:pt x="4951" y="355"/>
                        <a:pt x="5745" y="1005"/>
                      </a:cubicBezTo>
                      <a:cubicBezTo>
                        <a:pt x="6245" y="1413"/>
                        <a:pt x="6524" y="1913"/>
                        <a:pt x="6577" y="2493"/>
                      </a:cubicBezTo>
                      <a:cubicBezTo>
                        <a:pt x="6653" y="3317"/>
                        <a:pt x="6271" y="4229"/>
                        <a:pt x="5408" y="5284"/>
                      </a:cubicBezTo>
                      <a:lnTo>
                        <a:pt x="5326" y="5382"/>
                      </a:lnTo>
                      <a:cubicBezTo>
                        <a:pt x="4390" y="6497"/>
                        <a:pt x="3517" y="7092"/>
                        <a:pt x="2733" y="7153"/>
                      </a:cubicBezTo>
                      <a:cubicBezTo>
                        <a:pt x="2692" y="7156"/>
                        <a:pt x="2650" y="7158"/>
                        <a:pt x="2609" y="7158"/>
                      </a:cubicBezTo>
                      <a:cubicBezTo>
                        <a:pt x="2166" y="7158"/>
                        <a:pt x="1748" y="6986"/>
                        <a:pt x="1358" y="6645"/>
                      </a:cubicBezTo>
                      <a:cubicBezTo>
                        <a:pt x="625" y="6001"/>
                        <a:pt x="212" y="5038"/>
                        <a:pt x="196" y="3936"/>
                      </a:cubicBezTo>
                      <a:cubicBezTo>
                        <a:pt x="184" y="2990"/>
                        <a:pt x="467" y="2051"/>
                        <a:pt x="954" y="1422"/>
                      </a:cubicBezTo>
                      <a:cubicBezTo>
                        <a:pt x="1472" y="751"/>
                        <a:pt x="2275" y="308"/>
                        <a:pt x="3155" y="206"/>
                      </a:cubicBezTo>
                      <a:cubicBezTo>
                        <a:pt x="3272" y="193"/>
                        <a:pt x="3400" y="185"/>
                        <a:pt x="3536" y="185"/>
                      </a:cubicBezTo>
                      <a:close/>
                      <a:moveTo>
                        <a:pt x="3532" y="1"/>
                      </a:moveTo>
                      <a:cubicBezTo>
                        <a:pt x="3400" y="1"/>
                        <a:pt x="3267" y="9"/>
                        <a:pt x="3134" y="24"/>
                      </a:cubicBezTo>
                      <a:cubicBezTo>
                        <a:pt x="2203" y="130"/>
                        <a:pt x="1356" y="599"/>
                        <a:pt x="808" y="1310"/>
                      </a:cubicBezTo>
                      <a:cubicBezTo>
                        <a:pt x="297" y="1970"/>
                        <a:pt x="1" y="2953"/>
                        <a:pt x="13" y="3938"/>
                      </a:cubicBezTo>
                      <a:cubicBezTo>
                        <a:pt x="28" y="5095"/>
                        <a:pt x="462" y="6104"/>
                        <a:pt x="1236" y="6783"/>
                      </a:cubicBezTo>
                      <a:cubicBezTo>
                        <a:pt x="1660" y="7155"/>
                        <a:pt x="2120" y="7341"/>
                        <a:pt x="2603" y="7341"/>
                      </a:cubicBezTo>
                      <a:cubicBezTo>
                        <a:pt x="2651" y="7341"/>
                        <a:pt x="2700" y="7340"/>
                        <a:pt x="2748" y="7337"/>
                      </a:cubicBezTo>
                      <a:cubicBezTo>
                        <a:pt x="3582" y="7273"/>
                        <a:pt x="4497" y="6655"/>
                        <a:pt x="5467" y="5501"/>
                      </a:cubicBezTo>
                      <a:lnTo>
                        <a:pt x="5551" y="5401"/>
                      </a:lnTo>
                      <a:cubicBezTo>
                        <a:pt x="6445" y="4307"/>
                        <a:pt x="6841" y="3350"/>
                        <a:pt x="6761" y="2476"/>
                      </a:cubicBezTo>
                      <a:cubicBezTo>
                        <a:pt x="6703" y="1846"/>
                        <a:pt x="6400" y="1302"/>
                        <a:pt x="5862" y="864"/>
                      </a:cubicBezTo>
                      <a:cubicBezTo>
                        <a:pt x="5175" y="302"/>
                        <a:pt x="4362" y="1"/>
                        <a:pt x="3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3"/>
                <p:cNvSpPr/>
                <p:nvPr/>
              </p:nvSpPr>
              <p:spPr>
                <a:xfrm>
                  <a:off x="557700" y="3510288"/>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3"/>
                <p:cNvSpPr/>
                <p:nvPr/>
              </p:nvSpPr>
              <p:spPr>
                <a:xfrm>
                  <a:off x="467100" y="3530763"/>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3"/>
                <p:cNvSpPr/>
                <p:nvPr/>
              </p:nvSpPr>
              <p:spPr>
                <a:xfrm>
                  <a:off x="341600" y="3565838"/>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3"/>
                <p:cNvSpPr/>
                <p:nvPr/>
              </p:nvSpPr>
              <p:spPr>
                <a:xfrm>
                  <a:off x="235900" y="3603813"/>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3"/>
                <p:cNvSpPr/>
                <p:nvPr/>
              </p:nvSpPr>
              <p:spPr>
                <a:xfrm>
                  <a:off x="934600" y="3519063"/>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3"/>
                <p:cNvSpPr/>
                <p:nvPr/>
              </p:nvSpPr>
              <p:spPr>
                <a:xfrm>
                  <a:off x="1033775" y="3542463"/>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3"/>
                <p:cNvSpPr/>
                <p:nvPr/>
              </p:nvSpPr>
              <p:spPr>
                <a:xfrm>
                  <a:off x="1121675" y="3577538"/>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3"/>
                <p:cNvSpPr/>
                <p:nvPr/>
              </p:nvSpPr>
              <p:spPr>
                <a:xfrm>
                  <a:off x="1206275" y="3612588"/>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3"/>
                <p:cNvSpPr/>
                <p:nvPr/>
              </p:nvSpPr>
              <p:spPr>
                <a:xfrm>
                  <a:off x="735575" y="3493888"/>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3"/>
                <p:cNvSpPr/>
                <p:nvPr/>
              </p:nvSpPr>
              <p:spPr>
                <a:xfrm>
                  <a:off x="192125" y="3174238"/>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3"/>
                <p:cNvSpPr/>
                <p:nvPr/>
              </p:nvSpPr>
              <p:spPr>
                <a:xfrm>
                  <a:off x="912300" y="3162538"/>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3"/>
                <p:cNvSpPr/>
                <p:nvPr/>
              </p:nvSpPr>
              <p:spPr>
                <a:xfrm>
                  <a:off x="560475" y="3276513"/>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3"/>
                <p:cNvSpPr/>
                <p:nvPr/>
              </p:nvSpPr>
              <p:spPr>
                <a:xfrm>
                  <a:off x="437600" y="3463888"/>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3"/>
                <p:cNvSpPr/>
                <p:nvPr/>
              </p:nvSpPr>
              <p:spPr>
                <a:xfrm>
                  <a:off x="902725" y="3458663"/>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4" name="Google Shape;2134;p33"/>
              <p:cNvSpPr/>
              <p:nvPr/>
            </p:nvSpPr>
            <p:spPr>
              <a:xfrm>
                <a:off x="2661750" y="3526638"/>
                <a:ext cx="354775" cy="164775"/>
              </a:xfrm>
              <a:custGeom>
                <a:avLst/>
                <a:gdLst/>
                <a:ahLst/>
                <a:cxnLst/>
                <a:rect l="l" t="t" r="r" b="b"/>
                <a:pathLst>
                  <a:path w="14191" h="6591" extrusionOk="0">
                    <a:moveTo>
                      <a:pt x="7313" y="195"/>
                    </a:moveTo>
                    <a:cubicBezTo>
                      <a:pt x="9319" y="195"/>
                      <a:pt x="11228" y="941"/>
                      <a:pt x="12500" y="2120"/>
                    </a:cubicBezTo>
                    <a:cubicBezTo>
                      <a:pt x="13213" y="2780"/>
                      <a:pt x="13366" y="3585"/>
                      <a:pt x="13530" y="4437"/>
                    </a:cubicBezTo>
                    <a:cubicBezTo>
                      <a:pt x="13628" y="4939"/>
                      <a:pt x="13728" y="5458"/>
                      <a:pt x="13943" y="5985"/>
                    </a:cubicBezTo>
                    <a:cubicBezTo>
                      <a:pt x="13981" y="6079"/>
                      <a:pt x="13968" y="6186"/>
                      <a:pt x="13905" y="6271"/>
                    </a:cubicBezTo>
                    <a:cubicBezTo>
                      <a:pt x="13850" y="6347"/>
                      <a:pt x="13765" y="6394"/>
                      <a:pt x="13673" y="6394"/>
                    </a:cubicBezTo>
                    <a:cubicBezTo>
                      <a:pt x="13662" y="6394"/>
                      <a:pt x="13650" y="6394"/>
                      <a:pt x="13638" y="6392"/>
                    </a:cubicBezTo>
                    <a:cubicBezTo>
                      <a:pt x="12843" y="6325"/>
                      <a:pt x="12031" y="6126"/>
                      <a:pt x="11246" y="5935"/>
                    </a:cubicBezTo>
                    <a:cubicBezTo>
                      <a:pt x="10282" y="5700"/>
                      <a:pt x="9284" y="5457"/>
                      <a:pt x="8278" y="5439"/>
                    </a:cubicBezTo>
                    <a:cubicBezTo>
                      <a:pt x="8240" y="5437"/>
                      <a:pt x="8197" y="5437"/>
                      <a:pt x="8152" y="5437"/>
                    </a:cubicBezTo>
                    <a:cubicBezTo>
                      <a:pt x="6937" y="5437"/>
                      <a:pt x="2856" y="5680"/>
                      <a:pt x="859" y="6313"/>
                    </a:cubicBezTo>
                    <a:cubicBezTo>
                      <a:pt x="810" y="6329"/>
                      <a:pt x="762" y="6336"/>
                      <a:pt x="714" y="6336"/>
                    </a:cubicBezTo>
                    <a:cubicBezTo>
                      <a:pt x="592" y="6336"/>
                      <a:pt x="475" y="6288"/>
                      <a:pt x="383" y="6196"/>
                    </a:cubicBezTo>
                    <a:cubicBezTo>
                      <a:pt x="254" y="6069"/>
                      <a:pt x="210" y="5890"/>
                      <a:pt x="265" y="5718"/>
                    </a:cubicBezTo>
                    <a:cubicBezTo>
                      <a:pt x="710" y="4296"/>
                      <a:pt x="1344" y="2709"/>
                      <a:pt x="2664" y="1727"/>
                    </a:cubicBezTo>
                    <a:cubicBezTo>
                      <a:pt x="4100" y="655"/>
                      <a:pt x="5737" y="195"/>
                      <a:pt x="7313" y="195"/>
                    </a:cubicBezTo>
                    <a:close/>
                    <a:moveTo>
                      <a:pt x="7311" y="0"/>
                    </a:moveTo>
                    <a:cubicBezTo>
                      <a:pt x="5695" y="0"/>
                      <a:pt x="4017" y="472"/>
                      <a:pt x="2545" y="1569"/>
                    </a:cubicBezTo>
                    <a:cubicBezTo>
                      <a:pt x="1182" y="2585"/>
                      <a:pt x="532" y="4207"/>
                      <a:pt x="75" y="5660"/>
                    </a:cubicBezTo>
                    <a:cubicBezTo>
                      <a:pt x="1" y="5899"/>
                      <a:pt x="65" y="6158"/>
                      <a:pt x="244" y="6336"/>
                    </a:cubicBezTo>
                    <a:cubicBezTo>
                      <a:pt x="372" y="6464"/>
                      <a:pt x="542" y="6533"/>
                      <a:pt x="716" y="6533"/>
                    </a:cubicBezTo>
                    <a:cubicBezTo>
                      <a:pt x="783" y="6533"/>
                      <a:pt x="851" y="6523"/>
                      <a:pt x="918" y="6501"/>
                    </a:cubicBezTo>
                    <a:cubicBezTo>
                      <a:pt x="2891" y="5874"/>
                      <a:pt x="6929" y="5635"/>
                      <a:pt x="8142" y="5635"/>
                    </a:cubicBezTo>
                    <a:cubicBezTo>
                      <a:pt x="8191" y="5635"/>
                      <a:pt x="8235" y="5635"/>
                      <a:pt x="8275" y="5636"/>
                    </a:cubicBezTo>
                    <a:cubicBezTo>
                      <a:pt x="9260" y="5653"/>
                      <a:pt x="10245" y="5894"/>
                      <a:pt x="11199" y="6126"/>
                    </a:cubicBezTo>
                    <a:cubicBezTo>
                      <a:pt x="11991" y="6319"/>
                      <a:pt x="12811" y="6520"/>
                      <a:pt x="13622" y="6589"/>
                    </a:cubicBezTo>
                    <a:cubicBezTo>
                      <a:pt x="13637" y="6591"/>
                      <a:pt x="13650" y="6591"/>
                      <a:pt x="13666" y="6591"/>
                    </a:cubicBezTo>
                    <a:cubicBezTo>
                      <a:pt x="13822" y="6591"/>
                      <a:pt x="13969" y="6517"/>
                      <a:pt x="14065" y="6388"/>
                    </a:cubicBezTo>
                    <a:cubicBezTo>
                      <a:pt x="14167" y="6248"/>
                      <a:pt x="14191" y="6069"/>
                      <a:pt x="14126" y="5911"/>
                    </a:cubicBezTo>
                    <a:cubicBezTo>
                      <a:pt x="13918" y="5402"/>
                      <a:pt x="13819" y="4892"/>
                      <a:pt x="13725" y="4400"/>
                    </a:cubicBezTo>
                    <a:cubicBezTo>
                      <a:pt x="13555" y="3515"/>
                      <a:pt x="13394" y="2680"/>
                      <a:pt x="12633" y="1976"/>
                    </a:cubicBezTo>
                    <a:cubicBezTo>
                      <a:pt x="11328" y="765"/>
                      <a:pt x="9370" y="0"/>
                      <a:pt x="7311"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3"/>
              <p:cNvSpPr/>
              <p:nvPr/>
            </p:nvSpPr>
            <p:spPr>
              <a:xfrm>
                <a:off x="2683625" y="3536763"/>
                <a:ext cx="311050" cy="144525"/>
              </a:xfrm>
              <a:custGeom>
                <a:avLst/>
                <a:gdLst/>
                <a:ahLst/>
                <a:cxnLst/>
                <a:rect l="l" t="t" r="r" b="b"/>
                <a:pathLst>
                  <a:path w="12442" h="5781" extrusionOk="0">
                    <a:moveTo>
                      <a:pt x="6412" y="173"/>
                    </a:moveTo>
                    <a:cubicBezTo>
                      <a:pt x="8171" y="173"/>
                      <a:pt x="9844" y="827"/>
                      <a:pt x="10960" y="1861"/>
                    </a:cubicBezTo>
                    <a:cubicBezTo>
                      <a:pt x="11585" y="2441"/>
                      <a:pt x="11720" y="3145"/>
                      <a:pt x="11864" y="3892"/>
                    </a:cubicBezTo>
                    <a:cubicBezTo>
                      <a:pt x="11950" y="4332"/>
                      <a:pt x="12036" y="4788"/>
                      <a:pt x="12226" y="5249"/>
                    </a:cubicBezTo>
                    <a:cubicBezTo>
                      <a:pt x="12259" y="5333"/>
                      <a:pt x="12247" y="5425"/>
                      <a:pt x="12192" y="5500"/>
                    </a:cubicBezTo>
                    <a:cubicBezTo>
                      <a:pt x="12141" y="5569"/>
                      <a:pt x="12065" y="5608"/>
                      <a:pt x="11978" y="5608"/>
                    </a:cubicBezTo>
                    <a:cubicBezTo>
                      <a:pt x="11971" y="5608"/>
                      <a:pt x="11965" y="5608"/>
                      <a:pt x="11959" y="5608"/>
                    </a:cubicBezTo>
                    <a:cubicBezTo>
                      <a:pt x="11260" y="5547"/>
                      <a:pt x="10548" y="5374"/>
                      <a:pt x="9861" y="5205"/>
                    </a:cubicBezTo>
                    <a:cubicBezTo>
                      <a:pt x="9015" y="4999"/>
                      <a:pt x="8141" y="4786"/>
                      <a:pt x="7258" y="4770"/>
                    </a:cubicBezTo>
                    <a:lnTo>
                      <a:pt x="7148" y="4770"/>
                    </a:lnTo>
                    <a:cubicBezTo>
                      <a:pt x="6083" y="4770"/>
                      <a:pt x="2504" y="4981"/>
                      <a:pt x="753" y="5536"/>
                    </a:cubicBezTo>
                    <a:cubicBezTo>
                      <a:pt x="711" y="5550"/>
                      <a:pt x="668" y="5557"/>
                      <a:pt x="625" y="5557"/>
                    </a:cubicBezTo>
                    <a:cubicBezTo>
                      <a:pt x="518" y="5557"/>
                      <a:pt x="415" y="5514"/>
                      <a:pt x="336" y="5434"/>
                    </a:cubicBezTo>
                    <a:cubicBezTo>
                      <a:pt x="223" y="5322"/>
                      <a:pt x="184" y="5166"/>
                      <a:pt x="231" y="5015"/>
                    </a:cubicBezTo>
                    <a:cubicBezTo>
                      <a:pt x="623" y="3768"/>
                      <a:pt x="1180" y="2377"/>
                      <a:pt x="2335" y="1516"/>
                    </a:cubicBezTo>
                    <a:cubicBezTo>
                      <a:pt x="3595" y="576"/>
                      <a:pt x="5030" y="173"/>
                      <a:pt x="6412" y="173"/>
                    </a:cubicBezTo>
                    <a:close/>
                    <a:moveTo>
                      <a:pt x="6410" y="1"/>
                    </a:moveTo>
                    <a:cubicBezTo>
                      <a:pt x="4993" y="1"/>
                      <a:pt x="3522" y="414"/>
                      <a:pt x="2232" y="1377"/>
                    </a:cubicBezTo>
                    <a:cubicBezTo>
                      <a:pt x="1037" y="2268"/>
                      <a:pt x="466" y="3690"/>
                      <a:pt x="67" y="4964"/>
                    </a:cubicBezTo>
                    <a:cubicBezTo>
                      <a:pt x="0" y="5173"/>
                      <a:pt x="56" y="5401"/>
                      <a:pt x="213" y="5556"/>
                    </a:cubicBezTo>
                    <a:cubicBezTo>
                      <a:pt x="326" y="5669"/>
                      <a:pt x="475" y="5729"/>
                      <a:pt x="628" y="5729"/>
                    </a:cubicBezTo>
                    <a:cubicBezTo>
                      <a:pt x="687" y="5729"/>
                      <a:pt x="747" y="5720"/>
                      <a:pt x="805" y="5702"/>
                    </a:cubicBezTo>
                    <a:cubicBezTo>
                      <a:pt x="2537" y="5152"/>
                      <a:pt x="6079" y="4942"/>
                      <a:pt x="7143" y="4942"/>
                    </a:cubicBezTo>
                    <a:cubicBezTo>
                      <a:pt x="7184" y="4942"/>
                      <a:pt x="7222" y="4942"/>
                      <a:pt x="7255" y="4943"/>
                    </a:cubicBezTo>
                    <a:cubicBezTo>
                      <a:pt x="8119" y="4958"/>
                      <a:pt x="8983" y="5169"/>
                      <a:pt x="9820" y="5374"/>
                    </a:cubicBezTo>
                    <a:cubicBezTo>
                      <a:pt x="10515" y="5542"/>
                      <a:pt x="11233" y="5718"/>
                      <a:pt x="11945" y="5779"/>
                    </a:cubicBezTo>
                    <a:cubicBezTo>
                      <a:pt x="11957" y="5781"/>
                      <a:pt x="11969" y="5781"/>
                      <a:pt x="11981" y="5781"/>
                    </a:cubicBezTo>
                    <a:cubicBezTo>
                      <a:pt x="12120" y="5781"/>
                      <a:pt x="12249" y="5715"/>
                      <a:pt x="12332" y="5601"/>
                    </a:cubicBezTo>
                    <a:cubicBezTo>
                      <a:pt x="12422" y="5478"/>
                      <a:pt x="12441" y="5322"/>
                      <a:pt x="12385" y="5184"/>
                    </a:cubicBezTo>
                    <a:cubicBezTo>
                      <a:pt x="12203" y="4738"/>
                      <a:pt x="12117" y="4291"/>
                      <a:pt x="12033" y="3859"/>
                    </a:cubicBezTo>
                    <a:cubicBezTo>
                      <a:pt x="11884" y="3083"/>
                      <a:pt x="11743" y="2351"/>
                      <a:pt x="11077" y="1733"/>
                    </a:cubicBezTo>
                    <a:cubicBezTo>
                      <a:pt x="9933" y="672"/>
                      <a:pt x="8215" y="1"/>
                      <a:pt x="6410" y="1"/>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3"/>
              <p:cNvSpPr/>
              <p:nvPr/>
            </p:nvSpPr>
            <p:spPr>
              <a:xfrm>
                <a:off x="2709475" y="3548888"/>
                <a:ext cx="259425" cy="120325"/>
              </a:xfrm>
              <a:custGeom>
                <a:avLst/>
                <a:gdLst/>
                <a:ahLst/>
                <a:cxnLst/>
                <a:rect l="l" t="t" r="r" b="b"/>
                <a:pathLst>
                  <a:path w="10377" h="4813" extrusionOk="0">
                    <a:moveTo>
                      <a:pt x="5348" y="143"/>
                    </a:moveTo>
                    <a:cubicBezTo>
                      <a:pt x="6815" y="143"/>
                      <a:pt x="8211" y="688"/>
                      <a:pt x="9141" y="1549"/>
                    </a:cubicBezTo>
                    <a:cubicBezTo>
                      <a:pt x="9662" y="2032"/>
                      <a:pt x="9775" y="2619"/>
                      <a:pt x="9895" y="3240"/>
                    </a:cubicBezTo>
                    <a:cubicBezTo>
                      <a:pt x="9965" y="3607"/>
                      <a:pt x="10038" y="3985"/>
                      <a:pt x="10196" y="4371"/>
                    </a:cubicBezTo>
                    <a:cubicBezTo>
                      <a:pt x="10225" y="4439"/>
                      <a:pt x="10214" y="4517"/>
                      <a:pt x="10170" y="4579"/>
                    </a:cubicBezTo>
                    <a:cubicBezTo>
                      <a:pt x="10127" y="4636"/>
                      <a:pt x="10062" y="4670"/>
                      <a:pt x="9994" y="4670"/>
                    </a:cubicBezTo>
                    <a:cubicBezTo>
                      <a:pt x="9988" y="4670"/>
                      <a:pt x="9981" y="4669"/>
                      <a:pt x="9974" y="4669"/>
                    </a:cubicBezTo>
                    <a:cubicBezTo>
                      <a:pt x="9391" y="4619"/>
                      <a:pt x="8798" y="4474"/>
                      <a:pt x="8222" y="4335"/>
                    </a:cubicBezTo>
                    <a:cubicBezTo>
                      <a:pt x="7518" y="4163"/>
                      <a:pt x="6789" y="3985"/>
                      <a:pt x="6053" y="3972"/>
                    </a:cubicBezTo>
                    <a:cubicBezTo>
                      <a:pt x="6026" y="3972"/>
                      <a:pt x="5995" y="3970"/>
                      <a:pt x="5962" y="3970"/>
                    </a:cubicBezTo>
                    <a:cubicBezTo>
                      <a:pt x="5075" y="3970"/>
                      <a:pt x="2088" y="4148"/>
                      <a:pt x="627" y="4609"/>
                    </a:cubicBezTo>
                    <a:cubicBezTo>
                      <a:pt x="592" y="4621"/>
                      <a:pt x="556" y="4627"/>
                      <a:pt x="521" y="4627"/>
                    </a:cubicBezTo>
                    <a:cubicBezTo>
                      <a:pt x="432" y="4627"/>
                      <a:pt x="346" y="4591"/>
                      <a:pt x="279" y="4524"/>
                    </a:cubicBezTo>
                    <a:cubicBezTo>
                      <a:pt x="185" y="4432"/>
                      <a:pt x="153" y="4301"/>
                      <a:pt x="193" y="4177"/>
                    </a:cubicBezTo>
                    <a:cubicBezTo>
                      <a:pt x="519" y="3137"/>
                      <a:pt x="984" y="1978"/>
                      <a:pt x="1948" y="1262"/>
                    </a:cubicBezTo>
                    <a:cubicBezTo>
                      <a:pt x="2999" y="479"/>
                      <a:pt x="4196" y="143"/>
                      <a:pt x="5348" y="143"/>
                    </a:cubicBezTo>
                    <a:close/>
                    <a:moveTo>
                      <a:pt x="5346" y="0"/>
                    </a:moveTo>
                    <a:cubicBezTo>
                      <a:pt x="4165" y="0"/>
                      <a:pt x="2938" y="345"/>
                      <a:pt x="1861" y="1147"/>
                    </a:cubicBezTo>
                    <a:cubicBezTo>
                      <a:pt x="864" y="1887"/>
                      <a:pt x="389" y="3073"/>
                      <a:pt x="55" y="4133"/>
                    </a:cubicBezTo>
                    <a:cubicBezTo>
                      <a:pt x="0" y="4307"/>
                      <a:pt x="47" y="4497"/>
                      <a:pt x="178" y="4626"/>
                    </a:cubicBezTo>
                    <a:cubicBezTo>
                      <a:pt x="272" y="4720"/>
                      <a:pt x="397" y="4770"/>
                      <a:pt x="525" y="4770"/>
                    </a:cubicBezTo>
                    <a:cubicBezTo>
                      <a:pt x="574" y="4770"/>
                      <a:pt x="623" y="4763"/>
                      <a:pt x="671" y="4748"/>
                    </a:cubicBezTo>
                    <a:cubicBezTo>
                      <a:pt x="2092" y="4297"/>
                      <a:pt x="4976" y="4114"/>
                      <a:pt x="5912" y="4114"/>
                    </a:cubicBezTo>
                    <a:cubicBezTo>
                      <a:pt x="5964" y="4114"/>
                      <a:pt x="6010" y="4115"/>
                      <a:pt x="6050" y="4116"/>
                    </a:cubicBezTo>
                    <a:cubicBezTo>
                      <a:pt x="6771" y="4128"/>
                      <a:pt x="7492" y="4304"/>
                      <a:pt x="8189" y="4474"/>
                    </a:cubicBezTo>
                    <a:cubicBezTo>
                      <a:pt x="8769" y="4615"/>
                      <a:pt x="9367" y="4761"/>
                      <a:pt x="9961" y="4811"/>
                    </a:cubicBezTo>
                    <a:cubicBezTo>
                      <a:pt x="9973" y="4813"/>
                      <a:pt x="9982" y="4813"/>
                      <a:pt x="9992" y="4813"/>
                    </a:cubicBezTo>
                    <a:cubicBezTo>
                      <a:pt x="10108" y="4813"/>
                      <a:pt x="10216" y="4758"/>
                      <a:pt x="10285" y="4664"/>
                    </a:cubicBezTo>
                    <a:cubicBezTo>
                      <a:pt x="10360" y="4562"/>
                      <a:pt x="10377" y="4432"/>
                      <a:pt x="10330" y="4316"/>
                    </a:cubicBezTo>
                    <a:cubicBezTo>
                      <a:pt x="10176" y="3944"/>
                      <a:pt x="10105" y="3573"/>
                      <a:pt x="10037" y="3213"/>
                    </a:cubicBezTo>
                    <a:cubicBezTo>
                      <a:pt x="9912" y="2568"/>
                      <a:pt x="9794" y="1957"/>
                      <a:pt x="9238" y="1443"/>
                    </a:cubicBezTo>
                    <a:cubicBezTo>
                      <a:pt x="8284" y="559"/>
                      <a:pt x="6852" y="0"/>
                      <a:pt x="5346"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3"/>
              <p:cNvSpPr/>
              <p:nvPr/>
            </p:nvSpPr>
            <p:spPr>
              <a:xfrm>
                <a:off x="2737325" y="3561813"/>
                <a:ext cx="203800" cy="94550"/>
              </a:xfrm>
              <a:custGeom>
                <a:avLst/>
                <a:gdLst/>
                <a:ahLst/>
                <a:cxnLst/>
                <a:rect l="l" t="t" r="r" b="b"/>
                <a:pathLst>
                  <a:path w="8152" h="3782" extrusionOk="0">
                    <a:moveTo>
                      <a:pt x="4201" y="112"/>
                    </a:moveTo>
                    <a:cubicBezTo>
                      <a:pt x="5354" y="112"/>
                      <a:pt x="6450" y="540"/>
                      <a:pt x="7181" y="1216"/>
                    </a:cubicBezTo>
                    <a:cubicBezTo>
                      <a:pt x="7590" y="1595"/>
                      <a:pt x="7679" y="2057"/>
                      <a:pt x="7773" y="2545"/>
                    </a:cubicBezTo>
                    <a:cubicBezTo>
                      <a:pt x="7829" y="2834"/>
                      <a:pt x="7886" y="3131"/>
                      <a:pt x="8010" y="3434"/>
                    </a:cubicBezTo>
                    <a:cubicBezTo>
                      <a:pt x="8031" y="3488"/>
                      <a:pt x="8024" y="3549"/>
                      <a:pt x="7989" y="3596"/>
                    </a:cubicBezTo>
                    <a:cubicBezTo>
                      <a:pt x="7957" y="3640"/>
                      <a:pt x="7909" y="3669"/>
                      <a:pt x="7857" y="3669"/>
                    </a:cubicBezTo>
                    <a:cubicBezTo>
                      <a:pt x="7850" y="3669"/>
                      <a:pt x="7843" y="3668"/>
                      <a:pt x="7836" y="3667"/>
                    </a:cubicBezTo>
                    <a:cubicBezTo>
                      <a:pt x="7377" y="3628"/>
                      <a:pt x="6911" y="3514"/>
                      <a:pt x="6460" y="3405"/>
                    </a:cubicBezTo>
                    <a:cubicBezTo>
                      <a:pt x="5906" y="3270"/>
                      <a:pt x="5334" y="3130"/>
                      <a:pt x="4755" y="3119"/>
                    </a:cubicBezTo>
                    <a:lnTo>
                      <a:pt x="4682" y="3119"/>
                    </a:lnTo>
                    <a:cubicBezTo>
                      <a:pt x="3984" y="3119"/>
                      <a:pt x="1640" y="3257"/>
                      <a:pt x="492" y="3622"/>
                    </a:cubicBezTo>
                    <a:cubicBezTo>
                      <a:pt x="465" y="3630"/>
                      <a:pt x="437" y="3635"/>
                      <a:pt x="410" y="3635"/>
                    </a:cubicBezTo>
                    <a:cubicBezTo>
                      <a:pt x="340" y="3635"/>
                      <a:pt x="271" y="3607"/>
                      <a:pt x="219" y="3553"/>
                    </a:cubicBezTo>
                    <a:cubicBezTo>
                      <a:pt x="146" y="3481"/>
                      <a:pt x="120" y="3379"/>
                      <a:pt x="151" y="3280"/>
                    </a:cubicBezTo>
                    <a:cubicBezTo>
                      <a:pt x="407" y="2465"/>
                      <a:pt x="772" y="1554"/>
                      <a:pt x="1529" y="991"/>
                    </a:cubicBezTo>
                    <a:cubicBezTo>
                      <a:pt x="2355" y="376"/>
                      <a:pt x="3295" y="112"/>
                      <a:pt x="4201" y="112"/>
                    </a:cubicBezTo>
                    <a:close/>
                    <a:moveTo>
                      <a:pt x="4199" y="0"/>
                    </a:moveTo>
                    <a:cubicBezTo>
                      <a:pt x="3271" y="0"/>
                      <a:pt x="2308" y="270"/>
                      <a:pt x="1462" y="900"/>
                    </a:cubicBezTo>
                    <a:cubicBezTo>
                      <a:pt x="678" y="1483"/>
                      <a:pt x="306" y="2413"/>
                      <a:pt x="43" y="3247"/>
                    </a:cubicBezTo>
                    <a:cubicBezTo>
                      <a:pt x="0" y="3385"/>
                      <a:pt x="37" y="3532"/>
                      <a:pt x="139" y="3634"/>
                    </a:cubicBezTo>
                    <a:cubicBezTo>
                      <a:pt x="213" y="3708"/>
                      <a:pt x="311" y="3748"/>
                      <a:pt x="411" y="3748"/>
                    </a:cubicBezTo>
                    <a:cubicBezTo>
                      <a:pt x="450" y="3748"/>
                      <a:pt x="489" y="3742"/>
                      <a:pt x="527" y="3730"/>
                    </a:cubicBezTo>
                    <a:cubicBezTo>
                      <a:pt x="1663" y="3370"/>
                      <a:pt x="3987" y="3232"/>
                      <a:pt x="4681" y="3232"/>
                    </a:cubicBezTo>
                    <a:cubicBezTo>
                      <a:pt x="4707" y="3232"/>
                      <a:pt x="4731" y="3232"/>
                      <a:pt x="4752" y="3233"/>
                    </a:cubicBezTo>
                    <a:cubicBezTo>
                      <a:pt x="5318" y="3242"/>
                      <a:pt x="5885" y="3382"/>
                      <a:pt x="6433" y="3514"/>
                    </a:cubicBezTo>
                    <a:cubicBezTo>
                      <a:pt x="6888" y="3625"/>
                      <a:pt x="7359" y="3740"/>
                      <a:pt x="7825" y="3780"/>
                    </a:cubicBezTo>
                    <a:cubicBezTo>
                      <a:pt x="7834" y="3781"/>
                      <a:pt x="7842" y="3781"/>
                      <a:pt x="7851" y="3781"/>
                    </a:cubicBezTo>
                    <a:cubicBezTo>
                      <a:pt x="7940" y="3781"/>
                      <a:pt x="8025" y="3739"/>
                      <a:pt x="8080" y="3664"/>
                    </a:cubicBezTo>
                    <a:cubicBezTo>
                      <a:pt x="8139" y="3584"/>
                      <a:pt x="8151" y="3482"/>
                      <a:pt x="8115" y="3391"/>
                    </a:cubicBezTo>
                    <a:cubicBezTo>
                      <a:pt x="7995" y="3100"/>
                      <a:pt x="7939" y="2807"/>
                      <a:pt x="7884" y="2524"/>
                    </a:cubicBezTo>
                    <a:cubicBezTo>
                      <a:pt x="7787" y="2017"/>
                      <a:pt x="7694" y="1537"/>
                      <a:pt x="7257" y="1134"/>
                    </a:cubicBezTo>
                    <a:cubicBezTo>
                      <a:pt x="6508" y="439"/>
                      <a:pt x="5382" y="0"/>
                      <a:pt x="4199"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3"/>
              <p:cNvSpPr/>
              <p:nvPr/>
            </p:nvSpPr>
            <p:spPr>
              <a:xfrm>
                <a:off x="2751450" y="3574963"/>
                <a:ext cx="175600" cy="68250"/>
              </a:xfrm>
              <a:custGeom>
                <a:avLst/>
                <a:gdLst/>
                <a:ahLst/>
                <a:cxnLst/>
                <a:rect l="l" t="t" r="r" b="b"/>
                <a:pathLst>
                  <a:path w="7024" h="2730" extrusionOk="0">
                    <a:moveTo>
                      <a:pt x="3619" y="88"/>
                    </a:moveTo>
                    <a:cubicBezTo>
                      <a:pt x="4617" y="88"/>
                      <a:pt x="5566" y="396"/>
                      <a:pt x="6199" y="885"/>
                    </a:cubicBezTo>
                    <a:cubicBezTo>
                      <a:pt x="6551" y="1157"/>
                      <a:pt x="6628" y="1488"/>
                      <a:pt x="6709" y="1839"/>
                    </a:cubicBezTo>
                    <a:cubicBezTo>
                      <a:pt x="6757" y="2047"/>
                      <a:pt x="6806" y="2261"/>
                      <a:pt x="6914" y="2479"/>
                    </a:cubicBezTo>
                    <a:cubicBezTo>
                      <a:pt x="6935" y="2522"/>
                      <a:pt x="6918" y="2557"/>
                      <a:pt x="6906" y="2575"/>
                    </a:cubicBezTo>
                    <a:cubicBezTo>
                      <a:pt x="6880" y="2616"/>
                      <a:pt x="6824" y="2641"/>
                      <a:pt x="6771" y="2641"/>
                    </a:cubicBezTo>
                    <a:cubicBezTo>
                      <a:pt x="6766" y="2641"/>
                      <a:pt x="6762" y="2641"/>
                      <a:pt x="6757" y="2640"/>
                    </a:cubicBezTo>
                    <a:cubicBezTo>
                      <a:pt x="6361" y="2612"/>
                      <a:pt x="5957" y="2530"/>
                      <a:pt x="5567" y="2451"/>
                    </a:cubicBezTo>
                    <a:cubicBezTo>
                      <a:pt x="5089" y="2353"/>
                      <a:pt x="4596" y="2253"/>
                      <a:pt x="4098" y="2246"/>
                    </a:cubicBezTo>
                    <a:lnTo>
                      <a:pt x="4037" y="2246"/>
                    </a:lnTo>
                    <a:lnTo>
                      <a:pt x="4037" y="2244"/>
                    </a:lnTo>
                    <a:cubicBezTo>
                      <a:pt x="3434" y="2244"/>
                      <a:pt x="1411" y="2344"/>
                      <a:pt x="421" y="2607"/>
                    </a:cubicBezTo>
                    <a:cubicBezTo>
                      <a:pt x="396" y="2613"/>
                      <a:pt x="371" y="2617"/>
                      <a:pt x="346" y="2617"/>
                    </a:cubicBezTo>
                    <a:cubicBezTo>
                      <a:pt x="271" y="2617"/>
                      <a:pt x="200" y="2588"/>
                      <a:pt x="152" y="2536"/>
                    </a:cubicBezTo>
                    <a:cubicBezTo>
                      <a:pt x="126" y="2507"/>
                      <a:pt x="88" y="2448"/>
                      <a:pt x="117" y="2369"/>
                    </a:cubicBezTo>
                    <a:cubicBezTo>
                      <a:pt x="339" y="1781"/>
                      <a:pt x="653" y="1127"/>
                      <a:pt x="1306" y="721"/>
                    </a:cubicBezTo>
                    <a:cubicBezTo>
                      <a:pt x="2021" y="278"/>
                      <a:pt x="2835" y="88"/>
                      <a:pt x="3619" y="88"/>
                    </a:cubicBezTo>
                    <a:close/>
                    <a:moveTo>
                      <a:pt x="3618" y="0"/>
                    </a:moveTo>
                    <a:cubicBezTo>
                      <a:pt x="2819" y="0"/>
                      <a:pt x="1989" y="194"/>
                      <a:pt x="1260" y="647"/>
                    </a:cubicBezTo>
                    <a:cubicBezTo>
                      <a:pt x="583" y="1066"/>
                      <a:pt x="261" y="1737"/>
                      <a:pt x="34" y="2338"/>
                    </a:cubicBezTo>
                    <a:cubicBezTo>
                      <a:pt x="0" y="2428"/>
                      <a:pt x="18" y="2520"/>
                      <a:pt x="85" y="2595"/>
                    </a:cubicBezTo>
                    <a:cubicBezTo>
                      <a:pt x="151" y="2666"/>
                      <a:pt x="247" y="2705"/>
                      <a:pt x="348" y="2705"/>
                    </a:cubicBezTo>
                    <a:cubicBezTo>
                      <a:pt x="380" y="2705"/>
                      <a:pt x="412" y="2702"/>
                      <a:pt x="443" y="2693"/>
                    </a:cubicBezTo>
                    <a:cubicBezTo>
                      <a:pt x="1426" y="2434"/>
                      <a:pt x="3437" y="2334"/>
                      <a:pt x="4035" y="2334"/>
                    </a:cubicBezTo>
                    <a:cubicBezTo>
                      <a:pt x="4058" y="2334"/>
                      <a:pt x="4078" y="2335"/>
                      <a:pt x="4096" y="2335"/>
                    </a:cubicBezTo>
                    <a:cubicBezTo>
                      <a:pt x="4586" y="2343"/>
                      <a:pt x="5075" y="2441"/>
                      <a:pt x="5549" y="2537"/>
                    </a:cubicBezTo>
                    <a:cubicBezTo>
                      <a:pt x="5942" y="2618"/>
                      <a:pt x="6349" y="2701"/>
                      <a:pt x="6750" y="2728"/>
                    </a:cubicBezTo>
                    <a:cubicBezTo>
                      <a:pt x="6757" y="2730"/>
                      <a:pt x="6763" y="2730"/>
                      <a:pt x="6771" y="2730"/>
                    </a:cubicBezTo>
                    <a:cubicBezTo>
                      <a:pt x="6858" y="2730"/>
                      <a:pt x="6937" y="2690"/>
                      <a:pt x="6981" y="2625"/>
                    </a:cubicBezTo>
                    <a:cubicBezTo>
                      <a:pt x="7019" y="2567"/>
                      <a:pt x="7023" y="2501"/>
                      <a:pt x="6994" y="2440"/>
                    </a:cubicBezTo>
                    <a:cubicBezTo>
                      <a:pt x="6891" y="2232"/>
                      <a:pt x="6842" y="2022"/>
                      <a:pt x="6795" y="1819"/>
                    </a:cubicBezTo>
                    <a:cubicBezTo>
                      <a:pt x="6710" y="1453"/>
                      <a:pt x="6631" y="1107"/>
                      <a:pt x="6253" y="814"/>
                    </a:cubicBezTo>
                    <a:cubicBezTo>
                      <a:pt x="5607" y="316"/>
                      <a:pt x="4637" y="0"/>
                      <a:pt x="3618"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3"/>
              <p:cNvSpPr/>
              <p:nvPr/>
            </p:nvSpPr>
            <p:spPr>
              <a:xfrm>
                <a:off x="2769275" y="3581888"/>
                <a:ext cx="139975" cy="54425"/>
              </a:xfrm>
              <a:custGeom>
                <a:avLst/>
                <a:gdLst/>
                <a:ahLst/>
                <a:cxnLst/>
                <a:rect l="l" t="t" r="r" b="b"/>
                <a:pathLst>
                  <a:path w="5599" h="2177" extrusionOk="0">
                    <a:moveTo>
                      <a:pt x="2885" y="71"/>
                    </a:moveTo>
                    <a:cubicBezTo>
                      <a:pt x="3680" y="71"/>
                      <a:pt x="4437" y="317"/>
                      <a:pt x="4941" y="706"/>
                    </a:cubicBezTo>
                    <a:cubicBezTo>
                      <a:pt x="5222" y="923"/>
                      <a:pt x="5282" y="1187"/>
                      <a:pt x="5346" y="1466"/>
                    </a:cubicBezTo>
                    <a:cubicBezTo>
                      <a:pt x="5386" y="1632"/>
                      <a:pt x="5425" y="1803"/>
                      <a:pt x="5510" y="1976"/>
                    </a:cubicBezTo>
                    <a:cubicBezTo>
                      <a:pt x="5527" y="2010"/>
                      <a:pt x="5513" y="2038"/>
                      <a:pt x="5504" y="2052"/>
                    </a:cubicBezTo>
                    <a:cubicBezTo>
                      <a:pt x="5481" y="2087"/>
                      <a:pt x="5434" y="2105"/>
                      <a:pt x="5386" y="2105"/>
                    </a:cubicBezTo>
                    <a:cubicBezTo>
                      <a:pt x="5070" y="2082"/>
                      <a:pt x="4748" y="2017"/>
                      <a:pt x="4438" y="1953"/>
                    </a:cubicBezTo>
                    <a:cubicBezTo>
                      <a:pt x="4057" y="1876"/>
                      <a:pt x="3664" y="1797"/>
                      <a:pt x="3266" y="1791"/>
                    </a:cubicBezTo>
                    <a:cubicBezTo>
                      <a:pt x="3251" y="1791"/>
                      <a:pt x="3234" y="1789"/>
                      <a:pt x="3216" y="1789"/>
                    </a:cubicBezTo>
                    <a:lnTo>
                      <a:pt x="3215" y="1789"/>
                    </a:lnTo>
                    <a:cubicBezTo>
                      <a:pt x="2735" y="1789"/>
                      <a:pt x="1124" y="1870"/>
                      <a:pt x="336" y="2078"/>
                    </a:cubicBezTo>
                    <a:cubicBezTo>
                      <a:pt x="316" y="2083"/>
                      <a:pt x="296" y="2085"/>
                      <a:pt x="277" y="2085"/>
                    </a:cubicBezTo>
                    <a:cubicBezTo>
                      <a:pt x="217" y="2085"/>
                      <a:pt x="160" y="2063"/>
                      <a:pt x="122" y="2022"/>
                    </a:cubicBezTo>
                    <a:cubicBezTo>
                      <a:pt x="101" y="1999"/>
                      <a:pt x="71" y="1950"/>
                      <a:pt x="93" y="1888"/>
                    </a:cubicBezTo>
                    <a:cubicBezTo>
                      <a:pt x="271" y="1421"/>
                      <a:pt x="521" y="900"/>
                      <a:pt x="1042" y="577"/>
                    </a:cubicBezTo>
                    <a:cubicBezTo>
                      <a:pt x="1611" y="223"/>
                      <a:pt x="2260" y="71"/>
                      <a:pt x="2885" y="71"/>
                    </a:cubicBezTo>
                    <a:close/>
                    <a:moveTo>
                      <a:pt x="2884" y="1"/>
                    </a:moveTo>
                    <a:cubicBezTo>
                      <a:pt x="2246" y="1"/>
                      <a:pt x="1585" y="155"/>
                      <a:pt x="1004" y="516"/>
                    </a:cubicBezTo>
                    <a:cubicBezTo>
                      <a:pt x="467" y="850"/>
                      <a:pt x="209" y="1384"/>
                      <a:pt x="28" y="1864"/>
                    </a:cubicBezTo>
                    <a:cubicBezTo>
                      <a:pt x="1" y="1935"/>
                      <a:pt x="16" y="2010"/>
                      <a:pt x="69" y="2069"/>
                    </a:cubicBezTo>
                    <a:cubicBezTo>
                      <a:pt x="121" y="2125"/>
                      <a:pt x="197" y="2156"/>
                      <a:pt x="277" y="2156"/>
                    </a:cubicBezTo>
                    <a:cubicBezTo>
                      <a:pt x="302" y="2156"/>
                      <a:pt x="329" y="2153"/>
                      <a:pt x="354" y="2146"/>
                    </a:cubicBezTo>
                    <a:cubicBezTo>
                      <a:pt x="1136" y="1940"/>
                      <a:pt x="2736" y="1861"/>
                      <a:pt x="3215" y="1861"/>
                    </a:cubicBezTo>
                    <a:lnTo>
                      <a:pt x="3265" y="1861"/>
                    </a:lnTo>
                    <a:cubicBezTo>
                      <a:pt x="3656" y="1867"/>
                      <a:pt x="4047" y="1946"/>
                      <a:pt x="4423" y="2023"/>
                    </a:cubicBezTo>
                    <a:cubicBezTo>
                      <a:pt x="4736" y="2087"/>
                      <a:pt x="5061" y="2152"/>
                      <a:pt x="5381" y="2175"/>
                    </a:cubicBezTo>
                    <a:cubicBezTo>
                      <a:pt x="5386" y="2175"/>
                      <a:pt x="5392" y="2177"/>
                      <a:pt x="5396" y="2177"/>
                    </a:cubicBezTo>
                    <a:cubicBezTo>
                      <a:pt x="5464" y="2177"/>
                      <a:pt x="5528" y="2145"/>
                      <a:pt x="5563" y="2092"/>
                    </a:cubicBezTo>
                    <a:cubicBezTo>
                      <a:pt x="5594" y="2046"/>
                      <a:pt x="5598" y="1993"/>
                      <a:pt x="5574" y="1946"/>
                    </a:cubicBezTo>
                    <a:cubicBezTo>
                      <a:pt x="5492" y="1779"/>
                      <a:pt x="5454" y="1612"/>
                      <a:pt x="5416" y="1449"/>
                    </a:cubicBezTo>
                    <a:cubicBezTo>
                      <a:pt x="5349" y="1158"/>
                      <a:pt x="5285" y="882"/>
                      <a:pt x="4983" y="649"/>
                    </a:cubicBezTo>
                    <a:cubicBezTo>
                      <a:pt x="4469" y="252"/>
                      <a:pt x="3696" y="1"/>
                      <a:pt x="2884" y="1"/>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3"/>
              <p:cNvSpPr/>
              <p:nvPr/>
            </p:nvSpPr>
            <p:spPr>
              <a:xfrm>
                <a:off x="2783175" y="3587313"/>
                <a:ext cx="112200" cy="43625"/>
              </a:xfrm>
              <a:custGeom>
                <a:avLst/>
                <a:gdLst/>
                <a:ahLst/>
                <a:cxnLst/>
                <a:rect l="l" t="t" r="r" b="b"/>
                <a:pathLst>
                  <a:path w="4488" h="1745" extrusionOk="0">
                    <a:moveTo>
                      <a:pt x="2312" y="57"/>
                    </a:moveTo>
                    <a:cubicBezTo>
                      <a:pt x="2950" y="57"/>
                      <a:pt x="3557" y="254"/>
                      <a:pt x="3961" y="566"/>
                    </a:cubicBezTo>
                    <a:cubicBezTo>
                      <a:pt x="4186" y="739"/>
                      <a:pt x="4236" y="952"/>
                      <a:pt x="4288" y="1175"/>
                    </a:cubicBezTo>
                    <a:cubicBezTo>
                      <a:pt x="4318" y="1307"/>
                      <a:pt x="4350" y="1445"/>
                      <a:pt x="4418" y="1585"/>
                    </a:cubicBezTo>
                    <a:cubicBezTo>
                      <a:pt x="4432" y="1612"/>
                      <a:pt x="4421" y="1635"/>
                      <a:pt x="4414" y="1645"/>
                    </a:cubicBezTo>
                    <a:cubicBezTo>
                      <a:pt x="4395" y="1671"/>
                      <a:pt x="4362" y="1686"/>
                      <a:pt x="4326" y="1686"/>
                    </a:cubicBezTo>
                    <a:lnTo>
                      <a:pt x="4318" y="1686"/>
                    </a:lnTo>
                    <a:cubicBezTo>
                      <a:pt x="4064" y="1668"/>
                      <a:pt x="3806" y="1617"/>
                      <a:pt x="3557" y="1566"/>
                    </a:cubicBezTo>
                    <a:cubicBezTo>
                      <a:pt x="3252" y="1504"/>
                      <a:pt x="2936" y="1440"/>
                      <a:pt x="2619" y="1434"/>
                    </a:cubicBezTo>
                    <a:lnTo>
                      <a:pt x="2580" y="1434"/>
                    </a:lnTo>
                    <a:cubicBezTo>
                      <a:pt x="2196" y="1434"/>
                      <a:pt x="902" y="1498"/>
                      <a:pt x="269" y="1665"/>
                    </a:cubicBezTo>
                    <a:cubicBezTo>
                      <a:pt x="253" y="1669"/>
                      <a:pt x="237" y="1671"/>
                      <a:pt x="221" y="1671"/>
                    </a:cubicBezTo>
                    <a:cubicBezTo>
                      <a:pt x="174" y="1671"/>
                      <a:pt x="128" y="1654"/>
                      <a:pt x="98" y="1620"/>
                    </a:cubicBezTo>
                    <a:cubicBezTo>
                      <a:pt x="81" y="1601"/>
                      <a:pt x="57" y="1563"/>
                      <a:pt x="76" y="1513"/>
                    </a:cubicBezTo>
                    <a:cubicBezTo>
                      <a:pt x="217" y="1138"/>
                      <a:pt x="418" y="721"/>
                      <a:pt x="835" y="461"/>
                    </a:cubicBezTo>
                    <a:cubicBezTo>
                      <a:pt x="1291" y="178"/>
                      <a:pt x="1811" y="57"/>
                      <a:pt x="2312" y="57"/>
                    </a:cubicBezTo>
                    <a:close/>
                    <a:moveTo>
                      <a:pt x="2314" y="0"/>
                    </a:moveTo>
                    <a:cubicBezTo>
                      <a:pt x="1802" y="0"/>
                      <a:pt x="1271" y="124"/>
                      <a:pt x="805" y="413"/>
                    </a:cubicBezTo>
                    <a:cubicBezTo>
                      <a:pt x="374" y="680"/>
                      <a:pt x="167" y="1109"/>
                      <a:pt x="22" y="1494"/>
                    </a:cubicBezTo>
                    <a:cubicBezTo>
                      <a:pt x="0" y="1550"/>
                      <a:pt x="13" y="1610"/>
                      <a:pt x="55" y="1658"/>
                    </a:cubicBezTo>
                    <a:cubicBezTo>
                      <a:pt x="96" y="1702"/>
                      <a:pt x="158" y="1728"/>
                      <a:pt x="222" y="1728"/>
                    </a:cubicBezTo>
                    <a:cubicBezTo>
                      <a:pt x="243" y="1728"/>
                      <a:pt x="264" y="1725"/>
                      <a:pt x="284" y="1720"/>
                    </a:cubicBezTo>
                    <a:cubicBezTo>
                      <a:pt x="906" y="1556"/>
                      <a:pt x="2172" y="1492"/>
                      <a:pt x="2569" y="1492"/>
                    </a:cubicBezTo>
                    <a:cubicBezTo>
                      <a:pt x="2587" y="1492"/>
                      <a:pt x="2603" y="1492"/>
                      <a:pt x="2618" y="1492"/>
                    </a:cubicBezTo>
                    <a:cubicBezTo>
                      <a:pt x="2930" y="1497"/>
                      <a:pt x="3243" y="1559"/>
                      <a:pt x="3547" y="1621"/>
                    </a:cubicBezTo>
                    <a:cubicBezTo>
                      <a:pt x="3797" y="1673"/>
                      <a:pt x="4057" y="1724"/>
                      <a:pt x="4313" y="1743"/>
                    </a:cubicBezTo>
                    <a:cubicBezTo>
                      <a:pt x="4318" y="1744"/>
                      <a:pt x="4322" y="1744"/>
                      <a:pt x="4326" y="1744"/>
                    </a:cubicBezTo>
                    <a:cubicBezTo>
                      <a:pt x="4382" y="1744"/>
                      <a:pt x="4432" y="1718"/>
                      <a:pt x="4461" y="1676"/>
                    </a:cubicBezTo>
                    <a:cubicBezTo>
                      <a:pt x="4485" y="1639"/>
                      <a:pt x="4488" y="1597"/>
                      <a:pt x="4470" y="1559"/>
                    </a:cubicBezTo>
                    <a:cubicBezTo>
                      <a:pt x="4403" y="1425"/>
                      <a:pt x="4373" y="1292"/>
                      <a:pt x="4342" y="1161"/>
                    </a:cubicBezTo>
                    <a:cubicBezTo>
                      <a:pt x="4288" y="927"/>
                      <a:pt x="4237" y="706"/>
                      <a:pt x="3996" y="519"/>
                    </a:cubicBezTo>
                    <a:cubicBezTo>
                      <a:pt x="3584" y="201"/>
                      <a:pt x="2965" y="0"/>
                      <a:pt x="2314"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3"/>
              <p:cNvSpPr/>
              <p:nvPr/>
            </p:nvSpPr>
            <p:spPr>
              <a:xfrm>
                <a:off x="2801000" y="3594238"/>
                <a:ext cx="76550" cy="29775"/>
              </a:xfrm>
              <a:custGeom>
                <a:avLst/>
                <a:gdLst/>
                <a:ahLst/>
                <a:cxnLst/>
                <a:rect l="l" t="t" r="r" b="b"/>
                <a:pathLst>
                  <a:path w="3062" h="1191" extrusionOk="0">
                    <a:moveTo>
                      <a:pt x="1578" y="39"/>
                    </a:moveTo>
                    <a:cubicBezTo>
                      <a:pt x="2013" y="39"/>
                      <a:pt x="2428" y="174"/>
                      <a:pt x="2703" y="386"/>
                    </a:cubicBezTo>
                    <a:cubicBezTo>
                      <a:pt x="2856" y="505"/>
                      <a:pt x="2890" y="649"/>
                      <a:pt x="2925" y="802"/>
                    </a:cubicBezTo>
                    <a:cubicBezTo>
                      <a:pt x="2946" y="893"/>
                      <a:pt x="2967" y="986"/>
                      <a:pt x="3014" y="1081"/>
                    </a:cubicBezTo>
                    <a:cubicBezTo>
                      <a:pt x="3023" y="1100"/>
                      <a:pt x="3016" y="1115"/>
                      <a:pt x="3011" y="1122"/>
                    </a:cubicBezTo>
                    <a:cubicBezTo>
                      <a:pt x="2999" y="1141"/>
                      <a:pt x="2976" y="1151"/>
                      <a:pt x="2952" y="1151"/>
                    </a:cubicBezTo>
                    <a:lnTo>
                      <a:pt x="2946" y="1151"/>
                    </a:lnTo>
                    <a:cubicBezTo>
                      <a:pt x="2773" y="1139"/>
                      <a:pt x="2598" y="1103"/>
                      <a:pt x="2428" y="1068"/>
                    </a:cubicBezTo>
                    <a:cubicBezTo>
                      <a:pt x="2220" y="1025"/>
                      <a:pt x="2005" y="983"/>
                      <a:pt x="1788" y="978"/>
                    </a:cubicBezTo>
                    <a:lnTo>
                      <a:pt x="1768" y="978"/>
                    </a:lnTo>
                    <a:cubicBezTo>
                      <a:pt x="1555" y="978"/>
                      <a:pt x="648" y="1015"/>
                      <a:pt x="185" y="1136"/>
                    </a:cubicBezTo>
                    <a:cubicBezTo>
                      <a:pt x="173" y="1139"/>
                      <a:pt x="162" y="1141"/>
                      <a:pt x="151" y="1141"/>
                    </a:cubicBezTo>
                    <a:cubicBezTo>
                      <a:pt x="118" y="1141"/>
                      <a:pt x="88" y="1127"/>
                      <a:pt x="68" y="1106"/>
                    </a:cubicBezTo>
                    <a:cubicBezTo>
                      <a:pt x="56" y="1094"/>
                      <a:pt x="39" y="1066"/>
                      <a:pt x="52" y="1033"/>
                    </a:cubicBezTo>
                    <a:cubicBezTo>
                      <a:pt x="148" y="778"/>
                      <a:pt x="286" y="492"/>
                      <a:pt x="570" y="315"/>
                    </a:cubicBezTo>
                    <a:cubicBezTo>
                      <a:pt x="881" y="122"/>
                      <a:pt x="1236" y="39"/>
                      <a:pt x="1578" y="39"/>
                    </a:cubicBezTo>
                    <a:close/>
                    <a:moveTo>
                      <a:pt x="1577" y="0"/>
                    </a:moveTo>
                    <a:cubicBezTo>
                      <a:pt x="1229" y="0"/>
                      <a:pt x="867" y="85"/>
                      <a:pt x="550" y="281"/>
                    </a:cubicBezTo>
                    <a:cubicBezTo>
                      <a:pt x="256" y="465"/>
                      <a:pt x="115" y="757"/>
                      <a:pt x="16" y="1019"/>
                    </a:cubicBezTo>
                    <a:cubicBezTo>
                      <a:pt x="1" y="1057"/>
                      <a:pt x="10" y="1098"/>
                      <a:pt x="39" y="1130"/>
                    </a:cubicBezTo>
                    <a:cubicBezTo>
                      <a:pt x="67" y="1162"/>
                      <a:pt x="109" y="1179"/>
                      <a:pt x="154" y="1179"/>
                    </a:cubicBezTo>
                    <a:cubicBezTo>
                      <a:pt x="167" y="1179"/>
                      <a:pt x="181" y="1177"/>
                      <a:pt x="195" y="1174"/>
                    </a:cubicBezTo>
                    <a:cubicBezTo>
                      <a:pt x="620" y="1060"/>
                      <a:pt x="1502" y="1018"/>
                      <a:pt x="1762" y="1018"/>
                    </a:cubicBezTo>
                    <a:lnTo>
                      <a:pt x="1786" y="1018"/>
                    </a:lnTo>
                    <a:cubicBezTo>
                      <a:pt x="2000" y="1021"/>
                      <a:pt x="2213" y="1065"/>
                      <a:pt x="2421" y="1106"/>
                    </a:cubicBezTo>
                    <a:cubicBezTo>
                      <a:pt x="2591" y="1141"/>
                      <a:pt x="2768" y="1177"/>
                      <a:pt x="2943" y="1189"/>
                    </a:cubicBezTo>
                    <a:cubicBezTo>
                      <a:pt x="2946" y="1189"/>
                      <a:pt x="2949" y="1191"/>
                      <a:pt x="2952" y="1191"/>
                    </a:cubicBezTo>
                    <a:lnTo>
                      <a:pt x="2952" y="1189"/>
                    </a:lnTo>
                    <a:cubicBezTo>
                      <a:pt x="2990" y="1189"/>
                      <a:pt x="3023" y="1173"/>
                      <a:pt x="3043" y="1144"/>
                    </a:cubicBezTo>
                    <a:cubicBezTo>
                      <a:pt x="3060" y="1119"/>
                      <a:pt x="3061" y="1091"/>
                      <a:pt x="3049" y="1065"/>
                    </a:cubicBezTo>
                    <a:cubicBezTo>
                      <a:pt x="3004" y="972"/>
                      <a:pt x="2982" y="881"/>
                      <a:pt x="2963" y="793"/>
                    </a:cubicBezTo>
                    <a:cubicBezTo>
                      <a:pt x="2926" y="632"/>
                      <a:pt x="2891" y="482"/>
                      <a:pt x="2726" y="356"/>
                    </a:cubicBezTo>
                    <a:cubicBezTo>
                      <a:pt x="2444" y="138"/>
                      <a:pt x="2021" y="0"/>
                      <a:pt x="1577"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3"/>
              <p:cNvSpPr/>
              <p:nvPr/>
            </p:nvSpPr>
            <p:spPr>
              <a:xfrm>
                <a:off x="2825375" y="3603713"/>
                <a:ext cx="27875" cy="10850"/>
              </a:xfrm>
              <a:custGeom>
                <a:avLst/>
                <a:gdLst/>
                <a:ahLst/>
                <a:cxnLst/>
                <a:rect l="l" t="t" r="r" b="b"/>
                <a:pathLst>
                  <a:path w="1115" h="434" extrusionOk="0">
                    <a:moveTo>
                      <a:pt x="574" y="14"/>
                    </a:moveTo>
                    <a:cubicBezTo>
                      <a:pt x="733" y="14"/>
                      <a:pt x="884" y="63"/>
                      <a:pt x="984" y="141"/>
                    </a:cubicBezTo>
                    <a:cubicBezTo>
                      <a:pt x="1040" y="183"/>
                      <a:pt x="1053" y="236"/>
                      <a:pt x="1065" y="291"/>
                    </a:cubicBezTo>
                    <a:cubicBezTo>
                      <a:pt x="1072" y="324"/>
                      <a:pt x="1081" y="359"/>
                      <a:pt x="1098" y="394"/>
                    </a:cubicBezTo>
                    <a:cubicBezTo>
                      <a:pt x="1101" y="400"/>
                      <a:pt x="1098" y="406"/>
                      <a:pt x="1097" y="409"/>
                    </a:cubicBezTo>
                    <a:cubicBezTo>
                      <a:pt x="1092" y="416"/>
                      <a:pt x="1084" y="419"/>
                      <a:pt x="1075" y="419"/>
                    </a:cubicBezTo>
                    <a:lnTo>
                      <a:pt x="1074" y="419"/>
                    </a:lnTo>
                    <a:cubicBezTo>
                      <a:pt x="1010" y="414"/>
                      <a:pt x="946" y="402"/>
                      <a:pt x="884" y="390"/>
                    </a:cubicBezTo>
                    <a:cubicBezTo>
                      <a:pt x="808" y="373"/>
                      <a:pt x="731" y="358"/>
                      <a:pt x="650" y="356"/>
                    </a:cubicBezTo>
                    <a:lnTo>
                      <a:pt x="640" y="356"/>
                    </a:lnTo>
                    <a:cubicBezTo>
                      <a:pt x="542" y="356"/>
                      <a:pt x="225" y="371"/>
                      <a:pt x="67" y="414"/>
                    </a:cubicBezTo>
                    <a:cubicBezTo>
                      <a:pt x="63" y="415"/>
                      <a:pt x="59" y="416"/>
                      <a:pt x="54" y="416"/>
                    </a:cubicBezTo>
                    <a:cubicBezTo>
                      <a:pt x="42" y="416"/>
                      <a:pt x="32" y="411"/>
                      <a:pt x="25" y="403"/>
                    </a:cubicBezTo>
                    <a:cubicBezTo>
                      <a:pt x="20" y="399"/>
                      <a:pt x="14" y="388"/>
                      <a:pt x="19" y="376"/>
                    </a:cubicBezTo>
                    <a:cubicBezTo>
                      <a:pt x="54" y="283"/>
                      <a:pt x="104" y="179"/>
                      <a:pt x="209" y="115"/>
                    </a:cubicBezTo>
                    <a:cubicBezTo>
                      <a:pt x="321" y="44"/>
                      <a:pt x="450" y="14"/>
                      <a:pt x="574" y="14"/>
                    </a:cubicBezTo>
                    <a:close/>
                    <a:moveTo>
                      <a:pt x="575" y="0"/>
                    </a:moveTo>
                    <a:cubicBezTo>
                      <a:pt x="447" y="0"/>
                      <a:pt x="315" y="31"/>
                      <a:pt x="199" y="103"/>
                    </a:cubicBezTo>
                    <a:cubicBezTo>
                      <a:pt x="93" y="170"/>
                      <a:pt x="42" y="276"/>
                      <a:pt x="5" y="371"/>
                    </a:cubicBezTo>
                    <a:cubicBezTo>
                      <a:pt x="1" y="385"/>
                      <a:pt x="4" y="400"/>
                      <a:pt x="14" y="412"/>
                    </a:cubicBezTo>
                    <a:cubicBezTo>
                      <a:pt x="24" y="424"/>
                      <a:pt x="39" y="429"/>
                      <a:pt x="55" y="429"/>
                    </a:cubicBezTo>
                    <a:cubicBezTo>
                      <a:pt x="60" y="429"/>
                      <a:pt x="65" y="429"/>
                      <a:pt x="70" y="428"/>
                    </a:cubicBezTo>
                    <a:cubicBezTo>
                      <a:pt x="227" y="387"/>
                      <a:pt x="542" y="371"/>
                      <a:pt x="640" y="371"/>
                    </a:cubicBezTo>
                    <a:lnTo>
                      <a:pt x="650" y="371"/>
                    </a:lnTo>
                    <a:cubicBezTo>
                      <a:pt x="728" y="371"/>
                      <a:pt x="805" y="388"/>
                      <a:pt x="881" y="403"/>
                    </a:cubicBezTo>
                    <a:cubicBezTo>
                      <a:pt x="943" y="416"/>
                      <a:pt x="1009" y="429"/>
                      <a:pt x="1072" y="434"/>
                    </a:cubicBezTo>
                    <a:lnTo>
                      <a:pt x="1075" y="434"/>
                    </a:lnTo>
                    <a:cubicBezTo>
                      <a:pt x="1089" y="434"/>
                      <a:pt x="1101" y="428"/>
                      <a:pt x="1109" y="417"/>
                    </a:cubicBezTo>
                    <a:cubicBezTo>
                      <a:pt x="1115" y="408"/>
                      <a:pt x="1115" y="397"/>
                      <a:pt x="1110" y="387"/>
                    </a:cubicBezTo>
                    <a:cubicBezTo>
                      <a:pt x="1094" y="355"/>
                      <a:pt x="1086" y="321"/>
                      <a:pt x="1078" y="288"/>
                    </a:cubicBezTo>
                    <a:cubicBezTo>
                      <a:pt x="1065" y="230"/>
                      <a:pt x="1053" y="176"/>
                      <a:pt x="993" y="130"/>
                    </a:cubicBezTo>
                    <a:cubicBezTo>
                      <a:pt x="891" y="50"/>
                      <a:pt x="736" y="0"/>
                      <a:pt x="575"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3"/>
              <p:cNvSpPr/>
              <p:nvPr/>
            </p:nvSpPr>
            <p:spPr>
              <a:xfrm>
                <a:off x="2688475" y="3732813"/>
                <a:ext cx="19225" cy="65675"/>
              </a:xfrm>
              <a:custGeom>
                <a:avLst/>
                <a:gdLst/>
                <a:ahLst/>
                <a:cxnLst/>
                <a:rect l="l" t="t" r="r" b="b"/>
                <a:pathLst>
                  <a:path w="769" h="2627" extrusionOk="0">
                    <a:moveTo>
                      <a:pt x="673" y="0"/>
                    </a:moveTo>
                    <a:cubicBezTo>
                      <a:pt x="642" y="0"/>
                      <a:pt x="611" y="18"/>
                      <a:pt x="596" y="49"/>
                    </a:cubicBezTo>
                    <a:cubicBezTo>
                      <a:pt x="571" y="97"/>
                      <a:pt x="1" y="1262"/>
                      <a:pt x="356" y="2564"/>
                    </a:cubicBezTo>
                    <a:cubicBezTo>
                      <a:pt x="366" y="2602"/>
                      <a:pt x="400" y="2627"/>
                      <a:pt x="438" y="2627"/>
                    </a:cubicBezTo>
                    <a:cubicBezTo>
                      <a:pt x="445" y="2627"/>
                      <a:pt x="453" y="2625"/>
                      <a:pt x="461" y="2624"/>
                    </a:cubicBezTo>
                    <a:cubicBezTo>
                      <a:pt x="506" y="2611"/>
                      <a:pt x="533" y="2564"/>
                      <a:pt x="520" y="2519"/>
                    </a:cubicBezTo>
                    <a:cubicBezTo>
                      <a:pt x="183" y="1282"/>
                      <a:pt x="743" y="135"/>
                      <a:pt x="749" y="125"/>
                    </a:cubicBezTo>
                    <a:cubicBezTo>
                      <a:pt x="769" y="82"/>
                      <a:pt x="752" y="31"/>
                      <a:pt x="710" y="9"/>
                    </a:cubicBezTo>
                    <a:cubicBezTo>
                      <a:pt x="698" y="3"/>
                      <a:pt x="685" y="0"/>
                      <a:pt x="673"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3"/>
              <p:cNvSpPr/>
              <p:nvPr/>
            </p:nvSpPr>
            <p:spPr>
              <a:xfrm>
                <a:off x="2866375" y="3716438"/>
                <a:ext cx="5325" cy="27700"/>
              </a:xfrm>
              <a:custGeom>
                <a:avLst/>
                <a:gdLst/>
                <a:ahLst/>
                <a:cxnLst/>
                <a:rect l="l" t="t" r="r" b="b"/>
                <a:pathLst>
                  <a:path w="213" h="1108" extrusionOk="0">
                    <a:moveTo>
                      <a:pt x="84" y="1"/>
                    </a:moveTo>
                    <a:cubicBezTo>
                      <a:pt x="37" y="2"/>
                      <a:pt x="0" y="42"/>
                      <a:pt x="2" y="89"/>
                    </a:cubicBezTo>
                    <a:lnTo>
                      <a:pt x="41" y="1027"/>
                    </a:lnTo>
                    <a:cubicBezTo>
                      <a:pt x="43" y="1073"/>
                      <a:pt x="81" y="1108"/>
                      <a:pt x="126" y="1108"/>
                    </a:cubicBezTo>
                    <a:lnTo>
                      <a:pt x="129" y="1108"/>
                    </a:lnTo>
                    <a:cubicBezTo>
                      <a:pt x="176" y="1106"/>
                      <a:pt x="213" y="1067"/>
                      <a:pt x="210" y="1020"/>
                    </a:cubicBezTo>
                    <a:lnTo>
                      <a:pt x="172" y="83"/>
                    </a:lnTo>
                    <a:cubicBezTo>
                      <a:pt x="170" y="36"/>
                      <a:pt x="132" y="1"/>
                      <a:pt x="87"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3"/>
              <p:cNvSpPr/>
              <p:nvPr/>
            </p:nvSpPr>
            <p:spPr>
              <a:xfrm>
                <a:off x="2733600" y="3351913"/>
                <a:ext cx="212975" cy="100525"/>
              </a:xfrm>
              <a:custGeom>
                <a:avLst/>
                <a:gdLst/>
                <a:ahLst/>
                <a:cxnLst/>
                <a:rect l="l" t="t" r="r" b="b"/>
                <a:pathLst>
                  <a:path w="8519" h="4021" extrusionOk="0">
                    <a:moveTo>
                      <a:pt x="1" y="0"/>
                    </a:moveTo>
                    <a:lnTo>
                      <a:pt x="1" y="0"/>
                    </a:lnTo>
                    <a:cubicBezTo>
                      <a:pt x="1" y="0"/>
                      <a:pt x="2582" y="2220"/>
                      <a:pt x="2401" y="4020"/>
                    </a:cubicBezTo>
                    <a:lnTo>
                      <a:pt x="7080" y="4020"/>
                    </a:lnTo>
                    <a:lnTo>
                      <a:pt x="8519" y="78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3"/>
              <p:cNvSpPr/>
              <p:nvPr/>
            </p:nvSpPr>
            <p:spPr>
              <a:xfrm>
                <a:off x="2731300" y="3349788"/>
                <a:ext cx="217525" cy="104775"/>
              </a:xfrm>
              <a:custGeom>
                <a:avLst/>
                <a:gdLst/>
                <a:ahLst/>
                <a:cxnLst/>
                <a:rect l="l" t="t" r="r" b="b"/>
                <a:pathLst>
                  <a:path w="8701" h="4191" extrusionOk="0">
                    <a:moveTo>
                      <a:pt x="340" y="193"/>
                    </a:moveTo>
                    <a:lnTo>
                      <a:pt x="8485" y="940"/>
                    </a:lnTo>
                    <a:lnTo>
                      <a:pt x="7117" y="4020"/>
                    </a:lnTo>
                    <a:lnTo>
                      <a:pt x="2585" y="4020"/>
                    </a:lnTo>
                    <a:cubicBezTo>
                      <a:pt x="2661" y="2492"/>
                      <a:pt x="932" y="744"/>
                      <a:pt x="340" y="193"/>
                    </a:cubicBezTo>
                    <a:close/>
                    <a:moveTo>
                      <a:pt x="102" y="0"/>
                    </a:moveTo>
                    <a:cubicBezTo>
                      <a:pt x="62" y="0"/>
                      <a:pt x="29" y="18"/>
                      <a:pt x="15" y="52"/>
                    </a:cubicBezTo>
                    <a:cubicBezTo>
                      <a:pt x="0" y="87"/>
                      <a:pt x="9" y="126"/>
                      <a:pt x="38" y="151"/>
                    </a:cubicBezTo>
                    <a:cubicBezTo>
                      <a:pt x="64" y="172"/>
                      <a:pt x="2582" y="2362"/>
                      <a:pt x="2408" y="4096"/>
                    </a:cubicBezTo>
                    <a:cubicBezTo>
                      <a:pt x="2406" y="4120"/>
                      <a:pt x="2414" y="4143"/>
                      <a:pt x="2431" y="4161"/>
                    </a:cubicBezTo>
                    <a:cubicBezTo>
                      <a:pt x="2446" y="4180"/>
                      <a:pt x="2469" y="4190"/>
                      <a:pt x="2493" y="4190"/>
                    </a:cubicBezTo>
                    <a:lnTo>
                      <a:pt x="7172" y="4190"/>
                    </a:lnTo>
                    <a:cubicBezTo>
                      <a:pt x="7205" y="4190"/>
                      <a:pt x="7235" y="4171"/>
                      <a:pt x="7249" y="4140"/>
                    </a:cubicBezTo>
                    <a:lnTo>
                      <a:pt x="8690" y="901"/>
                    </a:lnTo>
                    <a:cubicBezTo>
                      <a:pt x="8700" y="875"/>
                      <a:pt x="8699" y="846"/>
                      <a:pt x="8685" y="823"/>
                    </a:cubicBezTo>
                    <a:cubicBezTo>
                      <a:pt x="8672" y="799"/>
                      <a:pt x="8647" y="784"/>
                      <a:pt x="8620" y="781"/>
                    </a:cubicBezTo>
                    <a:lnTo>
                      <a:pt x="1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3"/>
              <p:cNvSpPr/>
              <p:nvPr/>
            </p:nvSpPr>
            <p:spPr>
              <a:xfrm>
                <a:off x="2649650" y="3429863"/>
                <a:ext cx="427425" cy="535425"/>
              </a:xfrm>
              <a:custGeom>
                <a:avLst/>
                <a:gdLst/>
                <a:ahLst/>
                <a:cxnLst/>
                <a:rect l="l" t="t" r="r" b="b"/>
                <a:pathLst>
                  <a:path w="17097" h="21417" extrusionOk="0">
                    <a:moveTo>
                      <a:pt x="8548" y="1"/>
                    </a:moveTo>
                    <a:cubicBezTo>
                      <a:pt x="3828" y="1"/>
                      <a:pt x="1" y="7793"/>
                      <a:pt x="1" y="12640"/>
                    </a:cubicBezTo>
                    <a:cubicBezTo>
                      <a:pt x="1" y="17488"/>
                      <a:pt x="3828" y="21417"/>
                      <a:pt x="8548" y="21417"/>
                    </a:cubicBezTo>
                    <a:cubicBezTo>
                      <a:pt x="13269" y="21417"/>
                      <a:pt x="17096" y="17486"/>
                      <a:pt x="17096" y="12640"/>
                    </a:cubicBezTo>
                    <a:cubicBezTo>
                      <a:pt x="17096" y="7793"/>
                      <a:pt x="13269" y="1"/>
                      <a:pt x="8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3"/>
              <p:cNvSpPr/>
              <p:nvPr/>
            </p:nvSpPr>
            <p:spPr>
              <a:xfrm>
                <a:off x="2647525" y="3440788"/>
                <a:ext cx="431675" cy="526625"/>
              </a:xfrm>
              <a:custGeom>
                <a:avLst/>
                <a:gdLst/>
                <a:ahLst/>
                <a:cxnLst/>
                <a:rect l="l" t="t" r="r" b="b"/>
                <a:pathLst>
                  <a:path w="17267" h="21065" extrusionOk="0">
                    <a:moveTo>
                      <a:pt x="10757" y="1"/>
                    </a:moveTo>
                    <a:cubicBezTo>
                      <a:pt x="10725" y="1"/>
                      <a:pt x="10695" y="19"/>
                      <a:pt x="10681" y="49"/>
                    </a:cubicBezTo>
                    <a:cubicBezTo>
                      <a:pt x="10659" y="90"/>
                      <a:pt x="10676" y="142"/>
                      <a:pt x="10719" y="163"/>
                    </a:cubicBezTo>
                    <a:cubicBezTo>
                      <a:pt x="14310" y="1938"/>
                      <a:pt x="17095" y="8092"/>
                      <a:pt x="17095" y="12203"/>
                    </a:cubicBezTo>
                    <a:cubicBezTo>
                      <a:pt x="17095" y="16996"/>
                      <a:pt x="13299" y="20893"/>
                      <a:pt x="8633" y="20893"/>
                    </a:cubicBezTo>
                    <a:cubicBezTo>
                      <a:pt x="3967" y="20893"/>
                      <a:pt x="171" y="16996"/>
                      <a:pt x="171" y="12203"/>
                    </a:cubicBezTo>
                    <a:cubicBezTo>
                      <a:pt x="171" y="8455"/>
                      <a:pt x="2521" y="2744"/>
                      <a:pt x="5892" y="540"/>
                    </a:cubicBezTo>
                    <a:cubicBezTo>
                      <a:pt x="5932" y="514"/>
                      <a:pt x="5943" y="461"/>
                      <a:pt x="5917" y="421"/>
                    </a:cubicBezTo>
                    <a:cubicBezTo>
                      <a:pt x="5900" y="396"/>
                      <a:pt x="5874" y="383"/>
                      <a:pt x="5846" y="383"/>
                    </a:cubicBezTo>
                    <a:cubicBezTo>
                      <a:pt x="5830" y="383"/>
                      <a:pt x="5813" y="387"/>
                      <a:pt x="5798" y="397"/>
                    </a:cubicBezTo>
                    <a:cubicBezTo>
                      <a:pt x="2381" y="2632"/>
                      <a:pt x="1" y="8413"/>
                      <a:pt x="1" y="12203"/>
                    </a:cubicBezTo>
                    <a:cubicBezTo>
                      <a:pt x="1" y="17089"/>
                      <a:pt x="3873" y="21065"/>
                      <a:pt x="8633" y="21065"/>
                    </a:cubicBezTo>
                    <a:cubicBezTo>
                      <a:pt x="13394" y="21065"/>
                      <a:pt x="17266" y="17089"/>
                      <a:pt x="17266" y="12203"/>
                    </a:cubicBezTo>
                    <a:cubicBezTo>
                      <a:pt x="17266" y="7957"/>
                      <a:pt x="14499" y="1841"/>
                      <a:pt x="10794" y="10"/>
                    </a:cubicBezTo>
                    <a:cubicBezTo>
                      <a:pt x="10782" y="4"/>
                      <a:pt x="10770" y="1"/>
                      <a:pt x="10757"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3"/>
              <p:cNvSpPr/>
              <p:nvPr/>
            </p:nvSpPr>
            <p:spPr>
              <a:xfrm>
                <a:off x="2649650" y="3447638"/>
                <a:ext cx="427425" cy="517650"/>
              </a:xfrm>
              <a:custGeom>
                <a:avLst/>
                <a:gdLst/>
                <a:ahLst/>
                <a:cxnLst/>
                <a:rect l="l" t="t" r="r" b="b"/>
                <a:pathLst>
                  <a:path w="17097" h="20706" extrusionOk="0">
                    <a:moveTo>
                      <a:pt x="11033" y="0"/>
                    </a:moveTo>
                    <a:cubicBezTo>
                      <a:pt x="11033" y="0"/>
                      <a:pt x="10445" y="1737"/>
                      <a:pt x="8629" y="1737"/>
                    </a:cubicBezTo>
                    <a:cubicBezTo>
                      <a:pt x="7826" y="1737"/>
                      <a:pt x="6783" y="1397"/>
                      <a:pt x="5445" y="417"/>
                    </a:cubicBezTo>
                    <a:cubicBezTo>
                      <a:pt x="5309" y="516"/>
                      <a:pt x="5179" y="629"/>
                      <a:pt x="5047" y="738"/>
                    </a:cubicBezTo>
                    <a:cubicBezTo>
                      <a:pt x="5502" y="1848"/>
                      <a:pt x="5483" y="2986"/>
                      <a:pt x="4581" y="4009"/>
                    </a:cubicBezTo>
                    <a:cubicBezTo>
                      <a:pt x="3637" y="5080"/>
                      <a:pt x="2323" y="5734"/>
                      <a:pt x="1153" y="6545"/>
                    </a:cubicBezTo>
                    <a:cubicBezTo>
                      <a:pt x="421" y="8403"/>
                      <a:pt x="1" y="10326"/>
                      <a:pt x="1" y="11929"/>
                    </a:cubicBezTo>
                    <a:cubicBezTo>
                      <a:pt x="1" y="16775"/>
                      <a:pt x="3828" y="20706"/>
                      <a:pt x="8548" y="20706"/>
                    </a:cubicBezTo>
                    <a:cubicBezTo>
                      <a:pt x="13269" y="20706"/>
                      <a:pt x="17096" y="16775"/>
                      <a:pt x="17096" y="11929"/>
                    </a:cubicBezTo>
                    <a:cubicBezTo>
                      <a:pt x="17096" y="9669"/>
                      <a:pt x="16260" y="6772"/>
                      <a:pt x="14892" y="4321"/>
                    </a:cubicBezTo>
                    <a:cubicBezTo>
                      <a:pt x="13164" y="3680"/>
                      <a:pt x="11660" y="1910"/>
                      <a:pt x="11652" y="427"/>
                    </a:cubicBezTo>
                    <a:lnTo>
                      <a:pt x="110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3"/>
              <p:cNvSpPr/>
              <p:nvPr/>
            </p:nvSpPr>
            <p:spPr>
              <a:xfrm>
                <a:off x="2647525" y="3445488"/>
                <a:ext cx="431675" cy="521925"/>
              </a:xfrm>
              <a:custGeom>
                <a:avLst/>
                <a:gdLst/>
                <a:ahLst/>
                <a:cxnLst/>
                <a:rect l="l" t="t" r="r" b="b"/>
                <a:pathLst>
                  <a:path w="17267" h="20877" extrusionOk="0">
                    <a:moveTo>
                      <a:pt x="11159" y="218"/>
                    </a:moveTo>
                    <a:lnTo>
                      <a:pt x="11652" y="558"/>
                    </a:lnTo>
                    <a:cubicBezTo>
                      <a:pt x="11689" y="2035"/>
                      <a:pt x="13170" y="3813"/>
                      <a:pt x="14918" y="4476"/>
                    </a:cubicBezTo>
                    <a:cubicBezTo>
                      <a:pt x="16261" y="6896"/>
                      <a:pt x="17095" y="9782"/>
                      <a:pt x="17095" y="12015"/>
                    </a:cubicBezTo>
                    <a:cubicBezTo>
                      <a:pt x="17095" y="16808"/>
                      <a:pt x="13299" y="20707"/>
                      <a:pt x="8633" y="20707"/>
                    </a:cubicBezTo>
                    <a:cubicBezTo>
                      <a:pt x="3967" y="20707"/>
                      <a:pt x="171" y="16808"/>
                      <a:pt x="171" y="12015"/>
                    </a:cubicBezTo>
                    <a:cubicBezTo>
                      <a:pt x="171" y="10447"/>
                      <a:pt x="574" y="8556"/>
                      <a:pt x="1307" y="6686"/>
                    </a:cubicBezTo>
                    <a:lnTo>
                      <a:pt x="1307" y="6686"/>
                    </a:lnTo>
                    <a:cubicBezTo>
                      <a:pt x="1621" y="6469"/>
                      <a:pt x="1950" y="6261"/>
                      <a:pt x="2267" y="6060"/>
                    </a:cubicBezTo>
                    <a:cubicBezTo>
                      <a:pt x="3137" y="5509"/>
                      <a:pt x="4036" y="4938"/>
                      <a:pt x="4730" y="4152"/>
                    </a:cubicBezTo>
                    <a:cubicBezTo>
                      <a:pt x="5558" y="3212"/>
                      <a:pt x="5728" y="2102"/>
                      <a:pt x="5235" y="850"/>
                    </a:cubicBezTo>
                    <a:lnTo>
                      <a:pt x="5240" y="845"/>
                    </a:lnTo>
                    <a:cubicBezTo>
                      <a:pt x="5337" y="765"/>
                      <a:pt x="5432" y="684"/>
                      <a:pt x="5530" y="610"/>
                    </a:cubicBezTo>
                    <a:cubicBezTo>
                      <a:pt x="6724" y="1474"/>
                      <a:pt x="7791" y="1909"/>
                      <a:pt x="8711" y="1909"/>
                    </a:cubicBezTo>
                    <a:cubicBezTo>
                      <a:pt x="8988" y="1909"/>
                      <a:pt x="9252" y="1870"/>
                      <a:pt x="9503" y="1791"/>
                    </a:cubicBezTo>
                    <a:cubicBezTo>
                      <a:pt x="10556" y="1458"/>
                      <a:pt x="11025" y="532"/>
                      <a:pt x="11159" y="218"/>
                    </a:cubicBezTo>
                    <a:close/>
                    <a:moveTo>
                      <a:pt x="11118" y="1"/>
                    </a:moveTo>
                    <a:cubicBezTo>
                      <a:pt x="11109" y="1"/>
                      <a:pt x="11099" y="2"/>
                      <a:pt x="11091" y="6"/>
                    </a:cubicBezTo>
                    <a:cubicBezTo>
                      <a:pt x="11065" y="13"/>
                      <a:pt x="11045" y="33"/>
                      <a:pt x="11037" y="59"/>
                    </a:cubicBezTo>
                    <a:cubicBezTo>
                      <a:pt x="11033" y="71"/>
                      <a:pt x="10618" y="1260"/>
                      <a:pt x="9451" y="1628"/>
                    </a:cubicBezTo>
                    <a:cubicBezTo>
                      <a:pt x="9217" y="1702"/>
                      <a:pt x="8970" y="1739"/>
                      <a:pt x="8710" y="1739"/>
                    </a:cubicBezTo>
                    <a:cubicBezTo>
                      <a:pt x="7815" y="1739"/>
                      <a:pt x="6765" y="1303"/>
                      <a:pt x="5580" y="435"/>
                    </a:cubicBezTo>
                    <a:cubicBezTo>
                      <a:pt x="5565" y="424"/>
                      <a:pt x="5547" y="418"/>
                      <a:pt x="5529" y="418"/>
                    </a:cubicBezTo>
                    <a:cubicBezTo>
                      <a:pt x="5511" y="418"/>
                      <a:pt x="5494" y="424"/>
                      <a:pt x="5479" y="435"/>
                    </a:cubicBezTo>
                    <a:cubicBezTo>
                      <a:pt x="5360" y="522"/>
                      <a:pt x="5244" y="620"/>
                      <a:pt x="5130" y="715"/>
                    </a:cubicBezTo>
                    <a:lnTo>
                      <a:pt x="5077" y="759"/>
                    </a:lnTo>
                    <a:cubicBezTo>
                      <a:pt x="5050" y="783"/>
                      <a:pt x="5039" y="822"/>
                      <a:pt x="5053" y="856"/>
                    </a:cubicBezTo>
                    <a:cubicBezTo>
                      <a:pt x="5548" y="2067"/>
                      <a:pt x="5396" y="3137"/>
                      <a:pt x="4602" y="4039"/>
                    </a:cubicBezTo>
                    <a:cubicBezTo>
                      <a:pt x="3925" y="4807"/>
                      <a:pt x="3037" y="5371"/>
                      <a:pt x="2176" y="5916"/>
                    </a:cubicBezTo>
                    <a:cubicBezTo>
                      <a:pt x="1850" y="6124"/>
                      <a:pt x="1511" y="6338"/>
                      <a:pt x="1189" y="6561"/>
                    </a:cubicBezTo>
                    <a:cubicBezTo>
                      <a:pt x="1176" y="6570"/>
                      <a:pt x="1163" y="6584"/>
                      <a:pt x="1157" y="6599"/>
                    </a:cubicBezTo>
                    <a:cubicBezTo>
                      <a:pt x="410" y="8496"/>
                      <a:pt x="1" y="10420"/>
                      <a:pt x="1" y="12015"/>
                    </a:cubicBezTo>
                    <a:cubicBezTo>
                      <a:pt x="1" y="16901"/>
                      <a:pt x="3873" y="20877"/>
                      <a:pt x="8633" y="20877"/>
                    </a:cubicBezTo>
                    <a:cubicBezTo>
                      <a:pt x="13394" y="20877"/>
                      <a:pt x="17266" y="16901"/>
                      <a:pt x="17266" y="12015"/>
                    </a:cubicBezTo>
                    <a:cubicBezTo>
                      <a:pt x="17266" y="9747"/>
                      <a:pt x="16418" y="6816"/>
                      <a:pt x="15051" y="4366"/>
                    </a:cubicBezTo>
                    <a:cubicBezTo>
                      <a:pt x="15042" y="4347"/>
                      <a:pt x="15025" y="4334"/>
                      <a:pt x="15007" y="4328"/>
                    </a:cubicBezTo>
                    <a:cubicBezTo>
                      <a:pt x="13289" y="3690"/>
                      <a:pt x="11830" y="1943"/>
                      <a:pt x="11822" y="513"/>
                    </a:cubicBezTo>
                    <a:cubicBezTo>
                      <a:pt x="11821" y="485"/>
                      <a:pt x="11807" y="459"/>
                      <a:pt x="11784" y="443"/>
                    </a:cubicBezTo>
                    <a:lnTo>
                      <a:pt x="11166" y="16"/>
                    </a:lnTo>
                    <a:cubicBezTo>
                      <a:pt x="11152" y="6"/>
                      <a:pt x="11135" y="1"/>
                      <a:pt x="1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3"/>
              <p:cNvSpPr/>
              <p:nvPr/>
            </p:nvSpPr>
            <p:spPr>
              <a:xfrm>
                <a:off x="2767675" y="3487713"/>
                <a:ext cx="200250" cy="62800"/>
              </a:xfrm>
              <a:custGeom>
                <a:avLst/>
                <a:gdLst/>
                <a:ahLst/>
                <a:cxnLst/>
                <a:rect l="l" t="t" r="r" b="b"/>
                <a:pathLst>
                  <a:path w="8010" h="2512" extrusionOk="0">
                    <a:moveTo>
                      <a:pt x="7212" y="0"/>
                    </a:moveTo>
                    <a:cubicBezTo>
                      <a:pt x="5566" y="918"/>
                      <a:pt x="3544" y="1109"/>
                      <a:pt x="1532" y="1109"/>
                    </a:cubicBezTo>
                    <a:cubicBezTo>
                      <a:pt x="1204" y="1109"/>
                      <a:pt x="876" y="1104"/>
                      <a:pt x="551" y="1096"/>
                    </a:cubicBezTo>
                    <a:cubicBezTo>
                      <a:pt x="464" y="1482"/>
                      <a:pt x="283" y="1861"/>
                      <a:pt x="1" y="2226"/>
                    </a:cubicBezTo>
                    <a:cubicBezTo>
                      <a:pt x="897" y="2352"/>
                      <a:pt x="1792" y="2458"/>
                      <a:pt x="2696" y="2499"/>
                    </a:cubicBezTo>
                    <a:cubicBezTo>
                      <a:pt x="2880" y="2507"/>
                      <a:pt x="3062" y="2512"/>
                      <a:pt x="3243" y="2512"/>
                    </a:cubicBezTo>
                    <a:cubicBezTo>
                      <a:pt x="5000" y="2512"/>
                      <a:pt x="6608" y="2106"/>
                      <a:pt x="8009" y="1203"/>
                    </a:cubicBezTo>
                    <a:cubicBezTo>
                      <a:pt x="7675" y="826"/>
                      <a:pt x="7400" y="416"/>
                      <a:pt x="7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3"/>
              <p:cNvSpPr/>
              <p:nvPr/>
            </p:nvSpPr>
            <p:spPr>
              <a:xfrm>
                <a:off x="2660575" y="3562238"/>
                <a:ext cx="398475" cy="145500"/>
              </a:xfrm>
              <a:custGeom>
                <a:avLst/>
                <a:gdLst/>
                <a:ahLst/>
                <a:cxnLst/>
                <a:rect l="l" t="t" r="r" b="b"/>
                <a:pathLst>
                  <a:path w="15939" h="5820" extrusionOk="0">
                    <a:moveTo>
                      <a:pt x="14593" y="1"/>
                    </a:moveTo>
                    <a:cubicBezTo>
                      <a:pt x="13813" y="678"/>
                      <a:pt x="13001" y="1309"/>
                      <a:pt x="12067" y="1785"/>
                    </a:cubicBezTo>
                    <a:cubicBezTo>
                      <a:pt x="10564" y="2551"/>
                      <a:pt x="8856" y="2805"/>
                      <a:pt x="7186" y="2856"/>
                    </a:cubicBezTo>
                    <a:cubicBezTo>
                      <a:pt x="6940" y="2864"/>
                      <a:pt x="6693" y="2868"/>
                      <a:pt x="6445" y="2868"/>
                    </a:cubicBezTo>
                    <a:cubicBezTo>
                      <a:pt x="4511" y="2868"/>
                      <a:pt x="2543" y="2627"/>
                      <a:pt x="643" y="2153"/>
                    </a:cubicBezTo>
                    <a:cubicBezTo>
                      <a:pt x="386" y="2829"/>
                      <a:pt x="169" y="3511"/>
                      <a:pt x="1" y="4180"/>
                    </a:cubicBezTo>
                    <a:cubicBezTo>
                      <a:pt x="2786" y="5065"/>
                      <a:pt x="5885" y="5820"/>
                      <a:pt x="8764" y="5820"/>
                    </a:cubicBezTo>
                    <a:cubicBezTo>
                      <a:pt x="11511" y="5820"/>
                      <a:pt x="14058" y="5132"/>
                      <a:pt x="15938" y="3213"/>
                    </a:cubicBezTo>
                    <a:cubicBezTo>
                      <a:pt x="15594" y="2125"/>
                      <a:pt x="15143" y="1029"/>
                      <a:pt x="14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3"/>
              <p:cNvSpPr/>
              <p:nvPr/>
            </p:nvSpPr>
            <p:spPr>
              <a:xfrm>
                <a:off x="2650250" y="3755388"/>
                <a:ext cx="426550" cy="109875"/>
              </a:xfrm>
              <a:custGeom>
                <a:avLst/>
                <a:gdLst/>
                <a:ahLst/>
                <a:cxnLst/>
                <a:rect l="l" t="t" r="r" b="b"/>
                <a:pathLst>
                  <a:path w="17062" h="4395" extrusionOk="0">
                    <a:moveTo>
                      <a:pt x="17062" y="1"/>
                    </a:moveTo>
                    <a:lnTo>
                      <a:pt x="17062" y="1"/>
                    </a:lnTo>
                    <a:cubicBezTo>
                      <a:pt x="15498" y="851"/>
                      <a:pt x="13612" y="1265"/>
                      <a:pt x="11939" y="1411"/>
                    </a:cubicBezTo>
                    <a:cubicBezTo>
                      <a:pt x="11064" y="1486"/>
                      <a:pt x="10169" y="1522"/>
                      <a:pt x="9268" y="1522"/>
                    </a:cubicBezTo>
                    <a:cubicBezTo>
                      <a:pt x="7634" y="1522"/>
                      <a:pt x="5984" y="1405"/>
                      <a:pt x="4405" y="1203"/>
                    </a:cubicBezTo>
                    <a:cubicBezTo>
                      <a:pt x="2938" y="1015"/>
                      <a:pt x="1473" y="559"/>
                      <a:pt x="1" y="249"/>
                    </a:cubicBezTo>
                    <a:lnTo>
                      <a:pt x="1" y="249"/>
                    </a:lnTo>
                    <a:cubicBezTo>
                      <a:pt x="49" y="951"/>
                      <a:pt x="178" y="1629"/>
                      <a:pt x="379" y="2276"/>
                    </a:cubicBezTo>
                    <a:cubicBezTo>
                      <a:pt x="2727" y="3636"/>
                      <a:pt x="5472" y="4285"/>
                      <a:pt x="8203" y="4382"/>
                    </a:cubicBezTo>
                    <a:cubicBezTo>
                      <a:pt x="8426" y="4390"/>
                      <a:pt x="8650" y="4394"/>
                      <a:pt x="8873" y="4394"/>
                    </a:cubicBezTo>
                    <a:cubicBezTo>
                      <a:pt x="9953" y="4394"/>
                      <a:pt x="11036" y="4296"/>
                      <a:pt x="12088" y="4068"/>
                    </a:cubicBezTo>
                    <a:cubicBezTo>
                      <a:pt x="13256" y="3816"/>
                      <a:pt x="14367" y="3378"/>
                      <a:pt x="15522" y="3088"/>
                    </a:cubicBezTo>
                    <a:cubicBezTo>
                      <a:pt x="15812" y="3016"/>
                      <a:pt x="16120" y="2970"/>
                      <a:pt x="16438" y="2937"/>
                    </a:cubicBezTo>
                    <a:cubicBezTo>
                      <a:pt x="16800" y="2024"/>
                      <a:pt x="17019" y="1036"/>
                      <a:pt x="17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3"/>
              <p:cNvSpPr/>
              <p:nvPr/>
            </p:nvSpPr>
            <p:spPr>
              <a:xfrm>
                <a:off x="2709200" y="3897513"/>
                <a:ext cx="264250" cy="67775"/>
              </a:xfrm>
              <a:custGeom>
                <a:avLst/>
                <a:gdLst/>
                <a:ahLst/>
                <a:cxnLst/>
                <a:rect l="l" t="t" r="r" b="b"/>
                <a:pathLst>
                  <a:path w="10570" h="2711" extrusionOk="0">
                    <a:moveTo>
                      <a:pt x="1" y="1"/>
                    </a:moveTo>
                    <a:cubicBezTo>
                      <a:pt x="1555" y="1668"/>
                      <a:pt x="3740" y="2711"/>
                      <a:pt x="6166" y="2711"/>
                    </a:cubicBezTo>
                    <a:cubicBezTo>
                      <a:pt x="7778" y="2711"/>
                      <a:pt x="9284" y="2248"/>
                      <a:pt x="10570" y="1451"/>
                    </a:cubicBezTo>
                    <a:lnTo>
                      <a:pt x="10570" y="1451"/>
                    </a:lnTo>
                    <a:cubicBezTo>
                      <a:pt x="10251" y="1454"/>
                      <a:pt x="9931" y="1457"/>
                      <a:pt x="9610" y="1457"/>
                    </a:cubicBezTo>
                    <a:cubicBezTo>
                      <a:pt x="9602" y="1457"/>
                      <a:pt x="9593" y="1457"/>
                      <a:pt x="9584" y="1457"/>
                    </a:cubicBezTo>
                    <a:cubicBezTo>
                      <a:pt x="6353" y="1457"/>
                      <a:pt x="3124" y="89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3"/>
              <p:cNvSpPr/>
              <p:nvPr/>
            </p:nvSpPr>
            <p:spPr>
              <a:xfrm>
                <a:off x="2765400" y="3485563"/>
                <a:ext cx="204725" cy="67100"/>
              </a:xfrm>
              <a:custGeom>
                <a:avLst/>
                <a:gdLst/>
                <a:ahLst/>
                <a:cxnLst/>
                <a:rect l="l" t="t" r="r" b="b"/>
                <a:pathLst>
                  <a:path w="8189" h="2684" extrusionOk="0">
                    <a:moveTo>
                      <a:pt x="7265" y="205"/>
                    </a:moveTo>
                    <a:cubicBezTo>
                      <a:pt x="7438" y="567"/>
                      <a:pt x="7675" y="924"/>
                      <a:pt x="7970" y="1269"/>
                    </a:cubicBezTo>
                    <a:cubicBezTo>
                      <a:pt x="6654" y="2096"/>
                      <a:pt x="5094" y="2512"/>
                      <a:pt x="3325" y="2512"/>
                    </a:cubicBezTo>
                    <a:cubicBezTo>
                      <a:pt x="3149" y="2512"/>
                      <a:pt x="2971" y="2508"/>
                      <a:pt x="2791" y="2500"/>
                    </a:cubicBezTo>
                    <a:cubicBezTo>
                      <a:pt x="1871" y="2457"/>
                      <a:pt x="962" y="2347"/>
                      <a:pt x="245" y="2248"/>
                    </a:cubicBezTo>
                    <a:cubicBezTo>
                      <a:pt x="468" y="1934"/>
                      <a:pt x="623" y="1606"/>
                      <a:pt x="708" y="1269"/>
                    </a:cubicBezTo>
                    <a:cubicBezTo>
                      <a:pt x="1001" y="1275"/>
                      <a:pt x="1296" y="1279"/>
                      <a:pt x="1590" y="1279"/>
                    </a:cubicBezTo>
                    <a:cubicBezTo>
                      <a:pt x="3604" y="1279"/>
                      <a:pt x="5621" y="1092"/>
                      <a:pt x="7265" y="205"/>
                    </a:cubicBezTo>
                    <a:close/>
                    <a:moveTo>
                      <a:pt x="7305" y="1"/>
                    </a:moveTo>
                    <a:cubicBezTo>
                      <a:pt x="7291" y="1"/>
                      <a:pt x="7275" y="4"/>
                      <a:pt x="7262" y="12"/>
                    </a:cubicBezTo>
                    <a:cubicBezTo>
                      <a:pt x="5643" y="914"/>
                      <a:pt x="3630" y="1110"/>
                      <a:pt x="1613" y="1110"/>
                    </a:cubicBezTo>
                    <a:cubicBezTo>
                      <a:pt x="1289" y="1110"/>
                      <a:pt x="965" y="1105"/>
                      <a:pt x="643" y="1097"/>
                    </a:cubicBezTo>
                    <a:cubicBezTo>
                      <a:pt x="642" y="1097"/>
                      <a:pt x="641" y="1097"/>
                      <a:pt x="640" y="1097"/>
                    </a:cubicBezTo>
                    <a:cubicBezTo>
                      <a:pt x="595" y="1097"/>
                      <a:pt x="567" y="1126"/>
                      <a:pt x="558" y="1164"/>
                    </a:cubicBezTo>
                    <a:cubicBezTo>
                      <a:pt x="473" y="1544"/>
                      <a:pt x="294" y="1911"/>
                      <a:pt x="25" y="2260"/>
                    </a:cubicBezTo>
                    <a:cubicBezTo>
                      <a:pt x="5" y="2284"/>
                      <a:pt x="1" y="2316"/>
                      <a:pt x="13" y="2345"/>
                    </a:cubicBezTo>
                    <a:cubicBezTo>
                      <a:pt x="25" y="2372"/>
                      <a:pt x="51" y="2392"/>
                      <a:pt x="80" y="2397"/>
                    </a:cubicBezTo>
                    <a:cubicBezTo>
                      <a:pt x="819" y="2500"/>
                      <a:pt x="1794" y="2624"/>
                      <a:pt x="2784" y="2670"/>
                    </a:cubicBezTo>
                    <a:cubicBezTo>
                      <a:pt x="2966" y="2679"/>
                      <a:pt x="3146" y="2684"/>
                      <a:pt x="3326" y="2684"/>
                    </a:cubicBezTo>
                    <a:cubicBezTo>
                      <a:pt x="5164" y="2684"/>
                      <a:pt x="6784" y="2239"/>
                      <a:pt x="8146" y="1360"/>
                    </a:cubicBezTo>
                    <a:cubicBezTo>
                      <a:pt x="8167" y="1346"/>
                      <a:pt x="8181" y="1325"/>
                      <a:pt x="8184" y="1301"/>
                    </a:cubicBezTo>
                    <a:cubicBezTo>
                      <a:pt x="8188" y="1275"/>
                      <a:pt x="8181" y="1251"/>
                      <a:pt x="8164" y="1232"/>
                    </a:cubicBezTo>
                    <a:cubicBezTo>
                      <a:pt x="7827" y="851"/>
                      <a:pt x="7563" y="454"/>
                      <a:pt x="7381" y="51"/>
                    </a:cubicBezTo>
                    <a:cubicBezTo>
                      <a:pt x="7371" y="28"/>
                      <a:pt x="7353" y="12"/>
                      <a:pt x="7330" y="4"/>
                    </a:cubicBezTo>
                    <a:cubicBezTo>
                      <a:pt x="7322" y="2"/>
                      <a:pt x="7314" y="1"/>
                      <a:pt x="7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3"/>
              <p:cNvSpPr/>
              <p:nvPr/>
            </p:nvSpPr>
            <p:spPr>
              <a:xfrm>
                <a:off x="2658225" y="3560113"/>
                <a:ext cx="403100" cy="150100"/>
              </a:xfrm>
              <a:custGeom>
                <a:avLst/>
                <a:gdLst/>
                <a:ahLst/>
                <a:cxnLst/>
                <a:rect l="l" t="t" r="r" b="b"/>
                <a:pathLst>
                  <a:path w="16124" h="6004" extrusionOk="0">
                    <a:moveTo>
                      <a:pt x="14661" y="219"/>
                    </a:moveTo>
                    <a:cubicBezTo>
                      <a:pt x="15164" y="1173"/>
                      <a:pt x="15592" y="2201"/>
                      <a:pt x="15935" y="3275"/>
                    </a:cubicBezTo>
                    <a:cubicBezTo>
                      <a:pt x="14048" y="5178"/>
                      <a:pt x="11513" y="5834"/>
                      <a:pt x="8850" y="5834"/>
                    </a:cubicBezTo>
                    <a:cubicBezTo>
                      <a:pt x="5885" y="5834"/>
                      <a:pt x="2761" y="5020"/>
                      <a:pt x="197" y="4209"/>
                    </a:cubicBezTo>
                    <a:cubicBezTo>
                      <a:pt x="357" y="3590"/>
                      <a:pt x="556" y="2961"/>
                      <a:pt x="790" y="2339"/>
                    </a:cubicBezTo>
                    <a:cubicBezTo>
                      <a:pt x="2683" y="2804"/>
                      <a:pt x="4615" y="3040"/>
                      <a:pt x="6541" y="3040"/>
                    </a:cubicBezTo>
                    <a:cubicBezTo>
                      <a:pt x="6789" y="3040"/>
                      <a:pt x="7036" y="3036"/>
                      <a:pt x="7283" y="3028"/>
                    </a:cubicBezTo>
                    <a:cubicBezTo>
                      <a:pt x="9316" y="2963"/>
                      <a:pt x="10878" y="2618"/>
                      <a:pt x="12199" y="1945"/>
                    </a:cubicBezTo>
                    <a:cubicBezTo>
                      <a:pt x="13180" y="1446"/>
                      <a:pt x="14022" y="770"/>
                      <a:pt x="14661" y="219"/>
                    </a:cubicBezTo>
                    <a:close/>
                    <a:moveTo>
                      <a:pt x="14687" y="1"/>
                    </a:moveTo>
                    <a:cubicBezTo>
                      <a:pt x="14667" y="1"/>
                      <a:pt x="14647" y="9"/>
                      <a:pt x="14631" y="22"/>
                    </a:cubicBezTo>
                    <a:cubicBezTo>
                      <a:pt x="13990" y="578"/>
                      <a:pt x="13126" y="1282"/>
                      <a:pt x="12121" y="1794"/>
                    </a:cubicBezTo>
                    <a:cubicBezTo>
                      <a:pt x="10825" y="2456"/>
                      <a:pt x="9286" y="2793"/>
                      <a:pt x="7277" y="2858"/>
                    </a:cubicBezTo>
                    <a:cubicBezTo>
                      <a:pt x="7028" y="2866"/>
                      <a:pt x="6780" y="2870"/>
                      <a:pt x="6531" y="2870"/>
                    </a:cubicBezTo>
                    <a:cubicBezTo>
                      <a:pt x="4597" y="2870"/>
                      <a:pt x="2657" y="2630"/>
                      <a:pt x="758" y="2156"/>
                    </a:cubicBezTo>
                    <a:cubicBezTo>
                      <a:pt x="751" y="2155"/>
                      <a:pt x="744" y="2154"/>
                      <a:pt x="737" y="2154"/>
                    </a:cubicBezTo>
                    <a:cubicBezTo>
                      <a:pt x="702" y="2154"/>
                      <a:pt x="671" y="2175"/>
                      <a:pt x="658" y="2208"/>
                    </a:cubicBezTo>
                    <a:cubicBezTo>
                      <a:pt x="400" y="2885"/>
                      <a:pt x="183" y="3570"/>
                      <a:pt x="11" y="4244"/>
                    </a:cubicBezTo>
                    <a:cubicBezTo>
                      <a:pt x="1" y="4288"/>
                      <a:pt x="25" y="4333"/>
                      <a:pt x="69" y="4347"/>
                    </a:cubicBezTo>
                    <a:cubicBezTo>
                      <a:pt x="2662" y="5170"/>
                      <a:pt x="5835" y="6003"/>
                      <a:pt x="8851" y="6003"/>
                    </a:cubicBezTo>
                    <a:lnTo>
                      <a:pt x="8853" y="6003"/>
                    </a:lnTo>
                    <a:cubicBezTo>
                      <a:pt x="11570" y="6003"/>
                      <a:pt x="14163" y="5328"/>
                      <a:pt x="16093" y="3359"/>
                    </a:cubicBezTo>
                    <a:cubicBezTo>
                      <a:pt x="16116" y="3336"/>
                      <a:pt x="16123" y="3303"/>
                      <a:pt x="16113" y="3274"/>
                    </a:cubicBezTo>
                    <a:cubicBezTo>
                      <a:pt x="15754" y="2135"/>
                      <a:pt x="15299" y="1050"/>
                      <a:pt x="14761" y="46"/>
                    </a:cubicBezTo>
                    <a:cubicBezTo>
                      <a:pt x="14749" y="24"/>
                      <a:pt x="14728" y="7"/>
                      <a:pt x="14702" y="2"/>
                    </a:cubicBezTo>
                    <a:cubicBezTo>
                      <a:pt x="14697" y="1"/>
                      <a:pt x="14692" y="1"/>
                      <a:pt x="14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3"/>
              <p:cNvSpPr/>
              <p:nvPr/>
            </p:nvSpPr>
            <p:spPr>
              <a:xfrm>
                <a:off x="2648100" y="3753263"/>
                <a:ext cx="430875" cy="114100"/>
              </a:xfrm>
              <a:custGeom>
                <a:avLst/>
                <a:gdLst/>
                <a:ahLst/>
                <a:cxnLst/>
                <a:rect l="l" t="t" r="r" b="b"/>
                <a:pathLst>
                  <a:path w="17235" h="4564" extrusionOk="0">
                    <a:moveTo>
                      <a:pt x="17057" y="231"/>
                    </a:moveTo>
                    <a:cubicBezTo>
                      <a:pt x="17002" y="1165"/>
                      <a:pt x="16803" y="2076"/>
                      <a:pt x="16463" y="2943"/>
                    </a:cubicBezTo>
                    <a:cubicBezTo>
                      <a:pt x="16118" y="2981"/>
                      <a:pt x="15839" y="3028"/>
                      <a:pt x="15587" y="3090"/>
                    </a:cubicBezTo>
                    <a:cubicBezTo>
                      <a:pt x="15072" y="3219"/>
                      <a:pt x="14558" y="3380"/>
                      <a:pt x="14061" y="3536"/>
                    </a:cubicBezTo>
                    <a:cubicBezTo>
                      <a:pt x="13443" y="3729"/>
                      <a:pt x="12803" y="3929"/>
                      <a:pt x="12156" y="4069"/>
                    </a:cubicBezTo>
                    <a:cubicBezTo>
                      <a:pt x="11162" y="4284"/>
                      <a:pt x="10088" y="4394"/>
                      <a:pt x="8952" y="4394"/>
                    </a:cubicBezTo>
                    <a:cubicBezTo>
                      <a:pt x="8734" y="4394"/>
                      <a:pt x="8514" y="4390"/>
                      <a:pt x="8292" y="4382"/>
                    </a:cubicBezTo>
                    <a:cubicBezTo>
                      <a:pt x="5400" y="4279"/>
                      <a:pt x="2719" y="3561"/>
                      <a:pt x="536" y="2305"/>
                    </a:cubicBezTo>
                    <a:cubicBezTo>
                      <a:pt x="351" y="1699"/>
                      <a:pt x="233" y="1074"/>
                      <a:pt x="179" y="441"/>
                    </a:cubicBezTo>
                    <a:lnTo>
                      <a:pt x="179" y="441"/>
                    </a:lnTo>
                    <a:cubicBezTo>
                      <a:pt x="665" y="545"/>
                      <a:pt x="1156" y="667"/>
                      <a:pt x="1631" y="784"/>
                    </a:cubicBezTo>
                    <a:cubicBezTo>
                      <a:pt x="2564" y="1013"/>
                      <a:pt x="3530" y="1250"/>
                      <a:pt x="4480" y="1373"/>
                    </a:cubicBezTo>
                    <a:cubicBezTo>
                      <a:pt x="6133" y="1584"/>
                      <a:pt x="7783" y="1691"/>
                      <a:pt x="9357" y="1691"/>
                    </a:cubicBezTo>
                    <a:cubicBezTo>
                      <a:pt x="10280" y="1691"/>
                      <a:pt x="11176" y="1654"/>
                      <a:pt x="12033" y="1581"/>
                    </a:cubicBezTo>
                    <a:cubicBezTo>
                      <a:pt x="13377" y="1464"/>
                      <a:pt x="15326" y="1135"/>
                      <a:pt x="17057" y="231"/>
                    </a:cubicBezTo>
                    <a:close/>
                    <a:moveTo>
                      <a:pt x="17149" y="0"/>
                    </a:moveTo>
                    <a:cubicBezTo>
                      <a:pt x="17135" y="0"/>
                      <a:pt x="17121" y="4"/>
                      <a:pt x="17108" y="11"/>
                    </a:cubicBezTo>
                    <a:cubicBezTo>
                      <a:pt x="15371" y="954"/>
                      <a:pt x="13381" y="1292"/>
                      <a:pt x="12018" y="1411"/>
                    </a:cubicBezTo>
                    <a:cubicBezTo>
                      <a:pt x="11167" y="1485"/>
                      <a:pt x="10275" y="1522"/>
                      <a:pt x="9358" y="1522"/>
                    </a:cubicBezTo>
                    <a:cubicBezTo>
                      <a:pt x="7791" y="1522"/>
                      <a:pt x="6148" y="1414"/>
                      <a:pt x="4502" y="1203"/>
                    </a:cubicBezTo>
                    <a:cubicBezTo>
                      <a:pt x="3560" y="1083"/>
                      <a:pt x="2601" y="846"/>
                      <a:pt x="1672" y="618"/>
                    </a:cubicBezTo>
                    <a:cubicBezTo>
                      <a:pt x="1159" y="492"/>
                      <a:pt x="629" y="362"/>
                      <a:pt x="104" y="251"/>
                    </a:cubicBezTo>
                    <a:cubicBezTo>
                      <a:pt x="98" y="250"/>
                      <a:pt x="92" y="249"/>
                      <a:pt x="86" y="249"/>
                    </a:cubicBezTo>
                    <a:cubicBezTo>
                      <a:pt x="66" y="249"/>
                      <a:pt x="46" y="257"/>
                      <a:pt x="31" y="271"/>
                    </a:cubicBezTo>
                    <a:cubicBezTo>
                      <a:pt x="11" y="287"/>
                      <a:pt x="0" y="313"/>
                      <a:pt x="2" y="341"/>
                    </a:cubicBezTo>
                    <a:cubicBezTo>
                      <a:pt x="50" y="1034"/>
                      <a:pt x="178" y="1724"/>
                      <a:pt x="383" y="2387"/>
                    </a:cubicBezTo>
                    <a:cubicBezTo>
                      <a:pt x="389" y="2407"/>
                      <a:pt x="403" y="2425"/>
                      <a:pt x="422" y="2436"/>
                    </a:cubicBezTo>
                    <a:cubicBezTo>
                      <a:pt x="2634" y="3715"/>
                      <a:pt x="5353" y="4447"/>
                      <a:pt x="8286" y="4552"/>
                    </a:cubicBezTo>
                    <a:cubicBezTo>
                      <a:pt x="8509" y="4559"/>
                      <a:pt x="8730" y="4564"/>
                      <a:pt x="8948" y="4564"/>
                    </a:cubicBezTo>
                    <a:cubicBezTo>
                      <a:pt x="10097" y="4564"/>
                      <a:pt x="11186" y="4455"/>
                      <a:pt x="12192" y="4236"/>
                    </a:cubicBezTo>
                    <a:cubicBezTo>
                      <a:pt x="12847" y="4095"/>
                      <a:pt x="13490" y="3893"/>
                      <a:pt x="14113" y="3699"/>
                    </a:cubicBezTo>
                    <a:cubicBezTo>
                      <a:pt x="14606" y="3544"/>
                      <a:pt x="15118" y="3383"/>
                      <a:pt x="15628" y="3255"/>
                    </a:cubicBezTo>
                    <a:cubicBezTo>
                      <a:pt x="15885" y="3192"/>
                      <a:pt x="16171" y="3145"/>
                      <a:pt x="16533" y="3107"/>
                    </a:cubicBezTo>
                    <a:cubicBezTo>
                      <a:pt x="16563" y="3104"/>
                      <a:pt x="16590" y="3084"/>
                      <a:pt x="16603" y="3053"/>
                    </a:cubicBezTo>
                    <a:cubicBezTo>
                      <a:pt x="16979" y="2109"/>
                      <a:pt x="17192" y="1112"/>
                      <a:pt x="17234" y="89"/>
                    </a:cubicBezTo>
                    <a:cubicBezTo>
                      <a:pt x="17234" y="58"/>
                      <a:pt x="17219" y="29"/>
                      <a:pt x="17193" y="13"/>
                    </a:cubicBezTo>
                    <a:cubicBezTo>
                      <a:pt x="17180" y="5"/>
                      <a:pt x="17164" y="0"/>
                      <a:pt x="17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3"/>
              <p:cNvSpPr/>
              <p:nvPr/>
            </p:nvSpPr>
            <p:spPr>
              <a:xfrm>
                <a:off x="2706875" y="3895413"/>
                <a:ext cx="268900" cy="72000"/>
              </a:xfrm>
              <a:custGeom>
                <a:avLst/>
                <a:gdLst/>
                <a:ahLst/>
                <a:cxnLst/>
                <a:rect l="l" t="t" r="r" b="b"/>
                <a:pathLst>
                  <a:path w="10756" h="2880" extrusionOk="0">
                    <a:moveTo>
                      <a:pt x="373" y="252"/>
                    </a:moveTo>
                    <a:cubicBezTo>
                      <a:pt x="3660" y="1164"/>
                      <a:pt x="6790" y="1626"/>
                      <a:pt x="9684" y="1626"/>
                    </a:cubicBezTo>
                    <a:lnTo>
                      <a:pt x="9703" y="1626"/>
                    </a:lnTo>
                    <a:cubicBezTo>
                      <a:pt x="9919" y="1626"/>
                      <a:pt x="10133" y="1624"/>
                      <a:pt x="10347" y="1623"/>
                    </a:cubicBezTo>
                    <a:lnTo>
                      <a:pt x="10347" y="1623"/>
                    </a:lnTo>
                    <a:cubicBezTo>
                      <a:pt x="9096" y="2335"/>
                      <a:pt x="7689" y="2710"/>
                      <a:pt x="6259" y="2710"/>
                    </a:cubicBezTo>
                    <a:cubicBezTo>
                      <a:pt x="4039" y="2710"/>
                      <a:pt x="1961" y="1840"/>
                      <a:pt x="373" y="252"/>
                    </a:cubicBezTo>
                    <a:close/>
                    <a:moveTo>
                      <a:pt x="94" y="0"/>
                    </a:moveTo>
                    <a:cubicBezTo>
                      <a:pt x="65" y="0"/>
                      <a:pt x="36" y="14"/>
                      <a:pt x="21" y="41"/>
                    </a:cubicBezTo>
                    <a:cubicBezTo>
                      <a:pt x="1" y="74"/>
                      <a:pt x="5" y="115"/>
                      <a:pt x="31" y="144"/>
                    </a:cubicBezTo>
                    <a:cubicBezTo>
                      <a:pt x="1675" y="1908"/>
                      <a:pt x="3887" y="2880"/>
                      <a:pt x="6259" y="2880"/>
                    </a:cubicBezTo>
                    <a:cubicBezTo>
                      <a:pt x="7825" y="2880"/>
                      <a:pt x="9363" y="2440"/>
                      <a:pt x="10708" y="1608"/>
                    </a:cubicBezTo>
                    <a:cubicBezTo>
                      <a:pt x="10740" y="1586"/>
                      <a:pt x="10755" y="1547"/>
                      <a:pt x="10745" y="1510"/>
                    </a:cubicBezTo>
                    <a:cubicBezTo>
                      <a:pt x="10734" y="1474"/>
                      <a:pt x="10701" y="1450"/>
                      <a:pt x="10663" y="1450"/>
                    </a:cubicBezTo>
                    <a:lnTo>
                      <a:pt x="10661" y="1450"/>
                    </a:lnTo>
                    <a:cubicBezTo>
                      <a:pt x="10342" y="1453"/>
                      <a:pt x="10024" y="1456"/>
                      <a:pt x="9703" y="1456"/>
                    </a:cubicBezTo>
                    <a:lnTo>
                      <a:pt x="9685" y="1456"/>
                    </a:lnTo>
                    <a:cubicBezTo>
                      <a:pt x="6717" y="1456"/>
                      <a:pt x="3499" y="967"/>
                      <a:pt x="116" y="3"/>
                    </a:cubicBezTo>
                    <a:cubicBezTo>
                      <a:pt x="109" y="1"/>
                      <a:pt x="101"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3"/>
              <p:cNvSpPr/>
              <p:nvPr/>
            </p:nvSpPr>
            <p:spPr>
              <a:xfrm>
                <a:off x="2649650" y="3458063"/>
                <a:ext cx="318125" cy="507225"/>
              </a:xfrm>
              <a:custGeom>
                <a:avLst/>
                <a:gdLst/>
                <a:ahLst/>
                <a:cxnLst/>
                <a:rect l="l" t="t" r="r" b="b"/>
                <a:pathLst>
                  <a:path w="12725" h="20289" extrusionOk="0">
                    <a:moveTo>
                      <a:pt x="5445" y="0"/>
                    </a:moveTo>
                    <a:cubicBezTo>
                      <a:pt x="5309" y="99"/>
                      <a:pt x="5179" y="212"/>
                      <a:pt x="5047" y="321"/>
                    </a:cubicBezTo>
                    <a:cubicBezTo>
                      <a:pt x="5501" y="1431"/>
                      <a:pt x="5483" y="2569"/>
                      <a:pt x="4581" y="3592"/>
                    </a:cubicBezTo>
                    <a:cubicBezTo>
                      <a:pt x="3637" y="4663"/>
                      <a:pt x="2323" y="5317"/>
                      <a:pt x="1151" y="6128"/>
                    </a:cubicBezTo>
                    <a:cubicBezTo>
                      <a:pt x="421" y="7986"/>
                      <a:pt x="1" y="9909"/>
                      <a:pt x="1" y="11512"/>
                    </a:cubicBezTo>
                    <a:cubicBezTo>
                      <a:pt x="1" y="16358"/>
                      <a:pt x="3826" y="20289"/>
                      <a:pt x="8548" y="20289"/>
                    </a:cubicBezTo>
                    <a:cubicBezTo>
                      <a:pt x="10064" y="20289"/>
                      <a:pt x="11488" y="19880"/>
                      <a:pt x="12724" y="19170"/>
                    </a:cubicBezTo>
                    <a:lnTo>
                      <a:pt x="12724" y="19170"/>
                    </a:lnTo>
                    <a:cubicBezTo>
                      <a:pt x="12263" y="19244"/>
                      <a:pt x="11793" y="19288"/>
                      <a:pt x="11314" y="19293"/>
                    </a:cubicBezTo>
                    <a:cubicBezTo>
                      <a:pt x="11287" y="19293"/>
                      <a:pt x="11261" y="19293"/>
                      <a:pt x="11235" y="19293"/>
                    </a:cubicBezTo>
                    <a:cubicBezTo>
                      <a:pt x="7007" y="19293"/>
                      <a:pt x="2978" y="16018"/>
                      <a:pt x="2609" y="11737"/>
                    </a:cubicBezTo>
                    <a:cubicBezTo>
                      <a:pt x="2434" y="9710"/>
                      <a:pt x="2792" y="7288"/>
                      <a:pt x="4136" y="5690"/>
                    </a:cubicBezTo>
                    <a:cubicBezTo>
                      <a:pt x="4789" y="4915"/>
                      <a:pt x="5578" y="4277"/>
                      <a:pt x="6158" y="3439"/>
                    </a:cubicBezTo>
                    <a:cubicBezTo>
                      <a:pt x="6743" y="2596"/>
                      <a:pt x="6767" y="1702"/>
                      <a:pt x="6688" y="776"/>
                    </a:cubicBezTo>
                    <a:cubicBezTo>
                      <a:pt x="6304" y="580"/>
                      <a:pt x="5892" y="328"/>
                      <a:pt x="5445"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3"/>
              <p:cNvSpPr/>
              <p:nvPr/>
            </p:nvSpPr>
            <p:spPr>
              <a:xfrm>
                <a:off x="2660625" y="3908638"/>
                <a:ext cx="181825" cy="341425"/>
              </a:xfrm>
              <a:custGeom>
                <a:avLst/>
                <a:gdLst/>
                <a:ahLst/>
                <a:cxnLst/>
                <a:rect l="l" t="t" r="r" b="b"/>
                <a:pathLst>
                  <a:path w="7273" h="13657" extrusionOk="0">
                    <a:moveTo>
                      <a:pt x="3381" y="0"/>
                    </a:moveTo>
                    <a:cubicBezTo>
                      <a:pt x="3003" y="0"/>
                      <a:pt x="2650" y="252"/>
                      <a:pt x="2546" y="643"/>
                    </a:cubicBezTo>
                    <a:lnTo>
                      <a:pt x="182" y="10972"/>
                    </a:lnTo>
                    <a:cubicBezTo>
                      <a:pt x="0" y="11660"/>
                      <a:pt x="261" y="12392"/>
                      <a:pt x="847" y="12797"/>
                    </a:cubicBezTo>
                    <a:cubicBezTo>
                      <a:pt x="1465" y="13225"/>
                      <a:pt x="2380" y="13657"/>
                      <a:pt x="3564" y="13657"/>
                    </a:cubicBezTo>
                    <a:cubicBezTo>
                      <a:pt x="4365" y="13657"/>
                      <a:pt x="5288" y="13459"/>
                      <a:pt x="6325" y="12929"/>
                    </a:cubicBezTo>
                    <a:cubicBezTo>
                      <a:pt x="6925" y="12624"/>
                      <a:pt x="7272" y="11976"/>
                      <a:pt x="7222" y="11303"/>
                    </a:cubicBezTo>
                    <a:lnTo>
                      <a:pt x="6619" y="1791"/>
                    </a:lnTo>
                    <a:cubicBezTo>
                      <a:pt x="6595" y="1466"/>
                      <a:pt x="6390" y="1182"/>
                      <a:pt x="6090" y="1057"/>
                    </a:cubicBezTo>
                    <a:lnTo>
                      <a:pt x="3714" y="68"/>
                    </a:lnTo>
                    <a:cubicBezTo>
                      <a:pt x="3605" y="22"/>
                      <a:pt x="3492" y="0"/>
                      <a:pt x="3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3"/>
              <p:cNvSpPr/>
              <p:nvPr/>
            </p:nvSpPr>
            <p:spPr>
              <a:xfrm>
                <a:off x="2662375" y="3929888"/>
                <a:ext cx="180075" cy="320175"/>
              </a:xfrm>
              <a:custGeom>
                <a:avLst/>
                <a:gdLst/>
                <a:ahLst/>
                <a:cxnLst/>
                <a:rect l="l" t="t" r="r" b="b"/>
                <a:pathLst>
                  <a:path w="7203" h="12807" extrusionOk="0">
                    <a:moveTo>
                      <a:pt x="5525" y="1"/>
                    </a:moveTo>
                    <a:lnTo>
                      <a:pt x="6071" y="8654"/>
                    </a:lnTo>
                    <a:cubicBezTo>
                      <a:pt x="6121" y="9325"/>
                      <a:pt x="5775" y="9973"/>
                      <a:pt x="5175" y="10280"/>
                    </a:cubicBezTo>
                    <a:cubicBezTo>
                      <a:pt x="4139" y="10810"/>
                      <a:pt x="3216" y="11008"/>
                      <a:pt x="2416" y="11008"/>
                    </a:cubicBezTo>
                    <a:cubicBezTo>
                      <a:pt x="1448" y="11008"/>
                      <a:pt x="659" y="10719"/>
                      <a:pt x="65" y="10379"/>
                    </a:cubicBezTo>
                    <a:lnTo>
                      <a:pt x="65" y="10379"/>
                    </a:lnTo>
                    <a:cubicBezTo>
                      <a:pt x="0" y="10986"/>
                      <a:pt x="264" y="11592"/>
                      <a:pt x="777" y="11949"/>
                    </a:cubicBezTo>
                    <a:cubicBezTo>
                      <a:pt x="1395" y="12376"/>
                      <a:pt x="2310" y="12807"/>
                      <a:pt x="3493" y="12807"/>
                    </a:cubicBezTo>
                    <a:cubicBezTo>
                      <a:pt x="4294" y="12807"/>
                      <a:pt x="5218" y="12609"/>
                      <a:pt x="6255" y="12079"/>
                    </a:cubicBezTo>
                    <a:cubicBezTo>
                      <a:pt x="6855" y="11774"/>
                      <a:pt x="7202" y="11126"/>
                      <a:pt x="7152" y="10455"/>
                    </a:cubicBezTo>
                    <a:lnTo>
                      <a:pt x="6549" y="941"/>
                    </a:lnTo>
                    <a:cubicBezTo>
                      <a:pt x="6525" y="616"/>
                      <a:pt x="6320" y="333"/>
                      <a:pt x="6020" y="207"/>
                    </a:cubicBezTo>
                    <a:lnTo>
                      <a:pt x="5525"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3"/>
              <p:cNvSpPr/>
              <p:nvPr/>
            </p:nvSpPr>
            <p:spPr>
              <a:xfrm>
                <a:off x="2869550" y="3908638"/>
                <a:ext cx="181825" cy="341425"/>
              </a:xfrm>
              <a:custGeom>
                <a:avLst/>
                <a:gdLst/>
                <a:ahLst/>
                <a:cxnLst/>
                <a:rect l="l" t="t" r="r" b="b"/>
                <a:pathLst>
                  <a:path w="7273" h="13657" extrusionOk="0">
                    <a:moveTo>
                      <a:pt x="3891" y="0"/>
                    </a:moveTo>
                    <a:cubicBezTo>
                      <a:pt x="3781" y="0"/>
                      <a:pt x="3668" y="22"/>
                      <a:pt x="3559" y="68"/>
                    </a:cubicBezTo>
                    <a:lnTo>
                      <a:pt x="1183" y="1057"/>
                    </a:lnTo>
                    <a:cubicBezTo>
                      <a:pt x="883" y="1182"/>
                      <a:pt x="678" y="1466"/>
                      <a:pt x="653" y="1791"/>
                    </a:cubicBezTo>
                    <a:lnTo>
                      <a:pt x="51" y="11303"/>
                    </a:lnTo>
                    <a:cubicBezTo>
                      <a:pt x="1" y="11976"/>
                      <a:pt x="348" y="12624"/>
                      <a:pt x="946" y="12929"/>
                    </a:cubicBezTo>
                    <a:cubicBezTo>
                      <a:pt x="1984" y="13459"/>
                      <a:pt x="2908" y="13657"/>
                      <a:pt x="3709" y="13657"/>
                    </a:cubicBezTo>
                    <a:cubicBezTo>
                      <a:pt x="4892" y="13657"/>
                      <a:pt x="5808" y="13225"/>
                      <a:pt x="6425" y="12797"/>
                    </a:cubicBezTo>
                    <a:cubicBezTo>
                      <a:pt x="7011" y="12392"/>
                      <a:pt x="7272" y="11660"/>
                      <a:pt x="7090" y="10972"/>
                    </a:cubicBezTo>
                    <a:lnTo>
                      <a:pt x="4727" y="643"/>
                    </a:lnTo>
                    <a:cubicBezTo>
                      <a:pt x="4622" y="252"/>
                      <a:pt x="4269" y="0"/>
                      <a:pt x="38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3"/>
              <p:cNvSpPr/>
              <p:nvPr/>
            </p:nvSpPr>
            <p:spPr>
              <a:xfrm>
                <a:off x="2869550" y="3926213"/>
                <a:ext cx="180350" cy="323850"/>
              </a:xfrm>
              <a:custGeom>
                <a:avLst/>
                <a:gdLst/>
                <a:ahLst/>
                <a:cxnLst/>
                <a:rect l="l" t="t" r="r" b="b"/>
                <a:pathLst>
                  <a:path w="7214" h="12954" extrusionOk="0">
                    <a:moveTo>
                      <a:pt x="2033" y="1"/>
                    </a:moveTo>
                    <a:lnTo>
                      <a:pt x="1183" y="354"/>
                    </a:lnTo>
                    <a:cubicBezTo>
                      <a:pt x="883" y="479"/>
                      <a:pt x="678" y="763"/>
                      <a:pt x="653" y="1088"/>
                    </a:cubicBezTo>
                    <a:lnTo>
                      <a:pt x="51" y="10600"/>
                    </a:lnTo>
                    <a:cubicBezTo>
                      <a:pt x="1" y="11273"/>
                      <a:pt x="348" y="11921"/>
                      <a:pt x="946" y="12226"/>
                    </a:cubicBezTo>
                    <a:cubicBezTo>
                      <a:pt x="1984" y="12756"/>
                      <a:pt x="2908" y="12954"/>
                      <a:pt x="3709" y="12954"/>
                    </a:cubicBezTo>
                    <a:cubicBezTo>
                      <a:pt x="4892" y="12954"/>
                      <a:pt x="5808" y="12522"/>
                      <a:pt x="6425" y="12094"/>
                    </a:cubicBezTo>
                    <a:cubicBezTo>
                      <a:pt x="6952" y="11730"/>
                      <a:pt x="7213" y="11100"/>
                      <a:pt x="7128" y="10476"/>
                    </a:cubicBezTo>
                    <a:lnTo>
                      <a:pt x="7128" y="10476"/>
                    </a:lnTo>
                    <a:cubicBezTo>
                      <a:pt x="6589" y="10726"/>
                      <a:pt x="5925" y="10914"/>
                      <a:pt x="5144" y="10914"/>
                    </a:cubicBezTo>
                    <a:cubicBezTo>
                      <a:pt x="4344" y="10914"/>
                      <a:pt x="3422" y="10717"/>
                      <a:pt x="2387" y="10187"/>
                    </a:cubicBezTo>
                    <a:cubicBezTo>
                      <a:pt x="1787" y="9881"/>
                      <a:pt x="1441" y="9232"/>
                      <a:pt x="1491" y="8561"/>
                    </a:cubicBezTo>
                    <a:lnTo>
                      <a:pt x="2033"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3"/>
              <p:cNvSpPr/>
              <p:nvPr/>
            </p:nvSpPr>
            <p:spPr>
              <a:xfrm>
                <a:off x="2667350" y="3906488"/>
                <a:ext cx="186300" cy="345850"/>
              </a:xfrm>
              <a:custGeom>
                <a:avLst/>
                <a:gdLst/>
                <a:ahLst/>
                <a:cxnLst/>
                <a:rect l="l" t="t" r="r" b="b"/>
                <a:pathLst>
                  <a:path w="7452" h="13834" extrusionOk="0">
                    <a:moveTo>
                      <a:pt x="3474" y="171"/>
                    </a:moveTo>
                    <a:cubicBezTo>
                      <a:pt x="3575" y="171"/>
                      <a:pt x="3677" y="191"/>
                      <a:pt x="3773" y="231"/>
                    </a:cubicBezTo>
                    <a:lnTo>
                      <a:pt x="6148" y="1222"/>
                    </a:lnTo>
                    <a:cubicBezTo>
                      <a:pt x="6420" y="1335"/>
                      <a:pt x="6604" y="1588"/>
                      <a:pt x="6625" y="1883"/>
                    </a:cubicBezTo>
                    <a:lnTo>
                      <a:pt x="7228" y="11397"/>
                    </a:lnTo>
                    <a:cubicBezTo>
                      <a:pt x="7276" y="12045"/>
                      <a:pt x="6942" y="12651"/>
                      <a:pt x="6378" y="12939"/>
                    </a:cubicBezTo>
                    <a:cubicBezTo>
                      <a:pt x="5355" y="13462"/>
                      <a:pt x="4445" y="13661"/>
                      <a:pt x="3651" y="13661"/>
                    </a:cubicBezTo>
                    <a:cubicBezTo>
                      <a:pt x="2521" y="13661"/>
                      <a:pt x="1628" y="13258"/>
                      <a:pt x="987" y="12813"/>
                    </a:cubicBezTo>
                    <a:cubicBezTo>
                      <a:pt x="436" y="12431"/>
                      <a:pt x="182" y="11735"/>
                      <a:pt x="357" y="11078"/>
                    </a:cubicBezTo>
                    <a:lnTo>
                      <a:pt x="2721" y="749"/>
                    </a:lnTo>
                    <a:cubicBezTo>
                      <a:pt x="2778" y="533"/>
                      <a:pt x="2927" y="351"/>
                      <a:pt x="3129" y="252"/>
                    </a:cubicBezTo>
                    <a:cubicBezTo>
                      <a:pt x="3238" y="198"/>
                      <a:pt x="3356" y="171"/>
                      <a:pt x="3474" y="171"/>
                    </a:cubicBezTo>
                    <a:close/>
                    <a:moveTo>
                      <a:pt x="3473" y="1"/>
                    </a:moveTo>
                    <a:cubicBezTo>
                      <a:pt x="3329" y="1"/>
                      <a:pt x="3185" y="34"/>
                      <a:pt x="3053" y="99"/>
                    </a:cubicBezTo>
                    <a:cubicBezTo>
                      <a:pt x="2807" y="220"/>
                      <a:pt x="2625" y="442"/>
                      <a:pt x="2555" y="706"/>
                    </a:cubicBezTo>
                    <a:cubicBezTo>
                      <a:pt x="2555" y="708"/>
                      <a:pt x="2555" y="709"/>
                      <a:pt x="2555" y="709"/>
                    </a:cubicBezTo>
                    <a:lnTo>
                      <a:pt x="191" y="11035"/>
                    </a:lnTo>
                    <a:cubicBezTo>
                      <a:pt x="0" y="11760"/>
                      <a:pt x="279" y="12531"/>
                      <a:pt x="890" y="12954"/>
                    </a:cubicBezTo>
                    <a:cubicBezTo>
                      <a:pt x="1555" y="13414"/>
                      <a:pt x="2481" y="13833"/>
                      <a:pt x="3650" y="13833"/>
                    </a:cubicBezTo>
                    <a:cubicBezTo>
                      <a:pt x="4468" y="13833"/>
                      <a:pt x="5405" y="13628"/>
                      <a:pt x="6455" y="13091"/>
                    </a:cubicBezTo>
                    <a:cubicBezTo>
                      <a:pt x="7081" y="12772"/>
                      <a:pt x="7451" y="12101"/>
                      <a:pt x="7398" y="11385"/>
                    </a:cubicBezTo>
                    <a:lnTo>
                      <a:pt x="6795" y="1871"/>
                    </a:lnTo>
                    <a:cubicBezTo>
                      <a:pt x="6768" y="1511"/>
                      <a:pt x="6546" y="1203"/>
                      <a:pt x="6214" y="1064"/>
                    </a:cubicBezTo>
                    <a:lnTo>
                      <a:pt x="3838" y="75"/>
                    </a:lnTo>
                    <a:cubicBezTo>
                      <a:pt x="3721" y="25"/>
                      <a:pt x="3597" y="1"/>
                      <a:pt x="3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3"/>
              <p:cNvSpPr/>
              <p:nvPr/>
            </p:nvSpPr>
            <p:spPr>
              <a:xfrm>
                <a:off x="2876350" y="3906513"/>
                <a:ext cx="186300" cy="345825"/>
              </a:xfrm>
              <a:custGeom>
                <a:avLst/>
                <a:gdLst/>
                <a:ahLst/>
                <a:cxnLst/>
                <a:rect l="l" t="t" r="r" b="b"/>
                <a:pathLst>
                  <a:path w="7452" h="13833" extrusionOk="0">
                    <a:moveTo>
                      <a:pt x="3979" y="171"/>
                    </a:moveTo>
                    <a:cubicBezTo>
                      <a:pt x="4098" y="171"/>
                      <a:pt x="4215" y="198"/>
                      <a:pt x="4324" y="251"/>
                    </a:cubicBezTo>
                    <a:cubicBezTo>
                      <a:pt x="4524" y="350"/>
                      <a:pt x="4673" y="531"/>
                      <a:pt x="4732" y="748"/>
                    </a:cubicBezTo>
                    <a:lnTo>
                      <a:pt x="7095" y="11080"/>
                    </a:lnTo>
                    <a:cubicBezTo>
                      <a:pt x="7269" y="11734"/>
                      <a:pt x="7016" y="12431"/>
                      <a:pt x="6465" y="12812"/>
                    </a:cubicBezTo>
                    <a:cubicBezTo>
                      <a:pt x="5823" y="13257"/>
                      <a:pt x="4931" y="13660"/>
                      <a:pt x="3801" y="13660"/>
                    </a:cubicBezTo>
                    <a:cubicBezTo>
                      <a:pt x="3007" y="13660"/>
                      <a:pt x="2097" y="13461"/>
                      <a:pt x="1074" y="12938"/>
                    </a:cubicBezTo>
                    <a:cubicBezTo>
                      <a:pt x="509" y="12650"/>
                      <a:pt x="175" y="12044"/>
                      <a:pt x="224" y="11394"/>
                    </a:cubicBezTo>
                    <a:lnTo>
                      <a:pt x="826" y="1882"/>
                    </a:lnTo>
                    <a:cubicBezTo>
                      <a:pt x="849" y="1587"/>
                      <a:pt x="1031" y="1334"/>
                      <a:pt x="1304" y="1221"/>
                    </a:cubicBezTo>
                    <a:lnTo>
                      <a:pt x="3679" y="230"/>
                    </a:lnTo>
                    <a:cubicBezTo>
                      <a:pt x="3776" y="190"/>
                      <a:pt x="3878" y="171"/>
                      <a:pt x="3979" y="171"/>
                    </a:cubicBezTo>
                    <a:close/>
                    <a:moveTo>
                      <a:pt x="3980" y="0"/>
                    </a:moveTo>
                    <a:cubicBezTo>
                      <a:pt x="3855" y="0"/>
                      <a:pt x="3731" y="25"/>
                      <a:pt x="3614" y="74"/>
                    </a:cubicBezTo>
                    <a:lnTo>
                      <a:pt x="1238" y="1063"/>
                    </a:lnTo>
                    <a:cubicBezTo>
                      <a:pt x="907" y="1202"/>
                      <a:pt x="684" y="1511"/>
                      <a:pt x="656" y="1871"/>
                    </a:cubicBezTo>
                    <a:lnTo>
                      <a:pt x="54" y="11384"/>
                    </a:lnTo>
                    <a:cubicBezTo>
                      <a:pt x="0" y="12100"/>
                      <a:pt x="371" y="12771"/>
                      <a:pt x="996" y="13090"/>
                    </a:cubicBezTo>
                    <a:cubicBezTo>
                      <a:pt x="2047" y="13627"/>
                      <a:pt x="2983" y="13832"/>
                      <a:pt x="3802" y="13832"/>
                    </a:cubicBezTo>
                    <a:cubicBezTo>
                      <a:pt x="4971" y="13832"/>
                      <a:pt x="5897" y="13413"/>
                      <a:pt x="6562" y="12952"/>
                    </a:cubicBezTo>
                    <a:cubicBezTo>
                      <a:pt x="7172" y="12530"/>
                      <a:pt x="7451" y="11759"/>
                      <a:pt x="7260" y="11037"/>
                    </a:cubicBezTo>
                    <a:lnTo>
                      <a:pt x="4898" y="708"/>
                    </a:lnTo>
                    <a:cubicBezTo>
                      <a:pt x="4898" y="708"/>
                      <a:pt x="4898" y="707"/>
                      <a:pt x="4896" y="705"/>
                    </a:cubicBezTo>
                    <a:cubicBezTo>
                      <a:pt x="4827" y="441"/>
                      <a:pt x="4644" y="219"/>
                      <a:pt x="4398" y="98"/>
                    </a:cubicBezTo>
                    <a:cubicBezTo>
                      <a:pt x="4267" y="33"/>
                      <a:pt x="4123" y="0"/>
                      <a:pt x="3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3"/>
              <p:cNvSpPr/>
              <p:nvPr/>
            </p:nvSpPr>
            <p:spPr>
              <a:xfrm>
                <a:off x="2699475" y="4062213"/>
                <a:ext cx="59925" cy="42925"/>
              </a:xfrm>
              <a:custGeom>
                <a:avLst/>
                <a:gdLst/>
                <a:ahLst/>
                <a:cxnLst/>
                <a:rect l="l" t="t" r="r" b="b"/>
                <a:pathLst>
                  <a:path w="2397" h="1717" extrusionOk="0">
                    <a:moveTo>
                      <a:pt x="1180" y="0"/>
                    </a:moveTo>
                    <a:cubicBezTo>
                      <a:pt x="375" y="0"/>
                      <a:pt x="1" y="1272"/>
                      <a:pt x="1098" y="1640"/>
                    </a:cubicBezTo>
                    <a:cubicBezTo>
                      <a:pt x="1255" y="1693"/>
                      <a:pt x="1401" y="1716"/>
                      <a:pt x="1534" y="1716"/>
                    </a:cubicBezTo>
                    <a:cubicBezTo>
                      <a:pt x="1773" y="1716"/>
                      <a:pt x="1969" y="1640"/>
                      <a:pt x="2103" y="1516"/>
                    </a:cubicBezTo>
                    <a:cubicBezTo>
                      <a:pt x="2396" y="1244"/>
                      <a:pt x="2395" y="744"/>
                      <a:pt x="1897" y="313"/>
                    </a:cubicBezTo>
                    <a:cubicBezTo>
                      <a:pt x="1641" y="91"/>
                      <a:pt x="1395" y="0"/>
                      <a:pt x="1180"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3"/>
              <p:cNvSpPr/>
              <p:nvPr/>
            </p:nvSpPr>
            <p:spPr>
              <a:xfrm>
                <a:off x="2956575" y="4062088"/>
                <a:ext cx="59950" cy="42925"/>
              </a:xfrm>
              <a:custGeom>
                <a:avLst/>
                <a:gdLst/>
                <a:ahLst/>
                <a:cxnLst/>
                <a:rect l="l" t="t" r="r" b="b"/>
                <a:pathLst>
                  <a:path w="2398" h="1717" extrusionOk="0">
                    <a:moveTo>
                      <a:pt x="1217" y="0"/>
                    </a:moveTo>
                    <a:cubicBezTo>
                      <a:pt x="1002" y="0"/>
                      <a:pt x="757" y="91"/>
                      <a:pt x="500" y="313"/>
                    </a:cubicBezTo>
                    <a:cubicBezTo>
                      <a:pt x="4" y="744"/>
                      <a:pt x="1" y="1244"/>
                      <a:pt x="294" y="1516"/>
                    </a:cubicBezTo>
                    <a:cubicBezTo>
                      <a:pt x="428" y="1640"/>
                      <a:pt x="625" y="1716"/>
                      <a:pt x="864" y="1716"/>
                    </a:cubicBezTo>
                    <a:cubicBezTo>
                      <a:pt x="996" y="1716"/>
                      <a:pt x="1143" y="1693"/>
                      <a:pt x="1299" y="1640"/>
                    </a:cubicBezTo>
                    <a:cubicBezTo>
                      <a:pt x="2398" y="1272"/>
                      <a:pt x="2023" y="0"/>
                      <a:pt x="121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3"/>
              <p:cNvSpPr/>
              <p:nvPr/>
            </p:nvSpPr>
            <p:spPr>
              <a:xfrm>
                <a:off x="2750900" y="4039788"/>
                <a:ext cx="28175" cy="29775"/>
              </a:xfrm>
              <a:custGeom>
                <a:avLst/>
                <a:gdLst/>
                <a:ahLst/>
                <a:cxnLst/>
                <a:rect l="l" t="t" r="r" b="b"/>
                <a:pathLst>
                  <a:path w="1127" h="1191" extrusionOk="0">
                    <a:moveTo>
                      <a:pt x="570" y="0"/>
                    </a:moveTo>
                    <a:cubicBezTo>
                      <a:pt x="289" y="0"/>
                      <a:pt x="1" y="230"/>
                      <a:pt x="78" y="670"/>
                    </a:cubicBezTo>
                    <a:cubicBezTo>
                      <a:pt x="127" y="946"/>
                      <a:pt x="274" y="1115"/>
                      <a:pt x="438" y="1171"/>
                    </a:cubicBezTo>
                    <a:cubicBezTo>
                      <a:pt x="478" y="1184"/>
                      <a:pt x="518" y="1191"/>
                      <a:pt x="559" y="1191"/>
                    </a:cubicBezTo>
                    <a:cubicBezTo>
                      <a:pt x="755" y="1191"/>
                      <a:pt x="951" y="1034"/>
                      <a:pt x="1021" y="709"/>
                    </a:cubicBezTo>
                    <a:cubicBezTo>
                      <a:pt x="1127" y="230"/>
                      <a:pt x="852" y="0"/>
                      <a:pt x="570"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3"/>
              <p:cNvSpPr/>
              <p:nvPr/>
            </p:nvSpPr>
            <p:spPr>
              <a:xfrm>
                <a:off x="2971700" y="4021638"/>
                <a:ext cx="28175" cy="29775"/>
              </a:xfrm>
              <a:custGeom>
                <a:avLst/>
                <a:gdLst/>
                <a:ahLst/>
                <a:cxnLst/>
                <a:rect l="l" t="t" r="r" b="b"/>
                <a:pathLst>
                  <a:path w="1127" h="1191" extrusionOk="0">
                    <a:moveTo>
                      <a:pt x="570" y="1"/>
                    </a:moveTo>
                    <a:cubicBezTo>
                      <a:pt x="288" y="1"/>
                      <a:pt x="1" y="230"/>
                      <a:pt x="79" y="670"/>
                    </a:cubicBezTo>
                    <a:cubicBezTo>
                      <a:pt x="127" y="946"/>
                      <a:pt x="273" y="1116"/>
                      <a:pt x="439" y="1171"/>
                    </a:cubicBezTo>
                    <a:cubicBezTo>
                      <a:pt x="478" y="1184"/>
                      <a:pt x="519" y="1191"/>
                      <a:pt x="560" y="1191"/>
                    </a:cubicBezTo>
                    <a:cubicBezTo>
                      <a:pt x="755" y="1191"/>
                      <a:pt x="950" y="1035"/>
                      <a:pt x="1022" y="711"/>
                    </a:cubicBezTo>
                    <a:cubicBezTo>
                      <a:pt x="1126" y="231"/>
                      <a:pt x="851" y="1"/>
                      <a:pt x="570"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3"/>
              <p:cNvSpPr/>
              <p:nvPr/>
            </p:nvSpPr>
            <p:spPr>
              <a:xfrm>
                <a:off x="2726275" y="4022488"/>
                <a:ext cx="18600" cy="19675"/>
              </a:xfrm>
              <a:custGeom>
                <a:avLst/>
                <a:gdLst/>
                <a:ahLst/>
                <a:cxnLst/>
                <a:rect l="l" t="t" r="r" b="b"/>
                <a:pathLst>
                  <a:path w="744" h="787" extrusionOk="0">
                    <a:moveTo>
                      <a:pt x="377" y="1"/>
                    </a:moveTo>
                    <a:cubicBezTo>
                      <a:pt x="191" y="1"/>
                      <a:pt x="1" y="153"/>
                      <a:pt x="52" y="443"/>
                    </a:cubicBezTo>
                    <a:cubicBezTo>
                      <a:pt x="86" y="625"/>
                      <a:pt x="181" y="736"/>
                      <a:pt x="291" y="773"/>
                    </a:cubicBezTo>
                    <a:cubicBezTo>
                      <a:pt x="317" y="782"/>
                      <a:pt x="344" y="786"/>
                      <a:pt x="371" y="786"/>
                    </a:cubicBezTo>
                    <a:cubicBezTo>
                      <a:pt x="500" y="786"/>
                      <a:pt x="628" y="683"/>
                      <a:pt x="675" y="469"/>
                    </a:cubicBezTo>
                    <a:cubicBezTo>
                      <a:pt x="744" y="153"/>
                      <a:pt x="562" y="1"/>
                      <a:pt x="37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3"/>
              <p:cNvSpPr/>
              <p:nvPr/>
            </p:nvSpPr>
            <p:spPr>
              <a:xfrm>
                <a:off x="2943400" y="4049513"/>
                <a:ext cx="18600" cy="19650"/>
              </a:xfrm>
              <a:custGeom>
                <a:avLst/>
                <a:gdLst/>
                <a:ahLst/>
                <a:cxnLst/>
                <a:rect l="l" t="t" r="r" b="b"/>
                <a:pathLst>
                  <a:path w="744" h="786" extrusionOk="0">
                    <a:moveTo>
                      <a:pt x="376" y="0"/>
                    </a:moveTo>
                    <a:cubicBezTo>
                      <a:pt x="190" y="0"/>
                      <a:pt x="0" y="152"/>
                      <a:pt x="51" y="442"/>
                    </a:cubicBezTo>
                    <a:cubicBezTo>
                      <a:pt x="84" y="624"/>
                      <a:pt x="180" y="736"/>
                      <a:pt x="289" y="773"/>
                    </a:cubicBezTo>
                    <a:cubicBezTo>
                      <a:pt x="315" y="781"/>
                      <a:pt x="342" y="785"/>
                      <a:pt x="368" y="785"/>
                    </a:cubicBezTo>
                    <a:cubicBezTo>
                      <a:pt x="498" y="785"/>
                      <a:pt x="627" y="683"/>
                      <a:pt x="673" y="469"/>
                    </a:cubicBezTo>
                    <a:cubicBezTo>
                      <a:pt x="743" y="152"/>
                      <a:pt x="562" y="0"/>
                      <a:pt x="376"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3"/>
              <p:cNvSpPr/>
              <p:nvPr/>
            </p:nvSpPr>
            <p:spPr>
              <a:xfrm>
                <a:off x="2853100" y="3463438"/>
                <a:ext cx="27025" cy="11875"/>
              </a:xfrm>
              <a:custGeom>
                <a:avLst/>
                <a:gdLst/>
                <a:ahLst/>
                <a:cxnLst/>
                <a:rect l="l" t="t" r="r" b="b"/>
                <a:pathLst>
                  <a:path w="1081" h="475" extrusionOk="0">
                    <a:moveTo>
                      <a:pt x="547" y="0"/>
                    </a:moveTo>
                    <a:cubicBezTo>
                      <a:pt x="1" y="0"/>
                      <a:pt x="116" y="474"/>
                      <a:pt x="593" y="474"/>
                    </a:cubicBezTo>
                    <a:cubicBezTo>
                      <a:pt x="636" y="474"/>
                      <a:pt x="681" y="471"/>
                      <a:pt x="728" y="463"/>
                    </a:cubicBezTo>
                    <a:cubicBezTo>
                      <a:pt x="923" y="429"/>
                      <a:pt x="1029" y="353"/>
                      <a:pt x="1050" y="271"/>
                    </a:cubicBezTo>
                    <a:cubicBezTo>
                      <a:pt x="1081" y="157"/>
                      <a:pt x="944" y="34"/>
                      <a:pt x="651" y="6"/>
                    </a:cubicBezTo>
                    <a:cubicBezTo>
                      <a:pt x="614" y="2"/>
                      <a:pt x="579" y="0"/>
                      <a:pt x="54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3"/>
              <p:cNvSpPr/>
              <p:nvPr/>
            </p:nvSpPr>
            <p:spPr>
              <a:xfrm>
                <a:off x="2881200" y="3452038"/>
                <a:ext cx="26975" cy="11850"/>
              </a:xfrm>
              <a:custGeom>
                <a:avLst/>
                <a:gdLst/>
                <a:ahLst/>
                <a:cxnLst/>
                <a:rect l="l" t="t" r="r" b="b"/>
                <a:pathLst>
                  <a:path w="1079" h="474" extrusionOk="0">
                    <a:moveTo>
                      <a:pt x="544" y="1"/>
                    </a:moveTo>
                    <a:cubicBezTo>
                      <a:pt x="1" y="1"/>
                      <a:pt x="114" y="474"/>
                      <a:pt x="590" y="474"/>
                    </a:cubicBezTo>
                    <a:cubicBezTo>
                      <a:pt x="633" y="474"/>
                      <a:pt x="678" y="470"/>
                      <a:pt x="726" y="462"/>
                    </a:cubicBezTo>
                    <a:cubicBezTo>
                      <a:pt x="921" y="428"/>
                      <a:pt x="1027" y="352"/>
                      <a:pt x="1048" y="272"/>
                    </a:cubicBezTo>
                    <a:cubicBezTo>
                      <a:pt x="1079" y="156"/>
                      <a:pt x="943" y="34"/>
                      <a:pt x="650" y="6"/>
                    </a:cubicBezTo>
                    <a:cubicBezTo>
                      <a:pt x="613" y="3"/>
                      <a:pt x="577" y="1"/>
                      <a:pt x="544"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3"/>
              <p:cNvSpPr/>
              <p:nvPr/>
            </p:nvSpPr>
            <p:spPr>
              <a:xfrm>
                <a:off x="2678500" y="3052713"/>
                <a:ext cx="477550" cy="375150"/>
              </a:xfrm>
              <a:custGeom>
                <a:avLst/>
                <a:gdLst/>
                <a:ahLst/>
                <a:cxnLst/>
                <a:rect l="l" t="t" r="r" b="b"/>
                <a:pathLst>
                  <a:path w="19102" h="15006" extrusionOk="0">
                    <a:moveTo>
                      <a:pt x="9563" y="1"/>
                    </a:moveTo>
                    <a:cubicBezTo>
                      <a:pt x="9103" y="1"/>
                      <a:pt x="8638" y="37"/>
                      <a:pt x="8169" y="110"/>
                    </a:cubicBezTo>
                    <a:cubicBezTo>
                      <a:pt x="3316" y="874"/>
                      <a:pt x="0" y="5427"/>
                      <a:pt x="764" y="10280"/>
                    </a:cubicBezTo>
                    <a:cubicBezTo>
                      <a:pt x="1307" y="13740"/>
                      <a:pt x="3226" y="15005"/>
                      <a:pt x="6250" y="15005"/>
                    </a:cubicBezTo>
                    <a:cubicBezTo>
                      <a:pt x="7468" y="15005"/>
                      <a:pt x="8865" y="14800"/>
                      <a:pt x="10424" y="14450"/>
                    </a:cubicBezTo>
                    <a:cubicBezTo>
                      <a:pt x="15217" y="13374"/>
                      <a:pt x="19101" y="12369"/>
                      <a:pt x="18338" y="7516"/>
                    </a:cubicBezTo>
                    <a:cubicBezTo>
                      <a:pt x="17648" y="3131"/>
                      <a:pt x="13865" y="1"/>
                      <a:pt x="9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3"/>
              <p:cNvSpPr/>
              <p:nvPr/>
            </p:nvSpPr>
            <p:spPr>
              <a:xfrm>
                <a:off x="2716725" y="3196788"/>
                <a:ext cx="202275" cy="113425"/>
              </a:xfrm>
              <a:custGeom>
                <a:avLst/>
                <a:gdLst/>
                <a:ahLst/>
                <a:cxnLst/>
                <a:rect l="l" t="t" r="r" b="b"/>
                <a:pathLst>
                  <a:path w="8091" h="4537" extrusionOk="0">
                    <a:moveTo>
                      <a:pt x="7753" y="1"/>
                    </a:moveTo>
                    <a:lnTo>
                      <a:pt x="7753" y="2"/>
                    </a:lnTo>
                    <a:lnTo>
                      <a:pt x="0" y="1221"/>
                    </a:lnTo>
                    <a:cubicBezTo>
                      <a:pt x="305" y="3155"/>
                      <a:pt x="1974" y="4537"/>
                      <a:pt x="3872" y="4537"/>
                    </a:cubicBezTo>
                    <a:cubicBezTo>
                      <a:pt x="4074" y="4537"/>
                      <a:pt x="4280" y="4521"/>
                      <a:pt x="4486" y="4488"/>
                    </a:cubicBezTo>
                    <a:cubicBezTo>
                      <a:pt x="6628" y="4151"/>
                      <a:pt x="8090" y="2143"/>
                      <a:pt x="7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3"/>
              <p:cNvSpPr/>
              <p:nvPr/>
            </p:nvSpPr>
            <p:spPr>
              <a:xfrm>
                <a:off x="2722975" y="3194838"/>
                <a:ext cx="202025" cy="117350"/>
              </a:xfrm>
              <a:custGeom>
                <a:avLst/>
                <a:gdLst/>
                <a:ahLst/>
                <a:cxnLst/>
                <a:rect l="l" t="t" r="r" b="b"/>
                <a:pathLst>
                  <a:path w="8081" h="4694" extrusionOk="0">
                    <a:moveTo>
                      <a:pt x="7769" y="171"/>
                    </a:moveTo>
                    <a:lnTo>
                      <a:pt x="7769" y="171"/>
                    </a:lnTo>
                    <a:cubicBezTo>
                      <a:pt x="7904" y="1160"/>
                      <a:pt x="7657" y="2143"/>
                      <a:pt x="7068" y="2953"/>
                    </a:cubicBezTo>
                    <a:cubicBezTo>
                      <a:pt x="6462" y="3783"/>
                      <a:pt x="5571" y="4328"/>
                      <a:pt x="4557" y="4487"/>
                    </a:cubicBezTo>
                    <a:cubicBezTo>
                      <a:pt x="4354" y="4519"/>
                      <a:pt x="4153" y="4535"/>
                      <a:pt x="3955" y="4535"/>
                    </a:cubicBezTo>
                    <a:cubicBezTo>
                      <a:pt x="2122" y="4535"/>
                      <a:pt x="504" y="3217"/>
                      <a:pt x="174" y="1366"/>
                    </a:cubicBezTo>
                    <a:lnTo>
                      <a:pt x="7769" y="171"/>
                    </a:lnTo>
                    <a:close/>
                    <a:moveTo>
                      <a:pt x="7837" y="0"/>
                    </a:moveTo>
                    <a:cubicBezTo>
                      <a:pt x="7833" y="0"/>
                      <a:pt x="7828" y="0"/>
                      <a:pt x="7824" y="1"/>
                    </a:cubicBezTo>
                    <a:lnTo>
                      <a:pt x="70" y="1220"/>
                    </a:lnTo>
                    <a:cubicBezTo>
                      <a:pt x="49" y="1223"/>
                      <a:pt x="31" y="1236"/>
                      <a:pt x="17" y="1252"/>
                    </a:cubicBezTo>
                    <a:cubicBezTo>
                      <a:pt x="5" y="1269"/>
                      <a:pt x="1" y="1290"/>
                      <a:pt x="4" y="1311"/>
                    </a:cubicBezTo>
                    <a:cubicBezTo>
                      <a:pt x="313" y="3283"/>
                      <a:pt x="2021" y="4694"/>
                      <a:pt x="3957" y="4694"/>
                    </a:cubicBezTo>
                    <a:cubicBezTo>
                      <a:pt x="4163" y="4694"/>
                      <a:pt x="4371" y="4677"/>
                      <a:pt x="4581" y="4645"/>
                    </a:cubicBezTo>
                    <a:cubicBezTo>
                      <a:pt x="5637" y="4478"/>
                      <a:pt x="6567" y="3910"/>
                      <a:pt x="7197" y="3047"/>
                    </a:cubicBezTo>
                    <a:cubicBezTo>
                      <a:pt x="7825" y="2181"/>
                      <a:pt x="8080" y="1123"/>
                      <a:pt x="7915" y="68"/>
                    </a:cubicBezTo>
                    <a:cubicBezTo>
                      <a:pt x="7908" y="29"/>
                      <a:pt x="7875" y="0"/>
                      <a:pt x="7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3"/>
              <p:cNvSpPr/>
              <p:nvPr/>
            </p:nvSpPr>
            <p:spPr>
              <a:xfrm>
                <a:off x="2701050" y="3187588"/>
                <a:ext cx="223450" cy="45700"/>
              </a:xfrm>
              <a:custGeom>
                <a:avLst/>
                <a:gdLst/>
                <a:ahLst/>
                <a:cxnLst/>
                <a:rect l="l" t="t" r="r" b="b"/>
                <a:pathLst>
                  <a:path w="8938" h="1828" extrusionOk="0">
                    <a:moveTo>
                      <a:pt x="8762" y="1"/>
                    </a:moveTo>
                    <a:cubicBezTo>
                      <a:pt x="8751" y="1"/>
                      <a:pt x="8740" y="2"/>
                      <a:pt x="8729" y="4"/>
                    </a:cubicBezTo>
                    <a:lnTo>
                      <a:pt x="150" y="1498"/>
                    </a:lnTo>
                    <a:cubicBezTo>
                      <a:pt x="61" y="1515"/>
                      <a:pt x="0" y="1600"/>
                      <a:pt x="15" y="1691"/>
                    </a:cubicBezTo>
                    <a:cubicBezTo>
                      <a:pt x="30" y="1771"/>
                      <a:pt x="100" y="1828"/>
                      <a:pt x="179" y="1828"/>
                    </a:cubicBezTo>
                    <a:cubicBezTo>
                      <a:pt x="188" y="1828"/>
                      <a:pt x="197" y="1828"/>
                      <a:pt x="208" y="1826"/>
                    </a:cubicBezTo>
                    <a:lnTo>
                      <a:pt x="8787" y="331"/>
                    </a:lnTo>
                    <a:cubicBezTo>
                      <a:pt x="8877" y="316"/>
                      <a:pt x="8937" y="229"/>
                      <a:pt x="8922" y="139"/>
                    </a:cubicBezTo>
                    <a:cubicBezTo>
                      <a:pt x="8909" y="60"/>
                      <a:pt x="8838" y="1"/>
                      <a:pt x="8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3"/>
              <p:cNvSpPr/>
              <p:nvPr/>
            </p:nvSpPr>
            <p:spPr>
              <a:xfrm>
                <a:off x="2957575" y="3185638"/>
                <a:ext cx="185950" cy="93225"/>
              </a:xfrm>
              <a:custGeom>
                <a:avLst/>
                <a:gdLst/>
                <a:ahLst/>
                <a:cxnLst/>
                <a:rect l="l" t="t" r="r" b="b"/>
                <a:pathLst>
                  <a:path w="7438" h="3729" extrusionOk="0">
                    <a:moveTo>
                      <a:pt x="8" y="0"/>
                    </a:moveTo>
                    <a:cubicBezTo>
                      <a:pt x="0" y="2051"/>
                      <a:pt x="1658" y="3721"/>
                      <a:pt x="3709" y="3729"/>
                    </a:cubicBezTo>
                    <a:cubicBezTo>
                      <a:pt x="3714" y="3729"/>
                      <a:pt x="3718" y="3729"/>
                      <a:pt x="3723" y="3729"/>
                    </a:cubicBezTo>
                    <a:cubicBezTo>
                      <a:pt x="5769" y="3729"/>
                      <a:pt x="7430" y="2074"/>
                      <a:pt x="7437" y="28"/>
                    </a:cubicBezTo>
                    <a:lnTo>
                      <a:pt x="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3"/>
              <p:cNvSpPr/>
              <p:nvPr/>
            </p:nvSpPr>
            <p:spPr>
              <a:xfrm>
                <a:off x="2947900" y="3184963"/>
                <a:ext cx="189750" cy="96975"/>
              </a:xfrm>
              <a:custGeom>
                <a:avLst/>
                <a:gdLst/>
                <a:ahLst/>
                <a:cxnLst/>
                <a:rect l="l" t="t" r="r" b="b"/>
                <a:pathLst>
                  <a:path w="7590" h="3879" extrusionOk="0">
                    <a:moveTo>
                      <a:pt x="159" y="150"/>
                    </a:moveTo>
                    <a:lnTo>
                      <a:pt x="7437" y="178"/>
                    </a:lnTo>
                    <a:cubicBezTo>
                      <a:pt x="7390" y="2145"/>
                      <a:pt x="5773" y="3729"/>
                      <a:pt x="3798" y="3729"/>
                    </a:cubicBezTo>
                    <a:lnTo>
                      <a:pt x="3785" y="3729"/>
                    </a:lnTo>
                    <a:cubicBezTo>
                      <a:pt x="1804" y="3721"/>
                      <a:pt x="193" y="2122"/>
                      <a:pt x="159" y="150"/>
                    </a:cubicBezTo>
                    <a:close/>
                    <a:moveTo>
                      <a:pt x="84" y="0"/>
                    </a:moveTo>
                    <a:cubicBezTo>
                      <a:pt x="64" y="0"/>
                      <a:pt x="44" y="8"/>
                      <a:pt x="30" y="21"/>
                    </a:cubicBezTo>
                    <a:cubicBezTo>
                      <a:pt x="17" y="35"/>
                      <a:pt x="9" y="55"/>
                      <a:pt x="8" y="74"/>
                    </a:cubicBezTo>
                    <a:cubicBezTo>
                      <a:pt x="0" y="2165"/>
                      <a:pt x="1694" y="3871"/>
                      <a:pt x="3785" y="3879"/>
                    </a:cubicBezTo>
                    <a:lnTo>
                      <a:pt x="3798" y="3879"/>
                    </a:lnTo>
                    <a:cubicBezTo>
                      <a:pt x="5883" y="3879"/>
                      <a:pt x="7582" y="2188"/>
                      <a:pt x="7589" y="103"/>
                    </a:cubicBezTo>
                    <a:cubicBezTo>
                      <a:pt x="7589" y="82"/>
                      <a:pt x="7582" y="64"/>
                      <a:pt x="7568" y="49"/>
                    </a:cubicBezTo>
                    <a:cubicBezTo>
                      <a:pt x="7554" y="35"/>
                      <a:pt x="7535" y="27"/>
                      <a:pt x="7515" y="27"/>
                    </a:cubicBezTo>
                    <a:lnTo>
                      <a:pt x="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3"/>
              <p:cNvSpPr/>
              <p:nvPr/>
            </p:nvSpPr>
            <p:spPr>
              <a:xfrm>
                <a:off x="2944200" y="3178338"/>
                <a:ext cx="214050" cy="12025"/>
              </a:xfrm>
              <a:custGeom>
                <a:avLst/>
                <a:gdLst/>
                <a:ahLst/>
                <a:cxnLst/>
                <a:rect l="l" t="t" r="r" b="b"/>
                <a:pathLst>
                  <a:path w="8562" h="481" extrusionOk="0">
                    <a:moveTo>
                      <a:pt x="160" y="1"/>
                    </a:moveTo>
                    <a:cubicBezTo>
                      <a:pt x="74" y="1"/>
                      <a:pt x="4" y="69"/>
                      <a:pt x="2" y="154"/>
                    </a:cubicBezTo>
                    <a:cubicBezTo>
                      <a:pt x="1" y="241"/>
                      <a:pt x="71" y="314"/>
                      <a:pt x="157" y="315"/>
                    </a:cubicBezTo>
                    <a:lnTo>
                      <a:pt x="8399" y="481"/>
                    </a:lnTo>
                    <a:lnTo>
                      <a:pt x="8402" y="481"/>
                    </a:lnTo>
                    <a:cubicBezTo>
                      <a:pt x="8487" y="481"/>
                      <a:pt x="8557" y="412"/>
                      <a:pt x="8560" y="326"/>
                    </a:cubicBezTo>
                    <a:cubicBezTo>
                      <a:pt x="8562" y="239"/>
                      <a:pt x="8492" y="168"/>
                      <a:pt x="8405" y="166"/>
                    </a:cubicBez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3"/>
              <p:cNvSpPr/>
              <p:nvPr/>
            </p:nvSpPr>
            <p:spPr>
              <a:xfrm>
                <a:off x="2919350" y="3220513"/>
                <a:ext cx="238775" cy="181925"/>
              </a:xfrm>
              <a:custGeom>
                <a:avLst/>
                <a:gdLst/>
                <a:ahLst/>
                <a:cxnLst/>
                <a:rect l="l" t="t" r="r" b="b"/>
                <a:pathLst>
                  <a:path w="9551" h="7277" extrusionOk="0">
                    <a:moveTo>
                      <a:pt x="4780" y="1"/>
                    </a:moveTo>
                    <a:cubicBezTo>
                      <a:pt x="4551" y="1"/>
                      <a:pt x="4318" y="18"/>
                      <a:pt x="4084" y="55"/>
                    </a:cubicBezTo>
                    <a:cubicBezTo>
                      <a:pt x="1658" y="436"/>
                      <a:pt x="0" y="2713"/>
                      <a:pt x="381" y="5139"/>
                    </a:cubicBezTo>
                    <a:cubicBezTo>
                      <a:pt x="644" y="6815"/>
                      <a:pt x="1252" y="7277"/>
                      <a:pt x="2401" y="7277"/>
                    </a:cubicBezTo>
                    <a:cubicBezTo>
                      <a:pt x="2917" y="7277"/>
                      <a:pt x="3542" y="7184"/>
                      <a:pt x="4294" y="7066"/>
                    </a:cubicBezTo>
                    <a:cubicBezTo>
                      <a:pt x="6720" y="6685"/>
                      <a:pt x="9551" y="6184"/>
                      <a:pt x="9168" y="3758"/>
                    </a:cubicBezTo>
                    <a:cubicBezTo>
                      <a:pt x="8824" y="1564"/>
                      <a:pt x="6932" y="1"/>
                      <a:pt x="4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3"/>
              <p:cNvSpPr/>
              <p:nvPr/>
            </p:nvSpPr>
            <p:spPr>
              <a:xfrm>
                <a:off x="2935500" y="3220538"/>
                <a:ext cx="213025" cy="96900"/>
              </a:xfrm>
              <a:custGeom>
                <a:avLst/>
                <a:gdLst/>
                <a:ahLst/>
                <a:cxnLst/>
                <a:rect l="l" t="t" r="r" b="b"/>
                <a:pathLst>
                  <a:path w="8521" h="3876" extrusionOk="0">
                    <a:moveTo>
                      <a:pt x="4109" y="1"/>
                    </a:moveTo>
                    <a:cubicBezTo>
                      <a:pt x="3928" y="1"/>
                      <a:pt x="3745" y="12"/>
                      <a:pt x="3561" y="36"/>
                    </a:cubicBezTo>
                    <a:cubicBezTo>
                      <a:pt x="2014" y="236"/>
                      <a:pt x="763" y="1203"/>
                      <a:pt x="130" y="2498"/>
                    </a:cubicBezTo>
                    <a:cubicBezTo>
                      <a:pt x="0" y="2766"/>
                      <a:pt x="216" y="3010"/>
                      <a:pt x="452" y="3010"/>
                    </a:cubicBezTo>
                    <a:cubicBezTo>
                      <a:pt x="541" y="3010"/>
                      <a:pt x="633" y="2975"/>
                      <a:pt x="710" y="2893"/>
                    </a:cubicBezTo>
                    <a:cubicBezTo>
                      <a:pt x="1361" y="2195"/>
                      <a:pt x="2242" y="1703"/>
                      <a:pt x="3258" y="1542"/>
                    </a:cubicBezTo>
                    <a:lnTo>
                      <a:pt x="3258" y="1543"/>
                    </a:lnTo>
                    <a:cubicBezTo>
                      <a:pt x="3492" y="1507"/>
                      <a:pt x="3724" y="1489"/>
                      <a:pt x="3954" y="1489"/>
                    </a:cubicBezTo>
                    <a:cubicBezTo>
                      <a:pt x="5552" y="1489"/>
                      <a:pt x="7004" y="2353"/>
                      <a:pt x="7788" y="3696"/>
                    </a:cubicBezTo>
                    <a:cubicBezTo>
                      <a:pt x="7861" y="3822"/>
                      <a:pt x="7975" y="3876"/>
                      <a:pt x="8089" y="3876"/>
                    </a:cubicBezTo>
                    <a:cubicBezTo>
                      <a:pt x="8306" y="3876"/>
                      <a:pt x="8521" y="3679"/>
                      <a:pt x="8448" y="3409"/>
                    </a:cubicBezTo>
                    <a:cubicBezTo>
                      <a:pt x="8445" y="3396"/>
                      <a:pt x="8440" y="3382"/>
                      <a:pt x="8437" y="3368"/>
                    </a:cubicBezTo>
                    <a:cubicBezTo>
                      <a:pt x="7889" y="1403"/>
                      <a:pt x="6102" y="1"/>
                      <a:pt x="4109"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3"/>
              <p:cNvSpPr/>
              <p:nvPr/>
            </p:nvSpPr>
            <p:spPr>
              <a:xfrm>
                <a:off x="2657550" y="3065438"/>
                <a:ext cx="497425" cy="361650"/>
              </a:xfrm>
              <a:custGeom>
                <a:avLst/>
                <a:gdLst/>
                <a:ahLst/>
                <a:cxnLst/>
                <a:rect l="l" t="t" r="r" b="b"/>
                <a:pathLst>
                  <a:path w="19897" h="14466" extrusionOk="0">
                    <a:moveTo>
                      <a:pt x="7470" y="1"/>
                    </a:moveTo>
                    <a:cubicBezTo>
                      <a:pt x="7460" y="1"/>
                      <a:pt x="7449" y="3"/>
                      <a:pt x="7439" y="7"/>
                    </a:cubicBezTo>
                    <a:cubicBezTo>
                      <a:pt x="0" y="2867"/>
                      <a:pt x="1017" y="8941"/>
                      <a:pt x="1801" y="11418"/>
                    </a:cubicBezTo>
                    <a:cubicBezTo>
                      <a:pt x="2302" y="13005"/>
                      <a:pt x="3226" y="13858"/>
                      <a:pt x="4799" y="14189"/>
                    </a:cubicBezTo>
                    <a:cubicBezTo>
                      <a:pt x="5762" y="14389"/>
                      <a:pt x="6736" y="14465"/>
                      <a:pt x="7650" y="14465"/>
                    </a:cubicBezTo>
                    <a:cubicBezTo>
                      <a:pt x="10269" y="14465"/>
                      <a:pt x="12405" y="13850"/>
                      <a:pt x="12426" y="13844"/>
                    </a:cubicBezTo>
                    <a:cubicBezTo>
                      <a:pt x="14400" y="13535"/>
                      <a:pt x="15932" y="13161"/>
                      <a:pt x="17110" y="12707"/>
                    </a:cubicBezTo>
                    <a:cubicBezTo>
                      <a:pt x="19016" y="11971"/>
                      <a:pt x="19897" y="11042"/>
                      <a:pt x="19724" y="9947"/>
                    </a:cubicBezTo>
                    <a:cubicBezTo>
                      <a:pt x="19373" y="7716"/>
                      <a:pt x="17442" y="6118"/>
                      <a:pt x="15255" y="6118"/>
                    </a:cubicBezTo>
                    <a:cubicBezTo>
                      <a:pt x="15023" y="6118"/>
                      <a:pt x="14787" y="6136"/>
                      <a:pt x="14550" y="6173"/>
                    </a:cubicBezTo>
                    <a:cubicBezTo>
                      <a:pt x="14529" y="6175"/>
                      <a:pt x="12403" y="6348"/>
                      <a:pt x="11271" y="8484"/>
                    </a:cubicBezTo>
                    <a:cubicBezTo>
                      <a:pt x="11248" y="8526"/>
                      <a:pt x="11265" y="8578"/>
                      <a:pt x="11306" y="8599"/>
                    </a:cubicBezTo>
                    <a:cubicBezTo>
                      <a:pt x="11319" y="8606"/>
                      <a:pt x="11333" y="8610"/>
                      <a:pt x="11346" y="8610"/>
                    </a:cubicBezTo>
                    <a:cubicBezTo>
                      <a:pt x="11376" y="8610"/>
                      <a:pt x="11406" y="8593"/>
                      <a:pt x="11421" y="8564"/>
                    </a:cubicBezTo>
                    <a:cubicBezTo>
                      <a:pt x="12508" y="6513"/>
                      <a:pt x="14541" y="6345"/>
                      <a:pt x="14568" y="6342"/>
                    </a:cubicBezTo>
                    <a:cubicBezTo>
                      <a:pt x="14796" y="6306"/>
                      <a:pt x="15022" y="6289"/>
                      <a:pt x="15245" y="6289"/>
                    </a:cubicBezTo>
                    <a:cubicBezTo>
                      <a:pt x="17356" y="6289"/>
                      <a:pt x="19218" y="7825"/>
                      <a:pt x="19557" y="9975"/>
                    </a:cubicBezTo>
                    <a:cubicBezTo>
                      <a:pt x="19715" y="10978"/>
                      <a:pt x="18871" y="11845"/>
                      <a:pt x="17049" y="12548"/>
                    </a:cubicBezTo>
                    <a:cubicBezTo>
                      <a:pt x="15882" y="12999"/>
                      <a:pt x="14360" y="13368"/>
                      <a:pt x="12390" y="13679"/>
                    </a:cubicBezTo>
                    <a:cubicBezTo>
                      <a:pt x="12362" y="13687"/>
                      <a:pt x="10243" y="14295"/>
                      <a:pt x="7650" y="14295"/>
                    </a:cubicBezTo>
                    <a:cubicBezTo>
                      <a:pt x="6746" y="14295"/>
                      <a:pt x="5785" y="14221"/>
                      <a:pt x="4834" y="14022"/>
                    </a:cubicBezTo>
                    <a:cubicBezTo>
                      <a:pt x="3328" y="13706"/>
                      <a:pt x="2443" y="12888"/>
                      <a:pt x="1963" y="11368"/>
                    </a:cubicBezTo>
                    <a:cubicBezTo>
                      <a:pt x="1195" y="8935"/>
                      <a:pt x="196" y="2974"/>
                      <a:pt x="7500" y="166"/>
                    </a:cubicBezTo>
                    <a:cubicBezTo>
                      <a:pt x="7544" y="149"/>
                      <a:pt x="7567" y="99"/>
                      <a:pt x="7548" y="55"/>
                    </a:cubicBezTo>
                    <a:cubicBezTo>
                      <a:pt x="7536" y="21"/>
                      <a:pt x="7504" y="1"/>
                      <a:pt x="7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3"/>
              <p:cNvSpPr/>
              <p:nvPr/>
            </p:nvSpPr>
            <p:spPr>
              <a:xfrm>
                <a:off x="3007325" y="3306588"/>
                <a:ext cx="31675" cy="13725"/>
              </a:xfrm>
              <a:custGeom>
                <a:avLst/>
                <a:gdLst/>
                <a:ahLst/>
                <a:cxnLst/>
                <a:rect l="l" t="t" r="r" b="b"/>
                <a:pathLst>
                  <a:path w="1267" h="549" extrusionOk="0">
                    <a:moveTo>
                      <a:pt x="97" y="1"/>
                    </a:moveTo>
                    <a:cubicBezTo>
                      <a:pt x="62" y="1"/>
                      <a:pt x="29" y="22"/>
                      <a:pt x="16" y="58"/>
                    </a:cubicBezTo>
                    <a:cubicBezTo>
                      <a:pt x="0" y="102"/>
                      <a:pt x="25" y="151"/>
                      <a:pt x="69" y="166"/>
                    </a:cubicBezTo>
                    <a:lnTo>
                      <a:pt x="1142" y="544"/>
                    </a:lnTo>
                    <a:cubicBezTo>
                      <a:pt x="1151" y="547"/>
                      <a:pt x="1162" y="549"/>
                      <a:pt x="1171" y="549"/>
                    </a:cubicBezTo>
                    <a:cubicBezTo>
                      <a:pt x="1206" y="549"/>
                      <a:pt x="1239" y="527"/>
                      <a:pt x="1251" y="493"/>
                    </a:cubicBezTo>
                    <a:cubicBezTo>
                      <a:pt x="1267" y="447"/>
                      <a:pt x="1244" y="398"/>
                      <a:pt x="1198" y="383"/>
                    </a:cubicBezTo>
                    <a:lnTo>
                      <a:pt x="125" y="5"/>
                    </a:lnTo>
                    <a:cubicBezTo>
                      <a:pt x="116" y="2"/>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3"/>
              <p:cNvSpPr/>
              <p:nvPr/>
            </p:nvSpPr>
            <p:spPr>
              <a:xfrm>
                <a:off x="3104100" y="3274838"/>
                <a:ext cx="13075" cy="31525"/>
              </a:xfrm>
              <a:custGeom>
                <a:avLst/>
                <a:gdLst/>
                <a:ahLst/>
                <a:cxnLst/>
                <a:rect l="l" t="t" r="r" b="b"/>
                <a:pathLst>
                  <a:path w="523" h="1261" extrusionOk="0">
                    <a:moveTo>
                      <a:pt x="425" y="0"/>
                    </a:moveTo>
                    <a:cubicBezTo>
                      <a:pt x="389" y="0"/>
                      <a:pt x="356" y="24"/>
                      <a:pt x="345" y="61"/>
                    </a:cubicBezTo>
                    <a:lnTo>
                      <a:pt x="14" y="1151"/>
                    </a:lnTo>
                    <a:cubicBezTo>
                      <a:pt x="1" y="1195"/>
                      <a:pt x="26" y="1242"/>
                      <a:pt x="72" y="1255"/>
                    </a:cubicBezTo>
                    <a:cubicBezTo>
                      <a:pt x="80" y="1258"/>
                      <a:pt x="89" y="1260"/>
                      <a:pt x="96" y="1260"/>
                    </a:cubicBezTo>
                    <a:cubicBezTo>
                      <a:pt x="133" y="1260"/>
                      <a:pt x="166" y="1236"/>
                      <a:pt x="178" y="1199"/>
                    </a:cubicBezTo>
                    <a:lnTo>
                      <a:pt x="509" y="109"/>
                    </a:lnTo>
                    <a:cubicBezTo>
                      <a:pt x="523" y="65"/>
                      <a:pt x="497" y="18"/>
                      <a:pt x="452" y="5"/>
                    </a:cubicBezTo>
                    <a:cubicBezTo>
                      <a:pt x="443" y="2"/>
                      <a:pt x="434"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3"/>
              <p:cNvSpPr/>
              <p:nvPr/>
            </p:nvSpPr>
            <p:spPr>
              <a:xfrm>
                <a:off x="2915450" y="2936413"/>
                <a:ext cx="56675" cy="97500"/>
              </a:xfrm>
              <a:custGeom>
                <a:avLst/>
                <a:gdLst/>
                <a:ahLst/>
                <a:cxnLst/>
                <a:rect l="l" t="t" r="r" b="b"/>
                <a:pathLst>
                  <a:path w="2267" h="3900" extrusionOk="0">
                    <a:moveTo>
                      <a:pt x="2172" y="1"/>
                    </a:moveTo>
                    <a:cubicBezTo>
                      <a:pt x="2164" y="1"/>
                      <a:pt x="2156" y="2"/>
                      <a:pt x="2148" y="4"/>
                    </a:cubicBezTo>
                    <a:cubicBezTo>
                      <a:pt x="15" y="587"/>
                      <a:pt x="0" y="3783"/>
                      <a:pt x="0" y="3815"/>
                    </a:cubicBezTo>
                    <a:cubicBezTo>
                      <a:pt x="0" y="3862"/>
                      <a:pt x="38" y="3900"/>
                      <a:pt x="85" y="3900"/>
                    </a:cubicBezTo>
                    <a:lnTo>
                      <a:pt x="87" y="3900"/>
                    </a:lnTo>
                    <a:cubicBezTo>
                      <a:pt x="134" y="3898"/>
                      <a:pt x="172" y="3860"/>
                      <a:pt x="172" y="3813"/>
                    </a:cubicBezTo>
                    <a:cubicBezTo>
                      <a:pt x="170" y="3783"/>
                      <a:pt x="185" y="716"/>
                      <a:pt x="2194" y="168"/>
                    </a:cubicBezTo>
                    <a:cubicBezTo>
                      <a:pt x="2239" y="156"/>
                      <a:pt x="2267" y="109"/>
                      <a:pt x="2253" y="64"/>
                    </a:cubicBezTo>
                    <a:cubicBezTo>
                      <a:pt x="2243" y="26"/>
                      <a:pt x="2209" y="1"/>
                      <a:pt x="2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3"/>
              <p:cNvSpPr/>
              <p:nvPr/>
            </p:nvSpPr>
            <p:spPr>
              <a:xfrm>
                <a:off x="2819375" y="2941488"/>
                <a:ext cx="62075" cy="98500"/>
              </a:xfrm>
              <a:custGeom>
                <a:avLst/>
                <a:gdLst/>
                <a:ahLst/>
                <a:cxnLst/>
                <a:rect l="l" t="t" r="r" b="b"/>
                <a:pathLst>
                  <a:path w="2483" h="3940" extrusionOk="0">
                    <a:moveTo>
                      <a:pt x="95" y="0"/>
                    </a:moveTo>
                    <a:cubicBezTo>
                      <a:pt x="59" y="0"/>
                      <a:pt x="25" y="24"/>
                      <a:pt x="14" y="61"/>
                    </a:cubicBezTo>
                    <a:cubicBezTo>
                      <a:pt x="1" y="105"/>
                      <a:pt x="25" y="152"/>
                      <a:pt x="70" y="167"/>
                    </a:cubicBezTo>
                    <a:cubicBezTo>
                      <a:pt x="1540" y="635"/>
                      <a:pt x="2298" y="3841"/>
                      <a:pt x="2305" y="3873"/>
                    </a:cubicBezTo>
                    <a:cubicBezTo>
                      <a:pt x="2314" y="3912"/>
                      <a:pt x="2349" y="3940"/>
                      <a:pt x="2389" y="3940"/>
                    </a:cubicBezTo>
                    <a:cubicBezTo>
                      <a:pt x="2395" y="3940"/>
                      <a:pt x="2401" y="3938"/>
                      <a:pt x="2407" y="3937"/>
                    </a:cubicBezTo>
                    <a:cubicBezTo>
                      <a:pt x="2454" y="3926"/>
                      <a:pt x="2483" y="3881"/>
                      <a:pt x="2471" y="3835"/>
                    </a:cubicBezTo>
                    <a:cubicBezTo>
                      <a:pt x="2440" y="3700"/>
                      <a:pt x="1684" y="501"/>
                      <a:pt x="121" y="5"/>
                    </a:cubicBezTo>
                    <a:cubicBezTo>
                      <a:pt x="112" y="2"/>
                      <a:pt x="103"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3"/>
              <p:cNvSpPr/>
              <p:nvPr/>
            </p:nvSpPr>
            <p:spPr>
              <a:xfrm>
                <a:off x="2759225" y="3002538"/>
                <a:ext cx="77325" cy="41475"/>
              </a:xfrm>
              <a:custGeom>
                <a:avLst/>
                <a:gdLst/>
                <a:ahLst/>
                <a:cxnLst/>
                <a:rect l="l" t="t" r="r" b="b"/>
                <a:pathLst>
                  <a:path w="3093" h="1659" extrusionOk="0">
                    <a:moveTo>
                      <a:pt x="92" y="1"/>
                    </a:moveTo>
                    <a:cubicBezTo>
                      <a:pt x="51" y="1"/>
                      <a:pt x="15" y="32"/>
                      <a:pt x="8" y="74"/>
                    </a:cubicBezTo>
                    <a:cubicBezTo>
                      <a:pt x="0" y="119"/>
                      <a:pt x="32" y="163"/>
                      <a:pt x="78" y="171"/>
                    </a:cubicBezTo>
                    <a:cubicBezTo>
                      <a:pt x="1534" y="414"/>
                      <a:pt x="2927" y="1625"/>
                      <a:pt x="2943" y="1637"/>
                    </a:cubicBezTo>
                    <a:cubicBezTo>
                      <a:pt x="2958" y="1651"/>
                      <a:pt x="2977" y="1659"/>
                      <a:pt x="2998" y="1659"/>
                    </a:cubicBezTo>
                    <a:lnTo>
                      <a:pt x="2998" y="1659"/>
                    </a:lnTo>
                    <a:cubicBezTo>
                      <a:pt x="3022" y="1658"/>
                      <a:pt x="3046" y="1648"/>
                      <a:pt x="3062" y="1630"/>
                    </a:cubicBezTo>
                    <a:cubicBezTo>
                      <a:pt x="3093" y="1593"/>
                      <a:pt x="3090" y="1540"/>
                      <a:pt x="3053" y="1510"/>
                    </a:cubicBezTo>
                    <a:cubicBezTo>
                      <a:pt x="2996" y="1458"/>
                      <a:pt x="1610" y="254"/>
                      <a:pt x="107" y="2"/>
                    </a:cubicBezTo>
                    <a:cubicBezTo>
                      <a:pt x="102" y="1"/>
                      <a:pt x="97" y="1"/>
                      <a:pt x="92" y="1"/>
                    </a:cubicBezTo>
                    <a:close/>
                    <a:moveTo>
                      <a:pt x="2998" y="1659"/>
                    </a:moveTo>
                    <a:cubicBezTo>
                      <a:pt x="2998" y="1659"/>
                      <a:pt x="2997" y="1659"/>
                      <a:pt x="2997" y="1659"/>
                    </a:cubicBezTo>
                    <a:lnTo>
                      <a:pt x="2999" y="1659"/>
                    </a:lnTo>
                    <a:cubicBezTo>
                      <a:pt x="2998" y="1659"/>
                      <a:pt x="2998" y="1659"/>
                      <a:pt x="2998" y="165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3"/>
              <p:cNvSpPr/>
              <p:nvPr/>
            </p:nvSpPr>
            <p:spPr>
              <a:xfrm>
                <a:off x="2809900" y="3324088"/>
                <a:ext cx="54125" cy="50400"/>
              </a:xfrm>
              <a:custGeom>
                <a:avLst/>
                <a:gdLst/>
                <a:ahLst/>
                <a:cxnLst/>
                <a:rect l="l" t="t" r="r" b="b"/>
                <a:pathLst>
                  <a:path w="2165" h="2016" extrusionOk="0">
                    <a:moveTo>
                      <a:pt x="1084" y="0"/>
                    </a:moveTo>
                    <a:cubicBezTo>
                      <a:pt x="1032" y="0"/>
                      <a:pt x="979" y="4"/>
                      <a:pt x="926" y="13"/>
                    </a:cubicBezTo>
                    <a:cubicBezTo>
                      <a:pt x="377" y="99"/>
                      <a:pt x="0" y="615"/>
                      <a:pt x="88" y="1165"/>
                    </a:cubicBezTo>
                    <a:cubicBezTo>
                      <a:pt x="166" y="1661"/>
                      <a:pt x="594" y="2015"/>
                      <a:pt x="1081" y="2015"/>
                    </a:cubicBezTo>
                    <a:cubicBezTo>
                      <a:pt x="1133" y="2015"/>
                      <a:pt x="1186" y="2011"/>
                      <a:pt x="1239" y="2003"/>
                    </a:cubicBezTo>
                    <a:cubicBezTo>
                      <a:pt x="1790" y="1916"/>
                      <a:pt x="2165" y="1402"/>
                      <a:pt x="2078" y="851"/>
                    </a:cubicBezTo>
                    <a:cubicBezTo>
                      <a:pt x="2000" y="354"/>
                      <a:pt x="1572" y="0"/>
                      <a:pt x="1084"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3"/>
              <p:cNvSpPr/>
              <p:nvPr/>
            </p:nvSpPr>
            <p:spPr>
              <a:xfrm>
                <a:off x="3124600" y="3203163"/>
                <a:ext cx="17675" cy="75825"/>
              </a:xfrm>
              <a:custGeom>
                <a:avLst/>
                <a:gdLst/>
                <a:ahLst/>
                <a:cxnLst/>
                <a:rect l="l" t="t" r="r" b="b"/>
                <a:pathLst>
                  <a:path w="707" h="3033" extrusionOk="0">
                    <a:moveTo>
                      <a:pt x="99" y="0"/>
                    </a:moveTo>
                    <a:cubicBezTo>
                      <a:pt x="85" y="0"/>
                      <a:pt x="72" y="3"/>
                      <a:pt x="60" y="10"/>
                    </a:cubicBezTo>
                    <a:cubicBezTo>
                      <a:pt x="17" y="31"/>
                      <a:pt x="0" y="83"/>
                      <a:pt x="22" y="124"/>
                    </a:cubicBezTo>
                    <a:cubicBezTo>
                      <a:pt x="28" y="134"/>
                      <a:pt x="532" y="1138"/>
                      <a:pt x="342" y="2940"/>
                    </a:cubicBezTo>
                    <a:cubicBezTo>
                      <a:pt x="337" y="2985"/>
                      <a:pt x="371" y="3028"/>
                      <a:pt x="418" y="3032"/>
                    </a:cubicBezTo>
                    <a:lnTo>
                      <a:pt x="427" y="3032"/>
                    </a:lnTo>
                    <a:cubicBezTo>
                      <a:pt x="470" y="3032"/>
                      <a:pt x="508" y="3001"/>
                      <a:pt x="512" y="2957"/>
                    </a:cubicBezTo>
                    <a:cubicBezTo>
                      <a:pt x="706" y="1100"/>
                      <a:pt x="195" y="87"/>
                      <a:pt x="174" y="46"/>
                    </a:cubicBezTo>
                    <a:cubicBezTo>
                      <a:pt x="159" y="17"/>
                      <a:pt x="129"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3"/>
              <p:cNvSpPr/>
              <p:nvPr/>
            </p:nvSpPr>
            <p:spPr>
              <a:xfrm>
                <a:off x="2867700" y="3365013"/>
                <a:ext cx="99350" cy="29275"/>
              </a:xfrm>
              <a:custGeom>
                <a:avLst/>
                <a:gdLst/>
                <a:ahLst/>
                <a:cxnLst/>
                <a:rect l="l" t="t" r="r" b="b"/>
                <a:pathLst>
                  <a:path w="3974" h="1171" extrusionOk="0">
                    <a:moveTo>
                      <a:pt x="97" y="0"/>
                    </a:moveTo>
                    <a:cubicBezTo>
                      <a:pt x="71" y="0"/>
                      <a:pt x="45" y="12"/>
                      <a:pt x="29" y="35"/>
                    </a:cubicBezTo>
                    <a:cubicBezTo>
                      <a:pt x="0" y="73"/>
                      <a:pt x="9" y="126"/>
                      <a:pt x="47" y="153"/>
                    </a:cubicBezTo>
                    <a:cubicBezTo>
                      <a:pt x="1180" y="979"/>
                      <a:pt x="2208" y="1171"/>
                      <a:pt x="2917" y="1171"/>
                    </a:cubicBezTo>
                    <a:cubicBezTo>
                      <a:pt x="3504" y="1171"/>
                      <a:pt x="3875" y="1040"/>
                      <a:pt x="3906" y="1028"/>
                    </a:cubicBezTo>
                    <a:cubicBezTo>
                      <a:pt x="3950" y="1011"/>
                      <a:pt x="3973" y="963"/>
                      <a:pt x="3956" y="919"/>
                    </a:cubicBezTo>
                    <a:cubicBezTo>
                      <a:pt x="3944" y="883"/>
                      <a:pt x="3911" y="863"/>
                      <a:pt x="3875" y="863"/>
                    </a:cubicBezTo>
                    <a:cubicBezTo>
                      <a:pt x="3866" y="863"/>
                      <a:pt x="3856" y="864"/>
                      <a:pt x="3847" y="867"/>
                    </a:cubicBezTo>
                    <a:cubicBezTo>
                      <a:pt x="3840" y="870"/>
                      <a:pt x="3490" y="993"/>
                      <a:pt x="2925" y="993"/>
                    </a:cubicBezTo>
                    <a:cubicBezTo>
                      <a:pt x="2241" y="993"/>
                      <a:pt x="1240" y="812"/>
                      <a:pt x="147" y="17"/>
                    </a:cubicBezTo>
                    <a:cubicBezTo>
                      <a:pt x="132" y="6"/>
                      <a:pt x="115"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3"/>
              <p:cNvSpPr/>
              <p:nvPr/>
            </p:nvSpPr>
            <p:spPr>
              <a:xfrm>
                <a:off x="2864350" y="3051313"/>
                <a:ext cx="253900" cy="126675"/>
              </a:xfrm>
              <a:custGeom>
                <a:avLst/>
                <a:gdLst/>
                <a:ahLst/>
                <a:cxnLst/>
                <a:rect l="l" t="t" r="r" b="b"/>
                <a:pathLst>
                  <a:path w="10156" h="5067" extrusionOk="0">
                    <a:moveTo>
                      <a:pt x="2200" y="0"/>
                    </a:moveTo>
                    <a:cubicBezTo>
                      <a:pt x="949" y="0"/>
                      <a:pt x="94" y="244"/>
                      <a:pt x="70" y="251"/>
                    </a:cubicBezTo>
                    <a:cubicBezTo>
                      <a:pt x="26" y="265"/>
                      <a:pt x="1" y="312"/>
                      <a:pt x="14" y="357"/>
                    </a:cubicBezTo>
                    <a:cubicBezTo>
                      <a:pt x="25" y="393"/>
                      <a:pt x="59" y="417"/>
                      <a:pt x="95" y="417"/>
                    </a:cubicBezTo>
                    <a:cubicBezTo>
                      <a:pt x="103" y="417"/>
                      <a:pt x="111" y="416"/>
                      <a:pt x="119" y="414"/>
                    </a:cubicBezTo>
                    <a:cubicBezTo>
                      <a:pt x="142" y="407"/>
                      <a:pt x="978" y="169"/>
                      <a:pt x="2201" y="169"/>
                    </a:cubicBezTo>
                    <a:cubicBezTo>
                      <a:pt x="4367" y="169"/>
                      <a:pt x="7749" y="916"/>
                      <a:pt x="9984" y="5023"/>
                    </a:cubicBezTo>
                    <a:cubicBezTo>
                      <a:pt x="9999" y="5052"/>
                      <a:pt x="10029" y="5067"/>
                      <a:pt x="10058" y="5067"/>
                    </a:cubicBezTo>
                    <a:cubicBezTo>
                      <a:pt x="10073" y="5067"/>
                      <a:pt x="10087" y="5064"/>
                      <a:pt x="10099" y="5058"/>
                    </a:cubicBezTo>
                    <a:cubicBezTo>
                      <a:pt x="10140" y="5035"/>
                      <a:pt x="10155" y="4983"/>
                      <a:pt x="10134" y="4941"/>
                    </a:cubicBezTo>
                    <a:cubicBezTo>
                      <a:pt x="7859" y="762"/>
                      <a:pt x="4411" y="0"/>
                      <a:pt x="2200"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3"/>
              <p:cNvSpPr/>
              <p:nvPr/>
            </p:nvSpPr>
            <p:spPr>
              <a:xfrm>
                <a:off x="2875250" y="3079338"/>
                <a:ext cx="26600" cy="12075"/>
              </a:xfrm>
              <a:custGeom>
                <a:avLst/>
                <a:gdLst/>
                <a:ahLst/>
                <a:cxnLst/>
                <a:rect l="l" t="t" r="r" b="b"/>
                <a:pathLst>
                  <a:path w="1064" h="483" extrusionOk="0">
                    <a:moveTo>
                      <a:pt x="684" y="1"/>
                    </a:moveTo>
                    <a:cubicBezTo>
                      <a:pt x="663" y="1"/>
                      <a:pt x="640" y="2"/>
                      <a:pt x="617" y="3"/>
                    </a:cubicBezTo>
                    <a:cubicBezTo>
                      <a:pt x="0" y="40"/>
                      <a:pt x="111" y="483"/>
                      <a:pt x="530" y="483"/>
                    </a:cubicBezTo>
                    <a:cubicBezTo>
                      <a:pt x="600" y="483"/>
                      <a:pt x="679" y="471"/>
                      <a:pt x="764" y="442"/>
                    </a:cubicBezTo>
                    <a:cubicBezTo>
                      <a:pt x="951" y="378"/>
                      <a:pt x="1043" y="287"/>
                      <a:pt x="1052" y="204"/>
                    </a:cubicBezTo>
                    <a:cubicBezTo>
                      <a:pt x="1064" y="95"/>
                      <a:pt x="935" y="1"/>
                      <a:pt x="684"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3"/>
              <p:cNvSpPr/>
              <p:nvPr/>
            </p:nvSpPr>
            <p:spPr>
              <a:xfrm>
                <a:off x="2918600" y="3087213"/>
                <a:ext cx="21675" cy="9875"/>
              </a:xfrm>
              <a:custGeom>
                <a:avLst/>
                <a:gdLst/>
                <a:ahLst/>
                <a:cxnLst/>
                <a:rect l="l" t="t" r="r" b="b"/>
                <a:pathLst>
                  <a:path w="867" h="395" extrusionOk="0">
                    <a:moveTo>
                      <a:pt x="558" y="1"/>
                    </a:moveTo>
                    <a:cubicBezTo>
                      <a:pt x="540" y="1"/>
                      <a:pt x="522" y="1"/>
                      <a:pt x="503" y="2"/>
                    </a:cubicBezTo>
                    <a:cubicBezTo>
                      <a:pt x="1" y="32"/>
                      <a:pt x="90" y="394"/>
                      <a:pt x="432" y="394"/>
                    </a:cubicBezTo>
                    <a:cubicBezTo>
                      <a:pt x="489" y="394"/>
                      <a:pt x="553" y="384"/>
                      <a:pt x="622" y="361"/>
                    </a:cubicBezTo>
                    <a:cubicBezTo>
                      <a:pt x="776" y="309"/>
                      <a:pt x="850" y="235"/>
                      <a:pt x="858" y="166"/>
                    </a:cubicBezTo>
                    <a:cubicBezTo>
                      <a:pt x="866" y="78"/>
                      <a:pt x="761" y="1"/>
                      <a:pt x="55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3"/>
              <p:cNvSpPr/>
              <p:nvPr/>
            </p:nvSpPr>
            <p:spPr>
              <a:xfrm>
                <a:off x="2900425" y="3112138"/>
                <a:ext cx="21700" cy="9875"/>
              </a:xfrm>
              <a:custGeom>
                <a:avLst/>
                <a:gdLst/>
                <a:ahLst/>
                <a:cxnLst/>
                <a:rect l="l" t="t" r="r" b="b"/>
                <a:pathLst>
                  <a:path w="868" h="395" extrusionOk="0">
                    <a:moveTo>
                      <a:pt x="559" y="1"/>
                    </a:moveTo>
                    <a:cubicBezTo>
                      <a:pt x="541" y="1"/>
                      <a:pt x="523" y="2"/>
                      <a:pt x="504" y="3"/>
                    </a:cubicBezTo>
                    <a:cubicBezTo>
                      <a:pt x="1" y="34"/>
                      <a:pt x="91" y="395"/>
                      <a:pt x="432" y="395"/>
                    </a:cubicBezTo>
                    <a:cubicBezTo>
                      <a:pt x="490" y="395"/>
                      <a:pt x="554" y="385"/>
                      <a:pt x="624" y="361"/>
                    </a:cubicBezTo>
                    <a:cubicBezTo>
                      <a:pt x="776" y="309"/>
                      <a:pt x="852" y="235"/>
                      <a:pt x="859" y="167"/>
                    </a:cubicBezTo>
                    <a:cubicBezTo>
                      <a:pt x="868" y="79"/>
                      <a:pt x="761" y="1"/>
                      <a:pt x="559"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3"/>
              <p:cNvSpPr/>
              <p:nvPr/>
            </p:nvSpPr>
            <p:spPr>
              <a:xfrm>
                <a:off x="2948600" y="3077238"/>
                <a:ext cx="21675" cy="9875"/>
              </a:xfrm>
              <a:custGeom>
                <a:avLst/>
                <a:gdLst/>
                <a:ahLst/>
                <a:cxnLst/>
                <a:rect l="l" t="t" r="r" b="b"/>
                <a:pathLst>
                  <a:path w="867" h="395" extrusionOk="0">
                    <a:moveTo>
                      <a:pt x="554" y="1"/>
                    </a:moveTo>
                    <a:cubicBezTo>
                      <a:pt x="538" y="1"/>
                      <a:pt x="521" y="1"/>
                      <a:pt x="503" y="2"/>
                    </a:cubicBezTo>
                    <a:cubicBezTo>
                      <a:pt x="0" y="33"/>
                      <a:pt x="91" y="394"/>
                      <a:pt x="432" y="394"/>
                    </a:cubicBezTo>
                    <a:cubicBezTo>
                      <a:pt x="489" y="394"/>
                      <a:pt x="554" y="384"/>
                      <a:pt x="623" y="360"/>
                    </a:cubicBezTo>
                    <a:cubicBezTo>
                      <a:pt x="775" y="309"/>
                      <a:pt x="851" y="234"/>
                      <a:pt x="857" y="166"/>
                    </a:cubicBezTo>
                    <a:cubicBezTo>
                      <a:pt x="867" y="77"/>
                      <a:pt x="760" y="1"/>
                      <a:pt x="554"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3"/>
              <p:cNvSpPr/>
              <p:nvPr/>
            </p:nvSpPr>
            <p:spPr>
              <a:xfrm>
                <a:off x="2876925" y="3130113"/>
                <a:ext cx="48300" cy="41650"/>
              </a:xfrm>
              <a:custGeom>
                <a:avLst/>
                <a:gdLst/>
                <a:ahLst/>
                <a:cxnLst/>
                <a:rect l="l" t="t" r="r" b="b"/>
                <a:pathLst>
                  <a:path w="1932" h="1666" extrusionOk="0">
                    <a:moveTo>
                      <a:pt x="90" y="1"/>
                    </a:moveTo>
                    <a:cubicBezTo>
                      <a:pt x="49" y="1"/>
                      <a:pt x="13" y="32"/>
                      <a:pt x="6" y="75"/>
                    </a:cubicBezTo>
                    <a:cubicBezTo>
                      <a:pt x="0" y="120"/>
                      <a:pt x="32" y="164"/>
                      <a:pt x="79" y="170"/>
                    </a:cubicBezTo>
                    <a:cubicBezTo>
                      <a:pt x="1180" y="328"/>
                      <a:pt x="1751" y="1602"/>
                      <a:pt x="1757" y="1616"/>
                    </a:cubicBezTo>
                    <a:cubicBezTo>
                      <a:pt x="1770" y="1648"/>
                      <a:pt x="1802" y="1666"/>
                      <a:pt x="1834" y="1666"/>
                    </a:cubicBezTo>
                    <a:cubicBezTo>
                      <a:pt x="1846" y="1666"/>
                      <a:pt x="1857" y="1664"/>
                      <a:pt x="1869" y="1658"/>
                    </a:cubicBezTo>
                    <a:cubicBezTo>
                      <a:pt x="1911" y="1640"/>
                      <a:pt x="1931" y="1590"/>
                      <a:pt x="1913" y="1547"/>
                    </a:cubicBezTo>
                    <a:cubicBezTo>
                      <a:pt x="1887" y="1491"/>
                      <a:pt x="1298" y="173"/>
                      <a:pt x="103" y="2"/>
                    </a:cubicBezTo>
                    <a:cubicBezTo>
                      <a:pt x="99" y="1"/>
                      <a:pt x="94"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3"/>
              <p:cNvSpPr/>
              <p:nvPr/>
            </p:nvSpPr>
            <p:spPr>
              <a:xfrm>
                <a:off x="2943250" y="3119763"/>
                <a:ext cx="29725" cy="45825"/>
              </a:xfrm>
              <a:custGeom>
                <a:avLst/>
                <a:gdLst/>
                <a:ahLst/>
                <a:cxnLst/>
                <a:rect l="l" t="t" r="r" b="b"/>
                <a:pathLst>
                  <a:path w="1189" h="1833" extrusionOk="0">
                    <a:moveTo>
                      <a:pt x="1091" y="0"/>
                    </a:moveTo>
                    <a:cubicBezTo>
                      <a:pt x="1076" y="0"/>
                      <a:pt x="1060" y="4"/>
                      <a:pt x="1047" y="14"/>
                    </a:cubicBezTo>
                    <a:cubicBezTo>
                      <a:pt x="361" y="442"/>
                      <a:pt x="27" y="1671"/>
                      <a:pt x="13" y="1724"/>
                    </a:cubicBezTo>
                    <a:cubicBezTo>
                      <a:pt x="1" y="1770"/>
                      <a:pt x="27" y="1816"/>
                      <a:pt x="72" y="1828"/>
                    </a:cubicBezTo>
                    <a:cubicBezTo>
                      <a:pt x="80" y="1831"/>
                      <a:pt x="87" y="1831"/>
                      <a:pt x="95" y="1831"/>
                    </a:cubicBezTo>
                    <a:lnTo>
                      <a:pt x="95" y="1832"/>
                    </a:lnTo>
                    <a:cubicBezTo>
                      <a:pt x="131" y="1832"/>
                      <a:pt x="166" y="1806"/>
                      <a:pt x="177" y="1769"/>
                    </a:cubicBezTo>
                    <a:cubicBezTo>
                      <a:pt x="180" y="1756"/>
                      <a:pt x="509" y="549"/>
                      <a:pt x="1136" y="158"/>
                    </a:cubicBezTo>
                    <a:cubicBezTo>
                      <a:pt x="1176" y="133"/>
                      <a:pt x="1188" y="80"/>
                      <a:pt x="1164" y="41"/>
                    </a:cubicBezTo>
                    <a:cubicBezTo>
                      <a:pt x="1147" y="14"/>
                      <a:pt x="1119" y="0"/>
                      <a:pt x="1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3"/>
              <p:cNvSpPr/>
              <p:nvPr/>
            </p:nvSpPr>
            <p:spPr>
              <a:xfrm>
                <a:off x="2851725" y="3465563"/>
                <a:ext cx="322900" cy="396650"/>
              </a:xfrm>
              <a:custGeom>
                <a:avLst/>
                <a:gdLst/>
                <a:ahLst/>
                <a:cxnLst/>
                <a:rect l="l" t="t" r="r" b="b"/>
                <a:pathLst>
                  <a:path w="12916" h="15866" extrusionOk="0">
                    <a:moveTo>
                      <a:pt x="4142" y="1"/>
                    </a:moveTo>
                    <a:cubicBezTo>
                      <a:pt x="3948" y="1"/>
                      <a:pt x="3767" y="153"/>
                      <a:pt x="3759" y="373"/>
                    </a:cubicBezTo>
                    <a:lnTo>
                      <a:pt x="4102" y="702"/>
                    </a:lnTo>
                    <a:lnTo>
                      <a:pt x="7659" y="8656"/>
                    </a:lnTo>
                    <a:cubicBezTo>
                      <a:pt x="7066" y="8486"/>
                      <a:pt x="6517" y="8413"/>
                      <a:pt x="6011" y="8413"/>
                    </a:cubicBezTo>
                    <a:cubicBezTo>
                      <a:pt x="2747" y="8413"/>
                      <a:pt x="1278" y="11472"/>
                      <a:pt x="1278" y="11472"/>
                    </a:cubicBezTo>
                    <a:cubicBezTo>
                      <a:pt x="0" y="13991"/>
                      <a:pt x="3821" y="15866"/>
                      <a:pt x="3821" y="15866"/>
                    </a:cubicBezTo>
                    <a:cubicBezTo>
                      <a:pt x="3821" y="15866"/>
                      <a:pt x="6452" y="12707"/>
                      <a:pt x="7805" y="12707"/>
                    </a:cubicBezTo>
                    <a:cubicBezTo>
                      <a:pt x="7855" y="12707"/>
                      <a:pt x="7903" y="12711"/>
                      <a:pt x="7949" y="12720"/>
                    </a:cubicBezTo>
                    <a:cubicBezTo>
                      <a:pt x="8199" y="12768"/>
                      <a:pt x="8542" y="12805"/>
                      <a:pt x="8927" y="12805"/>
                    </a:cubicBezTo>
                    <a:cubicBezTo>
                      <a:pt x="10545" y="12805"/>
                      <a:pt x="12916" y="12142"/>
                      <a:pt x="12332" y="8793"/>
                    </a:cubicBezTo>
                    <a:cubicBezTo>
                      <a:pt x="11726" y="5330"/>
                      <a:pt x="6171" y="1302"/>
                      <a:pt x="4356" y="68"/>
                    </a:cubicBezTo>
                    <a:cubicBezTo>
                      <a:pt x="4288" y="22"/>
                      <a:pt x="4214" y="1"/>
                      <a:pt x="4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3"/>
              <p:cNvSpPr/>
              <p:nvPr/>
            </p:nvSpPr>
            <p:spPr>
              <a:xfrm>
                <a:off x="2884175" y="3578188"/>
                <a:ext cx="290450" cy="284025"/>
              </a:xfrm>
              <a:custGeom>
                <a:avLst/>
                <a:gdLst/>
                <a:ahLst/>
                <a:cxnLst/>
                <a:rect l="l" t="t" r="r" b="b"/>
                <a:pathLst>
                  <a:path w="11618" h="11361" extrusionOk="0">
                    <a:moveTo>
                      <a:pt x="8417" y="0"/>
                    </a:moveTo>
                    <a:lnTo>
                      <a:pt x="8417" y="0"/>
                    </a:lnTo>
                    <a:cubicBezTo>
                      <a:pt x="9147" y="966"/>
                      <a:pt x="9687" y="1959"/>
                      <a:pt x="9853" y="2909"/>
                    </a:cubicBezTo>
                    <a:cubicBezTo>
                      <a:pt x="10438" y="6258"/>
                      <a:pt x="8068" y="6920"/>
                      <a:pt x="6450" y="6920"/>
                    </a:cubicBezTo>
                    <a:cubicBezTo>
                      <a:pt x="6064" y="6920"/>
                      <a:pt x="5721" y="6883"/>
                      <a:pt x="5471" y="6835"/>
                    </a:cubicBezTo>
                    <a:cubicBezTo>
                      <a:pt x="5425" y="6826"/>
                      <a:pt x="5378" y="6822"/>
                      <a:pt x="5328" y="6822"/>
                    </a:cubicBezTo>
                    <a:cubicBezTo>
                      <a:pt x="3975" y="6822"/>
                      <a:pt x="1342" y="9981"/>
                      <a:pt x="1342" y="9981"/>
                    </a:cubicBezTo>
                    <a:cubicBezTo>
                      <a:pt x="1342" y="9981"/>
                      <a:pt x="680" y="9656"/>
                      <a:pt x="0" y="9094"/>
                    </a:cubicBezTo>
                    <a:lnTo>
                      <a:pt x="0" y="9094"/>
                    </a:lnTo>
                    <a:cubicBezTo>
                      <a:pt x="711" y="10471"/>
                      <a:pt x="2523" y="11361"/>
                      <a:pt x="2523" y="11361"/>
                    </a:cubicBezTo>
                    <a:cubicBezTo>
                      <a:pt x="2523" y="11361"/>
                      <a:pt x="5154" y="8202"/>
                      <a:pt x="6507" y="8202"/>
                    </a:cubicBezTo>
                    <a:cubicBezTo>
                      <a:pt x="6557" y="8202"/>
                      <a:pt x="6605" y="8206"/>
                      <a:pt x="6651" y="8215"/>
                    </a:cubicBezTo>
                    <a:cubicBezTo>
                      <a:pt x="6901" y="8263"/>
                      <a:pt x="7244" y="8300"/>
                      <a:pt x="7629" y="8300"/>
                    </a:cubicBezTo>
                    <a:cubicBezTo>
                      <a:pt x="9247" y="8300"/>
                      <a:pt x="11617" y="7637"/>
                      <a:pt x="11032" y="4288"/>
                    </a:cubicBezTo>
                    <a:cubicBezTo>
                      <a:pt x="10786" y="2877"/>
                      <a:pt x="9718" y="1373"/>
                      <a:pt x="8417"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3"/>
              <p:cNvSpPr/>
              <p:nvPr/>
            </p:nvSpPr>
            <p:spPr>
              <a:xfrm>
                <a:off x="2872975" y="3465113"/>
                <a:ext cx="295225" cy="399225"/>
              </a:xfrm>
              <a:custGeom>
                <a:avLst/>
                <a:gdLst/>
                <a:ahLst/>
                <a:cxnLst/>
                <a:rect l="l" t="t" r="r" b="b"/>
                <a:pathLst>
                  <a:path w="11809" h="15969" extrusionOk="0">
                    <a:moveTo>
                      <a:pt x="3506" y="0"/>
                    </a:moveTo>
                    <a:cubicBezTo>
                      <a:pt x="3478" y="0"/>
                      <a:pt x="3451" y="13"/>
                      <a:pt x="3434" y="37"/>
                    </a:cubicBezTo>
                    <a:cubicBezTo>
                      <a:pt x="3408" y="77"/>
                      <a:pt x="3418" y="130"/>
                      <a:pt x="3457" y="156"/>
                    </a:cubicBezTo>
                    <a:cubicBezTo>
                      <a:pt x="5168" y="1319"/>
                      <a:pt x="10796" y="5381"/>
                      <a:pt x="11397" y="8826"/>
                    </a:cubicBezTo>
                    <a:cubicBezTo>
                      <a:pt x="11631" y="10166"/>
                      <a:pt x="11406" y="11183"/>
                      <a:pt x="10727" y="11850"/>
                    </a:cubicBezTo>
                    <a:cubicBezTo>
                      <a:pt x="10024" y="12541"/>
                      <a:pt x="8964" y="12740"/>
                      <a:pt x="8093" y="12740"/>
                    </a:cubicBezTo>
                    <a:cubicBezTo>
                      <a:pt x="7717" y="12740"/>
                      <a:pt x="7377" y="12703"/>
                      <a:pt x="7116" y="12653"/>
                    </a:cubicBezTo>
                    <a:cubicBezTo>
                      <a:pt x="7067" y="12644"/>
                      <a:pt x="7016" y="12639"/>
                      <a:pt x="6964" y="12639"/>
                    </a:cubicBezTo>
                    <a:cubicBezTo>
                      <a:pt x="5669" y="12639"/>
                      <a:pt x="3313" y="15347"/>
                      <a:pt x="2950" y="15777"/>
                    </a:cubicBezTo>
                    <a:cubicBezTo>
                      <a:pt x="2602" y="15594"/>
                      <a:pt x="832" y="14602"/>
                      <a:pt x="365" y="13207"/>
                    </a:cubicBezTo>
                    <a:cubicBezTo>
                      <a:pt x="178" y="12645"/>
                      <a:pt x="225" y="12081"/>
                      <a:pt x="506" y="11528"/>
                    </a:cubicBezTo>
                    <a:cubicBezTo>
                      <a:pt x="522" y="11493"/>
                      <a:pt x="1992" y="8519"/>
                      <a:pt x="5177" y="8519"/>
                    </a:cubicBezTo>
                    <a:cubicBezTo>
                      <a:pt x="5671" y="8519"/>
                      <a:pt x="6207" y="8590"/>
                      <a:pt x="6785" y="8756"/>
                    </a:cubicBezTo>
                    <a:cubicBezTo>
                      <a:pt x="6792" y="8758"/>
                      <a:pt x="6800" y="8759"/>
                      <a:pt x="6807" y="8759"/>
                    </a:cubicBezTo>
                    <a:cubicBezTo>
                      <a:pt x="6832" y="8759"/>
                      <a:pt x="6856" y="8749"/>
                      <a:pt x="6873" y="8730"/>
                    </a:cubicBezTo>
                    <a:cubicBezTo>
                      <a:pt x="6894" y="8706"/>
                      <a:pt x="6900" y="8671"/>
                      <a:pt x="6886" y="8641"/>
                    </a:cubicBezTo>
                    <a:lnTo>
                      <a:pt x="3639" y="1158"/>
                    </a:lnTo>
                    <a:cubicBezTo>
                      <a:pt x="3626" y="1125"/>
                      <a:pt x="3594" y="1107"/>
                      <a:pt x="3561" y="1107"/>
                    </a:cubicBezTo>
                    <a:cubicBezTo>
                      <a:pt x="3550" y="1107"/>
                      <a:pt x="3538" y="1109"/>
                      <a:pt x="3527" y="1114"/>
                    </a:cubicBezTo>
                    <a:cubicBezTo>
                      <a:pt x="3484" y="1132"/>
                      <a:pt x="3465" y="1182"/>
                      <a:pt x="3483" y="1226"/>
                    </a:cubicBezTo>
                    <a:lnTo>
                      <a:pt x="6660" y="8545"/>
                    </a:lnTo>
                    <a:cubicBezTo>
                      <a:pt x="6130" y="8408"/>
                      <a:pt x="5636" y="8348"/>
                      <a:pt x="5175" y="8348"/>
                    </a:cubicBezTo>
                    <a:cubicBezTo>
                      <a:pt x="1888" y="8348"/>
                      <a:pt x="370" y="11417"/>
                      <a:pt x="352" y="11452"/>
                    </a:cubicBezTo>
                    <a:cubicBezTo>
                      <a:pt x="50" y="12046"/>
                      <a:pt x="0" y="12654"/>
                      <a:pt x="204" y="13262"/>
                    </a:cubicBezTo>
                    <a:cubicBezTo>
                      <a:pt x="741" y="14869"/>
                      <a:pt x="2844" y="15917"/>
                      <a:pt x="2933" y="15959"/>
                    </a:cubicBezTo>
                    <a:cubicBezTo>
                      <a:pt x="2945" y="15965"/>
                      <a:pt x="2958" y="15969"/>
                      <a:pt x="2971" y="15969"/>
                    </a:cubicBezTo>
                    <a:cubicBezTo>
                      <a:pt x="2996" y="15969"/>
                      <a:pt x="3020" y="15958"/>
                      <a:pt x="3037" y="15938"/>
                    </a:cubicBezTo>
                    <a:cubicBezTo>
                      <a:pt x="3063" y="15906"/>
                      <a:pt x="5664" y="12810"/>
                      <a:pt x="6952" y="12810"/>
                    </a:cubicBezTo>
                    <a:cubicBezTo>
                      <a:pt x="6997" y="12810"/>
                      <a:pt x="7041" y="12814"/>
                      <a:pt x="7082" y="12821"/>
                    </a:cubicBezTo>
                    <a:cubicBezTo>
                      <a:pt x="7351" y="12873"/>
                      <a:pt x="7700" y="12911"/>
                      <a:pt x="8085" y="12911"/>
                    </a:cubicBezTo>
                    <a:cubicBezTo>
                      <a:pt x="8994" y="12911"/>
                      <a:pt x="10105" y="12701"/>
                      <a:pt x="10847" y="11971"/>
                    </a:cubicBezTo>
                    <a:cubicBezTo>
                      <a:pt x="11567" y="11264"/>
                      <a:pt x="11808" y="10195"/>
                      <a:pt x="11565" y="8797"/>
                    </a:cubicBezTo>
                    <a:cubicBezTo>
                      <a:pt x="10952" y="5285"/>
                      <a:pt x="5277" y="1187"/>
                      <a:pt x="3553" y="15"/>
                    </a:cubicBezTo>
                    <a:cubicBezTo>
                      <a:pt x="3538" y="5"/>
                      <a:pt x="3522" y="0"/>
                      <a:pt x="3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3"/>
              <p:cNvSpPr/>
              <p:nvPr/>
            </p:nvSpPr>
            <p:spPr>
              <a:xfrm>
                <a:off x="2908525" y="3817263"/>
                <a:ext cx="54000" cy="44325"/>
              </a:xfrm>
              <a:custGeom>
                <a:avLst/>
                <a:gdLst/>
                <a:ahLst/>
                <a:cxnLst/>
                <a:rect l="l" t="t" r="r" b="b"/>
                <a:pathLst>
                  <a:path w="2160" h="1773" extrusionOk="0">
                    <a:moveTo>
                      <a:pt x="696" y="1"/>
                    </a:moveTo>
                    <a:cubicBezTo>
                      <a:pt x="515" y="1"/>
                      <a:pt x="357" y="59"/>
                      <a:pt x="253" y="181"/>
                    </a:cubicBezTo>
                    <a:cubicBezTo>
                      <a:pt x="1" y="477"/>
                      <a:pt x="166" y="1032"/>
                      <a:pt x="623" y="1421"/>
                    </a:cubicBezTo>
                    <a:cubicBezTo>
                      <a:pt x="893" y="1651"/>
                      <a:pt x="1204" y="1773"/>
                      <a:pt x="1465" y="1773"/>
                    </a:cubicBezTo>
                    <a:cubicBezTo>
                      <a:pt x="1647" y="1773"/>
                      <a:pt x="1804" y="1714"/>
                      <a:pt x="1908" y="1593"/>
                    </a:cubicBezTo>
                    <a:cubicBezTo>
                      <a:pt x="2160" y="1297"/>
                      <a:pt x="1994" y="741"/>
                      <a:pt x="1537" y="351"/>
                    </a:cubicBezTo>
                    <a:cubicBezTo>
                      <a:pt x="1268" y="122"/>
                      <a:pt x="958" y="1"/>
                      <a:pt x="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3"/>
              <p:cNvSpPr/>
              <p:nvPr/>
            </p:nvSpPr>
            <p:spPr>
              <a:xfrm>
                <a:off x="2908825" y="3815113"/>
                <a:ext cx="56100" cy="48625"/>
              </a:xfrm>
              <a:custGeom>
                <a:avLst/>
                <a:gdLst/>
                <a:ahLst/>
                <a:cxnLst/>
                <a:rect l="l" t="t" r="r" b="b"/>
                <a:pathLst>
                  <a:path w="2244" h="1945" extrusionOk="0">
                    <a:moveTo>
                      <a:pt x="684" y="171"/>
                    </a:moveTo>
                    <a:cubicBezTo>
                      <a:pt x="719" y="171"/>
                      <a:pt x="757" y="174"/>
                      <a:pt x="795" y="180"/>
                    </a:cubicBezTo>
                    <a:cubicBezTo>
                      <a:pt x="1021" y="209"/>
                      <a:pt x="1261" y="324"/>
                      <a:pt x="1470" y="502"/>
                    </a:cubicBezTo>
                    <a:cubicBezTo>
                      <a:pt x="1891" y="862"/>
                      <a:pt x="2052" y="1364"/>
                      <a:pt x="1830" y="1624"/>
                    </a:cubicBezTo>
                    <a:cubicBezTo>
                      <a:pt x="1747" y="1722"/>
                      <a:pt x="1617" y="1773"/>
                      <a:pt x="1456" y="1773"/>
                    </a:cubicBezTo>
                    <a:cubicBezTo>
                      <a:pt x="1419" y="1773"/>
                      <a:pt x="1381" y="1770"/>
                      <a:pt x="1341" y="1765"/>
                    </a:cubicBezTo>
                    <a:cubicBezTo>
                      <a:pt x="1115" y="1736"/>
                      <a:pt x="875" y="1621"/>
                      <a:pt x="667" y="1443"/>
                    </a:cubicBezTo>
                    <a:cubicBezTo>
                      <a:pt x="458" y="1266"/>
                      <a:pt x="308" y="1047"/>
                      <a:pt x="242" y="827"/>
                    </a:cubicBezTo>
                    <a:cubicBezTo>
                      <a:pt x="182" y="622"/>
                      <a:pt x="204" y="441"/>
                      <a:pt x="306" y="321"/>
                    </a:cubicBezTo>
                    <a:cubicBezTo>
                      <a:pt x="391" y="223"/>
                      <a:pt x="522" y="171"/>
                      <a:pt x="684" y="171"/>
                    </a:cubicBezTo>
                    <a:close/>
                    <a:moveTo>
                      <a:pt x="683" y="1"/>
                    </a:moveTo>
                    <a:cubicBezTo>
                      <a:pt x="472" y="1"/>
                      <a:pt x="294" y="73"/>
                      <a:pt x="177" y="211"/>
                    </a:cubicBezTo>
                    <a:cubicBezTo>
                      <a:pt x="36" y="378"/>
                      <a:pt x="1" y="613"/>
                      <a:pt x="78" y="875"/>
                    </a:cubicBezTo>
                    <a:cubicBezTo>
                      <a:pt x="154" y="1126"/>
                      <a:pt x="323" y="1373"/>
                      <a:pt x="557" y="1572"/>
                    </a:cubicBezTo>
                    <a:cubicBezTo>
                      <a:pt x="790" y="1771"/>
                      <a:pt x="1061" y="1900"/>
                      <a:pt x="1319" y="1935"/>
                    </a:cubicBezTo>
                    <a:cubicBezTo>
                      <a:pt x="1366" y="1941"/>
                      <a:pt x="1410" y="1944"/>
                      <a:pt x="1454" y="1944"/>
                    </a:cubicBezTo>
                    <a:cubicBezTo>
                      <a:pt x="1666" y="1944"/>
                      <a:pt x="1842" y="1871"/>
                      <a:pt x="1961" y="1733"/>
                    </a:cubicBezTo>
                    <a:cubicBezTo>
                      <a:pt x="2243" y="1404"/>
                      <a:pt x="2072" y="792"/>
                      <a:pt x="1581" y="373"/>
                    </a:cubicBezTo>
                    <a:cubicBezTo>
                      <a:pt x="1347" y="173"/>
                      <a:pt x="1077" y="45"/>
                      <a:pt x="818" y="10"/>
                    </a:cubicBezTo>
                    <a:cubicBezTo>
                      <a:pt x="771" y="4"/>
                      <a:pt x="726"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3"/>
              <p:cNvSpPr/>
              <p:nvPr/>
            </p:nvSpPr>
            <p:spPr>
              <a:xfrm>
                <a:off x="2934650" y="3800563"/>
                <a:ext cx="53975" cy="44325"/>
              </a:xfrm>
              <a:custGeom>
                <a:avLst/>
                <a:gdLst/>
                <a:ahLst/>
                <a:cxnLst/>
                <a:rect l="l" t="t" r="r" b="b"/>
                <a:pathLst>
                  <a:path w="2159" h="1773" extrusionOk="0">
                    <a:moveTo>
                      <a:pt x="696" y="0"/>
                    </a:moveTo>
                    <a:cubicBezTo>
                      <a:pt x="514" y="0"/>
                      <a:pt x="356" y="59"/>
                      <a:pt x="252" y="181"/>
                    </a:cubicBezTo>
                    <a:cubicBezTo>
                      <a:pt x="0" y="475"/>
                      <a:pt x="166" y="1032"/>
                      <a:pt x="623" y="1421"/>
                    </a:cubicBezTo>
                    <a:cubicBezTo>
                      <a:pt x="892" y="1651"/>
                      <a:pt x="1203" y="1773"/>
                      <a:pt x="1464" y="1773"/>
                    </a:cubicBezTo>
                    <a:cubicBezTo>
                      <a:pt x="1645" y="1773"/>
                      <a:pt x="1803" y="1714"/>
                      <a:pt x="1907" y="1593"/>
                    </a:cubicBezTo>
                    <a:cubicBezTo>
                      <a:pt x="2159" y="1297"/>
                      <a:pt x="1994" y="741"/>
                      <a:pt x="1537" y="351"/>
                    </a:cubicBezTo>
                    <a:cubicBezTo>
                      <a:pt x="1267" y="121"/>
                      <a:pt x="957" y="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3"/>
              <p:cNvSpPr/>
              <p:nvPr/>
            </p:nvSpPr>
            <p:spPr>
              <a:xfrm>
                <a:off x="2934900" y="3798438"/>
                <a:ext cx="56100" cy="48600"/>
              </a:xfrm>
              <a:custGeom>
                <a:avLst/>
                <a:gdLst/>
                <a:ahLst/>
                <a:cxnLst/>
                <a:rect l="l" t="t" r="r" b="b"/>
                <a:pathLst>
                  <a:path w="2244" h="1944" extrusionOk="0">
                    <a:moveTo>
                      <a:pt x="684" y="170"/>
                    </a:moveTo>
                    <a:cubicBezTo>
                      <a:pt x="720" y="170"/>
                      <a:pt x="757" y="173"/>
                      <a:pt x="796" y="178"/>
                    </a:cubicBezTo>
                    <a:cubicBezTo>
                      <a:pt x="1023" y="208"/>
                      <a:pt x="1262" y="323"/>
                      <a:pt x="1470" y="501"/>
                    </a:cubicBezTo>
                    <a:cubicBezTo>
                      <a:pt x="1891" y="859"/>
                      <a:pt x="2053" y="1363"/>
                      <a:pt x="1832" y="1623"/>
                    </a:cubicBezTo>
                    <a:cubicBezTo>
                      <a:pt x="1748" y="1721"/>
                      <a:pt x="1616" y="1772"/>
                      <a:pt x="1456" y="1772"/>
                    </a:cubicBezTo>
                    <a:cubicBezTo>
                      <a:pt x="1420" y="1772"/>
                      <a:pt x="1382" y="1769"/>
                      <a:pt x="1343" y="1764"/>
                    </a:cubicBezTo>
                    <a:cubicBezTo>
                      <a:pt x="1115" y="1735"/>
                      <a:pt x="877" y="1620"/>
                      <a:pt x="667" y="1442"/>
                    </a:cubicBezTo>
                    <a:cubicBezTo>
                      <a:pt x="459" y="1263"/>
                      <a:pt x="309" y="1045"/>
                      <a:pt x="244" y="826"/>
                    </a:cubicBezTo>
                    <a:cubicBezTo>
                      <a:pt x="182" y="621"/>
                      <a:pt x="204" y="440"/>
                      <a:pt x="308" y="320"/>
                    </a:cubicBezTo>
                    <a:cubicBezTo>
                      <a:pt x="391" y="222"/>
                      <a:pt x="523" y="170"/>
                      <a:pt x="684" y="170"/>
                    </a:cubicBezTo>
                    <a:close/>
                    <a:moveTo>
                      <a:pt x="685" y="0"/>
                    </a:moveTo>
                    <a:cubicBezTo>
                      <a:pt x="473" y="0"/>
                      <a:pt x="294" y="72"/>
                      <a:pt x="177" y="210"/>
                    </a:cubicBezTo>
                    <a:cubicBezTo>
                      <a:pt x="36" y="377"/>
                      <a:pt x="1" y="612"/>
                      <a:pt x="80" y="875"/>
                    </a:cubicBezTo>
                    <a:cubicBezTo>
                      <a:pt x="154" y="1125"/>
                      <a:pt x="324" y="1372"/>
                      <a:pt x="556" y="1571"/>
                    </a:cubicBezTo>
                    <a:cubicBezTo>
                      <a:pt x="790" y="1770"/>
                      <a:pt x="1062" y="1899"/>
                      <a:pt x="1320" y="1934"/>
                    </a:cubicBezTo>
                    <a:cubicBezTo>
                      <a:pt x="1366" y="1940"/>
                      <a:pt x="1411" y="1943"/>
                      <a:pt x="1455" y="1943"/>
                    </a:cubicBezTo>
                    <a:lnTo>
                      <a:pt x="1455" y="1942"/>
                    </a:lnTo>
                    <a:cubicBezTo>
                      <a:pt x="1666" y="1942"/>
                      <a:pt x="1844" y="1870"/>
                      <a:pt x="1961" y="1732"/>
                    </a:cubicBezTo>
                    <a:cubicBezTo>
                      <a:pt x="2243" y="1401"/>
                      <a:pt x="2073" y="791"/>
                      <a:pt x="1581" y="370"/>
                    </a:cubicBezTo>
                    <a:cubicBezTo>
                      <a:pt x="1347" y="172"/>
                      <a:pt x="1077" y="44"/>
                      <a:pt x="818" y="9"/>
                    </a:cubicBezTo>
                    <a:cubicBezTo>
                      <a:pt x="772" y="3"/>
                      <a:pt x="728"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3"/>
              <p:cNvSpPr/>
              <p:nvPr/>
            </p:nvSpPr>
            <p:spPr>
              <a:xfrm>
                <a:off x="2960450" y="3784163"/>
                <a:ext cx="54025" cy="44325"/>
              </a:xfrm>
              <a:custGeom>
                <a:avLst/>
                <a:gdLst/>
                <a:ahLst/>
                <a:cxnLst/>
                <a:rect l="l" t="t" r="r" b="b"/>
                <a:pathLst>
                  <a:path w="2161" h="1773" extrusionOk="0">
                    <a:moveTo>
                      <a:pt x="698" y="0"/>
                    </a:moveTo>
                    <a:cubicBezTo>
                      <a:pt x="516" y="0"/>
                      <a:pt x="358" y="59"/>
                      <a:pt x="254" y="181"/>
                    </a:cubicBezTo>
                    <a:cubicBezTo>
                      <a:pt x="1" y="477"/>
                      <a:pt x="168" y="1033"/>
                      <a:pt x="624" y="1421"/>
                    </a:cubicBezTo>
                    <a:cubicBezTo>
                      <a:pt x="893" y="1651"/>
                      <a:pt x="1204" y="1773"/>
                      <a:pt x="1465" y="1773"/>
                    </a:cubicBezTo>
                    <a:cubicBezTo>
                      <a:pt x="1646" y="1773"/>
                      <a:pt x="1804" y="1714"/>
                      <a:pt x="1907" y="1593"/>
                    </a:cubicBezTo>
                    <a:cubicBezTo>
                      <a:pt x="2161" y="1297"/>
                      <a:pt x="1994" y="741"/>
                      <a:pt x="1537" y="351"/>
                    </a:cubicBezTo>
                    <a:cubicBezTo>
                      <a:pt x="1269" y="121"/>
                      <a:pt x="959" y="0"/>
                      <a:pt x="6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3"/>
              <p:cNvSpPr/>
              <p:nvPr/>
            </p:nvSpPr>
            <p:spPr>
              <a:xfrm>
                <a:off x="2958100" y="3782088"/>
                <a:ext cx="56075" cy="48550"/>
              </a:xfrm>
              <a:custGeom>
                <a:avLst/>
                <a:gdLst/>
                <a:ahLst/>
                <a:cxnLst/>
                <a:rect l="l" t="t" r="r" b="b"/>
                <a:pathLst>
                  <a:path w="2243" h="1942" extrusionOk="0">
                    <a:moveTo>
                      <a:pt x="791" y="167"/>
                    </a:moveTo>
                    <a:cubicBezTo>
                      <a:pt x="1031" y="167"/>
                      <a:pt x="1322" y="283"/>
                      <a:pt x="1576" y="499"/>
                    </a:cubicBezTo>
                    <a:cubicBezTo>
                      <a:pt x="1784" y="677"/>
                      <a:pt x="1936" y="895"/>
                      <a:pt x="2001" y="1116"/>
                    </a:cubicBezTo>
                    <a:cubicBezTo>
                      <a:pt x="2062" y="1321"/>
                      <a:pt x="2039" y="1500"/>
                      <a:pt x="1938" y="1621"/>
                    </a:cubicBezTo>
                    <a:cubicBezTo>
                      <a:pt x="1853" y="1719"/>
                      <a:pt x="1722" y="1770"/>
                      <a:pt x="1561" y="1770"/>
                    </a:cubicBezTo>
                    <a:cubicBezTo>
                      <a:pt x="1524" y="1770"/>
                      <a:pt x="1486" y="1768"/>
                      <a:pt x="1447" y="1762"/>
                    </a:cubicBezTo>
                    <a:cubicBezTo>
                      <a:pt x="1221" y="1732"/>
                      <a:pt x="981" y="1618"/>
                      <a:pt x="773" y="1440"/>
                    </a:cubicBezTo>
                    <a:cubicBezTo>
                      <a:pt x="353" y="1081"/>
                      <a:pt x="192" y="578"/>
                      <a:pt x="412" y="319"/>
                    </a:cubicBezTo>
                    <a:cubicBezTo>
                      <a:pt x="500" y="217"/>
                      <a:pt x="635" y="167"/>
                      <a:pt x="791" y="167"/>
                    </a:cubicBezTo>
                    <a:close/>
                    <a:moveTo>
                      <a:pt x="790" y="1"/>
                    </a:moveTo>
                    <a:cubicBezTo>
                      <a:pt x="583" y="1"/>
                      <a:pt x="402" y="69"/>
                      <a:pt x="283" y="208"/>
                    </a:cubicBezTo>
                    <a:cubicBezTo>
                      <a:pt x="0" y="539"/>
                      <a:pt x="170" y="1150"/>
                      <a:pt x="662" y="1569"/>
                    </a:cubicBezTo>
                    <a:cubicBezTo>
                      <a:pt x="896" y="1768"/>
                      <a:pt x="1166" y="1897"/>
                      <a:pt x="1426" y="1932"/>
                    </a:cubicBezTo>
                    <a:cubicBezTo>
                      <a:pt x="1471" y="1938"/>
                      <a:pt x="1517" y="1941"/>
                      <a:pt x="1560" y="1941"/>
                    </a:cubicBezTo>
                    <a:lnTo>
                      <a:pt x="1561" y="1941"/>
                    </a:lnTo>
                    <a:cubicBezTo>
                      <a:pt x="1772" y="1941"/>
                      <a:pt x="1950" y="1869"/>
                      <a:pt x="2067" y="1730"/>
                    </a:cubicBezTo>
                    <a:cubicBezTo>
                      <a:pt x="2208" y="1565"/>
                      <a:pt x="2243" y="1330"/>
                      <a:pt x="2164" y="1065"/>
                    </a:cubicBezTo>
                    <a:cubicBezTo>
                      <a:pt x="2089" y="817"/>
                      <a:pt x="1921" y="569"/>
                      <a:pt x="1687" y="370"/>
                    </a:cubicBezTo>
                    <a:cubicBezTo>
                      <a:pt x="1403" y="127"/>
                      <a:pt x="1073"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3"/>
              <p:cNvSpPr/>
              <p:nvPr/>
            </p:nvSpPr>
            <p:spPr>
              <a:xfrm>
                <a:off x="2991800" y="3779688"/>
                <a:ext cx="43625" cy="35825"/>
              </a:xfrm>
              <a:custGeom>
                <a:avLst/>
                <a:gdLst/>
                <a:ahLst/>
                <a:cxnLst/>
                <a:rect l="l" t="t" r="r" b="b"/>
                <a:pathLst>
                  <a:path w="1745" h="1433" extrusionOk="0">
                    <a:moveTo>
                      <a:pt x="563" y="1"/>
                    </a:moveTo>
                    <a:cubicBezTo>
                      <a:pt x="416" y="1"/>
                      <a:pt x="289" y="48"/>
                      <a:pt x="205" y="146"/>
                    </a:cubicBezTo>
                    <a:cubicBezTo>
                      <a:pt x="1" y="384"/>
                      <a:pt x="136" y="834"/>
                      <a:pt x="505" y="1149"/>
                    </a:cubicBezTo>
                    <a:cubicBezTo>
                      <a:pt x="722" y="1334"/>
                      <a:pt x="972" y="1432"/>
                      <a:pt x="1183" y="1432"/>
                    </a:cubicBezTo>
                    <a:cubicBezTo>
                      <a:pt x="1330" y="1432"/>
                      <a:pt x="1458" y="1385"/>
                      <a:pt x="1541" y="1286"/>
                    </a:cubicBezTo>
                    <a:cubicBezTo>
                      <a:pt x="1745" y="1048"/>
                      <a:pt x="1611" y="600"/>
                      <a:pt x="1242" y="284"/>
                    </a:cubicBezTo>
                    <a:cubicBezTo>
                      <a:pt x="1025" y="99"/>
                      <a:pt x="774" y="1"/>
                      <a:pt x="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3"/>
              <p:cNvSpPr/>
              <p:nvPr/>
            </p:nvSpPr>
            <p:spPr>
              <a:xfrm>
                <a:off x="2989325" y="3777538"/>
                <a:ext cx="48575" cy="40125"/>
              </a:xfrm>
              <a:custGeom>
                <a:avLst/>
                <a:gdLst/>
                <a:ahLst/>
                <a:cxnLst/>
                <a:rect l="l" t="t" r="r" b="b"/>
                <a:pathLst>
                  <a:path w="1943" h="1605" extrusionOk="0">
                    <a:moveTo>
                      <a:pt x="661" y="173"/>
                    </a:moveTo>
                    <a:cubicBezTo>
                      <a:pt x="851" y="173"/>
                      <a:pt x="1086" y="264"/>
                      <a:pt x="1285" y="435"/>
                    </a:cubicBezTo>
                    <a:cubicBezTo>
                      <a:pt x="1613" y="715"/>
                      <a:pt x="1745" y="1118"/>
                      <a:pt x="1575" y="1317"/>
                    </a:cubicBezTo>
                    <a:cubicBezTo>
                      <a:pt x="1509" y="1395"/>
                      <a:pt x="1405" y="1432"/>
                      <a:pt x="1283" y="1432"/>
                    </a:cubicBezTo>
                    <a:cubicBezTo>
                      <a:pt x="1093" y="1432"/>
                      <a:pt x="858" y="1341"/>
                      <a:pt x="658" y="1170"/>
                    </a:cubicBezTo>
                    <a:cubicBezTo>
                      <a:pt x="332" y="891"/>
                      <a:pt x="198" y="487"/>
                      <a:pt x="368" y="287"/>
                    </a:cubicBezTo>
                    <a:cubicBezTo>
                      <a:pt x="435" y="209"/>
                      <a:pt x="540" y="173"/>
                      <a:pt x="661" y="173"/>
                    </a:cubicBezTo>
                    <a:close/>
                    <a:moveTo>
                      <a:pt x="665" y="0"/>
                    </a:moveTo>
                    <a:cubicBezTo>
                      <a:pt x="493" y="0"/>
                      <a:pt x="341" y="58"/>
                      <a:pt x="239" y="177"/>
                    </a:cubicBezTo>
                    <a:cubicBezTo>
                      <a:pt x="1" y="455"/>
                      <a:pt x="137" y="948"/>
                      <a:pt x="547" y="1299"/>
                    </a:cubicBezTo>
                    <a:cubicBezTo>
                      <a:pt x="784" y="1501"/>
                      <a:pt x="1051" y="1604"/>
                      <a:pt x="1281" y="1604"/>
                    </a:cubicBezTo>
                    <a:cubicBezTo>
                      <a:pt x="1452" y="1604"/>
                      <a:pt x="1604" y="1547"/>
                      <a:pt x="1706" y="1428"/>
                    </a:cubicBezTo>
                    <a:cubicBezTo>
                      <a:pt x="1943" y="1149"/>
                      <a:pt x="1807" y="655"/>
                      <a:pt x="1396" y="305"/>
                    </a:cubicBezTo>
                    <a:cubicBezTo>
                      <a:pt x="1161" y="104"/>
                      <a:pt x="895" y="0"/>
                      <a:pt x="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3"/>
              <p:cNvSpPr/>
              <p:nvPr/>
            </p:nvSpPr>
            <p:spPr>
              <a:xfrm>
                <a:off x="3040800" y="3679813"/>
                <a:ext cx="44050" cy="17675"/>
              </a:xfrm>
              <a:custGeom>
                <a:avLst/>
                <a:gdLst/>
                <a:ahLst/>
                <a:cxnLst/>
                <a:rect l="l" t="t" r="r" b="b"/>
                <a:pathLst>
                  <a:path w="1762" h="707" extrusionOk="0">
                    <a:moveTo>
                      <a:pt x="96" y="1"/>
                    </a:moveTo>
                    <a:cubicBezTo>
                      <a:pt x="61" y="1"/>
                      <a:pt x="28" y="23"/>
                      <a:pt x="16" y="59"/>
                    </a:cubicBezTo>
                    <a:cubicBezTo>
                      <a:pt x="0" y="103"/>
                      <a:pt x="23" y="151"/>
                      <a:pt x="69" y="166"/>
                    </a:cubicBezTo>
                    <a:lnTo>
                      <a:pt x="1638" y="702"/>
                    </a:lnTo>
                    <a:cubicBezTo>
                      <a:pt x="1648" y="705"/>
                      <a:pt x="1657" y="707"/>
                      <a:pt x="1666" y="707"/>
                    </a:cubicBezTo>
                    <a:cubicBezTo>
                      <a:pt x="1702" y="707"/>
                      <a:pt x="1734" y="684"/>
                      <a:pt x="1748" y="649"/>
                    </a:cubicBezTo>
                    <a:cubicBezTo>
                      <a:pt x="1761" y="604"/>
                      <a:pt x="1739" y="555"/>
                      <a:pt x="1695" y="540"/>
                    </a:cubicBezTo>
                    <a:lnTo>
                      <a:pt x="123" y="5"/>
                    </a:lnTo>
                    <a:cubicBezTo>
                      <a:pt x="114"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3"/>
              <p:cNvSpPr/>
              <p:nvPr/>
            </p:nvSpPr>
            <p:spPr>
              <a:xfrm>
                <a:off x="3053975" y="3668488"/>
                <a:ext cx="16750" cy="17700"/>
              </a:xfrm>
              <a:custGeom>
                <a:avLst/>
                <a:gdLst/>
                <a:ahLst/>
                <a:cxnLst/>
                <a:rect l="l" t="t" r="r" b="b"/>
                <a:pathLst>
                  <a:path w="670" h="708" extrusionOk="0">
                    <a:moveTo>
                      <a:pt x="576" y="1"/>
                    </a:moveTo>
                    <a:cubicBezTo>
                      <a:pt x="552" y="1"/>
                      <a:pt x="529" y="10"/>
                      <a:pt x="512" y="29"/>
                    </a:cubicBezTo>
                    <a:lnTo>
                      <a:pt x="32" y="565"/>
                    </a:lnTo>
                    <a:cubicBezTo>
                      <a:pt x="0" y="600"/>
                      <a:pt x="3" y="654"/>
                      <a:pt x="38" y="686"/>
                    </a:cubicBezTo>
                    <a:cubicBezTo>
                      <a:pt x="55" y="700"/>
                      <a:pt x="75" y="707"/>
                      <a:pt x="96" y="707"/>
                    </a:cubicBezTo>
                    <a:cubicBezTo>
                      <a:pt x="119" y="707"/>
                      <a:pt x="141" y="697"/>
                      <a:pt x="160" y="679"/>
                    </a:cubicBezTo>
                    <a:lnTo>
                      <a:pt x="639" y="143"/>
                    </a:lnTo>
                    <a:cubicBezTo>
                      <a:pt x="670" y="108"/>
                      <a:pt x="668" y="53"/>
                      <a:pt x="632" y="23"/>
                    </a:cubicBezTo>
                    <a:cubicBezTo>
                      <a:pt x="616" y="8"/>
                      <a:pt x="596"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3"/>
              <p:cNvSpPr/>
              <p:nvPr/>
            </p:nvSpPr>
            <p:spPr>
              <a:xfrm>
                <a:off x="3016375" y="3697813"/>
                <a:ext cx="44025" cy="31650"/>
              </a:xfrm>
              <a:custGeom>
                <a:avLst/>
                <a:gdLst/>
                <a:ahLst/>
                <a:cxnLst/>
                <a:rect l="l" t="t" r="r" b="b"/>
                <a:pathLst>
                  <a:path w="1761" h="1266" extrusionOk="0">
                    <a:moveTo>
                      <a:pt x="870" y="0"/>
                    </a:moveTo>
                    <a:cubicBezTo>
                      <a:pt x="283" y="0"/>
                      <a:pt x="0" y="924"/>
                      <a:pt x="800" y="1204"/>
                    </a:cubicBezTo>
                    <a:cubicBezTo>
                      <a:pt x="919" y="1246"/>
                      <a:pt x="1030" y="1265"/>
                      <a:pt x="1131" y="1265"/>
                    </a:cubicBezTo>
                    <a:cubicBezTo>
                      <a:pt x="1301" y="1265"/>
                      <a:pt x="1442" y="1211"/>
                      <a:pt x="1539" y="1122"/>
                    </a:cubicBezTo>
                    <a:cubicBezTo>
                      <a:pt x="1758" y="927"/>
                      <a:pt x="1761" y="559"/>
                      <a:pt x="1401" y="237"/>
                    </a:cubicBezTo>
                    <a:cubicBezTo>
                      <a:pt x="1212" y="69"/>
                      <a:pt x="1030" y="0"/>
                      <a:pt x="870"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3"/>
              <p:cNvSpPr/>
              <p:nvPr/>
            </p:nvSpPr>
            <p:spPr>
              <a:xfrm>
                <a:off x="2979550" y="3691663"/>
                <a:ext cx="29725" cy="28750"/>
              </a:xfrm>
              <a:custGeom>
                <a:avLst/>
                <a:gdLst/>
                <a:ahLst/>
                <a:cxnLst/>
                <a:rect l="l" t="t" r="r" b="b"/>
                <a:pathLst>
                  <a:path w="1189" h="1150" extrusionOk="0">
                    <a:moveTo>
                      <a:pt x="655" y="0"/>
                    </a:moveTo>
                    <a:cubicBezTo>
                      <a:pt x="327" y="0"/>
                      <a:pt x="1" y="349"/>
                      <a:pt x="260" y="805"/>
                    </a:cubicBezTo>
                    <a:cubicBezTo>
                      <a:pt x="393" y="1040"/>
                      <a:pt x="580" y="1150"/>
                      <a:pt x="748" y="1150"/>
                    </a:cubicBezTo>
                    <a:cubicBezTo>
                      <a:pt x="750" y="1150"/>
                      <a:pt x="752" y="1150"/>
                      <a:pt x="755" y="1150"/>
                    </a:cubicBezTo>
                    <a:cubicBezTo>
                      <a:pt x="992" y="1145"/>
                      <a:pt x="1189" y="922"/>
                      <a:pt x="1140" y="535"/>
                    </a:cubicBezTo>
                    <a:cubicBezTo>
                      <a:pt x="1092" y="155"/>
                      <a:pt x="873" y="0"/>
                      <a:pt x="655"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3"/>
              <p:cNvSpPr/>
              <p:nvPr/>
            </p:nvSpPr>
            <p:spPr>
              <a:xfrm>
                <a:off x="2981900" y="3512188"/>
                <a:ext cx="21125" cy="17600"/>
              </a:xfrm>
              <a:custGeom>
                <a:avLst/>
                <a:gdLst/>
                <a:ahLst/>
                <a:cxnLst/>
                <a:rect l="l" t="t" r="r" b="b"/>
                <a:pathLst>
                  <a:path w="845" h="704" extrusionOk="0">
                    <a:moveTo>
                      <a:pt x="269" y="1"/>
                    </a:moveTo>
                    <a:cubicBezTo>
                      <a:pt x="39" y="1"/>
                      <a:pt x="1" y="367"/>
                      <a:pt x="380" y="605"/>
                    </a:cubicBezTo>
                    <a:cubicBezTo>
                      <a:pt x="488" y="673"/>
                      <a:pt x="580" y="703"/>
                      <a:pt x="650" y="703"/>
                    </a:cubicBezTo>
                    <a:cubicBezTo>
                      <a:pt x="689" y="703"/>
                      <a:pt x="722" y="694"/>
                      <a:pt x="747" y="677"/>
                    </a:cubicBezTo>
                    <a:cubicBezTo>
                      <a:pt x="844" y="612"/>
                      <a:pt x="826" y="430"/>
                      <a:pt x="627" y="214"/>
                    </a:cubicBezTo>
                    <a:cubicBezTo>
                      <a:pt x="486" y="61"/>
                      <a:pt x="362" y="1"/>
                      <a:pt x="269"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3"/>
              <p:cNvSpPr/>
              <p:nvPr/>
            </p:nvSpPr>
            <p:spPr>
              <a:xfrm>
                <a:off x="3020725" y="3540013"/>
                <a:ext cx="10675" cy="8900"/>
              </a:xfrm>
              <a:custGeom>
                <a:avLst/>
                <a:gdLst/>
                <a:ahLst/>
                <a:cxnLst/>
                <a:rect l="l" t="t" r="r" b="b"/>
                <a:pathLst>
                  <a:path w="427" h="356" extrusionOk="0">
                    <a:moveTo>
                      <a:pt x="136" y="1"/>
                    </a:moveTo>
                    <a:cubicBezTo>
                      <a:pt x="20" y="1"/>
                      <a:pt x="0" y="186"/>
                      <a:pt x="192" y="307"/>
                    </a:cubicBezTo>
                    <a:cubicBezTo>
                      <a:pt x="246" y="341"/>
                      <a:pt x="293" y="356"/>
                      <a:pt x="329" y="356"/>
                    </a:cubicBezTo>
                    <a:cubicBezTo>
                      <a:pt x="348" y="356"/>
                      <a:pt x="364" y="351"/>
                      <a:pt x="377" y="343"/>
                    </a:cubicBezTo>
                    <a:lnTo>
                      <a:pt x="378" y="343"/>
                    </a:lnTo>
                    <a:cubicBezTo>
                      <a:pt x="427" y="310"/>
                      <a:pt x="418" y="217"/>
                      <a:pt x="318" y="108"/>
                    </a:cubicBezTo>
                    <a:cubicBezTo>
                      <a:pt x="246" y="31"/>
                      <a:pt x="183" y="1"/>
                      <a:pt x="13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3"/>
              <p:cNvSpPr/>
              <p:nvPr/>
            </p:nvSpPr>
            <p:spPr>
              <a:xfrm>
                <a:off x="3000955" y="3555463"/>
                <a:ext cx="13500" cy="6325"/>
              </a:xfrm>
              <a:custGeom>
                <a:avLst/>
                <a:gdLst/>
                <a:ahLst/>
                <a:cxnLst/>
                <a:rect l="l" t="t" r="r" b="b"/>
                <a:pathLst>
                  <a:path w="540" h="253" extrusionOk="0">
                    <a:moveTo>
                      <a:pt x="224" y="1"/>
                    </a:moveTo>
                    <a:cubicBezTo>
                      <a:pt x="0" y="1"/>
                      <a:pt x="61" y="252"/>
                      <a:pt x="339" y="252"/>
                    </a:cubicBezTo>
                    <a:cubicBezTo>
                      <a:pt x="438" y="252"/>
                      <a:pt x="497" y="223"/>
                      <a:pt x="516" y="184"/>
                    </a:cubicBezTo>
                    <a:cubicBezTo>
                      <a:pt x="540" y="129"/>
                      <a:pt x="482" y="56"/>
                      <a:pt x="339" y="18"/>
                    </a:cubicBezTo>
                    <a:cubicBezTo>
                      <a:pt x="295" y="6"/>
                      <a:pt x="256" y="1"/>
                      <a:pt x="224"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3"/>
              <p:cNvSpPr/>
              <p:nvPr/>
            </p:nvSpPr>
            <p:spPr>
              <a:xfrm>
                <a:off x="2559650" y="3465563"/>
                <a:ext cx="322900" cy="396650"/>
              </a:xfrm>
              <a:custGeom>
                <a:avLst/>
                <a:gdLst/>
                <a:ahLst/>
                <a:cxnLst/>
                <a:rect l="l" t="t" r="r" b="b"/>
                <a:pathLst>
                  <a:path w="12916" h="15866" extrusionOk="0">
                    <a:moveTo>
                      <a:pt x="8775" y="1"/>
                    </a:moveTo>
                    <a:cubicBezTo>
                      <a:pt x="8703" y="1"/>
                      <a:pt x="8629" y="22"/>
                      <a:pt x="8562" y="68"/>
                    </a:cubicBezTo>
                    <a:cubicBezTo>
                      <a:pt x="6745" y="1302"/>
                      <a:pt x="1190" y="5330"/>
                      <a:pt x="586" y="8793"/>
                    </a:cubicBezTo>
                    <a:cubicBezTo>
                      <a:pt x="1" y="12142"/>
                      <a:pt x="2371" y="12805"/>
                      <a:pt x="3989" y="12805"/>
                    </a:cubicBezTo>
                    <a:cubicBezTo>
                      <a:pt x="4374" y="12805"/>
                      <a:pt x="4717" y="12768"/>
                      <a:pt x="4967" y="12720"/>
                    </a:cubicBezTo>
                    <a:cubicBezTo>
                      <a:pt x="5013" y="12711"/>
                      <a:pt x="5061" y="12707"/>
                      <a:pt x="5111" y="12707"/>
                    </a:cubicBezTo>
                    <a:cubicBezTo>
                      <a:pt x="6464" y="12707"/>
                      <a:pt x="9096" y="15866"/>
                      <a:pt x="9096" y="15866"/>
                    </a:cubicBezTo>
                    <a:cubicBezTo>
                      <a:pt x="9096" y="15866"/>
                      <a:pt x="12916" y="13991"/>
                      <a:pt x="11638" y="11472"/>
                    </a:cubicBezTo>
                    <a:cubicBezTo>
                      <a:pt x="11638" y="11472"/>
                      <a:pt x="10169" y="8413"/>
                      <a:pt x="6906" y="8413"/>
                    </a:cubicBezTo>
                    <a:cubicBezTo>
                      <a:pt x="6400" y="8413"/>
                      <a:pt x="5851" y="8486"/>
                      <a:pt x="5258" y="8656"/>
                    </a:cubicBezTo>
                    <a:lnTo>
                      <a:pt x="8814" y="702"/>
                    </a:lnTo>
                    <a:lnTo>
                      <a:pt x="9157" y="373"/>
                    </a:lnTo>
                    <a:cubicBezTo>
                      <a:pt x="9149" y="153"/>
                      <a:pt x="8969" y="1"/>
                      <a:pt x="8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3"/>
              <p:cNvSpPr/>
              <p:nvPr/>
            </p:nvSpPr>
            <p:spPr>
              <a:xfrm>
                <a:off x="2559650" y="3578188"/>
                <a:ext cx="290450" cy="284025"/>
              </a:xfrm>
              <a:custGeom>
                <a:avLst/>
                <a:gdLst/>
                <a:ahLst/>
                <a:cxnLst/>
                <a:rect l="l" t="t" r="r" b="b"/>
                <a:pathLst>
                  <a:path w="11618" h="11361" extrusionOk="0">
                    <a:moveTo>
                      <a:pt x="3203" y="0"/>
                    </a:moveTo>
                    <a:cubicBezTo>
                      <a:pt x="1900" y="1373"/>
                      <a:pt x="832" y="2877"/>
                      <a:pt x="586" y="4288"/>
                    </a:cubicBezTo>
                    <a:cubicBezTo>
                      <a:pt x="1" y="7637"/>
                      <a:pt x="2371" y="8300"/>
                      <a:pt x="3989" y="8300"/>
                    </a:cubicBezTo>
                    <a:cubicBezTo>
                      <a:pt x="4374" y="8300"/>
                      <a:pt x="4717" y="8263"/>
                      <a:pt x="4967" y="8215"/>
                    </a:cubicBezTo>
                    <a:cubicBezTo>
                      <a:pt x="5013" y="8206"/>
                      <a:pt x="5061" y="8202"/>
                      <a:pt x="5111" y="8202"/>
                    </a:cubicBezTo>
                    <a:cubicBezTo>
                      <a:pt x="6464" y="8202"/>
                      <a:pt x="9096" y="11361"/>
                      <a:pt x="9096" y="11361"/>
                    </a:cubicBezTo>
                    <a:cubicBezTo>
                      <a:pt x="9096" y="11361"/>
                      <a:pt x="10909" y="10471"/>
                      <a:pt x="11618" y="9094"/>
                    </a:cubicBezTo>
                    <a:lnTo>
                      <a:pt x="11618" y="9094"/>
                    </a:lnTo>
                    <a:cubicBezTo>
                      <a:pt x="10938" y="9656"/>
                      <a:pt x="10276" y="9981"/>
                      <a:pt x="10276" y="9981"/>
                    </a:cubicBezTo>
                    <a:cubicBezTo>
                      <a:pt x="10276" y="9981"/>
                      <a:pt x="7644" y="6822"/>
                      <a:pt x="6291" y="6822"/>
                    </a:cubicBezTo>
                    <a:cubicBezTo>
                      <a:pt x="6242" y="6822"/>
                      <a:pt x="6194" y="6826"/>
                      <a:pt x="6148" y="6835"/>
                    </a:cubicBezTo>
                    <a:cubicBezTo>
                      <a:pt x="5898" y="6883"/>
                      <a:pt x="5555" y="6920"/>
                      <a:pt x="5170" y="6920"/>
                    </a:cubicBezTo>
                    <a:cubicBezTo>
                      <a:pt x="3551" y="6920"/>
                      <a:pt x="1180" y="6258"/>
                      <a:pt x="1765" y="2909"/>
                    </a:cubicBezTo>
                    <a:cubicBezTo>
                      <a:pt x="1931" y="1959"/>
                      <a:pt x="2471" y="966"/>
                      <a:pt x="3203"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3"/>
              <p:cNvSpPr/>
              <p:nvPr/>
            </p:nvSpPr>
            <p:spPr>
              <a:xfrm>
                <a:off x="2566075" y="3465088"/>
                <a:ext cx="295225" cy="399250"/>
              </a:xfrm>
              <a:custGeom>
                <a:avLst/>
                <a:gdLst/>
                <a:ahLst/>
                <a:cxnLst/>
                <a:rect l="l" t="t" r="r" b="b"/>
                <a:pathLst>
                  <a:path w="11809" h="15970" extrusionOk="0">
                    <a:moveTo>
                      <a:pt x="8304" y="1"/>
                    </a:moveTo>
                    <a:cubicBezTo>
                      <a:pt x="8288" y="1"/>
                      <a:pt x="8271" y="6"/>
                      <a:pt x="8256" y="16"/>
                    </a:cubicBezTo>
                    <a:cubicBezTo>
                      <a:pt x="6532" y="1189"/>
                      <a:pt x="857" y="5288"/>
                      <a:pt x="245" y="8798"/>
                    </a:cubicBezTo>
                    <a:cubicBezTo>
                      <a:pt x="1" y="10196"/>
                      <a:pt x="242" y="11265"/>
                      <a:pt x="963" y="11974"/>
                    </a:cubicBezTo>
                    <a:cubicBezTo>
                      <a:pt x="1705" y="12702"/>
                      <a:pt x="2818" y="12911"/>
                      <a:pt x="3726" y="12911"/>
                    </a:cubicBezTo>
                    <a:cubicBezTo>
                      <a:pt x="4111" y="12911"/>
                      <a:pt x="4459" y="12874"/>
                      <a:pt x="4727" y="12822"/>
                    </a:cubicBezTo>
                    <a:cubicBezTo>
                      <a:pt x="4768" y="12815"/>
                      <a:pt x="4812" y="12811"/>
                      <a:pt x="4857" y="12811"/>
                    </a:cubicBezTo>
                    <a:cubicBezTo>
                      <a:pt x="6148" y="12811"/>
                      <a:pt x="8746" y="15907"/>
                      <a:pt x="8774" y="15939"/>
                    </a:cubicBezTo>
                    <a:cubicBezTo>
                      <a:pt x="8789" y="15959"/>
                      <a:pt x="8813" y="15970"/>
                      <a:pt x="8839" y="15970"/>
                    </a:cubicBezTo>
                    <a:cubicBezTo>
                      <a:pt x="8851" y="15970"/>
                      <a:pt x="8865" y="15968"/>
                      <a:pt x="8877" y="15962"/>
                    </a:cubicBezTo>
                    <a:cubicBezTo>
                      <a:pt x="8967" y="15918"/>
                      <a:pt x="11069" y="14870"/>
                      <a:pt x="11607" y="13263"/>
                    </a:cubicBezTo>
                    <a:cubicBezTo>
                      <a:pt x="11809" y="12655"/>
                      <a:pt x="11759" y="12047"/>
                      <a:pt x="11458" y="11455"/>
                    </a:cubicBezTo>
                    <a:cubicBezTo>
                      <a:pt x="11441" y="11420"/>
                      <a:pt x="9921" y="8349"/>
                      <a:pt x="6634" y="8349"/>
                    </a:cubicBezTo>
                    <a:cubicBezTo>
                      <a:pt x="6174" y="8349"/>
                      <a:pt x="5680" y="8409"/>
                      <a:pt x="5150" y="8546"/>
                    </a:cubicBezTo>
                    <a:lnTo>
                      <a:pt x="8326" y="1227"/>
                    </a:lnTo>
                    <a:cubicBezTo>
                      <a:pt x="8344" y="1183"/>
                      <a:pt x="8325" y="1134"/>
                      <a:pt x="8282" y="1115"/>
                    </a:cubicBezTo>
                    <a:cubicBezTo>
                      <a:pt x="8271" y="1110"/>
                      <a:pt x="8259" y="1108"/>
                      <a:pt x="8248" y="1108"/>
                    </a:cubicBezTo>
                    <a:cubicBezTo>
                      <a:pt x="8215" y="1108"/>
                      <a:pt x="8183" y="1127"/>
                      <a:pt x="8170" y="1159"/>
                    </a:cubicBezTo>
                    <a:lnTo>
                      <a:pt x="4924" y="8642"/>
                    </a:lnTo>
                    <a:cubicBezTo>
                      <a:pt x="4910" y="8672"/>
                      <a:pt x="4916" y="8707"/>
                      <a:pt x="4938" y="8731"/>
                    </a:cubicBezTo>
                    <a:cubicBezTo>
                      <a:pt x="4953" y="8750"/>
                      <a:pt x="4977" y="8760"/>
                      <a:pt x="5001" y="8760"/>
                    </a:cubicBezTo>
                    <a:cubicBezTo>
                      <a:pt x="5009" y="8760"/>
                      <a:pt x="5016" y="8759"/>
                      <a:pt x="5024" y="8757"/>
                    </a:cubicBezTo>
                    <a:cubicBezTo>
                      <a:pt x="5601" y="8592"/>
                      <a:pt x="6137" y="8520"/>
                      <a:pt x="6631" y="8520"/>
                    </a:cubicBezTo>
                    <a:cubicBezTo>
                      <a:pt x="9816" y="8520"/>
                      <a:pt x="11288" y="11495"/>
                      <a:pt x="11306" y="11531"/>
                    </a:cubicBezTo>
                    <a:cubicBezTo>
                      <a:pt x="11586" y="12082"/>
                      <a:pt x="11633" y="12646"/>
                      <a:pt x="11444" y="13208"/>
                    </a:cubicBezTo>
                    <a:cubicBezTo>
                      <a:pt x="10978" y="14603"/>
                      <a:pt x="9207" y="15595"/>
                      <a:pt x="8860" y="15778"/>
                    </a:cubicBezTo>
                    <a:cubicBezTo>
                      <a:pt x="8497" y="15350"/>
                      <a:pt x="6149" y="12641"/>
                      <a:pt x="4850" y="12641"/>
                    </a:cubicBezTo>
                    <a:cubicBezTo>
                      <a:pt x="4796" y="12641"/>
                      <a:pt x="4744" y="12646"/>
                      <a:pt x="4695" y="12655"/>
                    </a:cubicBezTo>
                    <a:cubicBezTo>
                      <a:pt x="4434" y="12706"/>
                      <a:pt x="4094" y="12742"/>
                      <a:pt x="3719" y="12742"/>
                    </a:cubicBezTo>
                    <a:cubicBezTo>
                      <a:pt x="2848" y="12742"/>
                      <a:pt x="1787" y="12544"/>
                      <a:pt x="1083" y="11852"/>
                    </a:cubicBezTo>
                    <a:cubicBezTo>
                      <a:pt x="404" y="11184"/>
                      <a:pt x="178" y="10167"/>
                      <a:pt x="412" y="8827"/>
                    </a:cubicBezTo>
                    <a:cubicBezTo>
                      <a:pt x="1013" y="5382"/>
                      <a:pt x="6642" y="1320"/>
                      <a:pt x="8352" y="157"/>
                    </a:cubicBezTo>
                    <a:cubicBezTo>
                      <a:pt x="8391" y="131"/>
                      <a:pt x="8402" y="78"/>
                      <a:pt x="8375" y="38"/>
                    </a:cubicBezTo>
                    <a:cubicBezTo>
                      <a:pt x="8358" y="14"/>
                      <a:pt x="8331" y="1"/>
                      <a:pt x="8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3"/>
              <p:cNvSpPr/>
              <p:nvPr/>
            </p:nvSpPr>
            <p:spPr>
              <a:xfrm>
                <a:off x="2771750" y="3817263"/>
                <a:ext cx="54000" cy="44325"/>
              </a:xfrm>
              <a:custGeom>
                <a:avLst/>
                <a:gdLst/>
                <a:ahLst/>
                <a:cxnLst/>
                <a:rect l="l" t="t" r="r" b="b"/>
                <a:pathLst>
                  <a:path w="2160" h="1773" extrusionOk="0">
                    <a:moveTo>
                      <a:pt x="1464" y="1"/>
                    </a:moveTo>
                    <a:cubicBezTo>
                      <a:pt x="1203" y="1"/>
                      <a:pt x="892" y="122"/>
                      <a:pt x="623" y="351"/>
                    </a:cubicBezTo>
                    <a:cubicBezTo>
                      <a:pt x="166" y="741"/>
                      <a:pt x="0" y="1297"/>
                      <a:pt x="252" y="1593"/>
                    </a:cubicBezTo>
                    <a:cubicBezTo>
                      <a:pt x="356" y="1714"/>
                      <a:pt x="514" y="1773"/>
                      <a:pt x="696" y="1773"/>
                    </a:cubicBezTo>
                    <a:cubicBezTo>
                      <a:pt x="957" y="1773"/>
                      <a:pt x="1267" y="1651"/>
                      <a:pt x="1537" y="1421"/>
                    </a:cubicBezTo>
                    <a:cubicBezTo>
                      <a:pt x="1994" y="1032"/>
                      <a:pt x="2159" y="477"/>
                      <a:pt x="1907" y="181"/>
                    </a:cubicBezTo>
                    <a:cubicBezTo>
                      <a:pt x="1804" y="59"/>
                      <a:pt x="1646"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3"/>
              <p:cNvSpPr/>
              <p:nvPr/>
            </p:nvSpPr>
            <p:spPr>
              <a:xfrm>
                <a:off x="2769400" y="3815113"/>
                <a:ext cx="56075" cy="48625"/>
              </a:xfrm>
              <a:custGeom>
                <a:avLst/>
                <a:gdLst/>
                <a:ahLst/>
                <a:cxnLst/>
                <a:rect l="l" t="t" r="r" b="b"/>
                <a:pathLst>
                  <a:path w="2243" h="1945" extrusionOk="0">
                    <a:moveTo>
                      <a:pt x="1559" y="171"/>
                    </a:moveTo>
                    <a:cubicBezTo>
                      <a:pt x="1720" y="171"/>
                      <a:pt x="1852" y="223"/>
                      <a:pt x="1936" y="321"/>
                    </a:cubicBezTo>
                    <a:cubicBezTo>
                      <a:pt x="2039" y="443"/>
                      <a:pt x="2062" y="622"/>
                      <a:pt x="2000" y="827"/>
                    </a:cubicBezTo>
                    <a:cubicBezTo>
                      <a:pt x="1934" y="1047"/>
                      <a:pt x="1784" y="1266"/>
                      <a:pt x="1575" y="1443"/>
                    </a:cubicBezTo>
                    <a:cubicBezTo>
                      <a:pt x="1367" y="1621"/>
                      <a:pt x="1127" y="1736"/>
                      <a:pt x="901" y="1765"/>
                    </a:cubicBezTo>
                    <a:cubicBezTo>
                      <a:pt x="861" y="1770"/>
                      <a:pt x="823" y="1773"/>
                      <a:pt x="787" y="1773"/>
                    </a:cubicBezTo>
                    <a:cubicBezTo>
                      <a:pt x="626" y="1773"/>
                      <a:pt x="495" y="1721"/>
                      <a:pt x="412" y="1622"/>
                    </a:cubicBezTo>
                    <a:cubicBezTo>
                      <a:pt x="190" y="1364"/>
                      <a:pt x="352" y="862"/>
                      <a:pt x="773" y="502"/>
                    </a:cubicBezTo>
                    <a:cubicBezTo>
                      <a:pt x="981" y="324"/>
                      <a:pt x="1221" y="209"/>
                      <a:pt x="1447" y="179"/>
                    </a:cubicBezTo>
                    <a:cubicBezTo>
                      <a:pt x="1485" y="174"/>
                      <a:pt x="1523" y="171"/>
                      <a:pt x="1559" y="171"/>
                    </a:cubicBezTo>
                    <a:close/>
                    <a:moveTo>
                      <a:pt x="1559" y="1"/>
                    </a:moveTo>
                    <a:cubicBezTo>
                      <a:pt x="1516" y="1"/>
                      <a:pt x="1471" y="4"/>
                      <a:pt x="1424" y="10"/>
                    </a:cubicBezTo>
                    <a:cubicBezTo>
                      <a:pt x="1166" y="45"/>
                      <a:pt x="894" y="174"/>
                      <a:pt x="662" y="373"/>
                    </a:cubicBezTo>
                    <a:cubicBezTo>
                      <a:pt x="170" y="794"/>
                      <a:pt x="0" y="1404"/>
                      <a:pt x="281" y="1733"/>
                    </a:cubicBezTo>
                    <a:cubicBezTo>
                      <a:pt x="400" y="1871"/>
                      <a:pt x="576" y="1944"/>
                      <a:pt x="788" y="1944"/>
                    </a:cubicBezTo>
                    <a:cubicBezTo>
                      <a:pt x="832" y="1944"/>
                      <a:pt x="878" y="1941"/>
                      <a:pt x="923" y="1935"/>
                    </a:cubicBezTo>
                    <a:cubicBezTo>
                      <a:pt x="1181" y="1900"/>
                      <a:pt x="1453" y="1771"/>
                      <a:pt x="1687" y="1572"/>
                    </a:cubicBezTo>
                    <a:cubicBezTo>
                      <a:pt x="1919" y="1373"/>
                      <a:pt x="2089" y="1126"/>
                      <a:pt x="2164" y="877"/>
                    </a:cubicBezTo>
                    <a:cubicBezTo>
                      <a:pt x="2243" y="613"/>
                      <a:pt x="2208" y="378"/>
                      <a:pt x="2066" y="212"/>
                    </a:cubicBezTo>
                    <a:cubicBezTo>
                      <a:pt x="1948" y="74"/>
                      <a:pt x="1771" y="1"/>
                      <a:pt x="1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3"/>
              <p:cNvSpPr/>
              <p:nvPr/>
            </p:nvSpPr>
            <p:spPr>
              <a:xfrm>
                <a:off x="2745625" y="3800563"/>
                <a:ext cx="54000" cy="44325"/>
              </a:xfrm>
              <a:custGeom>
                <a:avLst/>
                <a:gdLst/>
                <a:ahLst/>
                <a:cxnLst/>
                <a:rect l="l" t="t" r="r" b="b"/>
                <a:pathLst>
                  <a:path w="2160" h="1773" extrusionOk="0">
                    <a:moveTo>
                      <a:pt x="1464" y="0"/>
                    </a:moveTo>
                    <a:cubicBezTo>
                      <a:pt x="1203" y="0"/>
                      <a:pt x="893" y="121"/>
                      <a:pt x="625" y="351"/>
                    </a:cubicBezTo>
                    <a:cubicBezTo>
                      <a:pt x="168" y="741"/>
                      <a:pt x="1" y="1297"/>
                      <a:pt x="254" y="1593"/>
                    </a:cubicBezTo>
                    <a:cubicBezTo>
                      <a:pt x="358" y="1714"/>
                      <a:pt x="515" y="1773"/>
                      <a:pt x="697" y="1773"/>
                    </a:cubicBezTo>
                    <a:cubicBezTo>
                      <a:pt x="958" y="1773"/>
                      <a:pt x="1269" y="1651"/>
                      <a:pt x="1537" y="1421"/>
                    </a:cubicBezTo>
                    <a:cubicBezTo>
                      <a:pt x="1994" y="1032"/>
                      <a:pt x="2160" y="475"/>
                      <a:pt x="1908" y="181"/>
                    </a:cubicBezTo>
                    <a:cubicBezTo>
                      <a:pt x="1804" y="59"/>
                      <a:pt x="1646" y="0"/>
                      <a:pt x="1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3"/>
              <p:cNvSpPr/>
              <p:nvPr/>
            </p:nvSpPr>
            <p:spPr>
              <a:xfrm>
                <a:off x="2745950" y="3798413"/>
                <a:ext cx="56075" cy="48625"/>
              </a:xfrm>
              <a:custGeom>
                <a:avLst/>
                <a:gdLst/>
                <a:ahLst/>
                <a:cxnLst/>
                <a:rect l="l" t="t" r="r" b="b"/>
                <a:pathLst>
                  <a:path w="2243" h="1945" extrusionOk="0">
                    <a:moveTo>
                      <a:pt x="1453" y="171"/>
                    </a:moveTo>
                    <a:cubicBezTo>
                      <a:pt x="1614" y="171"/>
                      <a:pt x="1746" y="223"/>
                      <a:pt x="1831" y="321"/>
                    </a:cubicBezTo>
                    <a:cubicBezTo>
                      <a:pt x="2051" y="581"/>
                      <a:pt x="1890" y="1083"/>
                      <a:pt x="1470" y="1443"/>
                    </a:cubicBezTo>
                    <a:cubicBezTo>
                      <a:pt x="1262" y="1621"/>
                      <a:pt x="1022" y="1736"/>
                      <a:pt x="796" y="1765"/>
                    </a:cubicBezTo>
                    <a:cubicBezTo>
                      <a:pt x="756" y="1770"/>
                      <a:pt x="718" y="1773"/>
                      <a:pt x="682" y="1773"/>
                    </a:cubicBezTo>
                    <a:cubicBezTo>
                      <a:pt x="520" y="1773"/>
                      <a:pt x="389" y="1721"/>
                      <a:pt x="305" y="1622"/>
                    </a:cubicBezTo>
                    <a:cubicBezTo>
                      <a:pt x="204" y="1502"/>
                      <a:pt x="181" y="1323"/>
                      <a:pt x="241" y="1117"/>
                    </a:cubicBezTo>
                    <a:cubicBezTo>
                      <a:pt x="307" y="898"/>
                      <a:pt x="459" y="680"/>
                      <a:pt x="667" y="502"/>
                    </a:cubicBezTo>
                    <a:cubicBezTo>
                      <a:pt x="876" y="324"/>
                      <a:pt x="1114" y="209"/>
                      <a:pt x="1341" y="179"/>
                    </a:cubicBezTo>
                    <a:cubicBezTo>
                      <a:pt x="1380" y="174"/>
                      <a:pt x="1416" y="171"/>
                      <a:pt x="1453" y="171"/>
                    </a:cubicBezTo>
                    <a:close/>
                    <a:moveTo>
                      <a:pt x="1454" y="1"/>
                    </a:moveTo>
                    <a:cubicBezTo>
                      <a:pt x="1411" y="1"/>
                      <a:pt x="1366" y="4"/>
                      <a:pt x="1319" y="10"/>
                    </a:cubicBezTo>
                    <a:cubicBezTo>
                      <a:pt x="1060" y="45"/>
                      <a:pt x="790" y="173"/>
                      <a:pt x="556" y="373"/>
                    </a:cubicBezTo>
                    <a:cubicBezTo>
                      <a:pt x="323" y="572"/>
                      <a:pt x="153" y="819"/>
                      <a:pt x="79" y="1068"/>
                    </a:cubicBezTo>
                    <a:cubicBezTo>
                      <a:pt x="0" y="1332"/>
                      <a:pt x="35" y="1568"/>
                      <a:pt x="176" y="1733"/>
                    </a:cubicBezTo>
                    <a:cubicBezTo>
                      <a:pt x="293" y="1871"/>
                      <a:pt x="471" y="1944"/>
                      <a:pt x="683" y="1944"/>
                    </a:cubicBezTo>
                    <a:cubicBezTo>
                      <a:pt x="726" y="1944"/>
                      <a:pt x="771" y="1941"/>
                      <a:pt x="817" y="1935"/>
                    </a:cubicBezTo>
                    <a:cubicBezTo>
                      <a:pt x="1076" y="1900"/>
                      <a:pt x="1347" y="1771"/>
                      <a:pt x="1580" y="1572"/>
                    </a:cubicBezTo>
                    <a:cubicBezTo>
                      <a:pt x="2072" y="1153"/>
                      <a:pt x="2242" y="542"/>
                      <a:pt x="1960" y="212"/>
                    </a:cubicBezTo>
                    <a:cubicBezTo>
                      <a:pt x="1843" y="74"/>
                      <a:pt x="1666" y="1"/>
                      <a:pt x="1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3"/>
              <p:cNvSpPr/>
              <p:nvPr/>
            </p:nvSpPr>
            <p:spPr>
              <a:xfrm>
                <a:off x="2719825" y="3784163"/>
                <a:ext cx="54000" cy="44325"/>
              </a:xfrm>
              <a:custGeom>
                <a:avLst/>
                <a:gdLst/>
                <a:ahLst/>
                <a:cxnLst/>
                <a:rect l="l" t="t" r="r" b="b"/>
                <a:pathLst>
                  <a:path w="2160" h="1773" extrusionOk="0">
                    <a:moveTo>
                      <a:pt x="1463" y="0"/>
                    </a:moveTo>
                    <a:cubicBezTo>
                      <a:pt x="1202" y="0"/>
                      <a:pt x="892" y="121"/>
                      <a:pt x="623" y="351"/>
                    </a:cubicBezTo>
                    <a:cubicBezTo>
                      <a:pt x="166" y="741"/>
                      <a:pt x="1" y="1297"/>
                      <a:pt x="253" y="1593"/>
                    </a:cubicBezTo>
                    <a:cubicBezTo>
                      <a:pt x="356" y="1714"/>
                      <a:pt x="514" y="1773"/>
                      <a:pt x="695" y="1773"/>
                    </a:cubicBezTo>
                    <a:cubicBezTo>
                      <a:pt x="957" y="1773"/>
                      <a:pt x="1267" y="1651"/>
                      <a:pt x="1537" y="1421"/>
                    </a:cubicBezTo>
                    <a:cubicBezTo>
                      <a:pt x="1994" y="1033"/>
                      <a:pt x="2159" y="477"/>
                      <a:pt x="1907" y="181"/>
                    </a:cubicBezTo>
                    <a:cubicBezTo>
                      <a:pt x="1803" y="59"/>
                      <a:pt x="1645"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3"/>
              <p:cNvSpPr/>
              <p:nvPr/>
            </p:nvSpPr>
            <p:spPr>
              <a:xfrm>
                <a:off x="2720100" y="3782038"/>
                <a:ext cx="56075" cy="48525"/>
              </a:xfrm>
              <a:custGeom>
                <a:avLst/>
                <a:gdLst/>
                <a:ahLst/>
                <a:cxnLst/>
                <a:rect l="l" t="t" r="r" b="b"/>
                <a:pathLst>
                  <a:path w="2243" h="1941" extrusionOk="0">
                    <a:moveTo>
                      <a:pt x="1453" y="170"/>
                    </a:moveTo>
                    <a:cubicBezTo>
                      <a:pt x="1616" y="170"/>
                      <a:pt x="1748" y="222"/>
                      <a:pt x="1831" y="321"/>
                    </a:cubicBezTo>
                    <a:cubicBezTo>
                      <a:pt x="2053" y="580"/>
                      <a:pt x="1890" y="1083"/>
                      <a:pt x="1470" y="1441"/>
                    </a:cubicBezTo>
                    <a:cubicBezTo>
                      <a:pt x="1216" y="1658"/>
                      <a:pt x="925" y="1774"/>
                      <a:pt x="685" y="1774"/>
                    </a:cubicBezTo>
                    <a:cubicBezTo>
                      <a:pt x="529" y="1774"/>
                      <a:pt x="395" y="1725"/>
                      <a:pt x="307" y="1622"/>
                    </a:cubicBezTo>
                    <a:cubicBezTo>
                      <a:pt x="204" y="1502"/>
                      <a:pt x="181" y="1323"/>
                      <a:pt x="243" y="1116"/>
                    </a:cubicBezTo>
                    <a:cubicBezTo>
                      <a:pt x="308" y="897"/>
                      <a:pt x="459" y="679"/>
                      <a:pt x="668" y="501"/>
                    </a:cubicBezTo>
                    <a:cubicBezTo>
                      <a:pt x="876" y="324"/>
                      <a:pt x="1116" y="208"/>
                      <a:pt x="1342" y="178"/>
                    </a:cubicBezTo>
                    <a:cubicBezTo>
                      <a:pt x="1380" y="173"/>
                      <a:pt x="1418" y="170"/>
                      <a:pt x="1453" y="170"/>
                    </a:cubicBezTo>
                    <a:close/>
                    <a:moveTo>
                      <a:pt x="1455" y="0"/>
                    </a:moveTo>
                    <a:cubicBezTo>
                      <a:pt x="1411" y="0"/>
                      <a:pt x="1366" y="3"/>
                      <a:pt x="1319" y="9"/>
                    </a:cubicBezTo>
                    <a:cubicBezTo>
                      <a:pt x="1061" y="44"/>
                      <a:pt x="790" y="172"/>
                      <a:pt x="557" y="371"/>
                    </a:cubicBezTo>
                    <a:cubicBezTo>
                      <a:pt x="324" y="571"/>
                      <a:pt x="154" y="819"/>
                      <a:pt x="79" y="1067"/>
                    </a:cubicBezTo>
                    <a:cubicBezTo>
                      <a:pt x="0" y="1332"/>
                      <a:pt x="35" y="1567"/>
                      <a:pt x="176" y="1732"/>
                    </a:cubicBezTo>
                    <a:cubicBezTo>
                      <a:pt x="296" y="1874"/>
                      <a:pt x="478" y="1940"/>
                      <a:pt x="685" y="1940"/>
                    </a:cubicBezTo>
                    <a:cubicBezTo>
                      <a:pt x="967" y="1940"/>
                      <a:pt x="1297" y="1814"/>
                      <a:pt x="1581" y="1571"/>
                    </a:cubicBezTo>
                    <a:cubicBezTo>
                      <a:pt x="2072" y="1152"/>
                      <a:pt x="2243" y="541"/>
                      <a:pt x="1960" y="210"/>
                    </a:cubicBezTo>
                    <a:cubicBezTo>
                      <a:pt x="1843" y="73"/>
                      <a:pt x="1668"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3"/>
              <p:cNvSpPr/>
              <p:nvPr/>
            </p:nvSpPr>
            <p:spPr>
              <a:xfrm>
                <a:off x="2698850" y="3779688"/>
                <a:ext cx="43625" cy="35825"/>
              </a:xfrm>
              <a:custGeom>
                <a:avLst/>
                <a:gdLst/>
                <a:ahLst/>
                <a:cxnLst/>
                <a:rect l="l" t="t" r="r" b="b"/>
                <a:pathLst>
                  <a:path w="1745" h="1433" extrusionOk="0">
                    <a:moveTo>
                      <a:pt x="1182" y="1"/>
                    </a:moveTo>
                    <a:cubicBezTo>
                      <a:pt x="971" y="1"/>
                      <a:pt x="720" y="99"/>
                      <a:pt x="503" y="284"/>
                    </a:cubicBezTo>
                    <a:cubicBezTo>
                      <a:pt x="134" y="600"/>
                      <a:pt x="0" y="1048"/>
                      <a:pt x="204" y="1286"/>
                    </a:cubicBezTo>
                    <a:cubicBezTo>
                      <a:pt x="288" y="1385"/>
                      <a:pt x="416" y="1432"/>
                      <a:pt x="563" y="1432"/>
                    </a:cubicBezTo>
                    <a:cubicBezTo>
                      <a:pt x="774" y="1432"/>
                      <a:pt x="1025" y="1334"/>
                      <a:pt x="1242" y="1149"/>
                    </a:cubicBezTo>
                    <a:cubicBezTo>
                      <a:pt x="1611" y="834"/>
                      <a:pt x="1744" y="384"/>
                      <a:pt x="1541" y="146"/>
                    </a:cubicBezTo>
                    <a:cubicBezTo>
                      <a:pt x="1457" y="48"/>
                      <a:pt x="1329"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3"/>
              <p:cNvSpPr/>
              <p:nvPr/>
            </p:nvSpPr>
            <p:spPr>
              <a:xfrm>
                <a:off x="2696375" y="3777538"/>
                <a:ext cx="46275" cy="40075"/>
              </a:xfrm>
              <a:custGeom>
                <a:avLst/>
                <a:gdLst/>
                <a:ahLst/>
                <a:cxnLst/>
                <a:rect l="l" t="t" r="r" b="b"/>
                <a:pathLst>
                  <a:path w="1851" h="1603" extrusionOk="0">
                    <a:moveTo>
                      <a:pt x="1283" y="173"/>
                    </a:moveTo>
                    <a:cubicBezTo>
                      <a:pt x="1405" y="173"/>
                      <a:pt x="1508" y="209"/>
                      <a:pt x="1575" y="287"/>
                    </a:cubicBezTo>
                    <a:lnTo>
                      <a:pt x="1575" y="288"/>
                    </a:lnTo>
                    <a:cubicBezTo>
                      <a:pt x="1654" y="381"/>
                      <a:pt x="1670" y="520"/>
                      <a:pt x="1623" y="680"/>
                    </a:cubicBezTo>
                    <a:cubicBezTo>
                      <a:pt x="1572" y="854"/>
                      <a:pt x="1452" y="1027"/>
                      <a:pt x="1285" y="1170"/>
                    </a:cubicBezTo>
                    <a:cubicBezTo>
                      <a:pt x="1119" y="1311"/>
                      <a:pt x="928" y="1402"/>
                      <a:pt x="749" y="1427"/>
                    </a:cubicBezTo>
                    <a:cubicBezTo>
                      <a:pt x="719" y="1430"/>
                      <a:pt x="690" y="1432"/>
                      <a:pt x="662" y="1432"/>
                    </a:cubicBezTo>
                    <a:cubicBezTo>
                      <a:pt x="535" y="1432"/>
                      <a:pt x="432" y="1393"/>
                      <a:pt x="368" y="1317"/>
                    </a:cubicBezTo>
                    <a:cubicBezTo>
                      <a:pt x="198" y="1118"/>
                      <a:pt x="330" y="715"/>
                      <a:pt x="658" y="435"/>
                    </a:cubicBezTo>
                    <a:cubicBezTo>
                      <a:pt x="857" y="264"/>
                      <a:pt x="1092" y="173"/>
                      <a:pt x="1283" y="173"/>
                    </a:cubicBezTo>
                    <a:close/>
                    <a:moveTo>
                      <a:pt x="1281" y="0"/>
                    </a:moveTo>
                    <a:cubicBezTo>
                      <a:pt x="1051" y="0"/>
                      <a:pt x="783" y="105"/>
                      <a:pt x="547" y="305"/>
                    </a:cubicBezTo>
                    <a:cubicBezTo>
                      <a:pt x="137" y="655"/>
                      <a:pt x="0" y="1149"/>
                      <a:pt x="239" y="1428"/>
                    </a:cubicBezTo>
                    <a:cubicBezTo>
                      <a:pt x="336" y="1542"/>
                      <a:pt x="483" y="1603"/>
                      <a:pt x="659" y="1603"/>
                    </a:cubicBezTo>
                    <a:cubicBezTo>
                      <a:pt x="696" y="1603"/>
                      <a:pt x="732" y="1601"/>
                      <a:pt x="772" y="1595"/>
                    </a:cubicBezTo>
                    <a:cubicBezTo>
                      <a:pt x="983" y="1568"/>
                      <a:pt x="1204" y="1462"/>
                      <a:pt x="1396" y="1299"/>
                    </a:cubicBezTo>
                    <a:cubicBezTo>
                      <a:pt x="1587" y="1137"/>
                      <a:pt x="1725" y="933"/>
                      <a:pt x="1786" y="728"/>
                    </a:cubicBezTo>
                    <a:cubicBezTo>
                      <a:pt x="1851" y="511"/>
                      <a:pt x="1822" y="315"/>
                      <a:pt x="1704" y="177"/>
                    </a:cubicBezTo>
                    <a:cubicBezTo>
                      <a:pt x="1603" y="58"/>
                      <a:pt x="1452" y="0"/>
                      <a:pt x="1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3"/>
              <p:cNvSpPr/>
              <p:nvPr/>
            </p:nvSpPr>
            <p:spPr>
              <a:xfrm>
                <a:off x="2649425" y="3679813"/>
                <a:ext cx="44100" cy="17675"/>
              </a:xfrm>
              <a:custGeom>
                <a:avLst/>
                <a:gdLst/>
                <a:ahLst/>
                <a:cxnLst/>
                <a:rect l="l" t="t" r="r" b="b"/>
                <a:pathLst>
                  <a:path w="1764" h="707" extrusionOk="0">
                    <a:moveTo>
                      <a:pt x="1667" y="1"/>
                    </a:moveTo>
                    <a:cubicBezTo>
                      <a:pt x="1657" y="1"/>
                      <a:pt x="1648" y="2"/>
                      <a:pt x="1639" y="5"/>
                    </a:cubicBezTo>
                    <a:lnTo>
                      <a:pt x="69" y="540"/>
                    </a:lnTo>
                    <a:cubicBezTo>
                      <a:pt x="23" y="555"/>
                      <a:pt x="0" y="604"/>
                      <a:pt x="16" y="649"/>
                    </a:cubicBezTo>
                    <a:cubicBezTo>
                      <a:pt x="28" y="684"/>
                      <a:pt x="61" y="707"/>
                      <a:pt x="96" y="707"/>
                    </a:cubicBezTo>
                    <a:cubicBezTo>
                      <a:pt x="105" y="707"/>
                      <a:pt x="114" y="704"/>
                      <a:pt x="123" y="702"/>
                    </a:cubicBezTo>
                    <a:lnTo>
                      <a:pt x="1695" y="166"/>
                    </a:lnTo>
                    <a:cubicBezTo>
                      <a:pt x="1739" y="151"/>
                      <a:pt x="1763" y="103"/>
                      <a:pt x="1748" y="59"/>
                    </a:cubicBezTo>
                    <a:cubicBezTo>
                      <a:pt x="1736" y="23"/>
                      <a:pt x="1702" y="1"/>
                      <a:pt x="1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3"/>
              <p:cNvSpPr/>
              <p:nvPr/>
            </p:nvSpPr>
            <p:spPr>
              <a:xfrm>
                <a:off x="2663550" y="3668488"/>
                <a:ext cx="16750" cy="17700"/>
              </a:xfrm>
              <a:custGeom>
                <a:avLst/>
                <a:gdLst/>
                <a:ahLst/>
                <a:cxnLst/>
                <a:rect l="l" t="t" r="r" b="b"/>
                <a:pathLst>
                  <a:path w="670" h="708" extrusionOk="0">
                    <a:moveTo>
                      <a:pt x="95" y="1"/>
                    </a:moveTo>
                    <a:cubicBezTo>
                      <a:pt x="75" y="1"/>
                      <a:pt x="54" y="8"/>
                      <a:pt x="38" y="23"/>
                    </a:cubicBezTo>
                    <a:cubicBezTo>
                      <a:pt x="3" y="53"/>
                      <a:pt x="0" y="108"/>
                      <a:pt x="31" y="143"/>
                    </a:cubicBezTo>
                    <a:lnTo>
                      <a:pt x="512" y="679"/>
                    </a:lnTo>
                    <a:cubicBezTo>
                      <a:pt x="529" y="697"/>
                      <a:pt x="551" y="707"/>
                      <a:pt x="576" y="707"/>
                    </a:cubicBezTo>
                    <a:cubicBezTo>
                      <a:pt x="595" y="707"/>
                      <a:pt x="615" y="700"/>
                      <a:pt x="632" y="686"/>
                    </a:cubicBezTo>
                    <a:cubicBezTo>
                      <a:pt x="667" y="654"/>
                      <a:pt x="670" y="601"/>
                      <a:pt x="638" y="565"/>
                    </a:cubicBezTo>
                    <a:lnTo>
                      <a:pt x="158" y="29"/>
                    </a:lnTo>
                    <a:cubicBezTo>
                      <a:pt x="141" y="10"/>
                      <a:pt x="118" y="1"/>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3"/>
              <p:cNvSpPr/>
              <p:nvPr/>
            </p:nvSpPr>
            <p:spPr>
              <a:xfrm>
                <a:off x="2673875" y="3697813"/>
                <a:ext cx="44025" cy="31650"/>
              </a:xfrm>
              <a:custGeom>
                <a:avLst/>
                <a:gdLst/>
                <a:ahLst/>
                <a:cxnLst/>
                <a:rect l="l" t="t" r="r" b="b"/>
                <a:pathLst>
                  <a:path w="1761" h="1266" extrusionOk="0">
                    <a:moveTo>
                      <a:pt x="892" y="0"/>
                    </a:moveTo>
                    <a:cubicBezTo>
                      <a:pt x="732" y="0"/>
                      <a:pt x="550" y="69"/>
                      <a:pt x="361" y="237"/>
                    </a:cubicBezTo>
                    <a:cubicBezTo>
                      <a:pt x="0" y="559"/>
                      <a:pt x="5" y="927"/>
                      <a:pt x="222" y="1122"/>
                    </a:cubicBezTo>
                    <a:cubicBezTo>
                      <a:pt x="319" y="1211"/>
                      <a:pt x="460" y="1265"/>
                      <a:pt x="631" y="1265"/>
                    </a:cubicBezTo>
                    <a:cubicBezTo>
                      <a:pt x="731" y="1265"/>
                      <a:pt x="843" y="1246"/>
                      <a:pt x="961" y="1204"/>
                    </a:cubicBezTo>
                    <a:cubicBezTo>
                      <a:pt x="1761" y="924"/>
                      <a:pt x="1478" y="0"/>
                      <a:pt x="892"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3"/>
              <p:cNvSpPr/>
              <p:nvPr/>
            </p:nvSpPr>
            <p:spPr>
              <a:xfrm>
                <a:off x="2725000" y="3691663"/>
                <a:ext cx="29750" cy="28750"/>
              </a:xfrm>
              <a:custGeom>
                <a:avLst/>
                <a:gdLst/>
                <a:ahLst/>
                <a:cxnLst/>
                <a:rect l="l" t="t" r="r" b="b"/>
                <a:pathLst>
                  <a:path w="1190" h="1150" extrusionOk="0">
                    <a:moveTo>
                      <a:pt x="534" y="0"/>
                    </a:moveTo>
                    <a:cubicBezTo>
                      <a:pt x="316" y="0"/>
                      <a:pt x="97" y="155"/>
                      <a:pt x="49" y="535"/>
                    </a:cubicBezTo>
                    <a:cubicBezTo>
                      <a:pt x="0" y="922"/>
                      <a:pt x="197" y="1145"/>
                      <a:pt x="434" y="1150"/>
                    </a:cubicBezTo>
                    <a:cubicBezTo>
                      <a:pt x="437" y="1150"/>
                      <a:pt x="439" y="1150"/>
                      <a:pt x="441" y="1150"/>
                    </a:cubicBezTo>
                    <a:cubicBezTo>
                      <a:pt x="609" y="1150"/>
                      <a:pt x="796" y="1040"/>
                      <a:pt x="931" y="805"/>
                    </a:cubicBezTo>
                    <a:cubicBezTo>
                      <a:pt x="1190" y="349"/>
                      <a:pt x="863" y="0"/>
                      <a:pt x="534"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3"/>
              <p:cNvSpPr/>
              <p:nvPr/>
            </p:nvSpPr>
            <p:spPr>
              <a:xfrm>
                <a:off x="2731250" y="3512188"/>
                <a:ext cx="21125" cy="17600"/>
              </a:xfrm>
              <a:custGeom>
                <a:avLst/>
                <a:gdLst/>
                <a:ahLst/>
                <a:cxnLst/>
                <a:rect l="l" t="t" r="r" b="b"/>
                <a:pathLst>
                  <a:path w="845" h="704" extrusionOk="0">
                    <a:moveTo>
                      <a:pt x="578" y="1"/>
                    </a:moveTo>
                    <a:cubicBezTo>
                      <a:pt x="485" y="1"/>
                      <a:pt x="360" y="61"/>
                      <a:pt x="219" y="214"/>
                    </a:cubicBezTo>
                    <a:cubicBezTo>
                      <a:pt x="19" y="430"/>
                      <a:pt x="1" y="612"/>
                      <a:pt x="99" y="677"/>
                    </a:cubicBezTo>
                    <a:cubicBezTo>
                      <a:pt x="124" y="694"/>
                      <a:pt x="156" y="703"/>
                      <a:pt x="195" y="703"/>
                    </a:cubicBezTo>
                    <a:cubicBezTo>
                      <a:pt x="266" y="703"/>
                      <a:pt x="358" y="673"/>
                      <a:pt x="465" y="605"/>
                    </a:cubicBezTo>
                    <a:cubicBezTo>
                      <a:pt x="844" y="367"/>
                      <a:pt x="807" y="1"/>
                      <a:pt x="57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3"/>
              <p:cNvSpPr/>
              <p:nvPr/>
            </p:nvSpPr>
            <p:spPr>
              <a:xfrm>
                <a:off x="2702850" y="3540013"/>
                <a:ext cx="10725" cy="8900"/>
              </a:xfrm>
              <a:custGeom>
                <a:avLst/>
                <a:gdLst/>
                <a:ahLst/>
                <a:cxnLst/>
                <a:rect l="l" t="t" r="r" b="b"/>
                <a:pathLst>
                  <a:path w="429" h="356" extrusionOk="0">
                    <a:moveTo>
                      <a:pt x="293" y="1"/>
                    </a:moveTo>
                    <a:cubicBezTo>
                      <a:pt x="246" y="1"/>
                      <a:pt x="183" y="31"/>
                      <a:pt x="112" y="108"/>
                    </a:cubicBezTo>
                    <a:cubicBezTo>
                      <a:pt x="10" y="217"/>
                      <a:pt x="1" y="310"/>
                      <a:pt x="51" y="343"/>
                    </a:cubicBezTo>
                    <a:cubicBezTo>
                      <a:pt x="63" y="351"/>
                      <a:pt x="80" y="356"/>
                      <a:pt x="100" y="356"/>
                    </a:cubicBezTo>
                    <a:cubicBezTo>
                      <a:pt x="136" y="356"/>
                      <a:pt x="182" y="341"/>
                      <a:pt x="236" y="307"/>
                    </a:cubicBezTo>
                    <a:cubicBezTo>
                      <a:pt x="429" y="186"/>
                      <a:pt x="409" y="1"/>
                      <a:pt x="293"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3"/>
              <p:cNvSpPr/>
              <p:nvPr/>
            </p:nvSpPr>
            <p:spPr>
              <a:xfrm>
                <a:off x="2720578" y="3555463"/>
                <a:ext cx="13525" cy="6325"/>
              </a:xfrm>
              <a:custGeom>
                <a:avLst/>
                <a:gdLst/>
                <a:ahLst/>
                <a:cxnLst/>
                <a:rect l="l" t="t" r="r" b="b"/>
                <a:pathLst>
                  <a:path w="541" h="253" extrusionOk="0">
                    <a:moveTo>
                      <a:pt x="317" y="1"/>
                    </a:moveTo>
                    <a:cubicBezTo>
                      <a:pt x="285" y="1"/>
                      <a:pt x="247" y="6"/>
                      <a:pt x="202" y="18"/>
                    </a:cubicBezTo>
                    <a:cubicBezTo>
                      <a:pt x="58" y="56"/>
                      <a:pt x="0" y="129"/>
                      <a:pt x="24" y="184"/>
                    </a:cubicBezTo>
                    <a:cubicBezTo>
                      <a:pt x="43" y="223"/>
                      <a:pt x="102" y="252"/>
                      <a:pt x="202" y="252"/>
                    </a:cubicBezTo>
                    <a:cubicBezTo>
                      <a:pt x="479" y="252"/>
                      <a:pt x="541" y="1"/>
                      <a:pt x="31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3"/>
              <p:cNvSpPr/>
              <p:nvPr/>
            </p:nvSpPr>
            <p:spPr>
              <a:xfrm>
                <a:off x="3032875" y="4188963"/>
                <a:ext cx="39150" cy="54050"/>
              </a:xfrm>
              <a:custGeom>
                <a:avLst/>
                <a:gdLst/>
                <a:ahLst/>
                <a:cxnLst/>
                <a:rect l="l" t="t" r="r" b="b"/>
                <a:pathLst>
                  <a:path w="1566" h="2162" extrusionOk="0">
                    <a:moveTo>
                      <a:pt x="873" y="0"/>
                    </a:moveTo>
                    <a:cubicBezTo>
                      <a:pt x="512" y="0"/>
                      <a:pt x="168" y="419"/>
                      <a:pt x="87" y="980"/>
                    </a:cubicBezTo>
                    <a:cubicBezTo>
                      <a:pt x="0" y="1573"/>
                      <a:pt x="242" y="2100"/>
                      <a:pt x="626" y="2156"/>
                    </a:cubicBezTo>
                    <a:cubicBezTo>
                      <a:pt x="648" y="2160"/>
                      <a:pt x="670" y="2161"/>
                      <a:pt x="693" y="2161"/>
                    </a:cubicBezTo>
                    <a:cubicBezTo>
                      <a:pt x="1053" y="2161"/>
                      <a:pt x="1397" y="1742"/>
                      <a:pt x="1479" y="1183"/>
                    </a:cubicBezTo>
                    <a:cubicBezTo>
                      <a:pt x="1565" y="588"/>
                      <a:pt x="1324" y="61"/>
                      <a:pt x="940" y="5"/>
                    </a:cubicBezTo>
                    <a:cubicBezTo>
                      <a:pt x="917" y="2"/>
                      <a:pt x="895" y="0"/>
                      <a:pt x="8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3"/>
              <p:cNvSpPr/>
              <p:nvPr/>
            </p:nvSpPr>
            <p:spPr>
              <a:xfrm>
                <a:off x="3030600" y="4186838"/>
                <a:ext cx="43700" cy="58325"/>
              </a:xfrm>
              <a:custGeom>
                <a:avLst/>
                <a:gdLst/>
                <a:ahLst/>
                <a:cxnLst/>
                <a:rect l="l" t="t" r="r" b="b"/>
                <a:pathLst>
                  <a:path w="1748" h="2333" extrusionOk="0">
                    <a:moveTo>
                      <a:pt x="964" y="171"/>
                    </a:moveTo>
                    <a:cubicBezTo>
                      <a:pt x="982" y="171"/>
                      <a:pt x="1000" y="172"/>
                      <a:pt x="1019" y="175"/>
                    </a:cubicBezTo>
                    <a:cubicBezTo>
                      <a:pt x="1356" y="224"/>
                      <a:pt x="1565" y="708"/>
                      <a:pt x="1486" y="1256"/>
                    </a:cubicBezTo>
                    <a:cubicBezTo>
                      <a:pt x="1410" y="1773"/>
                      <a:pt x="1099" y="2162"/>
                      <a:pt x="782" y="2162"/>
                    </a:cubicBezTo>
                    <a:cubicBezTo>
                      <a:pt x="764" y="2162"/>
                      <a:pt x="747" y="2160"/>
                      <a:pt x="729" y="2158"/>
                    </a:cubicBezTo>
                    <a:cubicBezTo>
                      <a:pt x="392" y="2109"/>
                      <a:pt x="182" y="1623"/>
                      <a:pt x="261" y="1077"/>
                    </a:cubicBezTo>
                    <a:cubicBezTo>
                      <a:pt x="301" y="805"/>
                      <a:pt x="405" y="562"/>
                      <a:pt x="557" y="389"/>
                    </a:cubicBezTo>
                    <a:cubicBezTo>
                      <a:pt x="682" y="247"/>
                      <a:pt x="824" y="171"/>
                      <a:pt x="964" y="171"/>
                    </a:cubicBezTo>
                    <a:close/>
                    <a:moveTo>
                      <a:pt x="967" y="0"/>
                    </a:moveTo>
                    <a:cubicBezTo>
                      <a:pt x="778" y="0"/>
                      <a:pt x="589" y="95"/>
                      <a:pt x="428" y="277"/>
                    </a:cubicBezTo>
                    <a:cubicBezTo>
                      <a:pt x="257" y="474"/>
                      <a:pt x="138" y="749"/>
                      <a:pt x="93" y="1053"/>
                    </a:cubicBezTo>
                    <a:cubicBezTo>
                      <a:pt x="0" y="1692"/>
                      <a:pt x="275" y="2264"/>
                      <a:pt x="704" y="2326"/>
                    </a:cubicBezTo>
                    <a:cubicBezTo>
                      <a:pt x="730" y="2331"/>
                      <a:pt x="756" y="2332"/>
                      <a:pt x="782" y="2332"/>
                    </a:cubicBezTo>
                    <a:cubicBezTo>
                      <a:pt x="1184" y="2332"/>
                      <a:pt x="1567" y="1882"/>
                      <a:pt x="1655" y="1280"/>
                    </a:cubicBezTo>
                    <a:cubicBezTo>
                      <a:pt x="1747" y="640"/>
                      <a:pt x="1473" y="69"/>
                      <a:pt x="1043" y="5"/>
                    </a:cubicBezTo>
                    <a:cubicBezTo>
                      <a:pt x="1018" y="2"/>
                      <a:pt x="992" y="0"/>
                      <a:pt x="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3"/>
              <p:cNvSpPr/>
              <p:nvPr/>
            </p:nvSpPr>
            <p:spPr>
              <a:xfrm>
                <a:off x="3002325" y="4193788"/>
                <a:ext cx="39150" cy="54050"/>
              </a:xfrm>
              <a:custGeom>
                <a:avLst/>
                <a:gdLst/>
                <a:ahLst/>
                <a:cxnLst/>
                <a:rect l="l" t="t" r="r" b="b"/>
                <a:pathLst>
                  <a:path w="1566" h="2162" extrusionOk="0">
                    <a:moveTo>
                      <a:pt x="873" y="0"/>
                    </a:moveTo>
                    <a:cubicBezTo>
                      <a:pt x="512" y="0"/>
                      <a:pt x="168" y="419"/>
                      <a:pt x="87" y="980"/>
                    </a:cubicBezTo>
                    <a:cubicBezTo>
                      <a:pt x="0" y="1573"/>
                      <a:pt x="241" y="2100"/>
                      <a:pt x="626" y="2156"/>
                    </a:cubicBezTo>
                    <a:cubicBezTo>
                      <a:pt x="648" y="2159"/>
                      <a:pt x="670" y="2161"/>
                      <a:pt x="693" y="2161"/>
                    </a:cubicBezTo>
                    <a:cubicBezTo>
                      <a:pt x="1053" y="2161"/>
                      <a:pt x="1397" y="1742"/>
                      <a:pt x="1479" y="1183"/>
                    </a:cubicBezTo>
                    <a:cubicBezTo>
                      <a:pt x="1565" y="588"/>
                      <a:pt x="1324" y="61"/>
                      <a:pt x="940" y="5"/>
                    </a:cubicBezTo>
                    <a:cubicBezTo>
                      <a:pt x="917" y="2"/>
                      <a:pt x="895" y="0"/>
                      <a:pt x="8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3"/>
              <p:cNvSpPr/>
              <p:nvPr/>
            </p:nvSpPr>
            <p:spPr>
              <a:xfrm>
                <a:off x="3001175" y="4191438"/>
                <a:ext cx="41275" cy="58350"/>
              </a:xfrm>
              <a:custGeom>
                <a:avLst/>
                <a:gdLst/>
                <a:ahLst/>
                <a:cxnLst/>
                <a:rect l="l" t="t" r="r" b="b"/>
                <a:pathLst>
                  <a:path w="1651" h="2334" extrusionOk="0">
                    <a:moveTo>
                      <a:pt x="914" y="172"/>
                    </a:moveTo>
                    <a:cubicBezTo>
                      <a:pt x="933" y="172"/>
                      <a:pt x="951" y="173"/>
                      <a:pt x="971" y="175"/>
                    </a:cubicBezTo>
                    <a:cubicBezTo>
                      <a:pt x="1127" y="198"/>
                      <a:pt x="1262" y="319"/>
                      <a:pt x="1352" y="513"/>
                    </a:cubicBezTo>
                    <a:cubicBezTo>
                      <a:pt x="1446" y="721"/>
                      <a:pt x="1476" y="986"/>
                      <a:pt x="1437" y="1256"/>
                    </a:cubicBezTo>
                    <a:cubicBezTo>
                      <a:pt x="1387" y="1602"/>
                      <a:pt x="1232" y="1901"/>
                      <a:pt x="1021" y="2059"/>
                    </a:cubicBezTo>
                    <a:cubicBezTo>
                      <a:pt x="928" y="2127"/>
                      <a:pt x="831" y="2163"/>
                      <a:pt x="736" y="2163"/>
                    </a:cubicBezTo>
                    <a:cubicBezTo>
                      <a:pt x="717" y="2163"/>
                      <a:pt x="699" y="2162"/>
                      <a:pt x="681" y="2159"/>
                    </a:cubicBezTo>
                    <a:cubicBezTo>
                      <a:pt x="524" y="2136"/>
                      <a:pt x="389" y="2016"/>
                      <a:pt x="300" y="1821"/>
                    </a:cubicBezTo>
                    <a:cubicBezTo>
                      <a:pt x="204" y="1613"/>
                      <a:pt x="174" y="1350"/>
                      <a:pt x="213" y="1078"/>
                    </a:cubicBezTo>
                    <a:cubicBezTo>
                      <a:pt x="289" y="560"/>
                      <a:pt x="596" y="172"/>
                      <a:pt x="914" y="172"/>
                    </a:cubicBezTo>
                    <a:close/>
                    <a:moveTo>
                      <a:pt x="917" y="1"/>
                    </a:moveTo>
                    <a:cubicBezTo>
                      <a:pt x="512" y="1"/>
                      <a:pt x="133" y="453"/>
                      <a:pt x="45" y="1052"/>
                    </a:cubicBezTo>
                    <a:cubicBezTo>
                      <a:pt x="0" y="1356"/>
                      <a:pt x="35" y="1655"/>
                      <a:pt x="145" y="1892"/>
                    </a:cubicBezTo>
                    <a:cubicBezTo>
                      <a:pt x="259" y="2141"/>
                      <a:pt x="441" y="2296"/>
                      <a:pt x="656" y="2328"/>
                    </a:cubicBezTo>
                    <a:cubicBezTo>
                      <a:pt x="682" y="2331"/>
                      <a:pt x="709" y="2334"/>
                      <a:pt x="735" y="2334"/>
                    </a:cubicBezTo>
                    <a:cubicBezTo>
                      <a:pt x="867" y="2334"/>
                      <a:pt x="999" y="2287"/>
                      <a:pt x="1122" y="2194"/>
                    </a:cubicBezTo>
                    <a:cubicBezTo>
                      <a:pt x="1368" y="2010"/>
                      <a:pt x="1549" y="1669"/>
                      <a:pt x="1605" y="1282"/>
                    </a:cubicBezTo>
                    <a:cubicBezTo>
                      <a:pt x="1651" y="978"/>
                      <a:pt x="1614" y="679"/>
                      <a:pt x="1506" y="442"/>
                    </a:cubicBezTo>
                    <a:cubicBezTo>
                      <a:pt x="1393" y="193"/>
                      <a:pt x="1210" y="38"/>
                      <a:pt x="995" y="6"/>
                    </a:cubicBezTo>
                    <a:cubicBezTo>
                      <a:pt x="969" y="3"/>
                      <a:pt x="943" y="1"/>
                      <a:pt x="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3"/>
              <p:cNvSpPr/>
              <p:nvPr/>
            </p:nvSpPr>
            <p:spPr>
              <a:xfrm>
                <a:off x="2972075" y="4198438"/>
                <a:ext cx="39150" cy="54100"/>
              </a:xfrm>
              <a:custGeom>
                <a:avLst/>
                <a:gdLst/>
                <a:ahLst/>
                <a:cxnLst/>
                <a:rect l="l" t="t" r="r" b="b"/>
                <a:pathLst>
                  <a:path w="1566" h="2164" extrusionOk="0">
                    <a:moveTo>
                      <a:pt x="873" y="1"/>
                    </a:moveTo>
                    <a:cubicBezTo>
                      <a:pt x="512" y="1"/>
                      <a:pt x="168" y="421"/>
                      <a:pt x="87" y="980"/>
                    </a:cubicBezTo>
                    <a:cubicBezTo>
                      <a:pt x="0" y="1574"/>
                      <a:pt x="241" y="2102"/>
                      <a:pt x="626" y="2158"/>
                    </a:cubicBezTo>
                    <a:cubicBezTo>
                      <a:pt x="648" y="2162"/>
                      <a:pt x="670" y="2163"/>
                      <a:pt x="692" y="2163"/>
                    </a:cubicBezTo>
                    <a:cubicBezTo>
                      <a:pt x="1053" y="2163"/>
                      <a:pt x="1397" y="1743"/>
                      <a:pt x="1479" y="1184"/>
                    </a:cubicBezTo>
                    <a:cubicBezTo>
                      <a:pt x="1565" y="590"/>
                      <a:pt x="1324" y="62"/>
                      <a:pt x="940" y="6"/>
                    </a:cubicBezTo>
                    <a:cubicBezTo>
                      <a:pt x="918" y="2"/>
                      <a:pt x="895" y="1"/>
                      <a:pt x="8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3"/>
              <p:cNvSpPr/>
              <p:nvPr/>
            </p:nvSpPr>
            <p:spPr>
              <a:xfrm>
                <a:off x="2970925" y="4196138"/>
                <a:ext cx="41275" cy="58325"/>
              </a:xfrm>
              <a:custGeom>
                <a:avLst/>
                <a:gdLst/>
                <a:ahLst/>
                <a:cxnLst/>
                <a:rect l="l" t="t" r="r" b="b"/>
                <a:pathLst>
                  <a:path w="1651" h="2333" extrusionOk="0">
                    <a:moveTo>
                      <a:pt x="916" y="171"/>
                    </a:moveTo>
                    <a:cubicBezTo>
                      <a:pt x="934" y="171"/>
                      <a:pt x="952" y="172"/>
                      <a:pt x="971" y="175"/>
                    </a:cubicBezTo>
                    <a:cubicBezTo>
                      <a:pt x="1127" y="198"/>
                      <a:pt x="1262" y="318"/>
                      <a:pt x="1352" y="512"/>
                    </a:cubicBezTo>
                    <a:cubicBezTo>
                      <a:pt x="1447" y="720"/>
                      <a:pt x="1478" y="984"/>
                      <a:pt x="1438" y="1256"/>
                    </a:cubicBezTo>
                    <a:cubicBezTo>
                      <a:pt x="1397" y="1528"/>
                      <a:pt x="1294" y="1771"/>
                      <a:pt x="1144" y="1942"/>
                    </a:cubicBezTo>
                    <a:cubicBezTo>
                      <a:pt x="1018" y="2086"/>
                      <a:pt x="875" y="2162"/>
                      <a:pt x="735" y="2162"/>
                    </a:cubicBezTo>
                    <a:cubicBezTo>
                      <a:pt x="717" y="2162"/>
                      <a:pt x="699" y="2160"/>
                      <a:pt x="681" y="2158"/>
                    </a:cubicBezTo>
                    <a:cubicBezTo>
                      <a:pt x="524" y="2135"/>
                      <a:pt x="389" y="2015"/>
                      <a:pt x="300" y="1819"/>
                    </a:cubicBezTo>
                    <a:cubicBezTo>
                      <a:pt x="205" y="1613"/>
                      <a:pt x="174" y="1349"/>
                      <a:pt x="215" y="1077"/>
                    </a:cubicBezTo>
                    <a:cubicBezTo>
                      <a:pt x="265" y="732"/>
                      <a:pt x="420" y="433"/>
                      <a:pt x="631" y="275"/>
                    </a:cubicBezTo>
                    <a:cubicBezTo>
                      <a:pt x="723" y="205"/>
                      <a:pt x="820" y="171"/>
                      <a:pt x="916" y="171"/>
                    </a:cubicBezTo>
                    <a:close/>
                    <a:moveTo>
                      <a:pt x="913" y="0"/>
                    </a:moveTo>
                    <a:cubicBezTo>
                      <a:pt x="782" y="0"/>
                      <a:pt x="651" y="48"/>
                      <a:pt x="529" y="139"/>
                    </a:cubicBezTo>
                    <a:cubicBezTo>
                      <a:pt x="283" y="322"/>
                      <a:pt x="102" y="664"/>
                      <a:pt x="45" y="1053"/>
                    </a:cubicBezTo>
                    <a:cubicBezTo>
                      <a:pt x="1" y="1356"/>
                      <a:pt x="35" y="1654"/>
                      <a:pt x="145" y="1891"/>
                    </a:cubicBezTo>
                    <a:cubicBezTo>
                      <a:pt x="259" y="2141"/>
                      <a:pt x="441" y="2294"/>
                      <a:pt x="656" y="2326"/>
                    </a:cubicBezTo>
                    <a:cubicBezTo>
                      <a:pt x="684" y="2331"/>
                      <a:pt x="710" y="2332"/>
                      <a:pt x="737" y="2332"/>
                    </a:cubicBezTo>
                    <a:cubicBezTo>
                      <a:pt x="925" y="2332"/>
                      <a:pt x="1113" y="2237"/>
                      <a:pt x="1271" y="2055"/>
                    </a:cubicBezTo>
                    <a:cubicBezTo>
                      <a:pt x="1443" y="1859"/>
                      <a:pt x="1563" y="1584"/>
                      <a:pt x="1607" y="1280"/>
                    </a:cubicBezTo>
                    <a:cubicBezTo>
                      <a:pt x="1651" y="977"/>
                      <a:pt x="1616" y="679"/>
                      <a:pt x="1507" y="442"/>
                    </a:cubicBezTo>
                    <a:cubicBezTo>
                      <a:pt x="1393" y="192"/>
                      <a:pt x="1210" y="37"/>
                      <a:pt x="995" y="7"/>
                    </a:cubicBezTo>
                    <a:cubicBezTo>
                      <a:pt x="968" y="2"/>
                      <a:pt x="940" y="0"/>
                      <a:pt x="9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3"/>
              <p:cNvSpPr/>
              <p:nvPr/>
            </p:nvSpPr>
            <p:spPr>
              <a:xfrm>
                <a:off x="2950325" y="4214113"/>
                <a:ext cx="31625" cy="43675"/>
              </a:xfrm>
              <a:custGeom>
                <a:avLst/>
                <a:gdLst/>
                <a:ahLst/>
                <a:cxnLst/>
                <a:rect l="l" t="t" r="r" b="b"/>
                <a:pathLst>
                  <a:path w="1265" h="1747" extrusionOk="0">
                    <a:moveTo>
                      <a:pt x="705" y="0"/>
                    </a:moveTo>
                    <a:cubicBezTo>
                      <a:pt x="414" y="0"/>
                      <a:pt x="136" y="339"/>
                      <a:pt x="70" y="792"/>
                    </a:cubicBezTo>
                    <a:cubicBezTo>
                      <a:pt x="0" y="1272"/>
                      <a:pt x="195" y="1697"/>
                      <a:pt x="506" y="1742"/>
                    </a:cubicBezTo>
                    <a:cubicBezTo>
                      <a:pt x="524" y="1745"/>
                      <a:pt x="542" y="1746"/>
                      <a:pt x="560" y="1746"/>
                    </a:cubicBezTo>
                    <a:cubicBezTo>
                      <a:pt x="851" y="1746"/>
                      <a:pt x="1129" y="1408"/>
                      <a:pt x="1195" y="956"/>
                    </a:cubicBezTo>
                    <a:cubicBezTo>
                      <a:pt x="1265" y="476"/>
                      <a:pt x="1070" y="50"/>
                      <a:pt x="759" y="4"/>
                    </a:cubicBezTo>
                    <a:cubicBezTo>
                      <a:pt x="741" y="1"/>
                      <a:pt x="723" y="0"/>
                      <a:pt x="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3"/>
              <p:cNvSpPr/>
              <p:nvPr/>
            </p:nvSpPr>
            <p:spPr>
              <a:xfrm>
                <a:off x="2948000" y="4211988"/>
                <a:ext cx="36275" cy="47925"/>
              </a:xfrm>
              <a:custGeom>
                <a:avLst/>
                <a:gdLst/>
                <a:ahLst/>
                <a:cxnLst/>
                <a:rect l="l" t="t" r="r" b="b"/>
                <a:pathLst>
                  <a:path w="1451" h="1917" extrusionOk="0">
                    <a:moveTo>
                      <a:pt x="798" y="171"/>
                    </a:moveTo>
                    <a:cubicBezTo>
                      <a:pt x="813" y="171"/>
                      <a:pt x="826" y="173"/>
                      <a:pt x="840" y="174"/>
                    </a:cubicBezTo>
                    <a:cubicBezTo>
                      <a:pt x="1100" y="212"/>
                      <a:pt x="1265" y="604"/>
                      <a:pt x="1203" y="1029"/>
                    </a:cubicBezTo>
                    <a:cubicBezTo>
                      <a:pt x="1145" y="1433"/>
                      <a:pt x="894" y="1746"/>
                      <a:pt x="649" y="1746"/>
                    </a:cubicBezTo>
                    <a:cubicBezTo>
                      <a:pt x="636" y="1746"/>
                      <a:pt x="624" y="1746"/>
                      <a:pt x="611" y="1744"/>
                    </a:cubicBezTo>
                    <a:cubicBezTo>
                      <a:pt x="351" y="1706"/>
                      <a:pt x="186" y="1314"/>
                      <a:pt x="248" y="889"/>
                    </a:cubicBezTo>
                    <a:cubicBezTo>
                      <a:pt x="278" y="674"/>
                      <a:pt x="362" y="479"/>
                      <a:pt x="482" y="343"/>
                    </a:cubicBezTo>
                    <a:cubicBezTo>
                      <a:pt x="579" y="230"/>
                      <a:pt x="691" y="171"/>
                      <a:pt x="798" y="171"/>
                    </a:cubicBezTo>
                    <a:close/>
                    <a:moveTo>
                      <a:pt x="798" y="1"/>
                    </a:moveTo>
                    <a:cubicBezTo>
                      <a:pt x="641" y="1"/>
                      <a:pt x="485" y="80"/>
                      <a:pt x="354" y="230"/>
                    </a:cubicBezTo>
                    <a:cubicBezTo>
                      <a:pt x="213" y="391"/>
                      <a:pt x="114" y="616"/>
                      <a:pt x="80" y="865"/>
                    </a:cubicBezTo>
                    <a:cubicBezTo>
                      <a:pt x="1" y="1399"/>
                      <a:pt x="224" y="1859"/>
                      <a:pt x="587" y="1912"/>
                    </a:cubicBezTo>
                    <a:cubicBezTo>
                      <a:pt x="609" y="1915"/>
                      <a:pt x="632" y="1917"/>
                      <a:pt x="653" y="1917"/>
                    </a:cubicBezTo>
                    <a:cubicBezTo>
                      <a:pt x="990" y="1917"/>
                      <a:pt x="1299" y="1554"/>
                      <a:pt x="1373" y="1053"/>
                    </a:cubicBezTo>
                    <a:cubicBezTo>
                      <a:pt x="1450" y="519"/>
                      <a:pt x="1227" y="59"/>
                      <a:pt x="864" y="6"/>
                    </a:cubicBezTo>
                    <a:cubicBezTo>
                      <a:pt x="842" y="2"/>
                      <a:pt x="820" y="1"/>
                      <a:pt x="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3"/>
              <p:cNvSpPr/>
              <p:nvPr/>
            </p:nvSpPr>
            <p:spPr>
              <a:xfrm>
                <a:off x="2647225" y="4188838"/>
                <a:ext cx="39200" cy="54050"/>
              </a:xfrm>
              <a:custGeom>
                <a:avLst/>
                <a:gdLst/>
                <a:ahLst/>
                <a:cxnLst/>
                <a:rect l="l" t="t" r="r" b="b"/>
                <a:pathLst>
                  <a:path w="1568" h="2162" extrusionOk="0">
                    <a:moveTo>
                      <a:pt x="693" y="1"/>
                    </a:moveTo>
                    <a:cubicBezTo>
                      <a:pt x="671" y="1"/>
                      <a:pt x="648" y="2"/>
                      <a:pt x="626" y="6"/>
                    </a:cubicBezTo>
                    <a:cubicBezTo>
                      <a:pt x="242" y="62"/>
                      <a:pt x="0" y="589"/>
                      <a:pt x="87" y="1182"/>
                    </a:cubicBezTo>
                    <a:cubicBezTo>
                      <a:pt x="170" y="1743"/>
                      <a:pt x="513" y="2162"/>
                      <a:pt x="873" y="2162"/>
                    </a:cubicBezTo>
                    <a:cubicBezTo>
                      <a:pt x="895" y="2162"/>
                      <a:pt x="918" y="2160"/>
                      <a:pt x="940" y="2157"/>
                    </a:cubicBezTo>
                    <a:cubicBezTo>
                      <a:pt x="1326" y="2101"/>
                      <a:pt x="1567" y="1574"/>
                      <a:pt x="1481" y="980"/>
                    </a:cubicBezTo>
                    <a:cubicBezTo>
                      <a:pt x="1398" y="420"/>
                      <a:pt x="1055" y="1"/>
                      <a:pt x="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3"/>
              <p:cNvSpPr/>
              <p:nvPr/>
            </p:nvSpPr>
            <p:spPr>
              <a:xfrm>
                <a:off x="2644800" y="4186813"/>
                <a:ext cx="43700" cy="58350"/>
              </a:xfrm>
              <a:custGeom>
                <a:avLst/>
                <a:gdLst/>
                <a:ahLst/>
                <a:cxnLst/>
                <a:rect l="l" t="t" r="r" b="b"/>
                <a:pathLst>
                  <a:path w="1748" h="2334" extrusionOk="0">
                    <a:moveTo>
                      <a:pt x="784" y="172"/>
                    </a:moveTo>
                    <a:cubicBezTo>
                      <a:pt x="923" y="172"/>
                      <a:pt x="1066" y="248"/>
                      <a:pt x="1190" y="390"/>
                    </a:cubicBezTo>
                    <a:cubicBezTo>
                      <a:pt x="1342" y="563"/>
                      <a:pt x="1446" y="806"/>
                      <a:pt x="1487" y="1078"/>
                    </a:cubicBezTo>
                    <a:cubicBezTo>
                      <a:pt x="1565" y="1624"/>
                      <a:pt x="1356" y="2109"/>
                      <a:pt x="1019" y="2159"/>
                    </a:cubicBezTo>
                    <a:cubicBezTo>
                      <a:pt x="1001" y="2161"/>
                      <a:pt x="983" y="2163"/>
                      <a:pt x="965" y="2163"/>
                    </a:cubicBezTo>
                    <a:cubicBezTo>
                      <a:pt x="645" y="2163"/>
                      <a:pt x="338" y="1774"/>
                      <a:pt x="261" y="1257"/>
                    </a:cubicBezTo>
                    <a:cubicBezTo>
                      <a:pt x="182" y="711"/>
                      <a:pt x="392" y="225"/>
                      <a:pt x="729" y="176"/>
                    </a:cubicBezTo>
                    <a:cubicBezTo>
                      <a:pt x="747" y="173"/>
                      <a:pt x="765" y="172"/>
                      <a:pt x="784" y="172"/>
                    </a:cubicBezTo>
                    <a:close/>
                    <a:moveTo>
                      <a:pt x="784" y="1"/>
                    </a:moveTo>
                    <a:cubicBezTo>
                      <a:pt x="758" y="1"/>
                      <a:pt x="731" y="2"/>
                      <a:pt x="705" y="6"/>
                    </a:cubicBezTo>
                    <a:cubicBezTo>
                      <a:pt x="275" y="70"/>
                      <a:pt x="0" y="641"/>
                      <a:pt x="93" y="1281"/>
                    </a:cubicBezTo>
                    <a:cubicBezTo>
                      <a:pt x="181" y="1883"/>
                      <a:pt x="563" y="2333"/>
                      <a:pt x="966" y="2333"/>
                    </a:cubicBezTo>
                    <a:cubicBezTo>
                      <a:pt x="992" y="2333"/>
                      <a:pt x="1017" y="2332"/>
                      <a:pt x="1043" y="2327"/>
                    </a:cubicBezTo>
                    <a:cubicBezTo>
                      <a:pt x="1474" y="2265"/>
                      <a:pt x="1748" y="1693"/>
                      <a:pt x="1655" y="1054"/>
                    </a:cubicBezTo>
                    <a:cubicBezTo>
                      <a:pt x="1611" y="750"/>
                      <a:pt x="1491" y="475"/>
                      <a:pt x="1320" y="278"/>
                    </a:cubicBezTo>
                    <a:cubicBezTo>
                      <a:pt x="1161" y="96"/>
                      <a:pt x="975"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3"/>
              <p:cNvSpPr/>
              <p:nvPr/>
            </p:nvSpPr>
            <p:spPr>
              <a:xfrm>
                <a:off x="2677700" y="4193588"/>
                <a:ext cx="39200" cy="54050"/>
              </a:xfrm>
              <a:custGeom>
                <a:avLst/>
                <a:gdLst/>
                <a:ahLst/>
                <a:cxnLst/>
                <a:rect l="l" t="t" r="r" b="b"/>
                <a:pathLst>
                  <a:path w="1568" h="2162" extrusionOk="0">
                    <a:moveTo>
                      <a:pt x="693" y="0"/>
                    </a:moveTo>
                    <a:cubicBezTo>
                      <a:pt x="671" y="0"/>
                      <a:pt x="648" y="2"/>
                      <a:pt x="626" y="5"/>
                    </a:cubicBezTo>
                    <a:cubicBezTo>
                      <a:pt x="242" y="62"/>
                      <a:pt x="0" y="588"/>
                      <a:pt x="87" y="1182"/>
                    </a:cubicBezTo>
                    <a:cubicBezTo>
                      <a:pt x="169" y="1742"/>
                      <a:pt x="513" y="2161"/>
                      <a:pt x="873" y="2161"/>
                    </a:cubicBezTo>
                    <a:cubicBezTo>
                      <a:pt x="895" y="2161"/>
                      <a:pt x="918" y="2160"/>
                      <a:pt x="940" y="2157"/>
                    </a:cubicBezTo>
                    <a:cubicBezTo>
                      <a:pt x="1326" y="2100"/>
                      <a:pt x="1567" y="1574"/>
                      <a:pt x="1479" y="978"/>
                    </a:cubicBezTo>
                    <a:cubicBezTo>
                      <a:pt x="1398" y="419"/>
                      <a:pt x="1055" y="0"/>
                      <a:pt x="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3"/>
              <p:cNvSpPr/>
              <p:nvPr/>
            </p:nvSpPr>
            <p:spPr>
              <a:xfrm>
                <a:off x="2676625" y="4191438"/>
                <a:ext cx="41300" cy="58350"/>
              </a:xfrm>
              <a:custGeom>
                <a:avLst/>
                <a:gdLst/>
                <a:ahLst/>
                <a:cxnLst/>
                <a:rect l="l" t="t" r="r" b="b"/>
                <a:pathLst>
                  <a:path w="1652" h="2334" extrusionOk="0">
                    <a:moveTo>
                      <a:pt x="737" y="172"/>
                    </a:moveTo>
                    <a:cubicBezTo>
                      <a:pt x="876" y="172"/>
                      <a:pt x="1018" y="248"/>
                      <a:pt x="1144" y="390"/>
                    </a:cubicBezTo>
                    <a:cubicBezTo>
                      <a:pt x="1294" y="562"/>
                      <a:pt x="1399" y="806"/>
                      <a:pt x="1439" y="1078"/>
                    </a:cubicBezTo>
                    <a:cubicBezTo>
                      <a:pt x="1478" y="1350"/>
                      <a:pt x="1448" y="1613"/>
                      <a:pt x="1352" y="1821"/>
                    </a:cubicBezTo>
                    <a:cubicBezTo>
                      <a:pt x="1263" y="2016"/>
                      <a:pt x="1127" y="2136"/>
                      <a:pt x="971" y="2159"/>
                    </a:cubicBezTo>
                    <a:cubicBezTo>
                      <a:pt x="953" y="2162"/>
                      <a:pt x="934" y="2163"/>
                      <a:pt x="915" y="2163"/>
                    </a:cubicBezTo>
                    <a:cubicBezTo>
                      <a:pt x="820" y="2163"/>
                      <a:pt x="724" y="2127"/>
                      <a:pt x="631" y="2059"/>
                    </a:cubicBezTo>
                    <a:cubicBezTo>
                      <a:pt x="420" y="1901"/>
                      <a:pt x="265" y="1602"/>
                      <a:pt x="215" y="1256"/>
                    </a:cubicBezTo>
                    <a:cubicBezTo>
                      <a:pt x="176" y="986"/>
                      <a:pt x="206" y="721"/>
                      <a:pt x="300" y="513"/>
                    </a:cubicBezTo>
                    <a:cubicBezTo>
                      <a:pt x="390" y="319"/>
                      <a:pt x="525" y="198"/>
                      <a:pt x="681" y="175"/>
                    </a:cubicBezTo>
                    <a:cubicBezTo>
                      <a:pt x="699" y="173"/>
                      <a:pt x="717" y="172"/>
                      <a:pt x="737" y="172"/>
                    </a:cubicBezTo>
                    <a:close/>
                    <a:moveTo>
                      <a:pt x="738" y="0"/>
                    </a:moveTo>
                    <a:cubicBezTo>
                      <a:pt x="711" y="0"/>
                      <a:pt x="684" y="2"/>
                      <a:pt x="657" y="6"/>
                    </a:cubicBezTo>
                    <a:cubicBezTo>
                      <a:pt x="441" y="38"/>
                      <a:pt x="261" y="193"/>
                      <a:pt x="145" y="442"/>
                    </a:cubicBezTo>
                    <a:cubicBezTo>
                      <a:pt x="37" y="679"/>
                      <a:pt x="1" y="978"/>
                      <a:pt x="47" y="1282"/>
                    </a:cubicBezTo>
                    <a:cubicBezTo>
                      <a:pt x="103" y="1670"/>
                      <a:pt x="283" y="2012"/>
                      <a:pt x="529" y="2194"/>
                    </a:cubicBezTo>
                    <a:cubicBezTo>
                      <a:pt x="652" y="2287"/>
                      <a:pt x="784" y="2334"/>
                      <a:pt x="916" y="2334"/>
                    </a:cubicBezTo>
                    <a:cubicBezTo>
                      <a:pt x="942" y="2334"/>
                      <a:pt x="970" y="2331"/>
                      <a:pt x="995" y="2328"/>
                    </a:cubicBezTo>
                    <a:cubicBezTo>
                      <a:pt x="1211" y="2296"/>
                      <a:pt x="1393" y="2141"/>
                      <a:pt x="1507" y="1892"/>
                    </a:cubicBezTo>
                    <a:cubicBezTo>
                      <a:pt x="1616" y="1655"/>
                      <a:pt x="1651" y="1356"/>
                      <a:pt x="1607" y="1052"/>
                    </a:cubicBezTo>
                    <a:cubicBezTo>
                      <a:pt x="1563" y="750"/>
                      <a:pt x="1443" y="474"/>
                      <a:pt x="1272" y="278"/>
                    </a:cubicBezTo>
                    <a:cubicBezTo>
                      <a:pt x="1114" y="97"/>
                      <a:pt x="926" y="0"/>
                      <a:pt x="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3"/>
              <p:cNvSpPr/>
              <p:nvPr/>
            </p:nvSpPr>
            <p:spPr>
              <a:xfrm>
                <a:off x="2707950" y="4198263"/>
                <a:ext cx="39150" cy="54075"/>
              </a:xfrm>
              <a:custGeom>
                <a:avLst/>
                <a:gdLst/>
                <a:ahLst/>
                <a:cxnLst/>
                <a:rect l="l" t="t" r="r" b="b"/>
                <a:pathLst>
                  <a:path w="1566" h="2163" extrusionOk="0">
                    <a:moveTo>
                      <a:pt x="693" y="0"/>
                    </a:moveTo>
                    <a:cubicBezTo>
                      <a:pt x="671" y="0"/>
                      <a:pt x="648" y="2"/>
                      <a:pt x="626" y="5"/>
                    </a:cubicBezTo>
                    <a:cubicBezTo>
                      <a:pt x="242" y="61"/>
                      <a:pt x="0" y="588"/>
                      <a:pt x="87" y="1183"/>
                    </a:cubicBezTo>
                    <a:cubicBezTo>
                      <a:pt x="168" y="1742"/>
                      <a:pt x="513" y="2163"/>
                      <a:pt x="873" y="2163"/>
                    </a:cubicBezTo>
                    <a:cubicBezTo>
                      <a:pt x="896" y="2163"/>
                      <a:pt x="918" y="2161"/>
                      <a:pt x="940" y="2158"/>
                    </a:cubicBezTo>
                    <a:cubicBezTo>
                      <a:pt x="1324" y="2102"/>
                      <a:pt x="1566" y="1573"/>
                      <a:pt x="1479" y="980"/>
                    </a:cubicBezTo>
                    <a:cubicBezTo>
                      <a:pt x="1398" y="419"/>
                      <a:pt x="1054" y="0"/>
                      <a:pt x="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3"/>
              <p:cNvSpPr/>
              <p:nvPr/>
            </p:nvSpPr>
            <p:spPr>
              <a:xfrm>
                <a:off x="2706875" y="4196138"/>
                <a:ext cx="41300" cy="58325"/>
              </a:xfrm>
              <a:custGeom>
                <a:avLst/>
                <a:gdLst/>
                <a:ahLst/>
                <a:cxnLst/>
                <a:rect l="l" t="t" r="r" b="b"/>
                <a:pathLst>
                  <a:path w="1652" h="2333" extrusionOk="0">
                    <a:moveTo>
                      <a:pt x="736" y="171"/>
                    </a:moveTo>
                    <a:cubicBezTo>
                      <a:pt x="831" y="171"/>
                      <a:pt x="928" y="205"/>
                      <a:pt x="1021" y="275"/>
                    </a:cubicBezTo>
                    <a:cubicBezTo>
                      <a:pt x="1232" y="433"/>
                      <a:pt x="1388" y="732"/>
                      <a:pt x="1439" y="1077"/>
                    </a:cubicBezTo>
                    <a:cubicBezTo>
                      <a:pt x="1478" y="1349"/>
                      <a:pt x="1448" y="1613"/>
                      <a:pt x="1352" y="1819"/>
                    </a:cubicBezTo>
                    <a:cubicBezTo>
                      <a:pt x="1262" y="2015"/>
                      <a:pt x="1127" y="2135"/>
                      <a:pt x="971" y="2158"/>
                    </a:cubicBezTo>
                    <a:cubicBezTo>
                      <a:pt x="953" y="2160"/>
                      <a:pt x="934" y="2162"/>
                      <a:pt x="916" y="2162"/>
                    </a:cubicBezTo>
                    <a:cubicBezTo>
                      <a:pt x="776" y="2162"/>
                      <a:pt x="634" y="2086"/>
                      <a:pt x="509" y="1944"/>
                    </a:cubicBezTo>
                    <a:cubicBezTo>
                      <a:pt x="359" y="1771"/>
                      <a:pt x="254" y="1526"/>
                      <a:pt x="215" y="1256"/>
                    </a:cubicBezTo>
                    <a:cubicBezTo>
                      <a:pt x="176" y="984"/>
                      <a:pt x="206" y="720"/>
                      <a:pt x="300" y="512"/>
                    </a:cubicBezTo>
                    <a:cubicBezTo>
                      <a:pt x="390" y="318"/>
                      <a:pt x="525" y="198"/>
                      <a:pt x="681" y="175"/>
                    </a:cubicBezTo>
                    <a:cubicBezTo>
                      <a:pt x="699" y="172"/>
                      <a:pt x="717" y="171"/>
                      <a:pt x="736" y="171"/>
                    </a:cubicBezTo>
                    <a:close/>
                    <a:moveTo>
                      <a:pt x="738" y="0"/>
                    </a:moveTo>
                    <a:cubicBezTo>
                      <a:pt x="711" y="0"/>
                      <a:pt x="684" y="2"/>
                      <a:pt x="657" y="7"/>
                    </a:cubicBezTo>
                    <a:cubicBezTo>
                      <a:pt x="441" y="37"/>
                      <a:pt x="259" y="192"/>
                      <a:pt x="145" y="442"/>
                    </a:cubicBezTo>
                    <a:cubicBezTo>
                      <a:pt x="36" y="679"/>
                      <a:pt x="1" y="977"/>
                      <a:pt x="45" y="1280"/>
                    </a:cubicBezTo>
                    <a:cubicBezTo>
                      <a:pt x="89" y="1584"/>
                      <a:pt x="209" y="1859"/>
                      <a:pt x="380" y="2055"/>
                    </a:cubicBezTo>
                    <a:cubicBezTo>
                      <a:pt x="540" y="2237"/>
                      <a:pt x="727" y="2332"/>
                      <a:pt x="915" y="2332"/>
                    </a:cubicBezTo>
                    <a:cubicBezTo>
                      <a:pt x="942" y="2332"/>
                      <a:pt x="968" y="2331"/>
                      <a:pt x="995" y="2326"/>
                    </a:cubicBezTo>
                    <a:cubicBezTo>
                      <a:pt x="1211" y="2294"/>
                      <a:pt x="1393" y="2141"/>
                      <a:pt x="1507" y="1891"/>
                    </a:cubicBezTo>
                    <a:cubicBezTo>
                      <a:pt x="1616" y="1654"/>
                      <a:pt x="1651" y="1356"/>
                      <a:pt x="1607" y="1053"/>
                    </a:cubicBezTo>
                    <a:cubicBezTo>
                      <a:pt x="1549" y="664"/>
                      <a:pt x="1369" y="322"/>
                      <a:pt x="1123" y="139"/>
                    </a:cubicBezTo>
                    <a:cubicBezTo>
                      <a:pt x="1001" y="48"/>
                      <a:pt x="870" y="0"/>
                      <a:pt x="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3"/>
              <p:cNvSpPr/>
              <p:nvPr/>
            </p:nvSpPr>
            <p:spPr>
              <a:xfrm>
                <a:off x="2737125" y="4214113"/>
                <a:ext cx="31650" cy="43675"/>
              </a:xfrm>
              <a:custGeom>
                <a:avLst/>
                <a:gdLst/>
                <a:ahLst/>
                <a:cxnLst/>
                <a:rect l="l" t="t" r="r" b="b"/>
                <a:pathLst>
                  <a:path w="1266" h="1747" extrusionOk="0">
                    <a:moveTo>
                      <a:pt x="561" y="0"/>
                    </a:moveTo>
                    <a:cubicBezTo>
                      <a:pt x="543" y="0"/>
                      <a:pt x="525" y="1"/>
                      <a:pt x="506" y="4"/>
                    </a:cubicBezTo>
                    <a:cubicBezTo>
                      <a:pt x="195" y="50"/>
                      <a:pt x="1" y="476"/>
                      <a:pt x="71" y="956"/>
                    </a:cubicBezTo>
                    <a:cubicBezTo>
                      <a:pt x="136" y="1408"/>
                      <a:pt x="415" y="1746"/>
                      <a:pt x="706" y="1746"/>
                    </a:cubicBezTo>
                    <a:cubicBezTo>
                      <a:pt x="724" y="1746"/>
                      <a:pt x="742" y="1745"/>
                      <a:pt x="760" y="1742"/>
                    </a:cubicBezTo>
                    <a:cubicBezTo>
                      <a:pt x="1071" y="1697"/>
                      <a:pt x="1265" y="1272"/>
                      <a:pt x="1196" y="792"/>
                    </a:cubicBezTo>
                    <a:cubicBezTo>
                      <a:pt x="1130" y="339"/>
                      <a:pt x="853"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3"/>
              <p:cNvSpPr/>
              <p:nvPr/>
            </p:nvSpPr>
            <p:spPr>
              <a:xfrm>
                <a:off x="2735875" y="4211988"/>
                <a:ext cx="35225" cy="47925"/>
              </a:xfrm>
              <a:custGeom>
                <a:avLst/>
                <a:gdLst/>
                <a:ahLst/>
                <a:cxnLst/>
                <a:rect l="l" t="t" r="r" b="b"/>
                <a:pathLst>
                  <a:path w="1409" h="1917" extrusionOk="0">
                    <a:moveTo>
                      <a:pt x="609" y="171"/>
                    </a:moveTo>
                    <a:cubicBezTo>
                      <a:pt x="850" y="171"/>
                      <a:pt x="1103" y="485"/>
                      <a:pt x="1162" y="889"/>
                    </a:cubicBezTo>
                    <a:cubicBezTo>
                      <a:pt x="1224" y="1314"/>
                      <a:pt x="1057" y="1706"/>
                      <a:pt x="798" y="1744"/>
                    </a:cubicBezTo>
                    <a:cubicBezTo>
                      <a:pt x="785" y="1746"/>
                      <a:pt x="773" y="1746"/>
                      <a:pt x="761" y="1746"/>
                    </a:cubicBezTo>
                    <a:cubicBezTo>
                      <a:pt x="513" y="1746"/>
                      <a:pt x="265" y="1434"/>
                      <a:pt x="206" y="1029"/>
                    </a:cubicBezTo>
                    <a:cubicBezTo>
                      <a:pt x="174" y="813"/>
                      <a:pt x="198" y="602"/>
                      <a:pt x="274" y="438"/>
                    </a:cubicBezTo>
                    <a:cubicBezTo>
                      <a:pt x="344" y="285"/>
                      <a:pt x="449" y="192"/>
                      <a:pt x="569" y="174"/>
                    </a:cubicBezTo>
                    <a:cubicBezTo>
                      <a:pt x="582" y="172"/>
                      <a:pt x="595" y="171"/>
                      <a:pt x="609" y="171"/>
                    </a:cubicBezTo>
                    <a:close/>
                    <a:moveTo>
                      <a:pt x="613" y="0"/>
                    </a:moveTo>
                    <a:cubicBezTo>
                      <a:pt x="590" y="0"/>
                      <a:pt x="567" y="2"/>
                      <a:pt x="544" y="6"/>
                    </a:cubicBezTo>
                    <a:cubicBezTo>
                      <a:pt x="365" y="31"/>
                      <a:pt x="213" y="161"/>
                      <a:pt x="119" y="367"/>
                    </a:cubicBezTo>
                    <a:cubicBezTo>
                      <a:pt x="30" y="561"/>
                      <a:pt x="1" y="806"/>
                      <a:pt x="37" y="1053"/>
                    </a:cubicBezTo>
                    <a:cubicBezTo>
                      <a:pt x="110" y="1554"/>
                      <a:pt x="418" y="1917"/>
                      <a:pt x="755" y="1917"/>
                    </a:cubicBezTo>
                    <a:cubicBezTo>
                      <a:pt x="778" y="1917"/>
                      <a:pt x="799" y="1915"/>
                      <a:pt x="822" y="1912"/>
                    </a:cubicBezTo>
                    <a:cubicBezTo>
                      <a:pt x="1185" y="1859"/>
                      <a:pt x="1408" y="1399"/>
                      <a:pt x="1331" y="865"/>
                    </a:cubicBezTo>
                    <a:cubicBezTo>
                      <a:pt x="1257" y="365"/>
                      <a:pt x="948"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3"/>
              <p:cNvSpPr/>
              <p:nvPr/>
            </p:nvSpPr>
            <p:spPr>
              <a:xfrm>
                <a:off x="2787982" y="3201978"/>
                <a:ext cx="97950" cy="76725"/>
              </a:xfrm>
              <a:custGeom>
                <a:avLst/>
                <a:gdLst/>
                <a:ahLst/>
                <a:cxnLst/>
                <a:rect l="l" t="t" r="r" b="b"/>
                <a:pathLst>
                  <a:path w="3918" h="3069" extrusionOk="0">
                    <a:moveTo>
                      <a:pt x="3593" y="0"/>
                    </a:moveTo>
                    <a:lnTo>
                      <a:pt x="2616" y="154"/>
                    </a:lnTo>
                    <a:cubicBezTo>
                      <a:pt x="2799" y="327"/>
                      <a:pt x="2928" y="559"/>
                      <a:pt x="2970" y="826"/>
                    </a:cubicBezTo>
                    <a:cubicBezTo>
                      <a:pt x="3072" y="1473"/>
                      <a:pt x="2630" y="2079"/>
                      <a:pt x="1985" y="2180"/>
                    </a:cubicBezTo>
                    <a:cubicBezTo>
                      <a:pt x="1922" y="2190"/>
                      <a:pt x="1860" y="2195"/>
                      <a:pt x="1799" y="2195"/>
                    </a:cubicBezTo>
                    <a:cubicBezTo>
                      <a:pt x="1226" y="2195"/>
                      <a:pt x="723" y="1778"/>
                      <a:pt x="631" y="1195"/>
                    </a:cubicBezTo>
                    <a:cubicBezTo>
                      <a:pt x="588" y="926"/>
                      <a:pt x="640" y="667"/>
                      <a:pt x="760" y="445"/>
                    </a:cubicBezTo>
                    <a:lnTo>
                      <a:pt x="760" y="445"/>
                    </a:lnTo>
                    <a:lnTo>
                      <a:pt x="51" y="557"/>
                    </a:lnTo>
                    <a:cubicBezTo>
                      <a:pt x="7" y="791"/>
                      <a:pt x="1" y="1039"/>
                      <a:pt x="40" y="1288"/>
                    </a:cubicBezTo>
                    <a:cubicBezTo>
                      <a:pt x="186" y="2221"/>
                      <a:pt x="916" y="2920"/>
                      <a:pt x="1800" y="3068"/>
                    </a:cubicBezTo>
                    <a:cubicBezTo>
                      <a:pt x="1906" y="3068"/>
                      <a:pt x="2012" y="3059"/>
                      <a:pt x="2120" y="3043"/>
                    </a:cubicBezTo>
                    <a:cubicBezTo>
                      <a:pt x="2662" y="2957"/>
                      <a:pt x="3140" y="2666"/>
                      <a:pt x="3463" y="2221"/>
                    </a:cubicBezTo>
                    <a:cubicBezTo>
                      <a:pt x="3787" y="1778"/>
                      <a:pt x="3917" y="1234"/>
                      <a:pt x="3832" y="691"/>
                    </a:cubicBezTo>
                    <a:cubicBezTo>
                      <a:pt x="3793" y="445"/>
                      <a:pt x="3712" y="211"/>
                      <a:pt x="3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3"/>
              <p:cNvSpPr/>
              <p:nvPr/>
            </p:nvSpPr>
            <p:spPr>
              <a:xfrm>
                <a:off x="2858507" y="3200178"/>
                <a:ext cx="40450" cy="76575"/>
              </a:xfrm>
              <a:custGeom>
                <a:avLst/>
                <a:gdLst/>
                <a:ahLst/>
                <a:cxnLst/>
                <a:rect l="l" t="t" r="r" b="b"/>
                <a:pathLst>
                  <a:path w="1618" h="3063" extrusionOk="0">
                    <a:moveTo>
                      <a:pt x="1216" y="1"/>
                    </a:moveTo>
                    <a:lnTo>
                      <a:pt x="951" y="43"/>
                    </a:lnTo>
                    <a:cubicBezTo>
                      <a:pt x="1063" y="257"/>
                      <a:pt x="1140" y="491"/>
                      <a:pt x="1180" y="737"/>
                    </a:cubicBezTo>
                    <a:cubicBezTo>
                      <a:pt x="1273" y="1325"/>
                      <a:pt x="1130" y="1914"/>
                      <a:pt x="779" y="2393"/>
                    </a:cubicBezTo>
                    <a:cubicBezTo>
                      <a:pt x="571" y="2679"/>
                      <a:pt x="305" y="2907"/>
                      <a:pt x="0" y="3063"/>
                    </a:cubicBezTo>
                    <a:cubicBezTo>
                      <a:pt x="984" y="2743"/>
                      <a:pt x="1617" y="1748"/>
                      <a:pt x="1450" y="693"/>
                    </a:cubicBezTo>
                    <a:cubicBezTo>
                      <a:pt x="1412" y="444"/>
                      <a:pt x="1330" y="212"/>
                      <a:pt x="1216" y="1"/>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3"/>
              <p:cNvSpPr/>
              <p:nvPr/>
            </p:nvSpPr>
            <p:spPr>
              <a:xfrm>
                <a:off x="2776982" y="3216928"/>
                <a:ext cx="81550" cy="66025"/>
              </a:xfrm>
              <a:custGeom>
                <a:avLst/>
                <a:gdLst/>
                <a:ahLst/>
                <a:cxnLst/>
                <a:rect l="l" t="t" r="r" b="b"/>
                <a:pathLst>
                  <a:path w="3262" h="2641" extrusionOk="0">
                    <a:moveTo>
                      <a:pt x="224" y="0"/>
                    </a:moveTo>
                    <a:lnTo>
                      <a:pt x="44" y="29"/>
                    </a:lnTo>
                    <a:cubicBezTo>
                      <a:pt x="3" y="268"/>
                      <a:pt x="0" y="513"/>
                      <a:pt x="40" y="758"/>
                    </a:cubicBezTo>
                    <a:lnTo>
                      <a:pt x="40" y="759"/>
                    </a:lnTo>
                    <a:cubicBezTo>
                      <a:pt x="132" y="1347"/>
                      <a:pt x="448" y="1863"/>
                      <a:pt x="929" y="2214"/>
                    </a:cubicBezTo>
                    <a:cubicBezTo>
                      <a:pt x="1314" y="2493"/>
                      <a:pt x="1767" y="2640"/>
                      <a:pt x="2235" y="2640"/>
                    </a:cubicBezTo>
                    <a:cubicBezTo>
                      <a:pt x="2352" y="2640"/>
                      <a:pt x="2469" y="2631"/>
                      <a:pt x="2586" y="2613"/>
                    </a:cubicBezTo>
                    <a:cubicBezTo>
                      <a:pt x="2826" y="2575"/>
                      <a:pt x="3052" y="2501"/>
                      <a:pt x="3261" y="2393"/>
                    </a:cubicBezTo>
                    <a:lnTo>
                      <a:pt x="3261" y="2393"/>
                    </a:lnTo>
                    <a:cubicBezTo>
                      <a:pt x="3155" y="2428"/>
                      <a:pt x="3043" y="2455"/>
                      <a:pt x="2929" y="2473"/>
                    </a:cubicBezTo>
                    <a:cubicBezTo>
                      <a:pt x="2816" y="2491"/>
                      <a:pt x="2704" y="2499"/>
                      <a:pt x="2593" y="2499"/>
                    </a:cubicBezTo>
                    <a:cubicBezTo>
                      <a:pt x="2473" y="2499"/>
                      <a:pt x="2355" y="2489"/>
                      <a:pt x="2240" y="2470"/>
                    </a:cubicBezTo>
                    <a:cubicBezTo>
                      <a:pt x="1807" y="2470"/>
                      <a:pt x="1385" y="2335"/>
                      <a:pt x="1030" y="2076"/>
                    </a:cubicBezTo>
                    <a:cubicBezTo>
                      <a:pt x="585" y="1752"/>
                      <a:pt x="293" y="1276"/>
                      <a:pt x="207" y="732"/>
                    </a:cubicBezTo>
                    <a:cubicBezTo>
                      <a:pt x="169" y="485"/>
                      <a:pt x="175" y="239"/>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3"/>
              <p:cNvSpPr/>
              <p:nvPr/>
            </p:nvSpPr>
            <p:spPr>
              <a:xfrm>
                <a:off x="2832957" y="3201253"/>
                <a:ext cx="57375" cy="78175"/>
              </a:xfrm>
              <a:custGeom>
                <a:avLst/>
                <a:gdLst/>
                <a:ahLst/>
                <a:cxnLst/>
                <a:rect l="l" t="t" r="r" b="b"/>
                <a:pathLst>
                  <a:path w="2295" h="3127" extrusionOk="0">
                    <a:moveTo>
                      <a:pt x="1973" y="0"/>
                    </a:moveTo>
                    <a:lnTo>
                      <a:pt x="1794" y="29"/>
                    </a:lnTo>
                    <a:cubicBezTo>
                      <a:pt x="1913" y="240"/>
                      <a:pt x="1994" y="474"/>
                      <a:pt x="2033" y="720"/>
                    </a:cubicBezTo>
                    <a:cubicBezTo>
                      <a:pt x="2118" y="1262"/>
                      <a:pt x="1988" y="1807"/>
                      <a:pt x="1664" y="2250"/>
                    </a:cubicBezTo>
                    <a:cubicBezTo>
                      <a:pt x="1341" y="2695"/>
                      <a:pt x="863" y="2986"/>
                      <a:pt x="321" y="3072"/>
                    </a:cubicBezTo>
                    <a:cubicBezTo>
                      <a:pt x="213" y="3088"/>
                      <a:pt x="107" y="3096"/>
                      <a:pt x="1" y="3096"/>
                    </a:cubicBezTo>
                    <a:cubicBezTo>
                      <a:pt x="117" y="3116"/>
                      <a:pt x="236" y="3126"/>
                      <a:pt x="358" y="3126"/>
                    </a:cubicBezTo>
                    <a:cubicBezTo>
                      <a:pt x="467" y="3126"/>
                      <a:pt x="578" y="3118"/>
                      <a:pt x="690" y="3100"/>
                    </a:cubicBezTo>
                    <a:cubicBezTo>
                      <a:pt x="804" y="3082"/>
                      <a:pt x="916" y="3055"/>
                      <a:pt x="1022" y="3020"/>
                    </a:cubicBezTo>
                    <a:cubicBezTo>
                      <a:pt x="1327" y="2864"/>
                      <a:pt x="1593" y="2636"/>
                      <a:pt x="1801" y="2350"/>
                    </a:cubicBezTo>
                    <a:cubicBezTo>
                      <a:pt x="2152" y="1869"/>
                      <a:pt x="2295" y="1282"/>
                      <a:pt x="2202" y="694"/>
                    </a:cubicBezTo>
                    <a:cubicBezTo>
                      <a:pt x="2162" y="448"/>
                      <a:pt x="2085" y="214"/>
                      <a:pt x="1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3"/>
              <p:cNvSpPr/>
              <p:nvPr/>
            </p:nvSpPr>
            <p:spPr>
              <a:xfrm>
                <a:off x="2802682" y="3205803"/>
                <a:ext cx="62100" cy="51050"/>
              </a:xfrm>
              <a:custGeom>
                <a:avLst/>
                <a:gdLst/>
                <a:ahLst/>
                <a:cxnLst/>
                <a:rect l="l" t="t" r="r" b="b"/>
                <a:pathLst>
                  <a:path w="2484" h="2042" extrusionOk="0">
                    <a:moveTo>
                      <a:pt x="2028" y="1"/>
                    </a:moveTo>
                    <a:lnTo>
                      <a:pt x="172" y="292"/>
                    </a:lnTo>
                    <a:cubicBezTo>
                      <a:pt x="52" y="514"/>
                      <a:pt x="0" y="773"/>
                      <a:pt x="43" y="1042"/>
                    </a:cubicBezTo>
                    <a:cubicBezTo>
                      <a:pt x="135" y="1625"/>
                      <a:pt x="638" y="2042"/>
                      <a:pt x="1210" y="2042"/>
                    </a:cubicBezTo>
                    <a:cubicBezTo>
                      <a:pt x="1271" y="2042"/>
                      <a:pt x="1333" y="2037"/>
                      <a:pt x="1395" y="2027"/>
                    </a:cubicBezTo>
                    <a:cubicBezTo>
                      <a:pt x="2042" y="1926"/>
                      <a:pt x="2484" y="1320"/>
                      <a:pt x="2382" y="673"/>
                    </a:cubicBezTo>
                    <a:cubicBezTo>
                      <a:pt x="2340" y="406"/>
                      <a:pt x="2211" y="174"/>
                      <a:pt x="2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3"/>
              <p:cNvSpPr/>
              <p:nvPr/>
            </p:nvSpPr>
            <p:spPr>
              <a:xfrm>
                <a:off x="2984357" y="3185828"/>
                <a:ext cx="91025" cy="65950"/>
              </a:xfrm>
              <a:custGeom>
                <a:avLst/>
                <a:gdLst/>
                <a:ahLst/>
                <a:cxnLst/>
                <a:rect l="l" t="t" r="r" b="b"/>
                <a:pathLst>
                  <a:path w="3641" h="2638" extrusionOk="0">
                    <a:moveTo>
                      <a:pt x="129" y="1"/>
                    </a:moveTo>
                    <a:cubicBezTo>
                      <a:pt x="49" y="217"/>
                      <a:pt x="7" y="446"/>
                      <a:pt x="5" y="683"/>
                    </a:cubicBezTo>
                    <a:cubicBezTo>
                      <a:pt x="0" y="1756"/>
                      <a:pt x="872" y="2633"/>
                      <a:pt x="1945" y="2638"/>
                    </a:cubicBezTo>
                    <a:lnTo>
                      <a:pt x="1953" y="2638"/>
                    </a:lnTo>
                    <a:cubicBezTo>
                      <a:pt x="2053" y="2638"/>
                      <a:pt x="2152" y="2630"/>
                      <a:pt x="2247" y="2615"/>
                    </a:cubicBezTo>
                    <a:cubicBezTo>
                      <a:pt x="3053" y="2350"/>
                      <a:pt x="3636" y="1592"/>
                      <a:pt x="3639" y="696"/>
                    </a:cubicBezTo>
                    <a:cubicBezTo>
                      <a:pt x="3641" y="456"/>
                      <a:pt x="3600" y="227"/>
                      <a:pt x="3524" y="13"/>
                    </a:cubicBezTo>
                    <a:lnTo>
                      <a:pt x="2844" y="12"/>
                    </a:lnTo>
                    <a:lnTo>
                      <a:pt x="2844" y="12"/>
                    </a:lnTo>
                    <a:cubicBezTo>
                      <a:pt x="2988" y="201"/>
                      <a:pt x="3075" y="437"/>
                      <a:pt x="3073" y="693"/>
                    </a:cubicBezTo>
                    <a:cubicBezTo>
                      <a:pt x="3072" y="1312"/>
                      <a:pt x="2569" y="1811"/>
                      <a:pt x="1951" y="1811"/>
                    </a:cubicBezTo>
                    <a:cubicBezTo>
                      <a:pt x="1950" y="1811"/>
                      <a:pt x="1949" y="1811"/>
                      <a:pt x="1948" y="1811"/>
                    </a:cubicBezTo>
                    <a:cubicBezTo>
                      <a:pt x="1330" y="1808"/>
                      <a:pt x="829" y="1305"/>
                      <a:pt x="832" y="686"/>
                    </a:cubicBezTo>
                    <a:cubicBezTo>
                      <a:pt x="832" y="429"/>
                      <a:pt x="920" y="194"/>
                      <a:pt x="1066" y="6"/>
                    </a:cubicBezTo>
                    <a:lnTo>
                      <a:pt x="1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3"/>
              <p:cNvSpPr/>
              <p:nvPr/>
            </p:nvSpPr>
            <p:spPr>
              <a:xfrm>
                <a:off x="2973832" y="3185803"/>
                <a:ext cx="42700" cy="67325"/>
              </a:xfrm>
              <a:custGeom>
                <a:avLst/>
                <a:gdLst/>
                <a:ahLst/>
                <a:cxnLst/>
                <a:rect l="l" t="t" r="r" b="b"/>
                <a:pathLst>
                  <a:path w="1708" h="2693" extrusionOk="0">
                    <a:moveTo>
                      <a:pt x="124" y="0"/>
                    </a:moveTo>
                    <a:cubicBezTo>
                      <a:pt x="48" y="215"/>
                      <a:pt x="5" y="444"/>
                      <a:pt x="4" y="682"/>
                    </a:cubicBezTo>
                    <a:cubicBezTo>
                      <a:pt x="1" y="1695"/>
                      <a:pt x="739" y="2536"/>
                      <a:pt x="1706" y="2692"/>
                    </a:cubicBezTo>
                    <a:lnTo>
                      <a:pt x="1707" y="2692"/>
                    </a:lnTo>
                    <a:cubicBezTo>
                      <a:pt x="868" y="2411"/>
                      <a:pt x="262" y="1616"/>
                      <a:pt x="265" y="684"/>
                    </a:cubicBezTo>
                    <a:cubicBezTo>
                      <a:pt x="265" y="448"/>
                      <a:pt x="305" y="218"/>
                      <a:pt x="379" y="2"/>
                    </a:cubicBezTo>
                    <a:lnTo>
                      <a:pt x="124" y="0"/>
                    </a:ln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3"/>
              <p:cNvSpPr/>
              <p:nvPr/>
            </p:nvSpPr>
            <p:spPr>
              <a:xfrm>
                <a:off x="3016507" y="3186178"/>
                <a:ext cx="69400" cy="69625"/>
              </a:xfrm>
              <a:custGeom>
                <a:avLst/>
                <a:gdLst/>
                <a:ahLst/>
                <a:cxnLst/>
                <a:rect l="l" t="t" r="r" b="b"/>
                <a:pathLst>
                  <a:path w="2776" h="2785" extrusionOk="0">
                    <a:moveTo>
                      <a:pt x="2495" y="1"/>
                    </a:moveTo>
                    <a:cubicBezTo>
                      <a:pt x="2574" y="216"/>
                      <a:pt x="2615" y="447"/>
                      <a:pt x="2613" y="684"/>
                    </a:cubicBezTo>
                    <a:cubicBezTo>
                      <a:pt x="2610" y="1654"/>
                      <a:pt x="1893" y="2458"/>
                      <a:pt x="961" y="2601"/>
                    </a:cubicBezTo>
                    <a:cubicBezTo>
                      <a:pt x="759" y="2668"/>
                      <a:pt x="542" y="2703"/>
                      <a:pt x="318" y="2703"/>
                    </a:cubicBezTo>
                    <a:cubicBezTo>
                      <a:pt x="210" y="2703"/>
                      <a:pt x="104" y="2694"/>
                      <a:pt x="0" y="2677"/>
                    </a:cubicBezTo>
                    <a:lnTo>
                      <a:pt x="0" y="2677"/>
                    </a:lnTo>
                    <a:cubicBezTo>
                      <a:pt x="207" y="2745"/>
                      <a:pt x="428" y="2783"/>
                      <a:pt x="659" y="2785"/>
                    </a:cubicBezTo>
                    <a:lnTo>
                      <a:pt x="667" y="2785"/>
                    </a:lnTo>
                    <a:cubicBezTo>
                      <a:pt x="1825" y="2785"/>
                      <a:pt x="2771" y="1844"/>
                      <a:pt x="2775" y="684"/>
                    </a:cubicBezTo>
                    <a:cubicBezTo>
                      <a:pt x="2775" y="448"/>
                      <a:pt x="2739" y="218"/>
                      <a:pt x="2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3"/>
              <p:cNvSpPr/>
              <p:nvPr/>
            </p:nvSpPr>
            <p:spPr>
              <a:xfrm>
                <a:off x="2980382" y="3185828"/>
                <a:ext cx="60175" cy="67925"/>
              </a:xfrm>
              <a:custGeom>
                <a:avLst/>
                <a:gdLst/>
                <a:ahLst/>
                <a:cxnLst/>
                <a:rect l="l" t="t" r="r" b="b"/>
                <a:pathLst>
                  <a:path w="2407" h="2717" extrusionOk="0">
                    <a:moveTo>
                      <a:pt x="117" y="1"/>
                    </a:moveTo>
                    <a:cubicBezTo>
                      <a:pt x="43" y="218"/>
                      <a:pt x="3" y="447"/>
                      <a:pt x="3" y="683"/>
                    </a:cubicBezTo>
                    <a:cubicBezTo>
                      <a:pt x="0" y="1615"/>
                      <a:pt x="606" y="2410"/>
                      <a:pt x="1445" y="2691"/>
                    </a:cubicBezTo>
                    <a:cubicBezTo>
                      <a:pt x="1549" y="2708"/>
                      <a:pt x="1655" y="2717"/>
                      <a:pt x="1763" y="2717"/>
                    </a:cubicBezTo>
                    <a:cubicBezTo>
                      <a:pt x="1767" y="2717"/>
                      <a:pt x="1772" y="2717"/>
                      <a:pt x="1776" y="2717"/>
                    </a:cubicBezTo>
                    <a:cubicBezTo>
                      <a:pt x="1996" y="2717"/>
                      <a:pt x="2208" y="2681"/>
                      <a:pt x="2406" y="2615"/>
                    </a:cubicBezTo>
                    <a:lnTo>
                      <a:pt x="2406" y="2615"/>
                    </a:lnTo>
                    <a:cubicBezTo>
                      <a:pt x="2311" y="2630"/>
                      <a:pt x="2212" y="2638"/>
                      <a:pt x="2112" y="2638"/>
                    </a:cubicBezTo>
                    <a:lnTo>
                      <a:pt x="2104" y="2638"/>
                    </a:lnTo>
                    <a:cubicBezTo>
                      <a:pt x="1031" y="2633"/>
                      <a:pt x="159" y="1756"/>
                      <a:pt x="164" y="683"/>
                    </a:cubicBezTo>
                    <a:cubicBezTo>
                      <a:pt x="166" y="446"/>
                      <a:pt x="208" y="217"/>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3"/>
              <p:cNvSpPr/>
              <p:nvPr/>
            </p:nvSpPr>
            <p:spPr>
              <a:xfrm>
                <a:off x="3005082" y="3185953"/>
                <a:ext cx="56150" cy="45150"/>
              </a:xfrm>
              <a:custGeom>
                <a:avLst/>
                <a:gdLst/>
                <a:ahLst/>
                <a:cxnLst/>
                <a:rect l="l" t="t" r="r" b="b"/>
                <a:pathLst>
                  <a:path w="2246" h="1806" extrusionOk="0">
                    <a:moveTo>
                      <a:pt x="237" y="1"/>
                    </a:moveTo>
                    <a:cubicBezTo>
                      <a:pt x="91" y="189"/>
                      <a:pt x="3" y="424"/>
                      <a:pt x="3" y="681"/>
                    </a:cubicBezTo>
                    <a:cubicBezTo>
                      <a:pt x="0" y="1300"/>
                      <a:pt x="501" y="1804"/>
                      <a:pt x="1119" y="1806"/>
                    </a:cubicBezTo>
                    <a:cubicBezTo>
                      <a:pt x="1121" y="1806"/>
                      <a:pt x="1123" y="1806"/>
                      <a:pt x="1125" y="1806"/>
                    </a:cubicBezTo>
                    <a:cubicBezTo>
                      <a:pt x="1742" y="1806"/>
                      <a:pt x="2243" y="1306"/>
                      <a:pt x="2244" y="690"/>
                    </a:cubicBezTo>
                    <a:cubicBezTo>
                      <a:pt x="2246" y="433"/>
                      <a:pt x="2159" y="196"/>
                      <a:pt x="2015" y="7"/>
                    </a:cubicBezTo>
                    <a:lnTo>
                      <a:pt x="2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1" name="Google Shape;2261;p33"/>
          <p:cNvGrpSpPr/>
          <p:nvPr/>
        </p:nvGrpSpPr>
        <p:grpSpPr>
          <a:xfrm rot="-10468072">
            <a:off x="8130257" y="4140903"/>
            <a:ext cx="445888" cy="500177"/>
            <a:chOff x="1791075" y="4475209"/>
            <a:chExt cx="445907" cy="500198"/>
          </a:xfrm>
        </p:grpSpPr>
        <p:sp>
          <p:nvSpPr>
            <p:cNvPr id="2262" name="Google Shape;2262;p33"/>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3" name="Google Shape;2263;p33"/>
            <p:cNvGrpSpPr/>
            <p:nvPr/>
          </p:nvGrpSpPr>
          <p:grpSpPr>
            <a:xfrm rot="-5031644">
              <a:off x="1783946" y="4525817"/>
              <a:ext cx="460166" cy="398983"/>
              <a:chOff x="4569275" y="2191338"/>
              <a:chExt cx="190525" cy="165200"/>
            </a:xfrm>
          </p:grpSpPr>
          <p:sp>
            <p:nvSpPr>
              <p:cNvPr id="2264" name="Google Shape;2264;p33"/>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3"/>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3"/>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3"/>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8" name="Google Shape;2268;p33"/>
          <p:cNvGrpSpPr/>
          <p:nvPr/>
        </p:nvGrpSpPr>
        <p:grpSpPr>
          <a:xfrm rot="-10468072">
            <a:off x="7980217" y="4329003"/>
            <a:ext cx="301093" cy="261071"/>
            <a:chOff x="2182017" y="4399956"/>
            <a:chExt cx="301106" cy="261082"/>
          </a:xfrm>
        </p:grpSpPr>
        <p:sp>
          <p:nvSpPr>
            <p:cNvPr id="2269" name="Google Shape;2269;p33"/>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0" name="Google Shape;2270;p33"/>
            <p:cNvGrpSpPr/>
            <p:nvPr/>
          </p:nvGrpSpPr>
          <p:grpSpPr>
            <a:xfrm>
              <a:off x="2182017" y="4399956"/>
              <a:ext cx="301106" cy="261082"/>
              <a:chOff x="4569275" y="2191338"/>
              <a:chExt cx="190525" cy="165200"/>
            </a:xfrm>
          </p:grpSpPr>
          <p:sp>
            <p:nvSpPr>
              <p:cNvPr id="2271" name="Google Shape;2271;p33"/>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3"/>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3"/>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3"/>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5" name="Google Shape;2275;p33"/>
          <p:cNvGrpSpPr/>
          <p:nvPr/>
        </p:nvGrpSpPr>
        <p:grpSpPr>
          <a:xfrm rot="-10468072">
            <a:off x="8203597" y="553407"/>
            <a:ext cx="301093" cy="261071"/>
            <a:chOff x="2182017" y="4399956"/>
            <a:chExt cx="301106" cy="261082"/>
          </a:xfrm>
        </p:grpSpPr>
        <p:sp>
          <p:nvSpPr>
            <p:cNvPr id="2276" name="Google Shape;2276;p33"/>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7" name="Google Shape;2277;p33"/>
            <p:cNvGrpSpPr/>
            <p:nvPr/>
          </p:nvGrpSpPr>
          <p:grpSpPr>
            <a:xfrm>
              <a:off x="2182017" y="4399956"/>
              <a:ext cx="301106" cy="261082"/>
              <a:chOff x="4569275" y="2191338"/>
              <a:chExt cx="190525" cy="165200"/>
            </a:xfrm>
          </p:grpSpPr>
          <p:sp>
            <p:nvSpPr>
              <p:cNvPr id="2278" name="Google Shape;2278;p33"/>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3"/>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3"/>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3"/>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2" name="Google Shape;2282;p33"/>
          <p:cNvGrpSpPr/>
          <p:nvPr/>
        </p:nvGrpSpPr>
        <p:grpSpPr>
          <a:xfrm rot="-575571">
            <a:off x="492780" y="347164"/>
            <a:ext cx="1137760" cy="673543"/>
            <a:chOff x="823705" y="1927844"/>
            <a:chExt cx="2074428" cy="1227820"/>
          </a:xfrm>
        </p:grpSpPr>
        <p:sp>
          <p:nvSpPr>
            <p:cNvPr id="2283" name="Google Shape;2283;p33"/>
            <p:cNvSpPr/>
            <p:nvPr/>
          </p:nvSpPr>
          <p:spPr>
            <a:xfrm>
              <a:off x="826320" y="1955146"/>
              <a:ext cx="2069198" cy="1173215"/>
            </a:xfrm>
            <a:custGeom>
              <a:avLst/>
              <a:gdLst/>
              <a:ahLst/>
              <a:cxnLst/>
              <a:rect l="l" t="t" r="r" b="b"/>
              <a:pathLst>
                <a:path w="44708" h="25349" extrusionOk="0">
                  <a:moveTo>
                    <a:pt x="21821" y="170"/>
                  </a:moveTo>
                  <a:cubicBezTo>
                    <a:pt x="21981" y="170"/>
                    <a:pt x="22142" y="172"/>
                    <a:pt x="22303" y="176"/>
                  </a:cubicBezTo>
                  <a:cubicBezTo>
                    <a:pt x="27105" y="309"/>
                    <a:pt x="32724" y="2730"/>
                    <a:pt x="36967" y="6499"/>
                  </a:cubicBezTo>
                  <a:cubicBezTo>
                    <a:pt x="41905" y="10884"/>
                    <a:pt x="44536" y="16575"/>
                    <a:pt x="44374" y="22523"/>
                  </a:cubicBezTo>
                  <a:cubicBezTo>
                    <a:pt x="44333" y="24008"/>
                    <a:pt x="44095" y="24819"/>
                    <a:pt x="43625" y="25078"/>
                  </a:cubicBezTo>
                  <a:cubicBezTo>
                    <a:pt x="43500" y="25147"/>
                    <a:pt x="43356" y="25179"/>
                    <a:pt x="43194" y="25179"/>
                  </a:cubicBezTo>
                  <a:cubicBezTo>
                    <a:pt x="42453" y="25179"/>
                    <a:pt x="41327" y="24507"/>
                    <a:pt x="39765" y="23575"/>
                  </a:cubicBezTo>
                  <a:cubicBezTo>
                    <a:pt x="36420" y="21579"/>
                    <a:pt x="30859" y="18259"/>
                    <a:pt x="22765" y="18259"/>
                  </a:cubicBezTo>
                  <a:cubicBezTo>
                    <a:pt x="22640" y="18259"/>
                    <a:pt x="22514" y="18259"/>
                    <a:pt x="22388" y="18260"/>
                  </a:cubicBezTo>
                  <a:cubicBezTo>
                    <a:pt x="14741" y="18358"/>
                    <a:pt x="9146" y="21298"/>
                    <a:pt x="5443" y="23243"/>
                  </a:cubicBezTo>
                  <a:cubicBezTo>
                    <a:pt x="3637" y="24192"/>
                    <a:pt x="2316" y="24886"/>
                    <a:pt x="1464" y="24886"/>
                  </a:cubicBezTo>
                  <a:cubicBezTo>
                    <a:pt x="1241" y="24886"/>
                    <a:pt x="1050" y="24838"/>
                    <a:pt x="892" y="24735"/>
                  </a:cubicBezTo>
                  <a:cubicBezTo>
                    <a:pt x="368" y="24397"/>
                    <a:pt x="175" y="23411"/>
                    <a:pt x="286" y="21634"/>
                  </a:cubicBezTo>
                  <a:cubicBezTo>
                    <a:pt x="1113" y="8253"/>
                    <a:pt x="12009" y="170"/>
                    <a:pt x="21821" y="170"/>
                  </a:cubicBezTo>
                  <a:close/>
                  <a:moveTo>
                    <a:pt x="21847" y="1"/>
                  </a:moveTo>
                  <a:cubicBezTo>
                    <a:pt x="16825" y="1"/>
                    <a:pt x="11676" y="2063"/>
                    <a:pt x="7647" y="5730"/>
                  </a:cubicBezTo>
                  <a:cubicBezTo>
                    <a:pt x="3172" y="9801"/>
                    <a:pt x="497" y="15446"/>
                    <a:pt x="116" y="21623"/>
                  </a:cubicBezTo>
                  <a:cubicBezTo>
                    <a:pt x="0" y="23493"/>
                    <a:pt x="210" y="24498"/>
                    <a:pt x="799" y="24878"/>
                  </a:cubicBezTo>
                  <a:cubicBezTo>
                    <a:pt x="985" y="24998"/>
                    <a:pt x="1204" y="25054"/>
                    <a:pt x="1457" y="25054"/>
                  </a:cubicBezTo>
                  <a:cubicBezTo>
                    <a:pt x="2361" y="25054"/>
                    <a:pt x="3701" y="24351"/>
                    <a:pt x="5522" y="23393"/>
                  </a:cubicBezTo>
                  <a:cubicBezTo>
                    <a:pt x="9211" y="21456"/>
                    <a:pt x="14785" y="18528"/>
                    <a:pt x="22391" y="18432"/>
                  </a:cubicBezTo>
                  <a:cubicBezTo>
                    <a:pt x="22516" y="18430"/>
                    <a:pt x="22640" y="18429"/>
                    <a:pt x="22765" y="18429"/>
                  </a:cubicBezTo>
                  <a:cubicBezTo>
                    <a:pt x="30811" y="18429"/>
                    <a:pt x="36349" y="21734"/>
                    <a:pt x="39678" y="23721"/>
                  </a:cubicBezTo>
                  <a:cubicBezTo>
                    <a:pt x="41257" y="24664"/>
                    <a:pt x="42403" y="25349"/>
                    <a:pt x="43199" y="25349"/>
                  </a:cubicBezTo>
                  <a:lnTo>
                    <a:pt x="43199" y="25347"/>
                  </a:lnTo>
                  <a:cubicBezTo>
                    <a:pt x="43389" y="25347"/>
                    <a:pt x="43557" y="25309"/>
                    <a:pt x="43707" y="25227"/>
                  </a:cubicBezTo>
                  <a:cubicBezTo>
                    <a:pt x="44243" y="24933"/>
                    <a:pt x="44501" y="24101"/>
                    <a:pt x="44544" y="22528"/>
                  </a:cubicBezTo>
                  <a:cubicBezTo>
                    <a:pt x="44708" y="16528"/>
                    <a:pt x="42057" y="10790"/>
                    <a:pt x="37081" y="6372"/>
                  </a:cubicBezTo>
                  <a:cubicBezTo>
                    <a:pt x="32807" y="2577"/>
                    <a:pt x="27148" y="139"/>
                    <a:pt x="22308" y="6"/>
                  </a:cubicBezTo>
                  <a:cubicBezTo>
                    <a:pt x="22154" y="3"/>
                    <a:pt x="22001" y="1"/>
                    <a:pt x="21847" y="1"/>
                  </a:cubicBezTo>
                  <a:close/>
                </a:path>
              </a:pathLst>
            </a:custGeom>
            <a:solidFill>
              <a:schemeClr val="lt1"/>
            </a:solidFill>
            <a:ln w="114300" cap="flat" cmpd="sng">
              <a:solidFill>
                <a:schemeClr val="lt1"/>
              </a:solidFill>
              <a:prstDash val="solid"/>
              <a:round/>
              <a:headEnd type="none" w="sm" len="sm"/>
              <a:tailEnd type="none" w="sm" len="sm"/>
            </a:ln>
            <a:effectLst>
              <a:outerShdw dist="762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4" name="Google Shape;2284;p33"/>
            <p:cNvGrpSpPr/>
            <p:nvPr/>
          </p:nvGrpSpPr>
          <p:grpSpPr>
            <a:xfrm>
              <a:off x="823705" y="1927844"/>
              <a:ext cx="2074428" cy="1227820"/>
              <a:chOff x="1351670" y="1988281"/>
              <a:chExt cx="2074428" cy="1227820"/>
            </a:xfrm>
          </p:grpSpPr>
          <p:sp>
            <p:nvSpPr>
              <p:cNvPr id="2285" name="Google Shape;2285;p33"/>
              <p:cNvSpPr/>
              <p:nvPr/>
            </p:nvSpPr>
            <p:spPr>
              <a:xfrm>
                <a:off x="2191883" y="2057558"/>
                <a:ext cx="370677" cy="116354"/>
              </a:xfrm>
              <a:custGeom>
                <a:avLst/>
                <a:gdLst/>
                <a:ahLst/>
                <a:cxnLst/>
                <a:rect l="l" t="t" r="r" b="b"/>
                <a:pathLst>
                  <a:path w="8009" h="2514" extrusionOk="0">
                    <a:moveTo>
                      <a:pt x="796" y="1"/>
                    </a:moveTo>
                    <a:cubicBezTo>
                      <a:pt x="609" y="417"/>
                      <a:pt x="334" y="827"/>
                      <a:pt x="0" y="1203"/>
                    </a:cubicBezTo>
                    <a:cubicBezTo>
                      <a:pt x="1402" y="2108"/>
                      <a:pt x="3011" y="2513"/>
                      <a:pt x="4771" y="2513"/>
                    </a:cubicBezTo>
                    <a:cubicBezTo>
                      <a:pt x="4950" y="2513"/>
                      <a:pt x="5130" y="2509"/>
                      <a:pt x="5312" y="2501"/>
                    </a:cubicBezTo>
                    <a:cubicBezTo>
                      <a:pt x="6215" y="2458"/>
                      <a:pt x="7113" y="2352"/>
                      <a:pt x="8008" y="2228"/>
                    </a:cubicBezTo>
                    <a:cubicBezTo>
                      <a:pt x="7726" y="1862"/>
                      <a:pt x="7545" y="1484"/>
                      <a:pt x="7459" y="1098"/>
                    </a:cubicBezTo>
                    <a:cubicBezTo>
                      <a:pt x="7136" y="1106"/>
                      <a:pt x="6812" y="1111"/>
                      <a:pt x="6488" y="1111"/>
                    </a:cubicBezTo>
                    <a:cubicBezTo>
                      <a:pt x="4473" y="1111"/>
                      <a:pt x="2446" y="921"/>
                      <a:pt x="79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3"/>
              <p:cNvSpPr/>
              <p:nvPr/>
            </p:nvSpPr>
            <p:spPr>
              <a:xfrm>
                <a:off x="2023183" y="2195572"/>
                <a:ext cx="737650" cy="269364"/>
              </a:xfrm>
              <a:custGeom>
                <a:avLst/>
                <a:gdLst/>
                <a:ahLst/>
                <a:cxnLst/>
                <a:rect l="l" t="t" r="r" b="b"/>
                <a:pathLst>
                  <a:path w="15938" h="5820" extrusionOk="0">
                    <a:moveTo>
                      <a:pt x="1345" y="0"/>
                    </a:moveTo>
                    <a:cubicBezTo>
                      <a:pt x="794" y="1028"/>
                      <a:pt x="343" y="2124"/>
                      <a:pt x="0" y="3214"/>
                    </a:cubicBezTo>
                    <a:cubicBezTo>
                      <a:pt x="1880" y="5132"/>
                      <a:pt x="4426" y="5820"/>
                      <a:pt x="7174" y="5820"/>
                    </a:cubicBezTo>
                    <a:cubicBezTo>
                      <a:pt x="10053" y="5820"/>
                      <a:pt x="13152" y="5065"/>
                      <a:pt x="15938" y="4180"/>
                    </a:cubicBezTo>
                    <a:cubicBezTo>
                      <a:pt x="15767" y="3510"/>
                      <a:pt x="15552" y="2829"/>
                      <a:pt x="15294" y="2153"/>
                    </a:cubicBezTo>
                    <a:cubicBezTo>
                      <a:pt x="13391" y="2628"/>
                      <a:pt x="11418" y="2869"/>
                      <a:pt x="9481" y="2869"/>
                    </a:cubicBezTo>
                    <a:cubicBezTo>
                      <a:pt x="9237" y="2869"/>
                      <a:pt x="8994" y="2865"/>
                      <a:pt x="8752" y="2857"/>
                    </a:cubicBezTo>
                    <a:cubicBezTo>
                      <a:pt x="7081" y="2804"/>
                      <a:pt x="5374" y="2551"/>
                      <a:pt x="3871" y="1786"/>
                    </a:cubicBezTo>
                    <a:cubicBezTo>
                      <a:pt x="2938" y="1309"/>
                      <a:pt x="2124" y="677"/>
                      <a:pt x="134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3"/>
              <p:cNvSpPr/>
              <p:nvPr/>
            </p:nvSpPr>
            <p:spPr>
              <a:xfrm>
                <a:off x="1990230" y="2553151"/>
                <a:ext cx="789718" cy="203412"/>
              </a:xfrm>
              <a:custGeom>
                <a:avLst/>
                <a:gdLst/>
                <a:ahLst/>
                <a:cxnLst/>
                <a:rect l="l" t="t" r="r" b="b"/>
                <a:pathLst>
                  <a:path w="17063" h="4395" extrusionOk="0">
                    <a:moveTo>
                      <a:pt x="0" y="0"/>
                    </a:moveTo>
                    <a:lnTo>
                      <a:pt x="0" y="0"/>
                    </a:lnTo>
                    <a:cubicBezTo>
                      <a:pt x="44" y="1035"/>
                      <a:pt x="263" y="2025"/>
                      <a:pt x="626" y="2938"/>
                    </a:cubicBezTo>
                    <a:cubicBezTo>
                      <a:pt x="941" y="2969"/>
                      <a:pt x="1250" y="3015"/>
                      <a:pt x="1541" y="3088"/>
                    </a:cubicBezTo>
                    <a:cubicBezTo>
                      <a:pt x="2696" y="3378"/>
                      <a:pt x="3806" y="3815"/>
                      <a:pt x="4974" y="4067"/>
                    </a:cubicBezTo>
                    <a:cubicBezTo>
                      <a:pt x="6032" y="4297"/>
                      <a:pt x="7120" y="4394"/>
                      <a:pt x="8204" y="4394"/>
                    </a:cubicBezTo>
                    <a:cubicBezTo>
                      <a:pt x="8422" y="4394"/>
                      <a:pt x="8641" y="4390"/>
                      <a:pt x="8858" y="4383"/>
                    </a:cubicBezTo>
                    <a:lnTo>
                      <a:pt x="8860" y="4383"/>
                    </a:lnTo>
                    <a:cubicBezTo>
                      <a:pt x="11590" y="4286"/>
                      <a:pt x="14336" y="3636"/>
                      <a:pt x="16684" y="2277"/>
                    </a:cubicBezTo>
                    <a:cubicBezTo>
                      <a:pt x="16885" y="1630"/>
                      <a:pt x="17014" y="950"/>
                      <a:pt x="17062" y="249"/>
                    </a:cubicBezTo>
                    <a:lnTo>
                      <a:pt x="17062" y="249"/>
                    </a:lnTo>
                    <a:cubicBezTo>
                      <a:pt x="15588" y="560"/>
                      <a:pt x="14123" y="1014"/>
                      <a:pt x="12657" y="1202"/>
                    </a:cubicBezTo>
                    <a:cubicBezTo>
                      <a:pt x="11079" y="1405"/>
                      <a:pt x="9427" y="1522"/>
                      <a:pt x="7793" y="1522"/>
                    </a:cubicBezTo>
                    <a:cubicBezTo>
                      <a:pt x="6893" y="1522"/>
                      <a:pt x="5998" y="1486"/>
                      <a:pt x="5124" y="1410"/>
                    </a:cubicBezTo>
                    <a:cubicBezTo>
                      <a:pt x="3451" y="1266"/>
                      <a:pt x="1565" y="850"/>
                      <a:pt x="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3"/>
              <p:cNvSpPr/>
              <p:nvPr/>
            </p:nvSpPr>
            <p:spPr>
              <a:xfrm>
                <a:off x="2187810" y="2053624"/>
                <a:ext cx="378869" cy="124222"/>
              </a:xfrm>
              <a:custGeom>
                <a:avLst/>
                <a:gdLst/>
                <a:ahLst/>
                <a:cxnLst/>
                <a:rect l="l" t="t" r="r" b="b"/>
                <a:pathLst>
                  <a:path w="8186" h="2684" extrusionOk="0">
                    <a:moveTo>
                      <a:pt x="923" y="204"/>
                    </a:moveTo>
                    <a:cubicBezTo>
                      <a:pt x="2568" y="1092"/>
                      <a:pt x="4587" y="1280"/>
                      <a:pt x="6602" y="1280"/>
                    </a:cubicBezTo>
                    <a:cubicBezTo>
                      <a:pt x="6895" y="1280"/>
                      <a:pt x="7187" y="1276"/>
                      <a:pt x="7478" y="1270"/>
                    </a:cubicBezTo>
                    <a:cubicBezTo>
                      <a:pt x="7565" y="1605"/>
                      <a:pt x="7720" y="1935"/>
                      <a:pt x="7942" y="2247"/>
                    </a:cubicBezTo>
                    <a:cubicBezTo>
                      <a:pt x="7225" y="2346"/>
                      <a:pt x="6314" y="2458"/>
                      <a:pt x="5397" y="2501"/>
                    </a:cubicBezTo>
                    <a:cubicBezTo>
                      <a:pt x="5218" y="2509"/>
                      <a:pt x="5040" y="2513"/>
                      <a:pt x="4865" y="2513"/>
                    </a:cubicBezTo>
                    <a:cubicBezTo>
                      <a:pt x="3095" y="2513"/>
                      <a:pt x="1535" y="2096"/>
                      <a:pt x="217" y="1270"/>
                    </a:cubicBezTo>
                    <a:cubicBezTo>
                      <a:pt x="512" y="925"/>
                      <a:pt x="749" y="567"/>
                      <a:pt x="923" y="204"/>
                    </a:cubicBezTo>
                    <a:close/>
                    <a:moveTo>
                      <a:pt x="885" y="1"/>
                    </a:moveTo>
                    <a:cubicBezTo>
                      <a:pt x="876" y="1"/>
                      <a:pt x="866" y="2"/>
                      <a:pt x="858" y="5"/>
                    </a:cubicBezTo>
                    <a:cubicBezTo>
                      <a:pt x="835" y="13"/>
                      <a:pt x="817" y="29"/>
                      <a:pt x="806" y="51"/>
                    </a:cubicBezTo>
                    <a:cubicBezTo>
                      <a:pt x="627" y="448"/>
                      <a:pt x="357" y="857"/>
                      <a:pt x="24" y="1232"/>
                    </a:cubicBezTo>
                    <a:cubicBezTo>
                      <a:pt x="8" y="1250"/>
                      <a:pt x="0" y="1274"/>
                      <a:pt x="3" y="1300"/>
                    </a:cubicBezTo>
                    <a:cubicBezTo>
                      <a:pt x="6" y="1324"/>
                      <a:pt x="21" y="1346"/>
                      <a:pt x="41" y="1359"/>
                    </a:cubicBezTo>
                    <a:cubicBezTo>
                      <a:pt x="1404" y="2238"/>
                      <a:pt x="3024" y="2683"/>
                      <a:pt x="4863" y="2683"/>
                    </a:cubicBezTo>
                    <a:cubicBezTo>
                      <a:pt x="5042" y="2683"/>
                      <a:pt x="5223" y="2679"/>
                      <a:pt x="5405" y="2671"/>
                    </a:cubicBezTo>
                    <a:cubicBezTo>
                      <a:pt x="6391" y="2625"/>
                      <a:pt x="7368" y="2499"/>
                      <a:pt x="8107" y="2396"/>
                    </a:cubicBezTo>
                    <a:cubicBezTo>
                      <a:pt x="8137" y="2392"/>
                      <a:pt x="8163" y="2372"/>
                      <a:pt x="8174" y="2345"/>
                    </a:cubicBezTo>
                    <a:cubicBezTo>
                      <a:pt x="8186" y="2316"/>
                      <a:pt x="8181" y="2284"/>
                      <a:pt x="8163" y="2260"/>
                    </a:cubicBezTo>
                    <a:cubicBezTo>
                      <a:pt x="7894" y="1910"/>
                      <a:pt x="7714" y="1542"/>
                      <a:pt x="7629" y="1164"/>
                    </a:cubicBezTo>
                    <a:cubicBezTo>
                      <a:pt x="7620" y="1124"/>
                      <a:pt x="7586" y="1097"/>
                      <a:pt x="7547" y="1097"/>
                    </a:cubicBezTo>
                    <a:lnTo>
                      <a:pt x="7544" y="1097"/>
                    </a:lnTo>
                    <a:cubicBezTo>
                      <a:pt x="7221" y="1105"/>
                      <a:pt x="6896" y="1110"/>
                      <a:pt x="6571" y="1110"/>
                    </a:cubicBezTo>
                    <a:cubicBezTo>
                      <a:pt x="4558" y="1110"/>
                      <a:pt x="2545" y="915"/>
                      <a:pt x="926" y="11"/>
                    </a:cubicBezTo>
                    <a:cubicBezTo>
                      <a:pt x="914" y="4"/>
                      <a:pt x="899" y="1"/>
                      <a:pt x="88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3"/>
              <p:cNvSpPr/>
              <p:nvPr/>
            </p:nvSpPr>
            <p:spPr>
              <a:xfrm>
                <a:off x="2018971" y="2191638"/>
                <a:ext cx="746213" cy="277926"/>
              </a:xfrm>
              <a:custGeom>
                <a:avLst/>
                <a:gdLst/>
                <a:ahLst/>
                <a:cxnLst/>
                <a:rect l="l" t="t" r="r" b="b"/>
                <a:pathLst>
                  <a:path w="16123" h="6005" extrusionOk="0">
                    <a:moveTo>
                      <a:pt x="1461" y="220"/>
                    </a:moveTo>
                    <a:cubicBezTo>
                      <a:pt x="2100" y="771"/>
                      <a:pt x="2944" y="1447"/>
                      <a:pt x="3923" y="1945"/>
                    </a:cubicBezTo>
                    <a:cubicBezTo>
                      <a:pt x="5244" y="2619"/>
                      <a:pt x="6806" y="2962"/>
                      <a:pt x="8840" y="3027"/>
                    </a:cubicBezTo>
                    <a:cubicBezTo>
                      <a:pt x="9085" y="3035"/>
                      <a:pt x="9330" y="3039"/>
                      <a:pt x="9575" y="3039"/>
                    </a:cubicBezTo>
                    <a:cubicBezTo>
                      <a:pt x="11502" y="3039"/>
                      <a:pt x="13435" y="2806"/>
                      <a:pt x="15332" y="2340"/>
                    </a:cubicBezTo>
                    <a:cubicBezTo>
                      <a:pt x="15565" y="2961"/>
                      <a:pt x="15766" y="3589"/>
                      <a:pt x="15925" y="4208"/>
                    </a:cubicBezTo>
                    <a:cubicBezTo>
                      <a:pt x="13361" y="5020"/>
                      <a:pt x="10237" y="5833"/>
                      <a:pt x="7272" y="5833"/>
                    </a:cubicBezTo>
                    <a:cubicBezTo>
                      <a:pt x="4610" y="5833"/>
                      <a:pt x="2075" y="5177"/>
                      <a:pt x="187" y="3275"/>
                    </a:cubicBezTo>
                    <a:cubicBezTo>
                      <a:pt x="530" y="2200"/>
                      <a:pt x="958" y="1174"/>
                      <a:pt x="1461" y="220"/>
                    </a:cubicBezTo>
                    <a:close/>
                    <a:moveTo>
                      <a:pt x="1436" y="0"/>
                    </a:moveTo>
                    <a:cubicBezTo>
                      <a:pt x="1431" y="0"/>
                      <a:pt x="1426" y="1"/>
                      <a:pt x="1421" y="2"/>
                    </a:cubicBezTo>
                    <a:cubicBezTo>
                      <a:pt x="1395" y="6"/>
                      <a:pt x="1374" y="23"/>
                      <a:pt x="1360" y="46"/>
                    </a:cubicBezTo>
                    <a:cubicBezTo>
                      <a:pt x="824" y="1049"/>
                      <a:pt x="369" y="2135"/>
                      <a:pt x="9" y="3273"/>
                    </a:cubicBezTo>
                    <a:cubicBezTo>
                      <a:pt x="0" y="3302"/>
                      <a:pt x="8" y="3336"/>
                      <a:pt x="29" y="3358"/>
                    </a:cubicBezTo>
                    <a:cubicBezTo>
                      <a:pt x="1960" y="5327"/>
                      <a:pt x="4551" y="6004"/>
                      <a:pt x="7270" y="6004"/>
                    </a:cubicBezTo>
                    <a:cubicBezTo>
                      <a:pt x="10288" y="6004"/>
                      <a:pt x="13461" y="5171"/>
                      <a:pt x="16054" y="4347"/>
                    </a:cubicBezTo>
                    <a:cubicBezTo>
                      <a:pt x="16097" y="4333"/>
                      <a:pt x="16123" y="4289"/>
                      <a:pt x="16111" y="4245"/>
                    </a:cubicBezTo>
                    <a:cubicBezTo>
                      <a:pt x="15940" y="3571"/>
                      <a:pt x="15722" y="2885"/>
                      <a:pt x="15464" y="2208"/>
                    </a:cubicBezTo>
                    <a:cubicBezTo>
                      <a:pt x="15452" y="2175"/>
                      <a:pt x="15421" y="2153"/>
                      <a:pt x="15385" y="2153"/>
                    </a:cubicBezTo>
                    <a:cubicBezTo>
                      <a:pt x="15378" y="2153"/>
                      <a:pt x="15371" y="2154"/>
                      <a:pt x="15364" y="2156"/>
                    </a:cubicBezTo>
                    <a:cubicBezTo>
                      <a:pt x="13466" y="2629"/>
                      <a:pt x="11533" y="2870"/>
                      <a:pt x="9601" y="2870"/>
                    </a:cubicBezTo>
                    <a:cubicBezTo>
                      <a:pt x="9349" y="2870"/>
                      <a:pt x="9097" y="2866"/>
                      <a:pt x="8845" y="2857"/>
                    </a:cubicBezTo>
                    <a:cubicBezTo>
                      <a:pt x="6838" y="2794"/>
                      <a:pt x="5298" y="2455"/>
                      <a:pt x="4000" y="1793"/>
                    </a:cubicBezTo>
                    <a:cubicBezTo>
                      <a:pt x="2995" y="1282"/>
                      <a:pt x="2132" y="577"/>
                      <a:pt x="1492" y="21"/>
                    </a:cubicBezTo>
                    <a:cubicBezTo>
                      <a:pt x="1476" y="8"/>
                      <a:pt x="1457" y="0"/>
                      <a:pt x="143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3"/>
              <p:cNvSpPr/>
              <p:nvPr/>
            </p:nvSpPr>
            <p:spPr>
              <a:xfrm>
                <a:off x="1986203" y="2549217"/>
                <a:ext cx="797725" cy="211233"/>
              </a:xfrm>
              <a:custGeom>
                <a:avLst/>
                <a:gdLst/>
                <a:ahLst/>
                <a:cxnLst/>
                <a:rect l="l" t="t" r="r" b="b"/>
                <a:pathLst>
                  <a:path w="17236" h="4564" extrusionOk="0">
                    <a:moveTo>
                      <a:pt x="180" y="232"/>
                    </a:moveTo>
                    <a:lnTo>
                      <a:pt x="180" y="232"/>
                    </a:lnTo>
                    <a:cubicBezTo>
                      <a:pt x="1910" y="1136"/>
                      <a:pt x="3858" y="1463"/>
                      <a:pt x="5203" y="1580"/>
                    </a:cubicBezTo>
                    <a:cubicBezTo>
                      <a:pt x="6062" y="1655"/>
                      <a:pt x="6961" y="1692"/>
                      <a:pt x="7885" y="1692"/>
                    </a:cubicBezTo>
                    <a:cubicBezTo>
                      <a:pt x="9457" y="1692"/>
                      <a:pt x="11103" y="1585"/>
                      <a:pt x="12754" y="1372"/>
                    </a:cubicBezTo>
                    <a:cubicBezTo>
                      <a:pt x="13708" y="1251"/>
                      <a:pt x="14673" y="1013"/>
                      <a:pt x="15609" y="783"/>
                    </a:cubicBezTo>
                    <a:cubicBezTo>
                      <a:pt x="16082" y="666"/>
                      <a:pt x="16571" y="545"/>
                      <a:pt x="17055" y="442"/>
                    </a:cubicBezTo>
                    <a:lnTo>
                      <a:pt x="17055" y="442"/>
                    </a:lnTo>
                    <a:cubicBezTo>
                      <a:pt x="17004" y="1073"/>
                      <a:pt x="16884" y="1699"/>
                      <a:pt x="16700" y="2305"/>
                    </a:cubicBezTo>
                    <a:cubicBezTo>
                      <a:pt x="14517" y="3560"/>
                      <a:pt x="11836" y="4280"/>
                      <a:pt x="8942" y="4381"/>
                    </a:cubicBezTo>
                    <a:cubicBezTo>
                      <a:pt x="8722" y="4389"/>
                      <a:pt x="8504" y="4393"/>
                      <a:pt x="8287" y="4393"/>
                    </a:cubicBezTo>
                    <a:cubicBezTo>
                      <a:pt x="7151" y="4393"/>
                      <a:pt x="6074" y="4286"/>
                      <a:pt x="5079" y="4070"/>
                    </a:cubicBezTo>
                    <a:cubicBezTo>
                      <a:pt x="4434" y="3930"/>
                      <a:pt x="3793" y="3730"/>
                      <a:pt x="3175" y="3536"/>
                    </a:cubicBezTo>
                    <a:cubicBezTo>
                      <a:pt x="2677" y="3381"/>
                      <a:pt x="2164" y="3220"/>
                      <a:pt x="1649" y="3089"/>
                    </a:cubicBezTo>
                    <a:cubicBezTo>
                      <a:pt x="1399" y="3027"/>
                      <a:pt x="1120" y="2980"/>
                      <a:pt x="773" y="2944"/>
                    </a:cubicBezTo>
                    <a:cubicBezTo>
                      <a:pt x="433" y="2077"/>
                      <a:pt x="234" y="1166"/>
                      <a:pt x="180" y="232"/>
                    </a:cubicBezTo>
                    <a:close/>
                    <a:moveTo>
                      <a:pt x="88" y="0"/>
                    </a:moveTo>
                    <a:cubicBezTo>
                      <a:pt x="72" y="0"/>
                      <a:pt x="56" y="5"/>
                      <a:pt x="43" y="14"/>
                    </a:cubicBezTo>
                    <a:cubicBezTo>
                      <a:pt x="16" y="29"/>
                      <a:pt x="1" y="58"/>
                      <a:pt x="2" y="90"/>
                    </a:cubicBezTo>
                    <a:cubicBezTo>
                      <a:pt x="45" y="1111"/>
                      <a:pt x="257" y="2109"/>
                      <a:pt x="634" y="3053"/>
                    </a:cubicBezTo>
                    <a:cubicBezTo>
                      <a:pt x="644" y="3083"/>
                      <a:pt x="672" y="3103"/>
                      <a:pt x="704" y="3106"/>
                    </a:cubicBezTo>
                    <a:cubicBezTo>
                      <a:pt x="1066" y="3144"/>
                      <a:pt x="1353" y="3191"/>
                      <a:pt x="1607" y="3255"/>
                    </a:cubicBezTo>
                    <a:cubicBezTo>
                      <a:pt x="2118" y="3384"/>
                      <a:pt x="2630" y="3543"/>
                      <a:pt x="3123" y="3698"/>
                    </a:cubicBezTo>
                    <a:cubicBezTo>
                      <a:pt x="3746" y="3892"/>
                      <a:pt x="4390" y="4094"/>
                      <a:pt x="5042" y="4236"/>
                    </a:cubicBezTo>
                    <a:cubicBezTo>
                      <a:pt x="6050" y="4454"/>
                      <a:pt x="7139" y="4563"/>
                      <a:pt x="8288" y="4563"/>
                    </a:cubicBezTo>
                    <a:cubicBezTo>
                      <a:pt x="8507" y="4563"/>
                      <a:pt x="8727" y="4560"/>
                      <a:pt x="8949" y="4551"/>
                    </a:cubicBezTo>
                    <a:cubicBezTo>
                      <a:pt x="11882" y="4448"/>
                      <a:pt x="14602" y="3715"/>
                      <a:pt x="16814" y="2435"/>
                    </a:cubicBezTo>
                    <a:cubicBezTo>
                      <a:pt x="16832" y="2424"/>
                      <a:pt x="16846" y="2408"/>
                      <a:pt x="16852" y="2386"/>
                    </a:cubicBezTo>
                    <a:cubicBezTo>
                      <a:pt x="17057" y="1723"/>
                      <a:pt x="17186" y="1034"/>
                      <a:pt x="17234" y="340"/>
                    </a:cubicBezTo>
                    <a:cubicBezTo>
                      <a:pt x="17236" y="313"/>
                      <a:pt x="17225" y="287"/>
                      <a:pt x="17204" y="270"/>
                    </a:cubicBezTo>
                    <a:cubicBezTo>
                      <a:pt x="17189" y="256"/>
                      <a:pt x="17169" y="248"/>
                      <a:pt x="17149" y="248"/>
                    </a:cubicBezTo>
                    <a:cubicBezTo>
                      <a:pt x="17143" y="248"/>
                      <a:pt x="17137" y="249"/>
                      <a:pt x="17131" y="250"/>
                    </a:cubicBezTo>
                    <a:cubicBezTo>
                      <a:pt x="16609" y="361"/>
                      <a:pt x="16079" y="490"/>
                      <a:pt x="15568" y="616"/>
                    </a:cubicBezTo>
                    <a:cubicBezTo>
                      <a:pt x="14637" y="846"/>
                      <a:pt x="13676" y="1082"/>
                      <a:pt x="12733" y="1202"/>
                    </a:cubicBezTo>
                    <a:cubicBezTo>
                      <a:pt x="11087" y="1414"/>
                      <a:pt x="9446" y="1521"/>
                      <a:pt x="7879" y="1521"/>
                    </a:cubicBezTo>
                    <a:cubicBezTo>
                      <a:pt x="6961" y="1521"/>
                      <a:pt x="6069" y="1484"/>
                      <a:pt x="5217" y="1410"/>
                    </a:cubicBezTo>
                    <a:cubicBezTo>
                      <a:pt x="3854" y="1292"/>
                      <a:pt x="1865" y="953"/>
                      <a:pt x="128" y="11"/>
                    </a:cubicBezTo>
                    <a:cubicBezTo>
                      <a:pt x="115" y="4"/>
                      <a:pt x="101" y="0"/>
                      <a:pt x="8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3"/>
              <p:cNvSpPr/>
              <p:nvPr/>
            </p:nvSpPr>
            <p:spPr>
              <a:xfrm>
                <a:off x="1353938" y="2046774"/>
                <a:ext cx="2072160" cy="1165393"/>
              </a:xfrm>
              <a:custGeom>
                <a:avLst/>
                <a:gdLst/>
                <a:ahLst/>
                <a:cxnLst/>
                <a:rect l="l" t="t" r="r" b="b"/>
                <a:pathLst>
                  <a:path w="44772" h="25180" extrusionOk="0">
                    <a:moveTo>
                      <a:pt x="21766" y="1"/>
                    </a:moveTo>
                    <a:cubicBezTo>
                      <a:pt x="11626" y="1"/>
                      <a:pt x="957" y="8523"/>
                      <a:pt x="152" y="21545"/>
                    </a:cubicBezTo>
                    <a:cubicBezTo>
                      <a:pt x="0"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5" y="24431"/>
                      <a:pt x="44410" y="22442"/>
                    </a:cubicBezTo>
                    <a:lnTo>
                      <a:pt x="44410" y="22441"/>
                    </a:lnTo>
                    <a:cubicBezTo>
                      <a:pt x="44771" y="9191"/>
                      <a:pt x="31606" y="262"/>
                      <a:pt x="22257" y="7"/>
                    </a:cubicBezTo>
                    <a:cubicBezTo>
                      <a:pt x="22094" y="3"/>
                      <a:pt x="21930" y="1"/>
                      <a:pt x="217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3"/>
              <p:cNvSpPr/>
              <p:nvPr/>
            </p:nvSpPr>
            <p:spPr>
              <a:xfrm>
                <a:off x="1353938" y="2783592"/>
                <a:ext cx="2056887" cy="428530"/>
              </a:xfrm>
              <a:custGeom>
                <a:avLst/>
                <a:gdLst/>
                <a:ahLst/>
                <a:cxnLst/>
                <a:rect l="l" t="t" r="r" b="b"/>
                <a:pathLst>
                  <a:path w="44442" h="9259" extrusionOk="0">
                    <a:moveTo>
                      <a:pt x="22833" y="0"/>
                    </a:moveTo>
                    <a:cubicBezTo>
                      <a:pt x="22670" y="0"/>
                      <a:pt x="22506" y="1"/>
                      <a:pt x="22341" y="4"/>
                    </a:cubicBezTo>
                    <a:cubicBezTo>
                      <a:pt x="11823" y="136"/>
                      <a:pt x="5148" y="4407"/>
                      <a:pt x="2087" y="4407"/>
                    </a:cubicBezTo>
                    <a:cubicBezTo>
                      <a:pt x="1270" y="4407"/>
                      <a:pt x="710" y="4102"/>
                      <a:pt x="404" y="3333"/>
                    </a:cubicBezTo>
                    <a:cubicBezTo>
                      <a:pt x="287" y="4081"/>
                      <a:pt x="200" y="4843"/>
                      <a:pt x="152" y="5625"/>
                    </a:cubicBezTo>
                    <a:cubicBezTo>
                      <a:pt x="0" y="8071"/>
                      <a:pt x="415" y="8965"/>
                      <a:pt x="1410" y="8965"/>
                    </a:cubicBezTo>
                    <a:cubicBezTo>
                      <a:pt x="4087" y="8965"/>
                      <a:pt x="10969" y="2486"/>
                      <a:pt x="22341" y="2341"/>
                    </a:cubicBezTo>
                    <a:cubicBezTo>
                      <a:pt x="22468" y="2340"/>
                      <a:pt x="22594" y="2339"/>
                      <a:pt x="22720" y="2339"/>
                    </a:cubicBezTo>
                    <a:cubicBezTo>
                      <a:pt x="34470" y="2339"/>
                      <a:pt x="40694" y="9258"/>
                      <a:pt x="43149" y="9258"/>
                    </a:cubicBezTo>
                    <a:cubicBezTo>
                      <a:pt x="43956" y="9258"/>
                      <a:pt x="44355" y="8510"/>
                      <a:pt x="44410" y="6521"/>
                    </a:cubicBezTo>
                    <a:cubicBezTo>
                      <a:pt x="44442" y="5367"/>
                      <a:pt x="44364" y="4248"/>
                      <a:pt x="44202" y="3163"/>
                    </a:cubicBezTo>
                    <a:cubicBezTo>
                      <a:pt x="43935" y="4207"/>
                      <a:pt x="43412" y="4610"/>
                      <a:pt x="42595" y="4610"/>
                    </a:cubicBezTo>
                    <a:cubicBezTo>
                      <a:pt x="39833" y="4610"/>
                      <a:pt x="33716" y="0"/>
                      <a:pt x="2283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3"/>
              <p:cNvSpPr/>
              <p:nvPr/>
            </p:nvSpPr>
            <p:spPr>
              <a:xfrm>
                <a:off x="1353938" y="2850886"/>
                <a:ext cx="2056887" cy="361235"/>
              </a:xfrm>
              <a:custGeom>
                <a:avLst/>
                <a:gdLst/>
                <a:ahLst/>
                <a:cxnLst/>
                <a:rect l="l" t="t" r="r" b="b"/>
                <a:pathLst>
                  <a:path w="44442" h="7805" extrusionOk="0">
                    <a:moveTo>
                      <a:pt x="22710" y="0"/>
                    </a:moveTo>
                    <a:cubicBezTo>
                      <a:pt x="22587" y="0"/>
                      <a:pt x="22463" y="1"/>
                      <a:pt x="22339" y="2"/>
                    </a:cubicBezTo>
                    <a:cubicBezTo>
                      <a:pt x="11219" y="144"/>
                      <a:pt x="4491" y="6479"/>
                      <a:pt x="1873" y="6479"/>
                    </a:cubicBezTo>
                    <a:cubicBezTo>
                      <a:pt x="900" y="6479"/>
                      <a:pt x="495" y="5605"/>
                      <a:pt x="642" y="3213"/>
                    </a:cubicBezTo>
                    <a:cubicBezTo>
                      <a:pt x="659" y="2940"/>
                      <a:pt x="686" y="2673"/>
                      <a:pt x="712" y="2404"/>
                    </a:cubicBezTo>
                    <a:cubicBezTo>
                      <a:pt x="592" y="2260"/>
                      <a:pt x="487" y="2088"/>
                      <a:pt x="404" y="1879"/>
                    </a:cubicBezTo>
                    <a:cubicBezTo>
                      <a:pt x="287" y="2627"/>
                      <a:pt x="200" y="3389"/>
                      <a:pt x="152" y="4171"/>
                    </a:cubicBezTo>
                    <a:cubicBezTo>
                      <a:pt x="0" y="6617"/>
                      <a:pt x="415" y="7511"/>
                      <a:pt x="1410" y="7511"/>
                    </a:cubicBezTo>
                    <a:cubicBezTo>
                      <a:pt x="4087" y="7511"/>
                      <a:pt x="10969" y="1032"/>
                      <a:pt x="22341" y="887"/>
                    </a:cubicBezTo>
                    <a:cubicBezTo>
                      <a:pt x="22468" y="886"/>
                      <a:pt x="22594" y="885"/>
                      <a:pt x="22720" y="885"/>
                    </a:cubicBezTo>
                    <a:cubicBezTo>
                      <a:pt x="34470" y="885"/>
                      <a:pt x="40694" y="7804"/>
                      <a:pt x="43149" y="7804"/>
                    </a:cubicBezTo>
                    <a:cubicBezTo>
                      <a:pt x="43956" y="7804"/>
                      <a:pt x="44355" y="7056"/>
                      <a:pt x="44410" y="5067"/>
                    </a:cubicBezTo>
                    <a:cubicBezTo>
                      <a:pt x="44442" y="3913"/>
                      <a:pt x="44364" y="2794"/>
                      <a:pt x="44202" y="1709"/>
                    </a:cubicBezTo>
                    <a:cubicBezTo>
                      <a:pt x="44121" y="2021"/>
                      <a:pt x="44017" y="2273"/>
                      <a:pt x="43891" y="2477"/>
                    </a:cubicBezTo>
                    <a:cubicBezTo>
                      <a:pt x="43923" y="3007"/>
                      <a:pt x="43933" y="3544"/>
                      <a:pt x="43918" y="4089"/>
                    </a:cubicBezTo>
                    <a:cubicBezTo>
                      <a:pt x="43865" y="6034"/>
                      <a:pt x="43475" y="6766"/>
                      <a:pt x="42685" y="6766"/>
                    </a:cubicBezTo>
                    <a:cubicBezTo>
                      <a:pt x="40286" y="6766"/>
                      <a:pt x="34200" y="0"/>
                      <a:pt x="227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3"/>
              <p:cNvSpPr/>
              <p:nvPr/>
            </p:nvSpPr>
            <p:spPr>
              <a:xfrm>
                <a:off x="1386891" y="2745038"/>
                <a:ext cx="1998432" cy="251777"/>
              </a:xfrm>
              <a:custGeom>
                <a:avLst/>
                <a:gdLst/>
                <a:ahLst/>
                <a:cxnLst/>
                <a:rect l="l" t="t" r="r" b="b"/>
                <a:pathLst>
                  <a:path w="43179" h="5440" extrusionOk="0">
                    <a:moveTo>
                      <a:pt x="22107" y="0"/>
                    </a:moveTo>
                    <a:cubicBezTo>
                      <a:pt x="21948" y="0"/>
                      <a:pt x="21788" y="1"/>
                      <a:pt x="21627" y="3"/>
                    </a:cubicBezTo>
                    <a:cubicBezTo>
                      <a:pt x="11343" y="134"/>
                      <a:pt x="4817" y="4310"/>
                      <a:pt x="1823" y="4310"/>
                    </a:cubicBezTo>
                    <a:cubicBezTo>
                      <a:pt x="1024" y="4310"/>
                      <a:pt x="476" y="4012"/>
                      <a:pt x="176" y="3259"/>
                    </a:cubicBezTo>
                    <a:cubicBezTo>
                      <a:pt x="103" y="3730"/>
                      <a:pt x="47" y="4208"/>
                      <a:pt x="0" y="4691"/>
                    </a:cubicBezTo>
                    <a:cubicBezTo>
                      <a:pt x="324" y="5076"/>
                      <a:pt x="783" y="5237"/>
                      <a:pt x="1378" y="5237"/>
                    </a:cubicBezTo>
                    <a:cubicBezTo>
                      <a:pt x="4439" y="5237"/>
                      <a:pt x="11112" y="970"/>
                      <a:pt x="21629" y="837"/>
                    </a:cubicBezTo>
                    <a:cubicBezTo>
                      <a:pt x="21794" y="834"/>
                      <a:pt x="21959" y="833"/>
                      <a:pt x="22122" y="833"/>
                    </a:cubicBezTo>
                    <a:cubicBezTo>
                      <a:pt x="33004" y="833"/>
                      <a:pt x="39119" y="5439"/>
                      <a:pt x="41881" y="5439"/>
                    </a:cubicBezTo>
                    <a:cubicBezTo>
                      <a:pt x="42453" y="5439"/>
                      <a:pt x="42882" y="5241"/>
                      <a:pt x="43179" y="4764"/>
                    </a:cubicBezTo>
                    <a:cubicBezTo>
                      <a:pt x="43144" y="4199"/>
                      <a:pt x="43085" y="3640"/>
                      <a:pt x="43003" y="3092"/>
                    </a:cubicBezTo>
                    <a:cubicBezTo>
                      <a:pt x="42742" y="4114"/>
                      <a:pt x="42231" y="4508"/>
                      <a:pt x="41432" y="4508"/>
                    </a:cubicBezTo>
                    <a:cubicBezTo>
                      <a:pt x="38732" y="4508"/>
                      <a:pt x="32749" y="0"/>
                      <a:pt x="221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3"/>
              <p:cNvSpPr/>
              <p:nvPr/>
            </p:nvSpPr>
            <p:spPr>
              <a:xfrm>
                <a:off x="1351670" y="2042886"/>
                <a:ext cx="2069198" cy="1173215"/>
              </a:xfrm>
              <a:custGeom>
                <a:avLst/>
                <a:gdLst/>
                <a:ahLst/>
                <a:cxnLst/>
                <a:rect l="l" t="t" r="r" b="b"/>
                <a:pathLst>
                  <a:path w="44708" h="25349" extrusionOk="0">
                    <a:moveTo>
                      <a:pt x="21821" y="170"/>
                    </a:moveTo>
                    <a:cubicBezTo>
                      <a:pt x="21981" y="170"/>
                      <a:pt x="22142" y="172"/>
                      <a:pt x="22303" y="176"/>
                    </a:cubicBezTo>
                    <a:cubicBezTo>
                      <a:pt x="27105" y="309"/>
                      <a:pt x="32724" y="2730"/>
                      <a:pt x="36967" y="6499"/>
                    </a:cubicBezTo>
                    <a:cubicBezTo>
                      <a:pt x="41905" y="10884"/>
                      <a:pt x="44536" y="16575"/>
                      <a:pt x="44374" y="22523"/>
                    </a:cubicBezTo>
                    <a:cubicBezTo>
                      <a:pt x="44333" y="24008"/>
                      <a:pt x="44095" y="24819"/>
                      <a:pt x="43625" y="25078"/>
                    </a:cubicBezTo>
                    <a:cubicBezTo>
                      <a:pt x="43500" y="25147"/>
                      <a:pt x="43356" y="25179"/>
                      <a:pt x="43194" y="25179"/>
                    </a:cubicBezTo>
                    <a:cubicBezTo>
                      <a:pt x="42453" y="25179"/>
                      <a:pt x="41327" y="24507"/>
                      <a:pt x="39765" y="23575"/>
                    </a:cubicBezTo>
                    <a:cubicBezTo>
                      <a:pt x="36420" y="21579"/>
                      <a:pt x="30859" y="18259"/>
                      <a:pt x="22765" y="18259"/>
                    </a:cubicBezTo>
                    <a:cubicBezTo>
                      <a:pt x="22640" y="18259"/>
                      <a:pt x="22514" y="18259"/>
                      <a:pt x="22388" y="18260"/>
                    </a:cubicBezTo>
                    <a:cubicBezTo>
                      <a:pt x="14741" y="18358"/>
                      <a:pt x="9146" y="21298"/>
                      <a:pt x="5443" y="23243"/>
                    </a:cubicBezTo>
                    <a:cubicBezTo>
                      <a:pt x="3637" y="24192"/>
                      <a:pt x="2316" y="24886"/>
                      <a:pt x="1464" y="24886"/>
                    </a:cubicBezTo>
                    <a:cubicBezTo>
                      <a:pt x="1241" y="24886"/>
                      <a:pt x="1050" y="24838"/>
                      <a:pt x="892" y="24735"/>
                    </a:cubicBezTo>
                    <a:cubicBezTo>
                      <a:pt x="368" y="24397"/>
                      <a:pt x="175" y="23411"/>
                      <a:pt x="286" y="21634"/>
                    </a:cubicBezTo>
                    <a:cubicBezTo>
                      <a:pt x="1113" y="8253"/>
                      <a:pt x="12009" y="170"/>
                      <a:pt x="21821" y="170"/>
                    </a:cubicBezTo>
                    <a:close/>
                    <a:moveTo>
                      <a:pt x="21847" y="1"/>
                    </a:moveTo>
                    <a:cubicBezTo>
                      <a:pt x="16825" y="1"/>
                      <a:pt x="11676" y="2063"/>
                      <a:pt x="7647" y="5730"/>
                    </a:cubicBezTo>
                    <a:cubicBezTo>
                      <a:pt x="3172" y="9801"/>
                      <a:pt x="497" y="15446"/>
                      <a:pt x="116" y="21623"/>
                    </a:cubicBezTo>
                    <a:cubicBezTo>
                      <a:pt x="0" y="23493"/>
                      <a:pt x="210" y="24498"/>
                      <a:pt x="799" y="24878"/>
                    </a:cubicBezTo>
                    <a:cubicBezTo>
                      <a:pt x="985" y="24998"/>
                      <a:pt x="1204" y="25054"/>
                      <a:pt x="1457" y="25054"/>
                    </a:cubicBezTo>
                    <a:cubicBezTo>
                      <a:pt x="2361" y="25054"/>
                      <a:pt x="3701" y="24351"/>
                      <a:pt x="5522" y="23393"/>
                    </a:cubicBezTo>
                    <a:cubicBezTo>
                      <a:pt x="9211" y="21456"/>
                      <a:pt x="14785" y="18528"/>
                      <a:pt x="22391" y="18432"/>
                    </a:cubicBezTo>
                    <a:cubicBezTo>
                      <a:pt x="22516" y="18430"/>
                      <a:pt x="22640" y="18429"/>
                      <a:pt x="22765" y="18429"/>
                    </a:cubicBezTo>
                    <a:cubicBezTo>
                      <a:pt x="30811" y="18429"/>
                      <a:pt x="36349" y="21734"/>
                      <a:pt x="39678" y="23721"/>
                    </a:cubicBezTo>
                    <a:cubicBezTo>
                      <a:pt x="41257" y="24664"/>
                      <a:pt x="42403" y="25349"/>
                      <a:pt x="43199" y="25349"/>
                    </a:cubicBezTo>
                    <a:lnTo>
                      <a:pt x="43199" y="25347"/>
                    </a:lnTo>
                    <a:cubicBezTo>
                      <a:pt x="43389" y="25347"/>
                      <a:pt x="43557" y="25309"/>
                      <a:pt x="43707" y="25227"/>
                    </a:cubicBezTo>
                    <a:cubicBezTo>
                      <a:pt x="44243" y="24933"/>
                      <a:pt x="44501" y="24101"/>
                      <a:pt x="44544" y="22528"/>
                    </a:cubicBezTo>
                    <a:cubicBezTo>
                      <a:pt x="44708" y="16528"/>
                      <a:pt x="42057" y="10790"/>
                      <a:pt x="37081" y="6372"/>
                    </a:cubicBezTo>
                    <a:cubicBezTo>
                      <a:pt x="32807" y="2577"/>
                      <a:pt x="27148" y="139"/>
                      <a:pt x="22308" y="6"/>
                    </a:cubicBezTo>
                    <a:cubicBezTo>
                      <a:pt x="22154" y="3"/>
                      <a:pt x="22001" y="1"/>
                      <a:pt x="2184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3"/>
              <p:cNvSpPr/>
              <p:nvPr/>
            </p:nvSpPr>
            <p:spPr>
              <a:xfrm>
                <a:off x="1366203" y="2779565"/>
                <a:ext cx="2038605" cy="221554"/>
              </a:xfrm>
              <a:custGeom>
                <a:avLst/>
                <a:gdLst/>
                <a:ahLst/>
                <a:cxnLst/>
                <a:rect l="l" t="t" r="r" b="b"/>
                <a:pathLst>
                  <a:path w="44047" h="4787" extrusionOk="0">
                    <a:moveTo>
                      <a:pt x="22566" y="1"/>
                    </a:moveTo>
                    <a:cubicBezTo>
                      <a:pt x="22404" y="1"/>
                      <a:pt x="22240" y="2"/>
                      <a:pt x="22074" y="4"/>
                    </a:cubicBezTo>
                    <a:cubicBezTo>
                      <a:pt x="15272" y="91"/>
                      <a:pt x="10155" y="1877"/>
                      <a:pt x="6421" y="3181"/>
                    </a:cubicBezTo>
                    <a:cubicBezTo>
                      <a:pt x="4390" y="3890"/>
                      <a:pt x="2872" y="4420"/>
                      <a:pt x="1818" y="4420"/>
                    </a:cubicBezTo>
                    <a:cubicBezTo>
                      <a:pt x="998" y="4420"/>
                      <a:pt x="459" y="4100"/>
                      <a:pt x="177" y="3295"/>
                    </a:cubicBezTo>
                    <a:cubicBezTo>
                      <a:pt x="165" y="3259"/>
                      <a:pt x="131" y="3238"/>
                      <a:pt x="95" y="3238"/>
                    </a:cubicBezTo>
                    <a:cubicBezTo>
                      <a:pt x="86" y="3238"/>
                      <a:pt x="77" y="3239"/>
                      <a:pt x="67" y="3242"/>
                    </a:cubicBezTo>
                    <a:cubicBezTo>
                      <a:pt x="23" y="3259"/>
                      <a:pt x="1" y="3307"/>
                      <a:pt x="16" y="3351"/>
                    </a:cubicBezTo>
                    <a:cubicBezTo>
                      <a:pt x="327" y="4239"/>
                      <a:pt x="926" y="4584"/>
                      <a:pt x="1810" y="4584"/>
                    </a:cubicBezTo>
                    <a:cubicBezTo>
                      <a:pt x="2920" y="4584"/>
                      <a:pt x="4478" y="4040"/>
                      <a:pt x="6477" y="3342"/>
                    </a:cubicBezTo>
                    <a:cubicBezTo>
                      <a:pt x="10201" y="2041"/>
                      <a:pt x="15302" y="261"/>
                      <a:pt x="22077" y="176"/>
                    </a:cubicBezTo>
                    <a:cubicBezTo>
                      <a:pt x="22259" y="173"/>
                      <a:pt x="22440" y="172"/>
                      <a:pt x="22620" y="172"/>
                    </a:cubicBezTo>
                    <a:cubicBezTo>
                      <a:pt x="29818" y="172"/>
                      <a:pt x="34930" y="2216"/>
                      <a:pt x="38343" y="3573"/>
                    </a:cubicBezTo>
                    <a:cubicBezTo>
                      <a:pt x="40093" y="4270"/>
                      <a:pt x="41392" y="4786"/>
                      <a:pt x="42332" y="4786"/>
                    </a:cubicBezTo>
                    <a:cubicBezTo>
                      <a:pt x="42636" y="4786"/>
                      <a:pt x="42903" y="4733"/>
                      <a:pt x="43134" y="4613"/>
                    </a:cubicBezTo>
                    <a:cubicBezTo>
                      <a:pt x="43568" y="4388"/>
                      <a:pt x="43862" y="3933"/>
                      <a:pt x="44034" y="3221"/>
                    </a:cubicBezTo>
                    <a:cubicBezTo>
                      <a:pt x="44046" y="3175"/>
                      <a:pt x="44017" y="3130"/>
                      <a:pt x="43972" y="3118"/>
                    </a:cubicBezTo>
                    <a:cubicBezTo>
                      <a:pt x="43965" y="3116"/>
                      <a:pt x="43959" y="3115"/>
                      <a:pt x="43952" y="3115"/>
                    </a:cubicBezTo>
                    <a:cubicBezTo>
                      <a:pt x="43913" y="3115"/>
                      <a:pt x="43879" y="3142"/>
                      <a:pt x="43869" y="3181"/>
                    </a:cubicBezTo>
                    <a:cubicBezTo>
                      <a:pt x="43709" y="3842"/>
                      <a:pt x="43443" y="4261"/>
                      <a:pt x="43056" y="4461"/>
                    </a:cubicBezTo>
                    <a:cubicBezTo>
                      <a:pt x="42849" y="4568"/>
                      <a:pt x="42607" y="4617"/>
                      <a:pt x="42329" y="4617"/>
                    </a:cubicBezTo>
                    <a:cubicBezTo>
                      <a:pt x="41427" y="4617"/>
                      <a:pt x="40142" y="4106"/>
                      <a:pt x="38406" y="3415"/>
                    </a:cubicBezTo>
                    <a:cubicBezTo>
                      <a:pt x="34972" y="2050"/>
                      <a:pt x="29823" y="1"/>
                      <a:pt x="225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3"/>
              <p:cNvSpPr/>
              <p:nvPr/>
            </p:nvSpPr>
            <p:spPr>
              <a:xfrm>
                <a:off x="1963710" y="2435177"/>
                <a:ext cx="739409" cy="335132"/>
              </a:xfrm>
              <a:custGeom>
                <a:avLst/>
                <a:gdLst/>
                <a:ahLst/>
                <a:cxnLst/>
                <a:rect l="l" t="t" r="r" b="b"/>
                <a:pathLst>
                  <a:path w="15976" h="7241" extrusionOk="0">
                    <a:moveTo>
                      <a:pt x="8210" y="1"/>
                    </a:moveTo>
                    <a:cubicBezTo>
                      <a:pt x="6416" y="1"/>
                      <a:pt x="4546" y="517"/>
                      <a:pt x="2896" y="1747"/>
                    </a:cubicBezTo>
                    <a:cubicBezTo>
                      <a:pt x="1416" y="2851"/>
                      <a:pt x="687" y="4576"/>
                      <a:pt x="136" y="6329"/>
                    </a:cubicBezTo>
                    <a:cubicBezTo>
                      <a:pt x="1" y="6761"/>
                      <a:pt x="336" y="7174"/>
                      <a:pt x="751" y="7174"/>
                    </a:cubicBezTo>
                    <a:cubicBezTo>
                      <a:pt x="816" y="7174"/>
                      <a:pt x="883" y="7164"/>
                      <a:pt x="950" y="7143"/>
                    </a:cubicBezTo>
                    <a:cubicBezTo>
                      <a:pt x="3252" y="6413"/>
                      <a:pt x="7898" y="6157"/>
                      <a:pt x="9195" y="6157"/>
                    </a:cubicBezTo>
                    <a:cubicBezTo>
                      <a:pt x="9244" y="6157"/>
                      <a:pt x="9288" y="6157"/>
                      <a:pt x="9327" y="6158"/>
                    </a:cubicBezTo>
                    <a:cubicBezTo>
                      <a:pt x="11390" y="6196"/>
                      <a:pt x="13383" y="7065"/>
                      <a:pt x="15398" y="7239"/>
                    </a:cubicBezTo>
                    <a:cubicBezTo>
                      <a:pt x="15411" y="7240"/>
                      <a:pt x="15424" y="7240"/>
                      <a:pt x="15437" y="7240"/>
                    </a:cubicBezTo>
                    <a:cubicBezTo>
                      <a:pt x="15748" y="7240"/>
                      <a:pt x="15976" y="6919"/>
                      <a:pt x="15855" y="6624"/>
                    </a:cubicBezTo>
                    <a:cubicBezTo>
                      <a:pt x="15194" y="5007"/>
                      <a:pt x="15502" y="3417"/>
                      <a:pt x="14191" y="2201"/>
                    </a:cubicBezTo>
                    <a:cubicBezTo>
                      <a:pt x="12768" y="882"/>
                      <a:pt x="10554" y="1"/>
                      <a:pt x="82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3"/>
              <p:cNvSpPr/>
              <p:nvPr/>
            </p:nvSpPr>
            <p:spPr>
              <a:xfrm>
                <a:off x="2785039" y="2208902"/>
                <a:ext cx="542755" cy="477265"/>
              </a:xfrm>
              <a:custGeom>
                <a:avLst/>
                <a:gdLst/>
                <a:ahLst/>
                <a:cxnLst/>
                <a:rect l="l" t="t" r="r" b="b"/>
                <a:pathLst>
                  <a:path w="11727" h="10312" extrusionOk="0">
                    <a:moveTo>
                      <a:pt x="2927" y="1"/>
                    </a:moveTo>
                    <a:cubicBezTo>
                      <a:pt x="2337" y="417"/>
                      <a:pt x="1858" y="1004"/>
                      <a:pt x="1459" y="1666"/>
                    </a:cubicBezTo>
                    <a:cubicBezTo>
                      <a:pt x="1143" y="2191"/>
                      <a:pt x="879" y="2741"/>
                      <a:pt x="629" y="3300"/>
                    </a:cubicBezTo>
                    <a:cubicBezTo>
                      <a:pt x="506" y="3571"/>
                      <a:pt x="0" y="4426"/>
                      <a:pt x="85" y="4692"/>
                    </a:cubicBezTo>
                    <a:cubicBezTo>
                      <a:pt x="169" y="4953"/>
                      <a:pt x="1183" y="5530"/>
                      <a:pt x="1391" y="5735"/>
                    </a:cubicBezTo>
                    <a:cubicBezTo>
                      <a:pt x="1824" y="6158"/>
                      <a:pt x="2211" y="6624"/>
                      <a:pt x="2554" y="7124"/>
                    </a:cubicBezTo>
                    <a:cubicBezTo>
                      <a:pt x="2901" y="7629"/>
                      <a:pt x="3202" y="8167"/>
                      <a:pt x="3465" y="8721"/>
                    </a:cubicBezTo>
                    <a:cubicBezTo>
                      <a:pt x="3717" y="9252"/>
                      <a:pt x="3855" y="10221"/>
                      <a:pt x="4444" y="10298"/>
                    </a:cubicBezTo>
                    <a:cubicBezTo>
                      <a:pt x="4515" y="10308"/>
                      <a:pt x="4591" y="10312"/>
                      <a:pt x="4669" y="10312"/>
                    </a:cubicBezTo>
                    <a:cubicBezTo>
                      <a:pt x="5300" y="10312"/>
                      <a:pt x="6121" y="10036"/>
                      <a:pt x="6715" y="9967"/>
                    </a:cubicBezTo>
                    <a:cubicBezTo>
                      <a:pt x="7404" y="9885"/>
                      <a:pt x="8095" y="9825"/>
                      <a:pt x="8787" y="9796"/>
                    </a:cubicBezTo>
                    <a:cubicBezTo>
                      <a:pt x="9067" y="9784"/>
                      <a:pt x="9347" y="9778"/>
                      <a:pt x="9627" y="9778"/>
                    </a:cubicBezTo>
                    <a:cubicBezTo>
                      <a:pt x="10328" y="9778"/>
                      <a:pt x="11031" y="9816"/>
                      <a:pt x="11726" y="9906"/>
                    </a:cubicBezTo>
                    <a:cubicBezTo>
                      <a:pt x="9827" y="5767"/>
                      <a:pt x="6584" y="2387"/>
                      <a:pt x="292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3"/>
              <p:cNvSpPr/>
              <p:nvPr/>
            </p:nvSpPr>
            <p:spPr>
              <a:xfrm>
                <a:off x="1383651" y="2236301"/>
                <a:ext cx="618890" cy="621805"/>
              </a:xfrm>
              <a:custGeom>
                <a:avLst/>
                <a:gdLst/>
                <a:ahLst/>
                <a:cxnLst/>
                <a:rect l="l" t="t" r="r" b="b"/>
                <a:pathLst>
                  <a:path w="13372" h="13435" extrusionOk="0">
                    <a:moveTo>
                      <a:pt x="8395" y="1"/>
                    </a:moveTo>
                    <a:cubicBezTo>
                      <a:pt x="4359" y="3134"/>
                      <a:pt x="1204" y="7746"/>
                      <a:pt x="0" y="13435"/>
                    </a:cubicBezTo>
                    <a:cubicBezTo>
                      <a:pt x="2053" y="12564"/>
                      <a:pt x="4238" y="12041"/>
                      <a:pt x="6425" y="12041"/>
                    </a:cubicBezTo>
                    <a:cubicBezTo>
                      <a:pt x="6885" y="12041"/>
                      <a:pt x="7346" y="12064"/>
                      <a:pt x="7805" y="12112"/>
                    </a:cubicBezTo>
                    <a:cubicBezTo>
                      <a:pt x="7803" y="9009"/>
                      <a:pt x="10278" y="5308"/>
                      <a:pt x="13372" y="4657"/>
                    </a:cubicBezTo>
                    <a:cubicBezTo>
                      <a:pt x="12402" y="3160"/>
                      <a:pt x="11250" y="1794"/>
                      <a:pt x="9760" y="790"/>
                    </a:cubicBezTo>
                    <a:cubicBezTo>
                      <a:pt x="9321" y="494"/>
                      <a:pt x="8865" y="236"/>
                      <a:pt x="83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3"/>
              <p:cNvSpPr/>
              <p:nvPr/>
            </p:nvSpPr>
            <p:spPr>
              <a:xfrm>
                <a:off x="1926545" y="2025160"/>
                <a:ext cx="856782" cy="356653"/>
              </a:xfrm>
              <a:custGeom>
                <a:avLst/>
                <a:gdLst/>
                <a:ahLst/>
                <a:cxnLst/>
                <a:rect l="l" t="t" r="r" b="b"/>
                <a:pathLst>
                  <a:path w="18512" h="7706" extrusionOk="0">
                    <a:moveTo>
                      <a:pt x="9396" y="0"/>
                    </a:moveTo>
                    <a:cubicBezTo>
                      <a:pt x="6370" y="0"/>
                      <a:pt x="3297" y="758"/>
                      <a:pt x="453" y="2169"/>
                    </a:cubicBezTo>
                    <a:cubicBezTo>
                      <a:pt x="31" y="2378"/>
                      <a:pt x="1" y="2973"/>
                      <a:pt x="403" y="3218"/>
                    </a:cubicBezTo>
                    <a:cubicBezTo>
                      <a:pt x="2000" y="4186"/>
                      <a:pt x="3128" y="5354"/>
                      <a:pt x="3512" y="7339"/>
                    </a:cubicBezTo>
                    <a:cubicBezTo>
                      <a:pt x="6381" y="7304"/>
                      <a:pt x="8863" y="6950"/>
                      <a:pt x="11655" y="6950"/>
                    </a:cubicBezTo>
                    <a:cubicBezTo>
                      <a:pt x="11971" y="6950"/>
                      <a:pt x="12290" y="6954"/>
                      <a:pt x="12615" y="6964"/>
                    </a:cubicBezTo>
                    <a:cubicBezTo>
                      <a:pt x="13330" y="6987"/>
                      <a:pt x="14544" y="7706"/>
                      <a:pt x="15387" y="7706"/>
                    </a:cubicBezTo>
                    <a:cubicBezTo>
                      <a:pt x="15645" y="7706"/>
                      <a:pt x="15869" y="7638"/>
                      <a:pt x="16032" y="7462"/>
                    </a:cubicBezTo>
                    <a:cubicBezTo>
                      <a:pt x="16551" y="6905"/>
                      <a:pt x="16955" y="5316"/>
                      <a:pt x="17318" y="4651"/>
                    </a:cubicBezTo>
                    <a:cubicBezTo>
                      <a:pt x="17740" y="3877"/>
                      <a:pt x="18104" y="3073"/>
                      <a:pt x="18511" y="2292"/>
                    </a:cubicBezTo>
                    <a:cubicBezTo>
                      <a:pt x="15595" y="880"/>
                      <a:pt x="12582" y="80"/>
                      <a:pt x="9885" y="7"/>
                    </a:cubicBezTo>
                    <a:cubicBezTo>
                      <a:pt x="9722" y="2"/>
                      <a:pt x="9559" y="0"/>
                      <a:pt x="939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3"/>
              <p:cNvSpPr/>
              <p:nvPr/>
            </p:nvSpPr>
            <p:spPr>
              <a:xfrm>
                <a:off x="1962414" y="2409120"/>
                <a:ext cx="742001" cy="343462"/>
              </a:xfrm>
              <a:custGeom>
                <a:avLst/>
                <a:gdLst/>
                <a:ahLst/>
                <a:cxnLst/>
                <a:rect l="l" t="t" r="r" b="b"/>
                <a:pathLst>
                  <a:path w="16032" h="7421" extrusionOk="0">
                    <a:moveTo>
                      <a:pt x="8263" y="170"/>
                    </a:moveTo>
                    <a:cubicBezTo>
                      <a:pt x="10545" y="170"/>
                      <a:pt x="12715" y="1017"/>
                      <a:pt x="14161" y="2359"/>
                    </a:cubicBezTo>
                    <a:cubicBezTo>
                      <a:pt x="14975" y="3115"/>
                      <a:pt x="15152" y="4030"/>
                      <a:pt x="15339" y="5001"/>
                    </a:cubicBezTo>
                    <a:cubicBezTo>
                      <a:pt x="15449" y="5568"/>
                      <a:pt x="15561" y="6156"/>
                      <a:pt x="15804" y="6751"/>
                    </a:cubicBezTo>
                    <a:cubicBezTo>
                      <a:pt x="15851" y="6866"/>
                      <a:pt x="15834" y="6997"/>
                      <a:pt x="15760" y="7100"/>
                    </a:cubicBezTo>
                    <a:cubicBezTo>
                      <a:pt x="15690" y="7193"/>
                      <a:pt x="15590" y="7251"/>
                      <a:pt x="15471" y="7251"/>
                    </a:cubicBezTo>
                    <a:cubicBezTo>
                      <a:pt x="15459" y="7251"/>
                      <a:pt x="15446" y="7250"/>
                      <a:pt x="15433" y="7249"/>
                    </a:cubicBezTo>
                    <a:cubicBezTo>
                      <a:pt x="14527" y="7171"/>
                      <a:pt x="13607" y="6947"/>
                      <a:pt x="12714" y="6730"/>
                    </a:cubicBezTo>
                    <a:cubicBezTo>
                      <a:pt x="11624" y="6464"/>
                      <a:pt x="10495" y="6188"/>
                      <a:pt x="9356" y="6166"/>
                    </a:cubicBezTo>
                    <a:lnTo>
                      <a:pt x="9214" y="6166"/>
                    </a:lnTo>
                    <a:cubicBezTo>
                      <a:pt x="7838" y="6166"/>
                      <a:pt x="3215" y="6440"/>
                      <a:pt x="952" y="7158"/>
                    </a:cubicBezTo>
                    <a:cubicBezTo>
                      <a:pt x="895" y="7176"/>
                      <a:pt x="837" y="7185"/>
                      <a:pt x="780" y="7185"/>
                    </a:cubicBezTo>
                    <a:cubicBezTo>
                      <a:pt x="634" y="7185"/>
                      <a:pt x="495" y="7127"/>
                      <a:pt x="386" y="7018"/>
                    </a:cubicBezTo>
                    <a:cubicBezTo>
                      <a:pt x="234" y="6868"/>
                      <a:pt x="181" y="6655"/>
                      <a:pt x="246" y="6450"/>
                    </a:cubicBezTo>
                    <a:cubicBezTo>
                      <a:pt x="753" y="4834"/>
                      <a:pt x="1474" y="3030"/>
                      <a:pt x="2974" y="1911"/>
                    </a:cubicBezTo>
                    <a:cubicBezTo>
                      <a:pt x="4608" y="693"/>
                      <a:pt x="6470" y="170"/>
                      <a:pt x="8263" y="170"/>
                    </a:cubicBezTo>
                    <a:close/>
                    <a:moveTo>
                      <a:pt x="8261" y="1"/>
                    </a:moveTo>
                    <a:cubicBezTo>
                      <a:pt x="6434" y="1"/>
                      <a:pt x="4537" y="534"/>
                      <a:pt x="2872" y="1775"/>
                    </a:cubicBezTo>
                    <a:cubicBezTo>
                      <a:pt x="1333" y="2922"/>
                      <a:pt x="598" y="4756"/>
                      <a:pt x="82" y="6400"/>
                    </a:cubicBezTo>
                    <a:cubicBezTo>
                      <a:pt x="0" y="6661"/>
                      <a:pt x="71" y="6945"/>
                      <a:pt x="266" y="7140"/>
                    </a:cubicBezTo>
                    <a:cubicBezTo>
                      <a:pt x="407" y="7281"/>
                      <a:pt x="589" y="7355"/>
                      <a:pt x="778" y="7355"/>
                    </a:cubicBezTo>
                    <a:cubicBezTo>
                      <a:pt x="853" y="7355"/>
                      <a:pt x="929" y="7344"/>
                      <a:pt x="1003" y="7320"/>
                    </a:cubicBezTo>
                    <a:cubicBezTo>
                      <a:pt x="3228" y="6614"/>
                      <a:pt x="7752" y="6336"/>
                      <a:pt x="9173" y="6336"/>
                    </a:cubicBezTo>
                    <a:cubicBezTo>
                      <a:pt x="9240" y="6336"/>
                      <a:pt x="9300" y="6337"/>
                      <a:pt x="9353" y="6338"/>
                    </a:cubicBezTo>
                    <a:cubicBezTo>
                      <a:pt x="10474" y="6358"/>
                      <a:pt x="11592" y="6631"/>
                      <a:pt x="12675" y="6895"/>
                    </a:cubicBezTo>
                    <a:cubicBezTo>
                      <a:pt x="13572" y="7114"/>
                      <a:pt x="14500" y="7340"/>
                      <a:pt x="15418" y="7419"/>
                    </a:cubicBezTo>
                    <a:cubicBezTo>
                      <a:pt x="15433" y="7420"/>
                      <a:pt x="15449" y="7420"/>
                      <a:pt x="15464" y="7420"/>
                    </a:cubicBezTo>
                    <a:lnTo>
                      <a:pt x="15465" y="7420"/>
                    </a:lnTo>
                    <a:cubicBezTo>
                      <a:pt x="15634" y="7420"/>
                      <a:pt x="15793" y="7340"/>
                      <a:pt x="15896" y="7200"/>
                    </a:cubicBezTo>
                    <a:cubicBezTo>
                      <a:pt x="16007" y="7049"/>
                      <a:pt x="16031" y="6857"/>
                      <a:pt x="15962" y="6687"/>
                    </a:cubicBezTo>
                    <a:cubicBezTo>
                      <a:pt x="15725" y="6107"/>
                      <a:pt x="15614" y="5527"/>
                      <a:pt x="15506" y="4969"/>
                    </a:cubicBezTo>
                    <a:cubicBezTo>
                      <a:pt x="15313" y="3970"/>
                      <a:pt x="15133" y="3027"/>
                      <a:pt x="14278" y="2235"/>
                    </a:cubicBezTo>
                    <a:cubicBezTo>
                      <a:pt x="12802" y="866"/>
                      <a:pt x="10588" y="1"/>
                      <a:pt x="826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3"/>
              <p:cNvSpPr/>
              <p:nvPr/>
            </p:nvSpPr>
            <p:spPr>
              <a:xfrm>
                <a:off x="2781938" y="2183354"/>
                <a:ext cx="549975" cy="485133"/>
              </a:xfrm>
              <a:custGeom>
                <a:avLst/>
                <a:gdLst/>
                <a:ahLst/>
                <a:cxnLst/>
                <a:rect l="l" t="t" r="r" b="b"/>
                <a:pathLst>
                  <a:path w="11883" h="10482" extrusionOk="0">
                    <a:moveTo>
                      <a:pt x="2996" y="188"/>
                    </a:moveTo>
                    <a:cubicBezTo>
                      <a:pt x="5725" y="1978"/>
                      <a:pt x="9411" y="5099"/>
                      <a:pt x="11651" y="9886"/>
                    </a:cubicBezTo>
                    <a:cubicBezTo>
                      <a:pt x="11033" y="9813"/>
                      <a:pt x="10393" y="9776"/>
                      <a:pt x="9712" y="9776"/>
                    </a:cubicBezTo>
                    <a:cubicBezTo>
                      <a:pt x="9432" y="9776"/>
                      <a:pt x="9146" y="9783"/>
                      <a:pt x="8851" y="9795"/>
                    </a:cubicBezTo>
                    <a:cubicBezTo>
                      <a:pt x="8217" y="9821"/>
                      <a:pt x="7538" y="9877"/>
                      <a:pt x="6773" y="9967"/>
                    </a:cubicBezTo>
                    <a:cubicBezTo>
                      <a:pt x="6530" y="9995"/>
                      <a:pt x="6258" y="10055"/>
                      <a:pt x="5970" y="10120"/>
                    </a:cubicBezTo>
                    <a:cubicBezTo>
                      <a:pt x="5544" y="10214"/>
                      <a:pt x="5108" y="10311"/>
                      <a:pt x="4740" y="10311"/>
                    </a:cubicBezTo>
                    <a:cubicBezTo>
                      <a:pt x="4664" y="10311"/>
                      <a:pt x="4591" y="10307"/>
                      <a:pt x="4521" y="10298"/>
                    </a:cubicBezTo>
                    <a:cubicBezTo>
                      <a:pt x="4137" y="10247"/>
                      <a:pt x="3955" y="9721"/>
                      <a:pt x="3794" y="9255"/>
                    </a:cubicBezTo>
                    <a:cubicBezTo>
                      <a:pt x="3734" y="9079"/>
                      <a:pt x="3676" y="8910"/>
                      <a:pt x="3608" y="8769"/>
                    </a:cubicBezTo>
                    <a:cubicBezTo>
                      <a:pt x="3331" y="8186"/>
                      <a:pt x="3023" y="7644"/>
                      <a:pt x="2691" y="7160"/>
                    </a:cubicBezTo>
                    <a:cubicBezTo>
                      <a:pt x="2337" y="6645"/>
                      <a:pt x="1942" y="6173"/>
                      <a:pt x="1517" y="5757"/>
                    </a:cubicBezTo>
                    <a:cubicBezTo>
                      <a:pt x="1438" y="5679"/>
                      <a:pt x="1261" y="5559"/>
                      <a:pt x="1056" y="5420"/>
                    </a:cubicBezTo>
                    <a:cubicBezTo>
                      <a:pt x="746" y="5209"/>
                      <a:pt x="278" y="4890"/>
                      <a:pt x="234" y="4750"/>
                    </a:cubicBezTo>
                    <a:cubicBezTo>
                      <a:pt x="178" y="4577"/>
                      <a:pt x="492" y="3970"/>
                      <a:pt x="643" y="3679"/>
                    </a:cubicBezTo>
                    <a:cubicBezTo>
                      <a:pt x="699" y="3572"/>
                      <a:pt x="746" y="3480"/>
                      <a:pt x="773" y="3419"/>
                    </a:cubicBezTo>
                    <a:cubicBezTo>
                      <a:pt x="995" y="2926"/>
                      <a:pt x="1267" y="2347"/>
                      <a:pt x="1599" y="1795"/>
                    </a:cubicBezTo>
                    <a:cubicBezTo>
                      <a:pt x="2027" y="1087"/>
                      <a:pt x="2484" y="560"/>
                      <a:pt x="2996" y="188"/>
                    </a:cubicBezTo>
                    <a:close/>
                    <a:moveTo>
                      <a:pt x="2993" y="0"/>
                    </a:moveTo>
                    <a:cubicBezTo>
                      <a:pt x="2976" y="0"/>
                      <a:pt x="2959" y="5"/>
                      <a:pt x="2944" y="15"/>
                    </a:cubicBezTo>
                    <a:cubicBezTo>
                      <a:pt x="2395" y="402"/>
                      <a:pt x="1907" y="957"/>
                      <a:pt x="1453" y="1706"/>
                    </a:cubicBezTo>
                    <a:cubicBezTo>
                      <a:pt x="1116" y="2267"/>
                      <a:pt x="842" y="2851"/>
                      <a:pt x="617" y="3349"/>
                    </a:cubicBezTo>
                    <a:cubicBezTo>
                      <a:pt x="591" y="3408"/>
                      <a:pt x="545" y="3496"/>
                      <a:pt x="491" y="3601"/>
                    </a:cubicBezTo>
                    <a:cubicBezTo>
                      <a:pt x="219" y="4126"/>
                      <a:pt x="0" y="4580"/>
                      <a:pt x="72" y="4802"/>
                    </a:cubicBezTo>
                    <a:cubicBezTo>
                      <a:pt x="130" y="4984"/>
                      <a:pt x="476" y="5230"/>
                      <a:pt x="960" y="5559"/>
                    </a:cubicBezTo>
                    <a:cubicBezTo>
                      <a:pt x="1150" y="5690"/>
                      <a:pt x="1329" y="5811"/>
                      <a:pt x="1397" y="5880"/>
                    </a:cubicBezTo>
                    <a:cubicBezTo>
                      <a:pt x="1815" y="6287"/>
                      <a:pt x="2202" y="6750"/>
                      <a:pt x="2549" y="7257"/>
                    </a:cubicBezTo>
                    <a:cubicBezTo>
                      <a:pt x="2877" y="7733"/>
                      <a:pt x="3182" y="8266"/>
                      <a:pt x="3454" y="8842"/>
                    </a:cubicBezTo>
                    <a:cubicBezTo>
                      <a:pt x="3518" y="8975"/>
                      <a:pt x="3574" y="9138"/>
                      <a:pt x="3633" y="9311"/>
                    </a:cubicBezTo>
                    <a:cubicBezTo>
                      <a:pt x="3809" y="9822"/>
                      <a:pt x="4010" y="10402"/>
                      <a:pt x="4499" y="10466"/>
                    </a:cubicBezTo>
                    <a:cubicBezTo>
                      <a:pt x="4576" y="10477"/>
                      <a:pt x="4655" y="10481"/>
                      <a:pt x="4739" y="10481"/>
                    </a:cubicBezTo>
                    <a:cubicBezTo>
                      <a:pt x="5124" y="10481"/>
                      <a:pt x="5572" y="10383"/>
                      <a:pt x="6008" y="10285"/>
                    </a:cubicBezTo>
                    <a:cubicBezTo>
                      <a:pt x="6292" y="10223"/>
                      <a:pt x="6559" y="10162"/>
                      <a:pt x="6793" y="10135"/>
                    </a:cubicBezTo>
                    <a:cubicBezTo>
                      <a:pt x="7553" y="10047"/>
                      <a:pt x="8229" y="9991"/>
                      <a:pt x="8857" y="9965"/>
                    </a:cubicBezTo>
                    <a:cubicBezTo>
                      <a:pt x="9147" y="9953"/>
                      <a:pt x="9429" y="9947"/>
                      <a:pt x="9705" y="9947"/>
                    </a:cubicBezTo>
                    <a:cubicBezTo>
                      <a:pt x="10437" y="9947"/>
                      <a:pt x="11122" y="9989"/>
                      <a:pt x="11781" y="10074"/>
                    </a:cubicBezTo>
                    <a:cubicBezTo>
                      <a:pt x="11783" y="10074"/>
                      <a:pt x="11785" y="10075"/>
                      <a:pt x="11787" y="10075"/>
                    </a:cubicBezTo>
                    <a:cubicBezTo>
                      <a:pt x="11817" y="10075"/>
                      <a:pt x="11845" y="10064"/>
                      <a:pt x="11862" y="10041"/>
                    </a:cubicBezTo>
                    <a:cubicBezTo>
                      <a:pt x="11880" y="10015"/>
                      <a:pt x="11883" y="9983"/>
                      <a:pt x="11871" y="9954"/>
                    </a:cubicBezTo>
                    <a:cubicBezTo>
                      <a:pt x="9607" y="5024"/>
                      <a:pt x="5819" y="1828"/>
                      <a:pt x="3040" y="14"/>
                    </a:cubicBezTo>
                    <a:cubicBezTo>
                      <a:pt x="3026" y="5"/>
                      <a:pt x="3009" y="0"/>
                      <a:pt x="29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3"/>
              <p:cNvSpPr/>
              <p:nvPr/>
            </p:nvSpPr>
            <p:spPr>
              <a:xfrm>
                <a:off x="1379486" y="2210707"/>
                <a:ext cx="627220" cy="629720"/>
              </a:xfrm>
              <a:custGeom>
                <a:avLst/>
                <a:gdLst/>
                <a:ahLst/>
                <a:cxnLst/>
                <a:rect l="l" t="t" r="r" b="b"/>
                <a:pathLst>
                  <a:path w="13552" h="13606" extrusionOk="0">
                    <a:moveTo>
                      <a:pt x="8495" y="186"/>
                    </a:moveTo>
                    <a:cubicBezTo>
                      <a:pt x="8979" y="431"/>
                      <a:pt x="9407" y="680"/>
                      <a:pt x="9802" y="945"/>
                    </a:cubicBezTo>
                    <a:cubicBezTo>
                      <a:pt x="11088" y="1811"/>
                      <a:pt x="12240" y="3034"/>
                      <a:pt x="13324" y="4686"/>
                    </a:cubicBezTo>
                    <a:cubicBezTo>
                      <a:pt x="10190" y="5425"/>
                      <a:pt x="7857" y="9155"/>
                      <a:pt x="7811" y="12104"/>
                    </a:cubicBezTo>
                    <a:cubicBezTo>
                      <a:pt x="7377" y="12061"/>
                      <a:pt x="6938" y="12040"/>
                      <a:pt x="6496" y="12040"/>
                    </a:cubicBezTo>
                    <a:cubicBezTo>
                      <a:pt x="4464" y="12040"/>
                      <a:pt x="2355" y="12489"/>
                      <a:pt x="207" y="13379"/>
                    </a:cubicBezTo>
                    <a:cubicBezTo>
                      <a:pt x="1355" y="8143"/>
                      <a:pt x="4292" y="3464"/>
                      <a:pt x="8495" y="186"/>
                    </a:cubicBezTo>
                    <a:close/>
                    <a:moveTo>
                      <a:pt x="8485" y="1"/>
                    </a:moveTo>
                    <a:cubicBezTo>
                      <a:pt x="8466" y="1"/>
                      <a:pt x="8448" y="7"/>
                      <a:pt x="8432" y="19"/>
                    </a:cubicBezTo>
                    <a:cubicBezTo>
                      <a:pt x="4133" y="3356"/>
                      <a:pt x="1141" y="8144"/>
                      <a:pt x="7" y="13503"/>
                    </a:cubicBezTo>
                    <a:cubicBezTo>
                      <a:pt x="1" y="13534"/>
                      <a:pt x="11" y="13566"/>
                      <a:pt x="36" y="13585"/>
                    </a:cubicBezTo>
                    <a:cubicBezTo>
                      <a:pt x="51" y="13599"/>
                      <a:pt x="70" y="13605"/>
                      <a:pt x="90" y="13605"/>
                    </a:cubicBezTo>
                    <a:cubicBezTo>
                      <a:pt x="101" y="13605"/>
                      <a:pt x="113" y="13604"/>
                      <a:pt x="124" y="13599"/>
                    </a:cubicBezTo>
                    <a:cubicBezTo>
                      <a:pt x="2304" y="12675"/>
                      <a:pt x="4444" y="12210"/>
                      <a:pt x="6503" y="12210"/>
                    </a:cubicBezTo>
                    <a:cubicBezTo>
                      <a:pt x="6968" y="12210"/>
                      <a:pt x="7429" y="12234"/>
                      <a:pt x="7886" y="12281"/>
                    </a:cubicBezTo>
                    <a:cubicBezTo>
                      <a:pt x="7889" y="12282"/>
                      <a:pt x="7893" y="12282"/>
                      <a:pt x="7896" y="12282"/>
                    </a:cubicBezTo>
                    <a:cubicBezTo>
                      <a:pt x="7917" y="12282"/>
                      <a:pt x="7937" y="12274"/>
                      <a:pt x="7953" y="12260"/>
                    </a:cubicBezTo>
                    <a:cubicBezTo>
                      <a:pt x="7971" y="12245"/>
                      <a:pt x="7980" y="12221"/>
                      <a:pt x="7980" y="12198"/>
                    </a:cubicBezTo>
                    <a:cubicBezTo>
                      <a:pt x="7978" y="9263"/>
                      <a:pt x="10328" y="5488"/>
                      <a:pt x="13479" y="4826"/>
                    </a:cubicBezTo>
                    <a:cubicBezTo>
                      <a:pt x="13507" y="4820"/>
                      <a:pt x="13530" y="4801"/>
                      <a:pt x="13541" y="4774"/>
                    </a:cubicBezTo>
                    <a:cubicBezTo>
                      <a:pt x="13551" y="4748"/>
                      <a:pt x="13548" y="4720"/>
                      <a:pt x="13533" y="4695"/>
                    </a:cubicBezTo>
                    <a:cubicBezTo>
                      <a:pt x="12417" y="2974"/>
                      <a:pt x="11229" y="1700"/>
                      <a:pt x="9897" y="804"/>
                    </a:cubicBezTo>
                    <a:cubicBezTo>
                      <a:pt x="9483" y="525"/>
                      <a:pt x="9033" y="265"/>
                      <a:pt x="8523" y="10"/>
                    </a:cubicBezTo>
                    <a:cubicBezTo>
                      <a:pt x="8511" y="4"/>
                      <a:pt x="8498" y="1"/>
                      <a:pt x="848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3"/>
              <p:cNvSpPr/>
              <p:nvPr/>
            </p:nvSpPr>
            <p:spPr>
              <a:xfrm>
                <a:off x="1926915" y="1988281"/>
                <a:ext cx="851135" cy="364475"/>
              </a:xfrm>
              <a:custGeom>
                <a:avLst/>
                <a:gdLst/>
                <a:ahLst/>
                <a:cxnLst/>
                <a:rect l="l" t="t" r="r" b="b"/>
                <a:pathLst>
                  <a:path w="18390" h="7875" extrusionOk="0">
                    <a:moveTo>
                      <a:pt x="9365" y="169"/>
                    </a:moveTo>
                    <a:cubicBezTo>
                      <a:pt x="9535" y="169"/>
                      <a:pt x="9705" y="171"/>
                      <a:pt x="9874" y="176"/>
                    </a:cubicBezTo>
                    <a:cubicBezTo>
                      <a:pt x="12384" y="245"/>
                      <a:pt x="15157" y="938"/>
                      <a:pt x="17893" y="2183"/>
                    </a:cubicBezTo>
                    <a:cubicBezTo>
                      <a:pt x="18021" y="2242"/>
                      <a:pt x="18118" y="2349"/>
                      <a:pt x="18165" y="2482"/>
                    </a:cubicBezTo>
                    <a:cubicBezTo>
                      <a:pt x="18213" y="2619"/>
                      <a:pt x="18204" y="2774"/>
                      <a:pt x="18139" y="2904"/>
                    </a:cubicBezTo>
                    <a:lnTo>
                      <a:pt x="17925" y="3340"/>
                    </a:lnTo>
                    <a:cubicBezTo>
                      <a:pt x="17705" y="3786"/>
                      <a:pt x="17477" y="4249"/>
                      <a:pt x="17234" y="4694"/>
                    </a:cubicBezTo>
                    <a:cubicBezTo>
                      <a:pt x="17094" y="4951"/>
                      <a:pt x="16950" y="5339"/>
                      <a:pt x="16797" y="5751"/>
                    </a:cubicBezTo>
                    <a:cubicBezTo>
                      <a:pt x="16551" y="6408"/>
                      <a:pt x="16273" y="7154"/>
                      <a:pt x="15962" y="7489"/>
                    </a:cubicBezTo>
                    <a:cubicBezTo>
                      <a:pt x="15816" y="7645"/>
                      <a:pt x="15614" y="7706"/>
                      <a:pt x="15377" y="7706"/>
                    </a:cubicBezTo>
                    <a:cubicBezTo>
                      <a:pt x="14950" y="7706"/>
                      <a:pt x="14409" y="7507"/>
                      <a:pt x="13879" y="7313"/>
                    </a:cubicBezTo>
                    <a:cubicBezTo>
                      <a:pt x="13405" y="7138"/>
                      <a:pt x="12958" y="6974"/>
                      <a:pt x="12610" y="6964"/>
                    </a:cubicBezTo>
                    <a:cubicBezTo>
                      <a:pt x="12287" y="6953"/>
                      <a:pt x="11966" y="6949"/>
                      <a:pt x="11650" y="6949"/>
                    </a:cubicBezTo>
                    <a:cubicBezTo>
                      <a:pt x="10182" y="6949"/>
                      <a:pt x="8787" y="7047"/>
                      <a:pt x="7430" y="7141"/>
                    </a:cubicBezTo>
                    <a:cubicBezTo>
                      <a:pt x="6194" y="7228"/>
                      <a:pt x="4919" y="7318"/>
                      <a:pt x="3574" y="7337"/>
                    </a:cubicBezTo>
                    <a:cubicBezTo>
                      <a:pt x="3214" y="5567"/>
                      <a:pt x="2267" y="4331"/>
                      <a:pt x="416" y="3214"/>
                    </a:cubicBezTo>
                    <a:cubicBezTo>
                      <a:pt x="261" y="3121"/>
                      <a:pt x="173" y="2956"/>
                      <a:pt x="179" y="2774"/>
                    </a:cubicBezTo>
                    <a:cubicBezTo>
                      <a:pt x="189" y="2587"/>
                      <a:pt x="292" y="2425"/>
                      <a:pt x="459" y="2341"/>
                    </a:cubicBezTo>
                    <a:cubicBezTo>
                      <a:pt x="3315" y="921"/>
                      <a:pt x="6386" y="169"/>
                      <a:pt x="9365" y="169"/>
                    </a:cubicBezTo>
                    <a:close/>
                    <a:moveTo>
                      <a:pt x="9410" y="0"/>
                    </a:moveTo>
                    <a:cubicBezTo>
                      <a:pt x="6394" y="0"/>
                      <a:pt x="3276" y="749"/>
                      <a:pt x="383" y="2189"/>
                    </a:cubicBezTo>
                    <a:cubicBezTo>
                      <a:pt x="160" y="2300"/>
                      <a:pt x="20" y="2516"/>
                      <a:pt x="9" y="2766"/>
                    </a:cubicBezTo>
                    <a:cubicBezTo>
                      <a:pt x="0" y="3012"/>
                      <a:pt x="119" y="3234"/>
                      <a:pt x="328" y="3361"/>
                    </a:cubicBezTo>
                    <a:cubicBezTo>
                      <a:pt x="2158" y="4465"/>
                      <a:pt x="3082" y="5684"/>
                      <a:pt x="3421" y="7439"/>
                    </a:cubicBezTo>
                    <a:cubicBezTo>
                      <a:pt x="3428" y="7480"/>
                      <a:pt x="3463" y="7509"/>
                      <a:pt x="3504" y="7509"/>
                    </a:cubicBezTo>
                    <a:lnTo>
                      <a:pt x="3506" y="7509"/>
                    </a:lnTo>
                    <a:cubicBezTo>
                      <a:pt x="4881" y="7492"/>
                      <a:pt x="6182" y="7401"/>
                      <a:pt x="7441" y="7311"/>
                    </a:cubicBezTo>
                    <a:cubicBezTo>
                      <a:pt x="8851" y="7213"/>
                      <a:pt x="10196" y="7119"/>
                      <a:pt x="11635" y="7119"/>
                    </a:cubicBezTo>
                    <a:cubicBezTo>
                      <a:pt x="11952" y="7119"/>
                      <a:pt x="12275" y="7124"/>
                      <a:pt x="12604" y="7134"/>
                    </a:cubicBezTo>
                    <a:cubicBezTo>
                      <a:pt x="12924" y="7145"/>
                      <a:pt x="13360" y="7304"/>
                      <a:pt x="13820" y="7472"/>
                    </a:cubicBezTo>
                    <a:cubicBezTo>
                      <a:pt x="14344" y="7665"/>
                      <a:pt x="14910" y="7873"/>
                      <a:pt x="15381" y="7873"/>
                    </a:cubicBezTo>
                    <a:lnTo>
                      <a:pt x="15381" y="7875"/>
                    </a:lnTo>
                    <a:cubicBezTo>
                      <a:pt x="15660" y="7873"/>
                      <a:pt x="15906" y="7800"/>
                      <a:pt x="16086" y="7604"/>
                    </a:cubicBezTo>
                    <a:cubicBezTo>
                      <a:pt x="16420" y="7245"/>
                      <a:pt x="16706" y="6483"/>
                      <a:pt x="16956" y="5810"/>
                    </a:cubicBezTo>
                    <a:cubicBezTo>
                      <a:pt x="17108" y="5405"/>
                      <a:pt x="17251" y="5022"/>
                      <a:pt x="17384" y="4776"/>
                    </a:cubicBezTo>
                    <a:cubicBezTo>
                      <a:pt x="17629" y="4328"/>
                      <a:pt x="17857" y="3864"/>
                      <a:pt x="18077" y="3416"/>
                    </a:cubicBezTo>
                    <a:lnTo>
                      <a:pt x="18292" y="2980"/>
                    </a:lnTo>
                    <a:cubicBezTo>
                      <a:pt x="18377" y="2809"/>
                      <a:pt x="18389" y="2607"/>
                      <a:pt x="18326" y="2426"/>
                    </a:cubicBezTo>
                    <a:cubicBezTo>
                      <a:pt x="18263" y="2247"/>
                      <a:pt x="18133" y="2106"/>
                      <a:pt x="17963" y="2028"/>
                    </a:cubicBezTo>
                    <a:cubicBezTo>
                      <a:pt x="15206" y="774"/>
                      <a:pt x="12411" y="75"/>
                      <a:pt x="9879" y="6"/>
                    </a:cubicBezTo>
                    <a:cubicBezTo>
                      <a:pt x="9723" y="2"/>
                      <a:pt x="9566" y="0"/>
                      <a:pt x="94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3"/>
              <p:cNvSpPr/>
              <p:nvPr/>
            </p:nvSpPr>
            <p:spPr>
              <a:xfrm>
                <a:off x="2054562" y="2810065"/>
                <a:ext cx="35591" cy="121630"/>
              </a:xfrm>
              <a:custGeom>
                <a:avLst/>
                <a:gdLst/>
                <a:ahLst/>
                <a:cxnLst/>
                <a:rect l="l" t="t" r="r" b="b"/>
                <a:pathLst>
                  <a:path w="769" h="2628" extrusionOk="0">
                    <a:moveTo>
                      <a:pt x="672" y="1"/>
                    </a:moveTo>
                    <a:cubicBezTo>
                      <a:pt x="640" y="1"/>
                      <a:pt x="610" y="18"/>
                      <a:pt x="596" y="48"/>
                    </a:cubicBezTo>
                    <a:cubicBezTo>
                      <a:pt x="572" y="96"/>
                      <a:pt x="1" y="1261"/>
                      <a:pt x="356" y="2563"/>
                    </a:cubicBezTo>
                    <a:cubicBezTo>
                      <a:pt x="365" y="2601"/>
                      <a:pt x="400" y="2627"/>
                      <a:pt x="438" y="2627"/>
                    </a:cubicBezTo>
                    <a:lnTo>
                      <a:pt x="438" y="2626"/>
                    </a:lnTo>
                    <a:cubicBezTo>
                      <a:pt x="446" y="2626"/>
                      <a:pt x="453" y="2626"/>
                      <a:pt x="461" y="2623"/>
                    </a:cubicBezTo>
                    <a:cubicBezTo>
                      <a:pt x="506" y="2610"/>
                      <a:pt x="532" y="2563"/>
                      <a:pt x="520" y="2519"/>
                    </a:cubicBezTo>
                    <a:cubicBezTo>
                      <a:pt x="183" y="1281"/>
                      <a:pt x="742" y="136"/>
                      <a:pt x="748" y="124"/>
                    </a:cubicBezTo>
                    <a:cubicBezTo>
                      <a:pt x="769" y="83"/>
                      <a:pt x="752" y="31"/>
                      <a:pt x="710" y="10"/>
                    </a:cubicBezTo>
                    <a:cubicBezTo>
                      <a:pt x="698" y="4"/>
                      <a:pt x="685" y="1"/>
                      <a:pt x="67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3"/>
              <p:cNvSpPr/>
              <p:nvPr/>
            </p:nvSpPr>
            <p:spPr>
              <a:xfrm>
                <a:off x="1886881" y="2847971"/>
                <a:ext cx="35591" cy="137829"/>
              </a:xfrm>
              <a:custGeom>
                <a:avLst/>
                <a:gdLst/>
                <a:ahLst/>
                <a:cxnLst/>
                <a:rect l="l" t="t" r="r" b="b"/>
                <a:pathLst>
                  <a:path w="769" h="2978" extrusionOk="0">
                    <a:moveTo>
                      <a:pt x="671" y="1"/>
                    </a:moveTo>
                    <a:cubicBezTo>
                      <a:pt x="644" y="1"/>
                      <a:pt x="618" y="13"/>
                      <a:pt x="601" y="37"/>
                    </a:cubicBezTo>
                    <a:cubicBezTo>
                      <a:pt x="577" y="70"/>
                      <a:pt x="0" y="906"/>
                      <a:pt x="352" y="2906"/>
                    </a:cubicBezTo>
                    <a:cubicBezTo>
                      <a:pt x="360" y="2947"/>
                      <a:pt x="396" y="2977"/>
                      <a:pt x="437" y="2977"/>
                    </a:cubicBezTo>
                    <a:cubicBezTo>
                      <a:pt x="442" y="2977"/>
                      <a:pt x="446" y="2976"/>
                      <a:pt x="452" y="2976"/>
                    </a:cubicBezTo>
                    <a:cubicBezTo>
                      <a:pt x="498" y="2966"/>
                      <a:pt x="530" y="2922"/>
                      <a:pt x="521" y="2877"/>
                    </a:cubicBezTo>
                    <a:cubicBezTo>
                      <a:pt x="182" y="956"/>
                      <a:pt x="735" y="143"/>
                      <a:pt x="741" y="135"/>
                    </a:cubicBezTo>
                    <a:cubicBezTo>
                      <a:pt x="768" y="97"/>
                      <a:pt x="759" y="44"/>
                      <a:pt x="720" y="17"/>
                    </a:cubicBezTo>
                    <a:cubicBezTo>
                      <a:pt x="705" y="6"/>
                      <a:pt x="688" y="1"/>
                      <a:pt x="67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3"/>
              <p:cNvSpPr/>
              <p:nvPr/>
            </p:nvSpPr>
            <p:spPr>
              <a:xfrm>
                <a:off x="1654496" y="2912905"/>
                <a:ext cx="62296" cy="159443"/>
              </a:xfrm>
              <a:custGeom>
                <a:avLst/>
                <a:gdLst/>
                <a:ahLst/>
                <a:cxnLst/>
                <a:rect l="l" t="t" r="r" b="b"/>
                <a:pathLst>
                  <a:path w="1346" h="3445" extrusionOk="0">
                    <a:moveTo>
                      <a:pt x="1250" y="0"/>
                    </a:moveTo>
                    <a:cubicBezTo>
                      <a:pt x="1224" y="0"/>
                      <a:pt x="1198" y="12"/>
                      <a:pt x="1182" y="35"/>
                    </a:cubicBezTo>
                    <a:cubicBezTo>
                      <a:pt x="1133" y="100"/>
                      <a:pt x="1" y="1650"/>
                      <a:pt x="347" y="2681"/>
                    </a:cubicBezTo>
                    <a:cubicBezTo>
                      <a:pt x="471" y="3050"/>
                      <a:pt x="767" y="3305"/>
                      <a:pt x="1226" y="3440"/>
                    </a:cubicBezTo>
                    <a:cubicBezTo>
                      <a:pt x="1233" y="3443"/>
                      <a:pt x="1242" y="3444"/>
                      <a:pt x="1250" y="3444"/>
                    </a:cubicBezTo>
                    <a:cubicBezTo>
                      <a:pt x="1286" y="3444"/>
                      <a:pt x="1320" y="3420"/>
                      <a:pt x="1332" y="3382"/>
                    </a:cubicBezTo>
                    <a:cubicBezTo>
                      <a:pt x="1344" y="3338"/>
                      <a:pt x="1318" y="3290"/>
                      <a:pt x="1274" y="3277"/>
                    </a:cubicBezTo>
                    <a:cubicBezTo>
                      <a:pt x="872" y="3159"/>
                      <a:pt x="614" y="2940"/>
                      <a:pt x="509" y="2628"/>
                    </a:cubicBezTo>
                    <a:cubicBezTo>
                      <a:pt x="190" y="1679"/>
                      <a:pt x="1306" y="152"/>
                      <a:pt x="1318" y="136"/>
                    </a:cubicBezTo>
                    <a:cubicBezTo>
                      <a:pt x="1346" y="98"/>
                      <a:pt x="1338" y="45"/>
                      <a:pt x="1300" y="17"/>
                    </a:cubicBezTo>
                    <a:cubicBezTo>
                      <a:pt x="1285" y="6"/>
                      <a:pt x="1267" y="0"/>
                      <a:pt x="125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3"/>
              <p:cNvSpPr/>
              <p:nvPr/>
            </p:nvSpPr>
            <p:spPr>
              <a:xfrm>
                <a:off x="1458814" y="2983208"/>
                <a:ext cx="74052" cy="178234"/>
              </a:xfrm>
              <a:custGeom>
                <a:avLst/>
                <a:gdLst/>
                <a:ahLst/>
                <a:cxnLst/>
                <a:rect l="l" t="t" r="r" b="b"/>
                <a:pathLst>
                  <a:path w="1600" h="3851" extrusionOk="0">
                    <a:moveTo>
                      <a:pt x="800" y="1"/>
                    </a:moveTo>
                    <a:cubicBezTo>
                      <a:pt x="762" y="1"/>
                      <a:pt x="729" y="27"/>
                      <a:pt x="719" y="66"/>
                    </a:cubicBezTo>
                    <a:cubicBezTo>
                      <a:pt x="690" y="184"/>
                      <a:pt x="1" y="2982"/>
                      <a:pt x="760" y="3685"/>
                    </a:cubicBezTo>
                    <a:cubicBezTo>
                      <a:pt x="880" y="3796"/>
                      <a:pt x="1025" y="3850"/>
                      <a:pt x="1195" y="3850"/>
                    </a:cubicBezTo>
                    <a:cubicBezTo>
                      <a:pt x="1297" y="3850"/>
                      <a:pt x="1409" y="3831"/>
                      <a:pt x="1529" y="3790"/>
                    </a:cubicBezTo>
                    <a:cubicBezTo>
                      <a:pt x="1575" y="3775"/>
                      <a:pt x="1599" y="3727"/>
                      <a:pt x="1584" y="3682"/>
                    </a:cubicBezTo>
                    <a:cubicBezTo>
                      <a:pt x="1572" y="3647"/>
                      <a:pt x="1539" y="3624"/>
                      <a:pt x="1503" y="3624"/>
                    </a:cubicBezTo>
                    <a:cubicBezTo>
                      <a:pt x="1494" y="3624"/>
                      <a:pt x="1485" y="3626"/>
                      <a:pt x="1476" y="3629"/>
                    </a:cubicBezTo>
                    <a:cubicBezTo>
                      <a:pt x="1373" y="3663"/>
                      <a:pt x="1280" y="3680"/>
                      <a:pt x="1197" y="3680"/>
                    </a:cubicBezTo>
                    <a:cubicBezTo>
                      <a:pt x="1069" y="3680"/>
                      <a:pt x="962" y="3640"/>
                      <a:pt x="875" y="3560"/>
                    </a:cubicBezTo>
                    <a:cubicBezTo>
                      <a:pt x="190" y="2926"/>
                      <a:pt x="877" y="134"/>
                      <a:pt x="884" y="107"/>
                    </a:cubicBezTo>
                    <a:cubicBezTo>
                      <a:pt x="895" y="61"/>
                      <a:pt x="867" y="14"/>
                      <a:pt x="822" y="4"/>
                    </a:cubicBezTo>
                    <a:cubicBezTo>
                      <a:pt x="815" y="2"/>
                      <a:pt x="807" y="1"/>
                      <a:pt x="80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3"/>
              <p:cNvSpPr/>
              <p:nvPr/>
            </p:nvSpPr>
            <p:spPr>
              <a:xfrm>
                <a:off x="2752364" y="2826310"/>
                <a:ext cx="49707" cy="110939"/>
              </a:xfrm>
              <a:custGeom>
                <a:avLst/>
                <a:gdLst/>
                <a:ahLst/>
                <a:cxnLst/>
                <a:rect l="l" t="t" r="r" b="b"/>
                <a:pathLst>
                  <a:path w="1074" h="2397" extrusionOk="0">
                    <a:moveTo>
                      <a:pt x="672" y="1"/>
                    </a:moveTo>
                    <a:cubicBezTo>
                      <a:pt x="667" y="1"/>
                      <a:pt x="663" y="1"/>
                      <a:pt x="658" y="2"/>
                    </a:cubicBezTo>
                    <a:cubicBezTo>
                      <a:pt x="611" y="11"/>
                      <a:pt x="582" y="57"/>
                      <a:pt x="591" y="102"/>
                    </a:cubicBezTo>
                    <a:cubicBezTo>
                      <a:pt x="594" y="117"/>
                      <a:pt x="890" y="1632"/>
                      <a:pt x="462" y="2099"/>
                    </a:cubicBezTo>
                    <a:cubicBezTo>
                      <a:pt x="385" y="2183"/>
                      <a:pt x="288" y="2226"/>
                      <a:pt x="167" y="2226"/>
                    </a:cubicBezTo>
                    <a:cubicBezTo>
                      <a:pt x="145" y="2226"/>
                      <a:pt x="123" y="2224"/>
                      <a:pt x="99" y="2222"/>
                    </a:cubicBezTo>
                    <a:cubicBezTo>
                      <a:pt x="95" y="2221"/>
                      <a:pt x="92" y="2221"/>
                      <a:pt x="88" y="2221"/>
                    </a:cubicBezTo>
                    <a:cubicBezTo>
                      <a:pt x="42" y="2221"/>
                      <a:pt x="11" y="2255"/>
                      <a:pt x="5" y="2297"/>
                    </a:cubicBezTo>
                    <a:cubicBezTo>
                      <a:pt x="0" y="2344"/>
                      <a:pt x="34" y="2387"/>
                      <a:pt x="81" y="2392"/>
                    </a:cubicBezTo>
                    <a:cubicBezTo>
                      <a:pt x="110" y="2395"/>
                      <a:pt x="137" y="2396"/>
                      <a:pt x="164" y="2396"/>
                    </a:cubicBezTo>
                    <a:cubicBezTo>
                      <a:pt x="334" y="2396"/>
                      <a:pt x="477" y="2335"/>
                      <a:pt x="588" y="2214"/>
                    </a:cubicBezTo>
                    <a:cubicBezTo>
                      <a:pt x="1074" y="1684"/>
                      <a:pt x="772" y="134"/>
                      <a:pt x="758" y="69"/>
                    </a:cubicBezTo>
                    <a:cubicBezTo>
                      <a:pt x="750" y="28"/>
                      <a:pt x="713" y="1"/>
                      <a:pt x="67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3"/>
              <p:cNvSpPr/>
              <p:nvPr/>
            </p:nvSpPr>
            <p:spPr>
              <a:xfrm>
                <a:off x="2935966" y="2869631"/>
                <a:ext cx="40914" cy="137783"/>
              </a:xfrm>
              <a:custGeom>
                <a:avLst/>
                <a:gdLst/>
                <a:ahLst/>
                <a:cxnLst/>
                <a:rect l="l" t="t" r="r" b="b"/>
                <a:pathLst>
                  <a:path w="884" h="2977" extrusionOk="0">
                    <a:moveTo>
                      <a:pt x="215" y="0"/>
                    </a:moveTo>
                    <a:cubicBezTo>
                      <a:pt x="203" y="0"/>
                      <a:pt x="192" y="3"/>
                      <a:pt x="181" y="7"/>
                    </a:cubicBezTo>
                    <a:cubicBezTo>
                      <a:pt x="138" y="24"/>
                      <a:pt x="117" y="74"/>
                      <a:pt x="135" y="118"/>
                    </a:cubicBezTo>
                    <a:cubicBezTo>
                      <a:pt x="141" y="132"/>
                      <a:pt x="696" y="1503"/>
                      <a:pt x="21" y="2852"/>
                    </a:cubicBezTo>
                    <a:cubicBezTo>
                      <a:pt x="0" y="2895"/>
                      <a:pt x="17" y="2946"/>
                      <a:pt x="59" y="2968"/>
                    </a:cubicBezTo>
                    <a:cubicBezTo>
                      <a:pt x="72" y="2974"/>
                      <a:pt x="84" y="2977"/>
                      <a:pt x="97" y="2977"/>
                    </a:cubicBezTo>
                    <a:cubicBezTo>
                      <a:pt x="128" y="2977"/>
                      <a:pt x="158" y="2958"/>
                      <a:pt x="173" y="2928"/>
                    </a:cubicBezTo>
                    <a:cubicBezTo>
                      <a:pt x="884" y="1507"/>
                      <a:pt x="318" y="110"/>
                      <a:pt x="293" y="53"/>
                    </a:cubicBezTo>
                    <a:cubicBezTo>
                      <a:pt x="280" y="20"/>
                      <a:pt x="248" y="0"/>
                      <a:pt x="21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3"/>
              <p:cNvSpPr/>
              <p:nvPr/>
            </p:nvSpPr>
            <p:spPr>
              <a:xfrm>
                <a:off x="3098696" y="2934565"/>
                <a:ext cx="70720" cy="159582"/>
              </a:xfrm>
              <a:custGeom>
                <a:avLst/>
                <a:gdLst/>
                <a:ahLst/>
                <a:cxnLst/>
                <a:rect l="l" t="t" r="r" b="b"/>
                <a:pathLst>
                  <a:path w="1528" h="3448" extrusionOk="0">
                    <a:moveTo>
                      <a:pt x="907" y="0"/>
                    </a:moveTo>
                    <a:cubicBezTo>
                      <a:pt x="900" y="0"/>
                      <a:pt x="894" y="1"/>
                      <a:pt x="887" y="2"/>
                    </a:cubicBezTo>
                    <a:cubicBezTo>
                      <a:pt x="841" y="13"/>
                      <a:pt x="812" y="60"/>
                      <a:pt x="825" y="106"/>
                    </a:cubicBezTo>
                    <a:cubicBezTo>
                      <a:pt x="829" y="127"/>
                      <a:pt x="1342" y="2295"/>
                      <a:pt x="714" y="3036"/>
                    </a:cubicBezTo>
                    <a:cubicBezTo>
                      <a:pt x="577" y="3197"/>
                      <a:pt x="401" y="3277"/>
                      <a:pt x="172" y="3277"/>
                    </a:cubicBezTo>
                    <a:cubicBezTo>
                      <a:pt x="147" y="3277"/>
                      <a:pt x="121" y="3276"/>
                      <a:pt x="94" y="3274"/>
                    </a:cubicBezTo>
                    <a:cubicBezTo>
                      <a:pt x="40" y="3274"/>
                      <a:pt x="8" y="3306"/>
                      <a:pt x="3" y="3351"/>
                    </a:cubicBezTo>
                    <a:cubicBezTo>
                      <a:pt x="0" y="3398"/>
                      <a:pt x="35" y="3439"/>
                      <a:pt x="82" y="3443"/>
                    </a:cubicBezTo>
                    <a:cubicBezTo>
                      <a:pt x="113" y="3446"/>
                      <a:pt x="141" y="3447"/>
                      <a:pt x="170" y="3447"/>
                    </a:cubicBezTo>
                    <a:cubicBezTo>
                      <a:pt x="448" y="3447"/>
                      <a:pt x="676" y="3345"/>
                      <a:pt x="844" y="3146"/>
                    </a:cubicBezTo>
                    <a:cubicBezTo>
                      <a:pt x="1527" y="2339"/>
                      <a:pt x="1011" y="157"/>
                      <a:pt x="990" y="65"/>
                    </a:cubicBezTo>
                    <a:cubicBezTo>
                      <a:pt x="980" y="26"/>
                      <a:pt x="946" y="0"/>
                      <a:pt x="9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3"/>
              <p:cNvSpPr/>
              <p:nvPr/>
            </p:nvSpPr>
            <p:spPr>
              <a:xfrm>
                <a:off x="3255316" y="2999453"/>
                <a:ext cx="79051" cy="188138"/>
              </a:xfrm>
              <a:custGeom>
                <a:avLst/>
                <a:gdLst/>
                <a:ahLst/>
                <a:cxnLst/>
                <a:rect l="l" t="t" r="r" b="b"/>
                <a:pathLst>
                  <a:path w="1708" h="4065" extrusionOk="0">
                    <a:moveTo>
                      <a:pt x="914" y="1"/>
                    </a:moveTo>
                    <a:cubicBezTo>
                      <a:pt x="907" y="1"/>
                      <a:pt x="900" y="2"/>
                      <a:pt x="893" y="3"/>
                    </a:cubicBezTo>
                    <a:cubicBezTo>
                      <a:pt x="847" y="14"/>
                      <a:pt x="818" y="59"/>
                      <a:pt x="831" y="106"/>
                    </a:cubicBezTo>
                    <a:cubicBezTo>
                      <a:pt x="837" y="134"/>
                      <a:pt x="1521" y="2991"/>
                      <a:pt x="777" y="3729"/>
                    </a:cubicBezTo>
                    <a:cubicBezTo>
                      <a:pt x="666" y="3839"/>
                      <a:pt x="528" y="3894"/>
                      <a:pt x="360" y="3894"/>
                    </a:cubicBezTo>
                    <a:cubicBezTo>
                      <a:pt x="285" y="3894"/>
                      <a:pt x="203" y="3883"/>
                      <a:pt x="115" y="3861"/>
                    </a:cubicBezTo>
                    <a:cubicBezTo>
                      <a:pt x="109" y="3859"/>
                      <a:pt x="102" y="3858"/>
                      <a:pt x="95" y="3858"/>
                    </a:cubicBezTo>
                    <a:cubicBezTo>
                      <a:pt x="56" y="3858"/>
                      <a:pt x="21" y="3884"/>
                      <a:pt x="12" y="3923"/>
                    </a:cubicBezTo>
                    <a:cubicBezTo>
                      <a:pt x="0" y="3969"/>
                      <a:pt x="29" y="4014"/>
                      <a:pt x="73" y="4026"/>
                    </a:cubicBezTo>
                    <a:cubicBezTo>
                      <a:pt x="175" y="4051"/>
                      <a:pt x="270" y="4064"/>
                      <a:pt x="360" y="4064"/>
                    </a:cubicBezTo>
                    <a:cubicBezTo>
                      <a:pt x="574" y="4064"/>
                      <a:pt x="755" y="3993"/>
                      <a:pt x="897" y="3849"/>
                    </a:cubicBezTo>
                    <a:cubicBezTo>
                      <a:pt x="1708" y="3044"/>
                      <a:pt x="1025" y="187"/>
                      <a:pt x="996" y="65"/>
                    </a:cubicBezTo>
                    <a:cubicBezTo>
                      <a:pt x="986" y="27"/>
                      <a:pt x="953" y="1"/>
                      <a:pt x="91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3"/>
              <p:cNvSpPr/>
              <p:nvPr/>
            </p:nvSpPr>
            <p:spPr>
              <a:xfrm>
                <a:off x="2383909" y="2779704"/>
                <a:ext cx="9812" cy="51374"/>
              </a:xfrm>
              <a:custGeom>
                <a:avLst/>
                <a:gdLst/>
                <a:ahLst/>
                <a:cxnLst/>
                <a:rect l="l" t="t" r="r" b="b"/>
                <a:pathLst>
                  <a:path w="212" h="1110" extrusionOk="0">
                    <a:moveTo>
                      <a:pt x="84" y="1"/>
                    </a:moveTo>
                    <a:cubicBezTo>
                      <a:pt x="37" y="2"/>
                      <a:pt x="0" y="43"/>
                      <a:pt x="2" y="91"/>
                    </a:cubicBezTo>
                    <a:lnTo>
                      <a:pt x="40" y="1027"/>
                    </a:lnTo>
                    <a:cubicBezTo>
                      <a:pt x="41" y="1073"/>
                      <a:pt x="79" y="1109"/>
                      <a:pt x="125" y="1109"/>
                    </a:cubicBezTo>
                    <a:lnTo>
                      <a:pt x="129" y="1109"/>
                    </a:lnTo>
                    <a:cubicBezTo>
                      <a:pt x="176" y="1106"/>
                      <a:pt x="211" y="1067"/>
                      <a:pt x="210" y="1020"/>
                    </a:cubicBezTo>
                    <a:lnTo>
                      <a:pt x="172" y="83"/>
                    </a:lnTo>
                    <a:cubicBezTo>
                      <a:pt x="170" y="37"/>
                      <a:pt x="132" y="1"/>
                      <a:pt x="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3"/>
              <p:cNvSpPr/>
              <p:nvPr/>
            </p:nvSpPr>
            <p:spPr>
              <a:xfrm>
                <a:off x="1377820" y="2187936"/>
                <a:ext cx="690489" cy="756534"/>
              </a:xfrm>
              <a:custGeom>
                <a:avLst/>
                <a:gdLst/>
                <a:ahLst/>
                <a:cxnLst/>
                <a:rect l="l" t="t" r="r" b="b"/>
                <a:pathLst>
                  <a:path w="14919" h="16346" extrusionOk="0">
                    <a:moveTo>
                      <a:pt x="10734" y="1"/>
                    </a:moveTo>
                    <a:cubicBezTo>
                      <a:pt x="10704" y="1"/>
                      <a:pt x="10674" y="17"/>
                      <a:pt x="10659" y="45"/>
                    </a:cubicBezTo>
                    <a:cubicBezTo>
                      <a:pt x="10636" y="88"/>
                      <a:pt x="10653" y="139"/>
                      <a:pt x="10695" y="161"/>
                    </a:cubicBezTo>
                    <a:cubicBezTo>
                      <a:pt x="10721" y="174"/>
                      <a:pt x="13343" y="1573"/>
                      <a:pt x="14723" y="4738"/>
                    </a:cubicBezTo>
                    <a:cubicBezTo>
                      <a:pt x="14211" y="5192"/>
                      <a:pt x="9760" y="9259"/>
                      <a:pt x="9830" y="12898"/>
                    </a:cubicBezTo>
                    <a:cubicBezTo>
                      <a:pt x="9335" y="13206"/>
                      <a:pt x="4499" y="16175"/>
                      <a:pt x="1817" y="16175"/>
                    </a:cubicBezTo>
                    <a:cubicBezTo>
                      <a:pt x="1523" y="16175"/>
                      <a:pt x="1254" y="16139"/>
                      <a:pt x="1020" y="16060"/>
                    </a:cubicBezTo>
                    <a:cubicBezTo>
                      <a:pt x="601" y="15919"/>
                      <a:pt x="325" y="15655"/>
                      <a:pt x="176" y="15252"/>
                    </a:cubicBezTo>
                    <a:cubicBezTo>
                      <a:pt x="163" y="15218"/>
                      <a:pt x="132" y="15197"/>
                      <a:pt x="97" y="15197"/>
                    </a:cubicBezTo>
                    <a:cubicBezTo>
                      <a:pt x="87" y="15197"/>
                      <a:pt x="77" y="15199"/>
                      <a:pt x="67" y="15202"/>
                    </a:cubicBezTo>
                    <a:cubicBezTo>
                      <a:pt x="23" y="15219"/>
                      <a:pt x="0" y="15268"/>
                      <a:pt x="17" y="15312"/>
                    </a:cubicBezTo>
                    <a:cubicBezTo>
                      <a:pt x="182" y="15759"/>
                      <a:pt x="501" y="16065"/>
                      <a:pt x="966" y="16221"/>
                    </a:cubicBezTo>
                    <a:cubicBezTo>
                      <a:pt x="1217" y="16307"/>
                      <a:pt x="1506" y="16345"/>
                      <a:pt x="1821" y="16345"/>
                    </a:cubicBezTo>
                    <a:lnTo>
                      <a:pt x="1821" y="16345"/>
                    </a:lnTo>
                    <a:cubicBezTo>
                      <a:pt x="4683" y="16345"/>
                      <a:pt x="9725" y="13166"/>
                      <a:pt x="9961" y="13016"/>
                    </a:cubicBezTo>
                    <a:cubicBezTo>
                      <a:pt x="9986" y="13000"/>
                      <a:pt x="10002" y="12972"/>
                      <a:pt x="10002" y="12942"/>
                    </a:cubicBezTo>
                    <a:cubicBezTo>
                      <a:pt x="9886" y="9169"/>
                      <a:pt x="14831" y="4868"/>
                      <a:pt x="14881" y="4826"/>
                    </a:cubicBezTo>
                    <a:cubicBezTo>
                      <a:pt x="14910" y="4802"/>
                      <a:pt x="14919" y="4762"/>
                      <a:pt x="14904" y="4727"/>
                    </a:cubicBezTo>
                    <a:cubicBezTo>
                      <a:pt x="13505" y="1465"/>
                      <a:pt x="10800" y="24"/>
                      <a:pt x="10773" y="10"/>
                    </a:cubicBezTo>
                    <a:cubicBezTo>
                      <a:pt x="10761" y="4"/>
                      <a:pt x="10747" y="1"/>
                      <a:pt x="10734" y="1"/>
                    </a:cubicBezTo>
                    <a:close/>
                    <a:moveTo>
                      <a:pt x="1821" y="16345"/>
                    </a:moveTo>
                    <a:cubicBezTo>
                      <a:pt x="1821" y="16345"/>
                      <a:pt x="1821" y="16345"/>
                      <a:pt x="1820" y="16345"/>
                    </a:cubicBezTo>
                    <a:lnTo>
                      <a:pt x="1822" y="16345"/>
                    </a:lnTo>
                    <a:cubicBezTo>
                      <a:pt x="1822" y="16345"/>
                      <a:pt x="1821" y="16345"/>
                      <a:pt x="1821" y="16345"/>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3"/>
              <p:cNvSpPr/>
              <p:nvPr/>
            </p:nvSpPr>
            <p:spPr>
              <a:xfrm>
                <a:off x="2711033" y="2166276"/>
                <a:ext cx="657767" cy="709187"/>
              </a:xfrm>
              <a:custGeom>
                <a:avLst/>
                <a:gdLst/>
                <a:ahLst/>
                <a:cxnLst/>
                <a:rect l="l" t="t" r="r" b="b"/>
                <a:pathLst>
                  <a:path w="14212" h="15323" extrusionOk="0">
                    <a:moveTo>
                      <a:pt x="2424" y="0"/>
                    </a:moveTo>
                    <a:cubicBezTo>
                      <a:pt x="2393" y="0"/>
                      <a:pt x="2363" y="17"/>
                      <a:pt x="2348" y="47"/>
                    </a:cubicBezTo>
                    <a:cubicBezTo>
                      <a:pt x="2252" y="239"/>
                      <a:pt x="1" y="4752"/>
                      <a:pt x="1" y="5696"/>
                    </a:cubicBezTo>
                    <a:cubicBezTo>
                      <a:pt x="1" y="5722"/>
                      <a:pt x="13" y="5746"/>
                      <a:pt x="31" y="5761"/>
                    </a:cubicBezTo>
                    <a:cubicBezTo>
                      <a:pt x="66" y="5790"/>
                      <a:pt x="3448" y="8664"/>
                      <a:pt x="4212" y="11951"/>
                    </a:cubicBezTo>
                    <a:cubicBezTo>
                      <a:pt x="4215" y="11965"/>
                      <a:pt x="4223" y="11978"/>
                      <a:pt x="4232" y="11989"/>
                    </a:cubicBezTo>
                    <a:cubicBezTo>
                      <a:pt x="4271" y="12031"/>
                      <a:pt x="7326" y="15323"/>
                      <a:pt x="11066" y="15323"/>
                    </a:cubicBezTo>
                    <a:cubicBezTo>
                      <a:pt x="12062" y="15323"/>
                      <a:pt x="13107" y="15089"/>
                      <a:pt x="14156" y="14500"/>
                    </a:cubicBezTo>
                    <a:cubicBezTo>
                      <a:pt x="14197" y="14477"/>
                      <a:pt x="14212" y="14424"/>
                      <a:pt x="14189" y="14383"/>
                    </a:cubicBezTo>
                    <a:cubicBezTo>
                      <a:pt x="14173" y="14355"/>
                      <a:pt x="14144" y="14340"/>
                      <a:pt x="14114" y="14340"/>
                    </a:cubicBezTo>
                    <a:cubicBezTo>
                      <a:pt x="14100" y="14340"/>
                      <a:pt x="14086" y="14344"/>
                      <a:pt x="14072" y="14351"/>
                    </a:cubicBezTo>
                    <a:cubicBezTo>
                      <a:pt x="13053" y="14924"/>
                      <a:pt x="12036" y="15151"/>
                      <a:pt x="11066" y="15151"/>
                    </a:cubicBezTo>
                    <a:cubicBezTo>
                      <a:pt x="7530" y="15151"/>
                      <a:pt x="4608" y="12138"/>
                      <a:pt x="4373" y="11890"/>
                    </a:cubicBezTo>
                    <a:cubicBezTo>
                      <a:pt x="3627" y="8731"/>
                      <a:pt x="521" y="5962"/>
                      <a:pt x="172" y="5658"/>
                    </a:cubicBezTo>
                    <a:cubicBezTo>
                      <a:pt x="233" y="4670"/>
                      <a:pt x="2478" y="170"/>
                      <a:pt x="2501" y="123"/>
                    </a:cubicBezTo>
                    <a:cubicBezTo>
                      <a:pt x="2522" y="82"/>
                      <a:pt x="2504" y="31"/>
                      <a:pt x="2463" y="9"/>
                    </a:cubicBezTo>
                    <a:cubicBezTo>
                      <a:pt x="2451" y="3"/>
                      <a:pt x="2437" y="0"/>
                      <a:pt x="242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3"/>
              <p:cNvSpPr/>
              <p:nvPr/>
            </p:nvSpPr>
            <p:spPr>
              <a:xfrm>
                <a:off x="2059700" y="2377278"/>
                <a:ext cx="659803" cy="56650"/>
              </a:xfrm>
              <a:custGeom>
                <a:avLst/>
                <a:gdLst/>
                <a:ahLst/>
                <a:cxnLst/>
                <a:rect l="l" t="t" r="r" b="b"/>
                <a:pathLst>
                  <a:path w="14256" h="1224" extrusionOk="0">
                    <a:moveTo>
                      <a:pt x="6488" y="1"/>
                    </a:moveTo>
                    <a:cubicBezTo>
                      <a:pt x="4629" y="1"/>
                      <a:pt x="2476" y="156"/>
                      <a:pt x="78" y="586"/>
                    </a:cubicBezTo>
                    <a:cubicBezTo>
                      <a:pt x="31" y="594"/>
                      <a:pt x="1" y="639"/>
                      <a:pt x="8" y="685"/>
                    </a:cubicBezTo>
                    <a:cubicBezTo>
                      <a:pt x="17" y="728"/>
                      <a:pt x="54" y="755"/>
                      <a:pt x="96" y="755"/>
                    </a:cubicBezTo>
                    <a:cubicBezTo>
                      <a:pt x="100" y="755"/>
                      <a:pt x="104" y="755"/>
                      <a:pt x="108" y="755"/>
                    </a:cubicBezTo>
                    <a:cubicBezTo>
                      <a:pt x="2500" y="325"/>
                      <a:pt x="4646" y="170"/>
                      <a:pt x="6497" y="170"/>
                    </a:cubicBezTo>
                    <a:cubicBezTo>
                      <a:pt x="11273" y="170"/>
                      <a:pt x="14090" y="1202"/>
                      <a:pt x="14130" y="1218"/>
                    </a:cubicBezTo>
                    <a:cubicBezTo>
                      <a:pt x="14139" y="1221"/>
                      <a:pt x="14150" y="1224"/>
                      <a:pt x="14160" y="1224"/>
                    </a:cubicBezTo>
                    <a:cubicBezTo>
                      <a:pt x="14194" y="1224"/>
                      <a:pt x="14227" y="1202"/>
                      <a:pt x="14239" y="1168"/>
                    </a:cubicBezTo>
                    <a:cubicBezTo>
                      <a:pt x="14256" y="1124"/>
                      <a:pt x="14233" y="1075"/>
                      <a:pt x="14191" y="1058"/>
                    </a:cubicBezTo>
                    <a:cubicBezTo>
                      <a:pt x="14151" y="1044"/>
                      <a:pt x="11305" y="1"/>
                      <a:pt x="648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3"/>
              <p:cNvSpPr/>
              <p:nvPr/>
            </p:nvSpPr>
            <p:spPr>
              <a:xfrm>
                <a:off x="1832268" y="2724165"/>
                <a:ext cx="142272" cy="66832"/>
              </a:xfrm>
              <a:custGeom>
                <a:avLst/>
                <a:gdLst/>
                <a:ahLst/>
                <a:cxnLst/>
                <a:rect l="l" t="t" r="r" b="b"/>
                <a:pathLst>
                  <a:path w="3074" h="1444" extrusionOk="0">
                    <a:moveTo>
                      <a:pt x="2975" y="0"/>
                    </a:moveTo>
                    <a:cubicBezTo>
                      <a:pt x="2964" y="0"/>
                      <a:pt x="2953" y="3"/>
                      <a:pt x="2943" y="8"/>
                    </a:cubicBezTo>
                    <a:lnTo>
                      <a:pt x="63" y="1280"/>
                    </a:lnTo>
                    <a:cubicBezTo>
                      <a:pt x="20" y="1298"/>
                      <a:pt x="0" y="1350"/>
                      <a:pt x="19" y="1392"/>
                    </a:cubicBezTo>
                    <a:cubicBezTo>
                      <a:pt x="34" y="1424"/>
                      <a:pt x="64" y="1444"/>
                      <a:pt x="98" y="1444"/>
                    </a:cubicBezTo>
                    <a:cubicBezTo>
                      <a:pt x="108" y="1444"/>
                      <a:pt x="120" y="1441"/>
                      <a:pt x="131" y="1436"/>
                    </a:cubicBezTo>
                    <a:lnTo>
                      <a:pt x="3011" y="164"/>
                    </a:lnTo>
                    <a:cubicBezTo>
                      <a:pt x="3053" y="144"/>
                      <a:pt x="3073" y="94"/>
                      <a:pt x="3053" y="52"/>
                    </a:cubicBezTo>
                    <a:cubicBezTo>
                      <a:pt x="3040" y="20"/>
                      <a:pt x="3008" y="0"/>
                      <a:pt x="297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3"/>
              <p:cNvSpPr/>
              <p:nvPr/>
            </p:nvSpPr>
            <p:spPr>
              <a:xfrm>
                <a:off x="2693353" y="2714492"/>
                <a:ext cx="220675" cy="31194"/>
              </a:xfrm>
              <a:custGeom>
                <a:avLst/>
                <a:gdLst/>
                <a:ahLst/>
                <a:cxnLst/>
                <a:rect l="l" t="t" r="r" b="b"/>
                <a:pathLst>
                  <a:path w="4768" h="674" extrusionOk="0">
                    <a:moveTo>
                      <a:pt x="4675" y="1"/>
                    </a:moveTo>
                    <a:cubicBezTo>
                      <a:pt x="4673" y="1"/>
                      <a:pt x="4671" y="1"/>
                      <a:pt x="4668" y="1"/>
                    </a:cubicBezTo>
                    <a:lnTo>
                      <a:pt x="81" y="504"/>
                    </a:lnTo>
                    <a:cubicBezTo>
                      <a:pt x="34" y="510"/>
                      <a:pt x="0" y="551"/>
                      <a:pt x="6" y="598"/>
                    </a:cubicBezTo>
                    <a:cubicBezTo>
                      <a:pt x="11" y="642"/>
                      <a:pt x="47" y="674"/>
                      <a:pt x="90" y="674"/>
                    </a:cubicBezTo>
                    <a:lnTo>
                      <a:pt x="100" y="674"/>
                    </a:lnTo>
                    <a:lnTo>
                      <a:pt x="4687" y="171"/>
                    </a:lnTo>
                    <a:cubicBezTo>
                      <a:pt x="4734" y="165"/>
                      <a:pt x="4767" y="124"/>
                      <a:pt x="4762" y="77"/>
                    </a:cubicBezTo>
                    <a:cubicBezTo>
                      <a:pt x="4757" y="32"/>
                      <a:pt x="4725" y="1"/>
                      <a:pt x="467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9" name="Google Shape;2319;p33"/>
            <p:cNvGrpSpPr/>
            <p:nvPr/>
          </p:nvGrpSpPr>
          <p:grpSpPr>
            <a:xfrm>
              <a:off x="823705" y="1927844"/>
              <a:ext cx="2074428" cy="1227820"/>
              <a:chOff x="1351670" y="1988281"/>
              <a:chExt cx="2074428" cy="1227820"/>
            </a:xfrm>
          </p:grpSpPr>
          <p:sp>
            <p:nvSpPr>
              <p:cNvPr id="2320" name="Google Shape;2320;p33"/>
              <p:cNvSpPr/>
              <p:nvPr/>
            </p:nvSpPr>
            <p:spPr>
              <a:xfrm>
                <a:off x="2191883" y="2057558"/>
                <a:ext cx="370677" cy="116354"/>
              </a:xfrm>
              <a:custGeom>
                <a:avLst/>
                <a:gdLst/>
                <a:ahLst/>
                <a:cxnLst/>
                <a:rect l="l" t="t" r="r" b="b"/>
                <a:pathLst>
                  <a:path w="8009" h="2514" extrusionOk="0">
                    <a:moveTo>
                      <a:pt x="796" y="1"/>
                    </a:moveTo>
                    <a:cubicBezTo>
                      <a:pt x="609" y="417"/>
                      <a:pt x="334" y="827"/>
                      <a:pt x="0" y="1203"/>
                    </a:cubicBezTo>
                    <a:cubicBezTo>
                      <a:pt x="1402" y="2108"/>
                      <a:pt x="3011" y="2513"/>
                      <a:pt x="4771" y="2513"/>
                    </a:cubicBezTo>
                    <a:cubicBezTo>
                      <a:pt x="4950" y="2513"/>
                      <a:pt x="5130" y="2509"/>
                      <a:pt x="5312" y="2501"/>
                    </a:cubicBezTo>
                    <a:cubicBezTo>
                      <a:pt x="6215" y="2458"/>
                      <a:pt x="7113" y="2352"/>
                      <a:pt x="8008" y="2228"/>
                    </a:cubicBezTo>
                    <a:cubicBezTo>
                      <a:pt x="7726" y="1862"/>
                      <a:pt x="7545" y="1484"/>
                      <a:pt x="7459" y="1098"/>
                    </a:cubicBezTo>
                    <a:cubicBezTo>
                      <a:pt x="7136" y="1106"/>
                      <a:pt x="6812" y="1111"/>
                      <a:pt x="6488" y="1111"/>
                    </a:cubicBezTo>
                    <a:cubicBezTo>
                      <a:pt x="4473" y="1111"/>
                      <a:pt x="2446" y="921"/>
                      <a:pt x="7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3"/>
              <p:cNvSpPr/>
              <p:nvPr/>
            </p:nvSpPr>
            <p:spPr>
              <a:xfrm>
                <a:off x="2023183" y="2195572"/>
                <a:ext cx="737650" cy="269364"/>
              </a:xfrm>
              <a:custGeom>
                <a:avLst/>
                <a:gdLst/>
                <a:ahLst/>
                <a:cxnLst/>
                <a:rect l="l" t="t" r="r" b="b"/>
                <a:pathLst>
                  <a:path w="15938" h="5820" extrusionOk="0">
                    <a:moveTo>
                      <a:pt x="1345" y="0"/>
                    </a:moveTo>
                    <a:cubicBezTo>
                      <a:pt x="794" y="1028"/>
                      <a:pt x="343" y="2124"/>
                      <a:pt x="0" y="3214"/>
                    </a:cubicBezTo>
                    <a:cubicBezTo>
                      <a:pt x="1880" y="5132"/>
                      <a:pt x="4426" y="5820"/>
                      <a:pt x="7174" y="5820"/>
                    </a:cubicBezTo>
                    <a:cubicBezTo>
                      <a:pt x="10053" y="5820"/>
                      <a:pt x="13152" y="5065"/>
                      <a:pt x="15938" y="4180"/>
                    </a:cubicBezTo>
                    <a:cubicBezTo>
                      <a:pt x="15767" y="3510"/>
                      <a:pt x="15552" y="2829"/>
                      <a:pt x="15294" y="2153"/>
                    </a:cubicBezTo>
                    <a:cubicBezTo>
                      <a:pt x="13391" y="2628"/>
                      <a:pt x="11418" y="2869"/>
                      <a:pt x="9481" y="2869"/>
                    </a:cubicBezTo>
                    <a:cubicBezTo>
                      <a:pt x="9237" y="2869"/>
                      <a:pt x="8994" y="2865"/>
                      <a:pt x="8752" y="2857"/>
                    </a:cubicBezTo>
                    <a:cubicBezTo>
                      <a:pt x="7081" y="2804"/>
                      <a:pt x="5374" y="2551"/>
                      <a:pt x="3871" y="1786"/>
                    </a:cubicBezTo>
                    <a:cubicBezTo>
                      <a:pt x="2938" y="1309"/>
                      <a:pt x="2124" y="677"/>
                      <a:pt x="13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3"/>
              <p:cNvSpPr/>
              <p:nvPr/>
            </p:nvSpPr>
            <p:spPr>
              <a:xfrm>
                <a:off x="1990230" y="2553151"/>
                <a:ext cx="789718" cy="203412"/>
              </a:xfrm>
              <a:custGeom>
                <a:avLst/>
                <a:gdLst/>
                <a:ahLst/>
                <a:cxnLst/>
                <a:rect l="l" t="t" r="r" b="b"/>
                <a:pathLst>
                  <a:path w="17063" h="4395" extrusionOk="0">
                    <a:moveTo>
                      <a:pt x="0" y="0"/>
                    </a:moveTo>
                    <a:lnTo>
                      <a:pt x="0" y="0"/>
                    </a:lnTo>
                    <a:cubicBezTo>
                      <a:pt x="44" y="1035"/>
                      <a:pt x="263" y="2025"/>
                      <a:pt x="626" y="2938"/>
                    </a:cubicBezTo>
                    <a:cubicBezTo>
                      <a:pt x="941" y="2969"/>
                      <a:pt x="1250" y="3015"/>
                      <a:pt x="1541" y="3088"/>
                    </a:cubicBezTo>
                    <a:cubicBezTo>
                      <a:pt x="2696" y="3378"/>
                      <a:pt x="3806" y="3815"/>
                      <a:pt x="4974" y="4067"/>
                    </a:cubicBezTo>
                    <a:cubicBezTo>
                      <a:pt x="6032" y="4297"/>
                      <a:pt x="7120" y="4394"/>
                      <a:pt x="8204" y="4394"/>
                    </a:cubicBezTo>
                    <a:cubicBezTo>
                      <a:pt x="8422" y="4394"/>
                      <a:pt x="8641" y="4390"/>
                      <a:pt x="8858" y="4383"/>
                    </a:cubicBezTo>
                    <a:lnTo>
                      <a:pt x="8860" y="4383"/>
                    </a:lnTo>
                    <a:cubicBezTo>
                      <a:pt x="11590" y="4286"/>
                      <a:pt x="14336" y="3636"/>
                      <a:pt x="16684" y="2277"/>
                    </a:cubicBezTo>
                    <a:cubicBezTo>
                      <a:pt x="16885" y="1630"/>
                      <a:pt x="17014" y="950"/>
                      <a:pt x="17062" y="249"/>
                    </a:cubicBezTo>
                    <a:lnTo>
                      <a:pt x="17062" y="249"/>
                    </a:lnTo>
                    <a:cubicBezTo>
                      <a:pt x="15588" y="560"/>
                      <a:pt x="14123" y="1014"/>
                      <a:pt x="12657" y="1202"/>
                    </a:cubicBezTo>
                    <a:cubicBezTo>
                      <a:pt x="11079" y="1405"/>
                      <a:pt x="9427" y="1522"/>
                      <a:pt x="7793" y="1522"/>
                    </a:cubicBezTo>
                    <a:cubicBezTo>
                      <a:pt x="6893" y="1522"/>
                      <a:pt x="5998" y="1486"/>
                      <a:pt x="5124" y="1410"/>
                    </a:cubicBezTo>
                    <a:cubicBezTo>
                      <a:pt x="3451" y="1266"/>
                      <a:pt x="1565" y="85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3"/>
              <p:cNvSpPr/>
              <p:nvPr/>
            </p:nvSpPr>
            <p:spPr>
              <a:xfrm>
                <a:off x="2187810" y="2053624"/>
                <a:ext cx="378869" cy="124222"/>
              </a:xfrm>
              <a:custGeom>
                <a:avLst/>
                <a:gdLst/>
                <a:ahLst/>
                <a:cxnLst/>
                <a:rect l="l" t="t" r="r" b="b"/>
                <a:pathLst>
                  <a:path w="8186" h="2684" extrusionOk="0">
                    <a:moveTo>
                      <a:pt x="923" y="204"/>
                    </a:moveTo>
                    <a:cubicBezTo>
                      <a:pt x="2568" y="1092"/>
                      <a:pt x="4587" y="1280"/>
                      <a:pt x="6602" y="1280"/>
                    </a:cubicBezTo>
                    <a:cubicBezTo>
                      <a:pt x="6895" y="1280"/>
                      <a:pt x="7187" y="1276"/>
                      <a:pt x="7478" y="1270"/>
                    </a:cubicBezTo>
                    <a:cubicBezTo>
                      <a:pt x="7565" y="1605"/>
                      <a:pt x="7720" y="1935"/>
                      <a:pt x="7942" y="2247"/>
                    </a:cubicBezTo>
                    <a:cubicBezTo>
                      <a:pt x="7225" y="2346"/>
                      <a:pt x="6314" y="2458"/>
                      <a:pt x="5397" y="2501"/>
                    </a:cubicBezTo>
                    <a:cubicBezTo>
                      <a:pt x="5218" y="2509"/>
                      <a:pt x="5040" y="2513"/>
                      <a:pt x="4865" y="2513"/>
                    </a:cubicBezTo>
                    <a:cubicBezTo>
                      <a:pt x="3095" y="2513"/>
                      <a:pt x="1535" y="2096"/>
                      <a:pt x="217" y="1270"/>
                    </a:cubicBezTo>
                    <a:cubicBezTo>
                      <a:pt x="512" y="925"/>
                      <a:pt x="749" y="567"/>
                      <a:pt x="923" y="204"/>
                    </a:cubicBezTo>
                    <a:close/>
                    <a:moveTo>
                      <a:pt x="885" y="1"/>
                    </a:moveTo>
                    <a:cubicBezTo>
                      <a:pt x="876" y="1"/>
                      <a:pt x="866" y="2"/>
                      <a:pt x="858" y="5"/>
                    </a:cubicBezTo>
                    <a:cubicBezTo>
                      <a:pt x="835" y="13"/>
                      <a:pt x="817" y="29"/>
                      <a:pt x="806" y="51"/>
                    </a:cubicBezTo>
                    <a:cubicBezTo>
                      <a:pt x="627" y="448"/>
                      <a:pt x="357" y="857"/>
                      <a:pt x="24" y="1232"/>
                    </a:cubicBezTo>
                    <a:cubicBezTo>
                      <a:pt x="8" y="1250"/>
                      <a:pt x="0" y="1274"/>
                      <a:pt x="3" y="1300"/>
                    </a:cubicBezTo>
                    <a:cubicBezTo>
                      <a:pt x="6" y="1324"/>
                      <a:pt x="21" y="1346"/>
                      <a:pt x="41" y="1359"/>
                    </a:cubicBezTo>
                    <a:cubicBezTo>
                      <a:pt x="1404" y="2238"/>
                      <a:pt x="3024" y="2683"/>
                      <a:pt x="4863" y="2683"/>
                    </a:cubicBezTo>
                    <a:cubicBezTo>
                      <a:pt x="5042" y="2683"/>
                      <a:pt x="5223" y="2679"/>
                      <a:pt x="5405" y="2671"/>
                    </a:cubicBezTo>
                    <a:cubicBezTo>
                      <a:pt x="6391" y="2625"/>
                      <a:pt x="7368" y="2499"/>
                      <a:pt x="8107" y="2396"/>
                    </a:cubicBezTo>
                    <a:cubicBezTo>
                      <a:pt x="8137" y="2392"/>
                      <a:pt x="8163" y="2372"/>
                      <a:pt x="8174" y="2345"/>
                    </a:cubicBezTo>
                    <a:cubicBezTo>
                      <a:pt x="8186" y="2316"/>
                      <a:pt x="8181" y="2284"/>
                      <a:pt x="8163" y="2260"/>
                    </a:cubicBezTo>
                    <a:cubicBezTo>
                      <a:pt x="7894" y="1910"/>
                      <a:pt x="7714" y="1542"/>
                      <a:pt x="7629" y="1164"/>
                    </a:cubicBezTo>
                    <a:cubicBezTo>
                      <a:pt x="7620" y="1124"/>
                      <a:pt x="7586" y="1097"/>
                      <a:pt x="7547" y="1097"/>
                    </a:cubicBezTo>
                    <a:lnTo>
                      <a:pt x="7544" y="1097"/>
                    </a:lnTo>
                    <a:cubicBezTo>
                      <a:pt x="7221" y="1105"/>
                      <a:pt x="6896" y="1110"/>
                      <a:pt x="6571" y="1110"/>
                    </a:cubicBezTo>
                    <a:cubicBezTo>
                      <a:pt x="4558" y="1110"/>
                      <a:pt x="2545" y="915"/>
                      <a:pt x="926" y="11"/>
                    </a:cubicBezTo>
                    <a:cubicBezTo>
                      <a:pt x="914" y="4"/>
                      <a:pt x="899" y="1"/>
                      <a:pt x="885"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3"/>
              <p:cNvSpPr/>
              <p:nvPr/>
            </p:nvSpPr>
            <p:spPr>
              <a:xfrm>
                <a:off x="2018971" y="2191638"/>
                <a:ext cx="746213" cy="277926"/>
              </a:xfrm>
              <a:custGeom>
                <a:avLst/>
                <a:gdLst/>
                <a:ahLst/>
                <a:cxnLst/>
                <a:rect l="l" t="t" r="r" b="b"/>
                <a:pathLst>
                  <a:path w="16123" h="6005" extrusionOk="0">
                    <a:moveTo>
                      <a:pt x="1461" y="220"/>
                    </a:moveTo>
                    <a:cubicBezTo>
                      <a:pt x="2100" y="771"/>
                      <a:pt x="2944" y="1447"/>
                      <a:pt x="3923" y="1945"/>
                    </a:cubicBezTo>
                    <a:cubicBezTo>
                      <a:pt x="5244" y="2619"/>
                      <a:pt x="6806" y="2962"/>
                      <a:pt x="8840" y="3027"/>
                    </a:cubicBezTo>
                    <a:cubicBezTo>
                      <a:pt x="9085" y="3035"/>
                      <a:pt x="9330" y="3039"/>
                      <a:pt x="9575" y="3039"/>
                    </a:cubicBezTo>
                    <a:cubicBezTo>
                      <a:pt x="11502" y="3039"/>
                      <a:pt x="13435" y="2806"/>
                      <a:pt x="15332" y="2340"/>
                    </a:cubicBezTo>
                    <a:cubicBezTo>
                      <a:pt x="15565" y="2961"/>
                      <a:pt x="15766" y="3589"/>
                      <a:pt x="15925" y="4208"/>
                    </a:cubicBezTo>
                    <a:cubicBezTo>
                      <a:pt x="13361" y="5020"/>
                      <a:pt x="10237" y="5833"/>
                      <a:pt x="7272" y="5833"/>
                    </a:cubicBezTo>
                    <a:cubicBezTo>
                      <a:pt x="4610" y="5833"/>
                      <a:pt x="2075" y="5177"/>
                      <a:pt x="187" y="3275"/>
                    </a:cubicBezTo>
                    <a:cubicBezTo>
                      <a:pt x="530" y="2200"/>
                      <a:pt x="958" y="1174"/>
                      <a:pt x="1461" y="220"/>
                    </a:cubicBezTo>
                    <a:close/>
                    <a:moveTo>
                      <a:pt x="1436" y="0"/>
                    </a:moveTo>
                    <a:cubicBezTo>
                      <a:pt x="1431" y="0"/>
                      <a:pt x="1426" y="1"/>
                      <a:pt x="1421" y="2"/>
                    </a:cubicBezTo>
                    <a:cubicBezTo>
                      <a:pt x="1395" y="6"/>
                      <a:pt x="1374" y="23"/>
                      <a:pt x="1360" y="46"/>
                    </a:cubicBezTo>
                    <a:cubicBezTo>
                      <a:pt x="824" y="1049"/>
                      <a:pt x="369" y="2135"/>
                      <a:pt x="9" y="3273"/>
                    </a:cubicBezTo>
                    <a:cubicBezTo>
                      <a:pt x="0" y="3302"/>
                      <a:pt x="8" y="3336"/>
                      <a:pt x="29" y="3358"/>
                    </a:cubicBezTo>
                    <a:cubicBezTo>
                      <a:pt x="1960" y="5327"/>
                      <a:pt x="4551" y="6004"/>
                      <a:pt x="7270" y="6004"/>
                    </a:cubicBezTo>
                    <a:cubicBezTo>
                      <a:pt x="10288" y="6004"/>
                      <a:pt x="13461" y="5171"/>
                      <a:pt x="16054" y="4347"/>
                    </a:cubicBezTo>
                    <a:cubicBezTo>
                      <a:pt x="16097" y="4333"/>
                      <a:pt x="16123" y="4289"/>
                      <a:pt x="16111" y="4245"/>
                    </a:cubicBezTo>
                    <a:cubicBezTo>
                      <a:pt x="15940" y="3571"/>
                      <a:pt x="15722" y="2885"/>
                      <a:pt x="15464" y="2208"/>
                    </a:cubicBezTo>
                    <a:cubicBezTo>
                      <a:pt x="15452" y="2175"/>
                      <a:pt x="15421" y="2153"/>
                      <a:pt x="15385" y="2153"/>
                    </a:cubicBezTo>
                    <a:cubicBezTo>
                      <a:pt x="15378" y="2153"/>
                      <a:pt x="15371" y="2154"/>
                      <a:pt x="15364" y="2156"/>
                    </a:cubicBezTo>
                    <a:cubicBezTo>
                      <a:pt x="13466" y="2629"/>
                      <a:pt x="11533" y="2870"/>
                      <a:pt x="9601" y="2870"/>
                    </a:cubicBezTo>
                    <a:cubicBezTo>
                      <a:pt x="9349" y="2870"/>
                      <a:pt x="9097" y="2866"/>
                      <a:pt x="8845" y="2857"/>
                    </a:cubicBezTo>
                    <a:cubicBezTo>
                      <a:pt x="6838" y="2794"/>
                      <a:pt x="5298" y="2455"/>
                      <a:pt x="4000" y="1793"/>
                    </a:cubicBezTo>
                    <a:cubicBezTo>
                      <a:pt x="2995" y="1282"/>
                      <a:pt x="2132" y="577"/>
                      <a:pt x="1492" y="21"/>
                    </a:cubicBezTo>
                    <a:cubicBezTo>
                      <a:pt x="1476" y="8"/>
                      <a:pt x="1457" y="0"/>
                      <a:pt x="1436"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3"/>
              <p:cNvSpPr/>
              <p:nvPr/>
            </p:nvSpPr>
            <p:spPr>
              <a:xfrm>
                <a:off x="1986203" y="2549217"/>
                <a:ext cx="797725" cy="211233"/>
              </a:xfrm>
              <a:custGeom>
                <a:avLst/>
                <a:gdLst/>
                <a:ahLst/>
                <a:cxnLst/>
                <a:rect l="l" t="t" r="r" b="b"/>
                <a:pathLst>
                  <a:path w="17236" h="4564" extrusionOk="0">
                    <a:moveTo>
                      <a:pt x="180" y="232"/>
                    </a:moveTo>
                    <a:lnTo>
                      <a:pt x="180" y="232"/>
                    </a:lnTo>
                    <a:cubicBezTo>
                      <a:pt x="1910" y="1136"/>
                      <a:pt x="3858" y="1463"/>
                      <a:pt x="5203" y="1580"/>
                    </a:cubicBezTo>
                    <a:cubicBezTo>
                      <a:pt x="6062" y="1655"/>
                      <a:pt x="6961" y="1692"/>
                      <a:pt x="7885" y="1692"/>
                    </a:cubicBezTo>
                    <a:cubicBezTo>
                      <a:pt x="9457" y="1692"/>
                      <a:pt x="11103" y="1585"/>
                      <a:pt x="12754" y="1372"/>
                    </a:cubicBezTo>
                    <a:cubicBezTo>
                      <a:pt x="13708" y="1251"/>
                      <a:pt x="14673" y="1013"/>
                      <a:pt x="15609" y="783"/>
                    </a:cubicBezTo>
                    <a:cubicBezTo>
                      <a:pt x="16082" y="666"/>
                      <a:pt x="16571" y="545"/>
                      <a:pt x="17055" y="442"/>
                    </a:cubicBezTo>
                    <a:lnTo>
                      <a:pt x="17055" y="442"/>
                    </a:lnTo>
                    <a:cubicBezTo>
                      <a:pt x="17004" y="1073"/>
                      <a:pt x="16884" y="1699"/>
                      <a:pt x="16700" y="2305"/>
                    </a:cubicBezTo>
                    <a:cubicBezTo>
                      <a:pt x="14517" y="3560"/>
                      <a:pt x="11836" y="4280"/>
                      <a:pt x="8942" y="4381"/>
                    </a:cubicBezTo>
                    <a:cubicBezTo>
                      <a:pt x="8722" y="4389"/>
                      <a:pt x="8504" y="4393"/>
                      <a:pt x="8287" y="4393"/>
                    </a:cubicBezTo>
                    <a:cubicBezTo>
                      <a:pt x="7151" y="4393"/>
                      <a:pt x="6074" y="4286"/>
                      <a:pt x="5079" y="4070"/>
                    </a:cubicBezTo>
                    <a:cubicBezTo>
                      <a:pt x="4434" y="3930"/>
                      <a:pt x="3793" y="3730"/>
                      <a:pt x="3175" y="3536"/>
                    </a:cubicBezTo>
                    <a:cubicBezTo>
                      <a:pt x="2677" y="3381"/>
                      <a:pt x="2164" y="3220"/>
                      <a:pt x="1649" y="3089"/>
                    </a:cubicBezTo>
                    <a:cubicBezTo>
                      <a:pt x="1399" y="3027"/>
                      <a:pt x="1120" y="2980"/>
                      <a:pt x="773" y="2944"/>
                    </a:cubicBezTo>
                    <a:cubicBezTo>
                      <a:pt x="433" y="2077"/>
                      <a:pt x="234" y="1166"/>
                      <a:pt x="180" y="232"/>
                    </a:cubicBezTo>
                    <a:close/>
                    <a:moveTo>
                      <a:pt x="88" y="0"/>
                    </a:moveTo>
                    <a:cubicBezTo>
                      <a:pt x="72" y="0"/>
                      <a:pt x="56" y="5"/>
                      <a:pt x="43" y="14"/>
                    </a:cubicBezTo>
                    <a:cubicBezTo>
                      <a:pt x="16" y="29"/>
                      <a:pt x="1" y="58"/>
                      <a:pt x="2" y="90"/>
                    </a:cubicBezTo>
                    <a:cubicBezTo>
                      <a:pt x="45" y="1111"/>
                      <a:pt x="257" y="2109"/>
                      <a:pt x="634" y="3053"/>
                    </a:cubicBezTo>
                    <a:cubicBezTo>
                      <a:pt x="644" y="3083"/>
                      <a:pt x="672" y="3103"/>
                      <a:pt x="704" y="3106"/>
                    </a:cubicBezTo>
                    <a:cubicBezTo>
                      <a:pt x="1066" y="3144"/>
                      <a:pt x="1353" y="3191"/>
                      <a:pt x="1607" y="3255"/>
                    </a:cubicBezTo>
                    <a:cubicBezTo>
                      <a:pt x="2118" y="3384"/>
                      <a:pt x="2630" y="3543"/>
                      <a:pt x="3123" y="3698"/>
                    </a:cubicBezTo>
                    <a:cubicBezTo>
                      <a:pt x="3746" y="3892"/>
                      <a:pt x="4390" y="4094"/>
                      <a:pt x="5042" y="4236"/>
                    </a:cubicBezTo>
                    <a:cubicBezTo>
                      <a:pt x="6050" y="4454"/>
                      <a:pt x="7139" y="4563"/>
                      <a:pt x="8288" y="4563"/>
                    </a:cubicBezTo>
                    <a:cubicBezTo>
                      <a:pt x="8507" y="4563"/>
                      <a:pt x="8727" y="4560"/>
                      <a:pt x="8949" y="4551"/>
                    </a:cubicBezTo>
                    <a:cubicBezTo>
                      <a:pt x="11882" y="4448"/>
                      <a:pt x="14602" y="3715"/>
                      <a:pt x="16814" y="2435"/>
                    </a:cubicBezTo>
                    <a:cubicBezTo>
                      <a:pt x="16832" y="2424"/>
                      <a:pt x="16846" y="2408"/>
                      <a:pt x="16852" y="2386"/>
                    </a:cubicBezTo>
                    <a:cubicBezTo>
                      <a:pt x="17057" y="1723"/>
                      <a:pt x="17186" y="1034"/>
                      <a:pt x="17234" y="340"/>
                    </a:cubicBezTo>
                    <a:cubicBezTo>
                      <a:pt x="17236" y="313"/>
                      <a:pt x="17225" y="287"/>
                      <a:pt x="17204" y="270"/>
                    </a:cubicBezTo>
                    <a:cubicBezTo>
                      <a:pt x="17189" y="256"/>
                      <a:pt x="17169" y="248"/>
                      <a:pt x="17149" y="248"/>
                    </a:cubicBezTo>
                    <a:cubicBezTo>
                      <a:pt x="17143" y="248"/>
                      <a:pt x="17137" y="249"/>
                      <a:pt x="17131" y="250"/>
                    </a:cubicBezTo>
                    <a:cubicBezTo>
                      <a:pt x="16609" y="361"/>
                      <a:pt x="16079" y="490"/>
                      <a:pt x="15568" y="616"/>
                    </a:cubicBezTo>
                    <a:cubicBezTo>
                      <a:pt x="14637" y="846"/>
                      <a:pt x="13676" y="1082"/>
                      <a:pt x="12733" y="1202"/>
                    </a:cubicBezTo>
                    <a:cubicBezTo>
                      <a:pt x="11087" y="1414"/>
                      <a:pt x="9446" y="1521"/>
                      <a:pt x="7879" y="1521"/>
                    </a:cubicBezTo>
                    <a:cubicBezTo>
                      <a:pt x="6961" y="1521"/>
                      <a:pt x="6069" y="1484"/>
                      <a:pt x="5217" y="1410"/>
                    </a:cubicBezTo>
                    <a:cubicBezTo>
                      <a:pt x="3854" y="1292"/>
                      <a:pt x="1865" y="953"/>
                      <a:pt x="128" y="11"/>
                    </a:cubicBezTo>
                    <a:cubicBezTo>
                      <a:pt x="115" y="4"/>
                      <a:pt x="101" y="0"/>
                      <a:pt x="88"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3"/>
              <p:cNvSpPr/>
              <p:nvPr/>
            </p:nvSpPr>
            <p:spPr>
              <a:xfrm>
                <a:off x="1353938" y="2046774"/>
                <a:ext cx="2072160" cy="1165393"/>
              </a:xfrm>
              <a:custGeom>
                <a:avLst/>
                <a:gdLst/>
                <a:ahLst/>
                <a:cxnLst/>
                <a:rect l="l" t="t" r="r" b="b"/>
                <a:pathLst>
                  <a:path w="44772" h="25180" extrusionOk="0">
                    <a:moveTo>
                      <a:pt x="21766" y="1"/>
                    </a:moveTo>
                    <a:cubicBezTo>
                      <a:pt x="11626" y="1"/>
                      <a:pt x="957" y="8523"/>
                      <a:pt x="152" y="21545"/>
                    </a:cubicBezTo>
                    <a:cubicBezTo>
                      <a:pt x="0"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5" y="24431"/>
                      <a:pt x="44410" y="22442"/>
                    </a:cubicBezTo>
                    <a:lnTo>
                      <a:pt x="44410" y="22441"/>
                    </a:lnTo>
                    <a:cubicBezTo>
                      <a:pt x="44771" y="9191"/>
                      <a:pt x="31606" y="262"/>
                      <a:pt x="22257" y="7"/>
                    </a:cubicBezTo>
                    <a:cubicBezTo>
                      <a:pt x="22094" y="3"/>
                      <a:pt x="21930" y="1"/>
                      <a:pt x="2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3"/>
              <p:cNvSpPr/>
              <p:nvPr/>
            </p:nvSpPr>
            <p:spPr>
              <a:xfrm>
                <a:off x="1353938" y="2783592"/>
                <a:ext cx="2056887" cy="428530"/>
              </a:xfrm>
              <a:custGeom>
                <a:avLst/>
                <a:gdLst/>
                <a:ahLst/>
                <a:cxnLst/>
                <a:rect l="l" t="t" r="r" b="b"/>
                <a:pathLst>
                  <a:path w="44442" h="9259" extrusionOk="0">
                    <a:moveTo>
                      <a:pt x="22833" y="0"/>
                    </a:moveTo>
                    <a:cubicBezTo>
                      <a:pt x="22670" y="0"/>
                      <a:pt x="22506" y="1"/>
                      <a:pt x="22341" y="4"/>
                    </a:cubicBezTo>
                    <a:cubicBezTo>
                      <a:pt x="11823" y="136"/>
                      <a:pt x="5148" y="4407"/>
                      <a:pt x="2087" y="4407"/>
                    </a:cubicBezTo>
                    <a:cubicBezTo>
                      <a:pt x="1270" y="4407"/>
                      <a:pt x="710" y="4102"/>
                      <a:pt x="404" y="3333"/>
                    </a:cubicBezTo>
                    <a:cubicBezTo>
                      <a:pt x="287" y="4081"/>
                      <a:pt x="200" y="4843"/>
                      <a:pt x="152" y="5625"/>
                    </a:cubicBezTo>
                    <a:cubicBezTo>
                      <a:pt x="0" y="8071"/>
                      <a:pt x="415" y="8965"/>
                      <a:pt x="1410" y="8965"/>
                    </a:cubicBezTo>
                    <a:cubicBezTo>
                      <a:pt x="4087" y="8965"/>
                      <a:pt x="10969" y="2486"/>
                      <a:pt x="22341" y="2341"/>
                    </a:cubicBezTo>
                    <a:cubicBezTo>
                      <a:pt x="22468" y="2340"/>
                      <a:pt x="22594" y="2339"/>
                      <a:pt x="22720" y="2339"/>
                    </a:cubicBezTo>
                    <a:cubicBezTo>
                      <a:pt x="34470" y="2339"/>
                      <a:pt x="40694" y="9258"/>
                      <a:pt x="43149" y="9258"/>
                    </a:cubicBezTo>
                    <a:cubicBezTo>
                      <a:pt x="43956" y="9258"/>
                      <a:pt x="44355" y="8510"/>
                      <a:pt x="44410" y="6521"/>
                    </a:cubicBezTo>
                    <a:cubicBezTo>
                      <a:pt x="44442" y="5367"/>
                      <a:pt x="44364" y="4248"/>
                      <a:pt x="44202" y="3163"/>
                    </a:cubicBezTo>
                    <a:cubicBezTo>
                      <a:pt x="43935" y="4207"/>
                      <a:pt x="43412" y="4610"/>
                      <a:pt x="42595" y="4610"/>
                    </a:cubicBezTo>
                    <a:cubicBezTo>
                      <a:pt x="39833" y="4610"/>
                      <a:pt x="33716" y="0"/>
                      <a:pt x="2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3"/>
              <p:cNvSpPr/>
              <p:nvPr/>
            </p:nvSpPr>
            <p:spPr>
              <a:xfrm>
                <a:off x="1353938" y="2850886"/>
                <a:ext cx="2056887" cy="361235"/>
              </a:xfrm>
              <a:custGeom>
                <a:avLst/>
                <a:gdLst/>
                <a:ahLst/>
                <a:cxnLst/>
                <a:rect l="l" t="t" r="r" b="b"/>
                <a:pathLst>
                  <a:path w="44442" h="7805" extrusionOk="0">
                    <a:moveTo>
                      <a:pt x="22710" y="0"/>
                    </a:moveTo>
                    <a:cubicBezTo>
                      <a:pt x="22587" y="0"/>
                      <a:pt x="22463" y="1"/>
                      <a:pt x="22339" y="2"/>
                    </a:cubicBezTo>
                    <a:cubicBezTo>
                      <a:pt x="11219" y="144"/>
                      <a:pt x="4491" y="6479"/>
                      <a:pt x="1873" y="6479"/>
                    </a:cubicBezTo>
                    <a:cubicBezTo>
                      <a:pt x="900" y="6479"/>
                      <a:pt x="495" y="5605"/>
                      <a:pt x="642" y="3213"/>
                    </a:cubicBezTo>
                    <a:cubicBezTo>
                      <a:pt x="659" y="2940"/>
                      <a:pt x="686" y="2673"/>
                      <a:pt x="712" y="2404"/>
                    </a:cubicBezTo>
                    <a:cubicBezTo>
                      <a:pt x="592" y="2260"/>
                      <a:pt x="487" y="2088"/>
                      <a:pt x="404" y="1879"/>
                    </a:cubicBezTo>
                    <a:cubicBezTo>
                      <a:pt x="287" y="2627"/>
                      <a:pt x="200" y="3389"/>
                      <a:pt x="152" y="4171"/>
                    </a:cubicBezTo>
                    <a:cubicBezTo>
                      <a:pt x="0" y="6617"/>
                      <a:pt x="415" y="7511"/>
                      <a:pt x="1410" y="7511"/>
                    </a:cubicBezTo>
                    <a:cubicBezTo>
                      <a:pt x="4087" y="7511"/>
                      <a:pt x="10969" y="1032"/>
                      <a:pt x="22341" y="887"/>
                    </a:cubicBezTo>
                    <a:cubicBezTo>
                      <a:pt x="22468" y="886"/>
                      <a:pt x="22594" y="885"/>
                      <a:pt x="22720" y="885"/>
                    </a:cubicBezTo>
                    <a:cubicBezTo>
                      <a:pt x="34470" y="885"/>
                      <a:pt x="40694" y="7804"/>
                      <a:pt x="43149" y="7804"/>
                    </a:cubicBezTo>
                    <a:cubicBezTo>
                      <a:pt x="43956" y="7804"/>
                      <a:pt x="44355" y="7056"/>
                      <a:pt x="44410" y="5067"/>
                    </a:cubicBezTo>
                    <a:cubicBezTo>
                      <a:pt x="44442" y="3913"/>
                      <a:pt x="44364" y="2794"/>
                      <a:pt x="44202" y="1709"/>
                    </a:cubicBezTo>
                    <a:cubicBezTo>
                      <a:pt x="44121" y="2021"/>
                      <a:pt x="44017" y="2273"/>
                      <a:pt x="43891" y="2477"/>
                    </a:cubicBezTo>
                    <a:cubicBezTo>
                      <a:pt x="43923" y="3007"/>
                      <a:pt x="43933" y="3544"/>
                      <a:pt x="43918" y="4089"/>
                    </a:cubicBezTo>
                    <a:cubicBezTo>
                      <a:pt x="43865" y="6034"/>
                      <a:pt x="43475" y="6766"/>
                      <a:pt x="42685" y="6766"/>
                    </a:cubicBezTo>
                    <a:cubicBezTo>
                      <a:pt x="40286" y="6766"/>
                      <a:pt x="34200" y="0"/>
                      <a:pt x="227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3"/>
              <p:cNvSpPr/>
              <p:nvPr/>
            </p:nvSpPr>
            <p:spPr>
              <a:xfrm>
                <a:off x="1386891" y="2745038"/>
                <a:ext cx="1998432" cy="251777"/>
              </a:xfrm>
              <a:custGeom>
                <a:avLst/>
                <a:gdLst/>
                <a:ahLst/>
                <a:cxnLst/>
                <a:rect l="l" t="t" r="r" b="b"/>
                <a:pathLst>
                  <a:path w="43179" h="5440" extrusionOk="0">
                    <a:moveTo>
                      <a:pt x="22107" y="0"/>
                    </a:moveTo>
                    <a:cubicBezTo>
                      <a:pt x="21948" y="0"/>
                      <a:pt x="21788" y="1"/>
                      <a:pt x="21627" y="3"/>
                    </a:cubicBezTo>
                    <a:cubicBezTo>
                      <a:pt x="11343" y="134"/>
                      <a:pt x="4817" y="4310"/>
                      <a:pt x="1823" y="4310"/>
                    </a:cubicBezTo>
                    <a:cubicBezTo>
                      <a:pt x="1024" y="4310"/>
                      <a:pt x="476" y="4012"/>
                      <a:pt x="176" y="3259"/>
                    </a:cubicBezTo>
                    <a:cubicBezTo>
                      <a:pt x="103" y="3730"/>
                      <a:pt x="47" y="4208"/>
                      <a:pt x="0" y="4691"/>
                    </a:cubicBezTo>
                    <a:cubicBezTo>
                      <a:pt x="324" y="5076"/>
                      <a:pt x="783" y="5237"/>
                      <a:pt x="1378" y="5237"/>
                    </a:cubicBezTo>
                    <a:cubicBezTo>
                      <a:pt x="4439" y="5237"/>
                      <a:pt x="11112" y="970"/>
                      <a:pt x="21629" y="837"/>
                    </a:cubicBezTo>
                    <a:cubicBezTo>
                      <a:pt x="21794" y="834"/>
                      <a:pt x="21959" y="833"/>
                      <a:pt x="22122" y="833"/>
                    </a:cubicBezTo>
                    <a:cubicBezTo>
                      <a:pt x="33004" y="833"/>
                      <a:pt x="39119" y="5439"/>
                      <a:pt x="41881" y="5439"/>
                    </a:cubicBezTo>
                    <a:cubicBezTo>
                      <a:pt x="42453" y="5439"/>
                      <a:pt x="42882" y="5241"/>
                      <a:pt x="43179" y="4764"/>
                    </a:cubicBezTo>
                    <a:cubicBezTo>
                      <a:pt x="43144" y="4199"/>
                      <a:pt x="43085" y="3640"/>
                      <a:pt x="43003" y="3092"/>
                    </a:cubicBezTo>
                    <a:cubicBezTo>
                      <a:pt x="42742" y="4114"/>
                      <a:pt x="42231" y="4508"/>
                      <a:pt x="41432" y="4508"/>
                    </a:cubicBezTo>
                    <a:cubicBezTo>
                      <a:pt x="38732" y="4508"/>
                      <a:pt x="32749" y="0"/>
                      <a:pt x="22107" y="0"/>
                    </a:cubicBezTo>
                    <a:close/>
                  </a:path>
                </a:pathLst>
              </a:custGeom>
              <a:solidFill>
                <a:srgbClr val="678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3"/>
              <p:cNvSpPr/>
              <p:nvPr/>
            </p:nvSpPr>
            <p:spPr>
              <a:xfrm>
                <a:off x="1351670" y="2042886"/>
                <a:ext cx="2069198" cy="1173215"/>
              </a:xfrm>
              <a:custGeom>
                <a:avLst/>
                <a:gdLst/>
                <a:ahLst/>
                <a:cxnLst/>
                <a:rect l="l" t="t" r="r" b="b"/>
                <a:pathLst>
                  <a:path w="44708" h="25349" extrusionOk="0">
                    <a:moveTo>
                      <a:pt x="21821" y="170"/>
                    </a:moveTo>
                    <a:cubicBezTo>
                      <a:pt x="21981" y="170"/>
                      <a:pt x="22142" y="172"/>
                      <a:pt x="22303" y="176"/>
                    </a:cubicBezTo>
                    <a:cubicBezTo>
                      <a:pt x="27105" y="309"/>
                      <a:pt x="32724" y="2730"/>
                      <a:pt x="36967" y="6499"/>
                    </a:cubicBezTo>
                    <a:cubicBezTo>
                      <a:pt x="41905" y="10884"/>
                      <a:pt x="44536" y="16575"/>
                      <a:pt x="44374" y="22523"/>
                    </a:cubicBezTo>
                    <a:cubicBezTo>
                      <a:pt x="44333" y="24008"/>
                      <a:pt x="44095" y="24819"/>
                      <a:pt x="43625" y="25078"/>
                    </a:cubicBezTo>
                    <a:cubicBezTo>
                      <a:pt x="43500" y="25147"/>
                      <a:pt x="43356" y="25179"/>
                      <a:pt x="43194" y="25179"/>
                    </a:cubicBezTo>
                    <a:cubicBezTo>
                      <a:pt x="42453" y="25179"/>
                      <a:pt x="41327" y="24507"/>
                      <a:pt x="39765" y="23575"/>
                    </a:cubicBezTo>
                    <a:cubicBezTo>
                      <a:pt x="36420" y="21579"/>
                      <a:pt x="30859" y="18259"/>
                      <a:pt x="22765" y="18259"/>
                    </a:cubicBezTo>
                    <a:cubicBezTo>
                      <a:pt x="22640" y="18259"/>
                      <a:pt x="22514" y="18259"/>
                      <a:pt x="22388" y="18260"/>
                    </a:cubicBezTo>
                    <a:cubicBezTo>
                      <a:pt x="14741" y="18358"/>
                      <a:pt x="9146" y="21298"/>
                      <a:pt x="5443" y="23243"/>
                    </a:cubicBezTo>
                    <a:cubicBezTo>
                      <a:pt x="3637" y="24192"/>
                      <a:pt x="2316" y="24886"/>
                      <a:pt x="1464" y="24886"/>
                    </a:cubicBezTo>
                    <a:cubicBezTo>
                      <a:pt x="1241" y="24886"/>
                      <a:pt x="1050" y="24838"/>
                      <a:pt x="892" y="24735"/>
                    </a:cubicBezTo>
                    <a:cubicBezTo>
                      <a:pt x="368" y="24397"/>
                      <a:pt x="175" y="23411"/>
                      <a:pt x="286" y="21634"/>
                    </a:cubicBezTo>
                    <a:cubicBezTo>
                      <a:pt x="1113" y="8253"/>
                      <a:pt x="12009" y="170"/>
                      <a:pt x="21821" y="170"/>
                    </a:cubicBezTo>
                    <a:close/>
                    <a:moveTo>
                      <a:pt x="21847" y="1"/>
                    </a:moveTo>
                    <a:cubicBezTo>
                      <a:pt x="16825" y="1"/>
                      <a:pt x="11676" y="2063"/>
                      <a:pt x="7647" y="5730"/>
                    </a:cubicBezTo>
                    <a:cubicBezTo>
                      <a:pt x="3172" y="9801"/>
                      <a:pt x="497" y="15446"/>
                      <a:pt x="116" y="21623"/>
                    </a:cubicBezTo>
                    <a:cubicBezTo>
                      <a:pt x="0" y="23493"/>
                      <a:pt x="210" y="24498"/>
                      <a:pt x="799" y="24878"/>
                    </a:cubicBezTo>
                    <a:cubicBezTo>
                      <a:pt x="985" y="24998"/>
                      <a:pt x="1204" y="25054"/>
                      <a:pt x="1457" y="25054"/>
                    </a:cubicBezTo>
                    <a:cubicBezTo>
                      <a:pt x="2361" y="25054"/>
                      <a:pt x="3701" y="24351"/>
                      <a:pt x="5522" y="23393"/>
                    </a:cubicBezTo>
                    <a:cubicBezTo>
                      <a:pt x="9211" y="21456"/>
                      <a:pt x="14785" y="18528"/>
                      <a:pt x="22391" y="18432"/>
                    </a:cubicBezTo>
                    <a:cubicBezTo>
                      <a:pt x="22516" y="18430"/>
                      <a:pt x="22640" y="18429"/>
                      <a:pt x="22765" y="18429"/>
                    </a:cubicBezTo>
                    <a:cubicBezTo>
                      <a:pt x="30811" y="18429"/>
                      <a:pt x="36349" y="21734"/>
                      <a:pt x="39678" y="23721"/>
                    </a:cubicBezTo>
                    <a:cubicBezTo>
                      <a:pt x="41257" y="24664"/>
                      <a:pt x="42403" y="25349"/>
                      <a:pt x="43199" y="25349"/>
                    </a:cubicBezTo>
                    <a:lnTo>
                      <a:pt x="43199" y="25347"/>
                    </a:lnTo>
                    <a:cubicBezTo>
                      <a:pt x="43389" y="25347"/>
                      <a:pt x="43557" y="25309"/>
                      <a:pt x="43707" y="25227"/>
                    </a:cubicBezTo>
                    <a:cubicBezTo>
                      <a:pt x="44243" y="24933"/>
                      <a:pt x="44501" y="24101"/>
                      <a:pt x="44544" y="22528"/>
                    </a:cubicBezTo>
                    <a:cubicBezTo>
                      <a:pt x="44708" y="16528"/>
                      <a:pt x="42057" y="10790"/>
                      <a:pt x="37081" y="6372"/>
                    </a:cubicBezTo>
                    <a:cubicBezTo>
                      <a:pt x="32807" y="2577"/>
                      <a:pt x="27148" y="139"/>
                      <a:pt x="22308" y="6"/>
                    </a:cubicBezTo>
                    <a:cubicBezTo>
                      <a:pt x="22154" y="3"/>
                      <a:pt x="22001" y="1"/>
                      <a:pt x="21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3"/>
              <p:cNvSpPr/>
              <p:nvPr/>
            </p:nvSpPr>
            <p:spPr>
              <a:xfrm>
                <a:off x="1366203" y="2779565"/>
                <a:ext cx="2038605" cy="221554"/>
              </a:xfrm>
              <a:custGeom>
                <a:avLst/>
                <a:gdLst/>
                <a:ahLst/>
                <a:cxnLst/>
                <a:rect l="l" t="t" r="r" b="b"/>
                <a:pathLst>
                  <a:path w="44047" h="4787" extrusionOk="0">
                    <a:moveTo>
                      <a:pt x="22566" y="1"/>
                    </a:moveTo>
                    <a:cubicBezTo>
                      <a:pt x="22404" y="1"/>
                      <a:pt x="22240" y="2"/>
                      <a:pt x="22074" y="4"/>
                    </a:cubicBezTo>
                    <a:cubicBezTo>
                      <a:pt x="15272" y="91"/>
                      <a:pt x="10155" y="1877"/>
                      <a:pt x="6421" y="3181"/>
                    </a:cubicBezTo>
                    <a:cubicBezTo>
                      <a:pt x="4390" y="3890"/>
                      <a:pt x="2872" y="4420"/>
                      <a:pt x="1818" y="4420"/>
                    </a:cubicBezTo>
                    <a:cubicBezTo>
                      <a:pt x="998" y="4420"/>
                      <a:pt x="459" y="4100"/>
                      <a:pt x="177" y="3295"/>
                    </a:cubicBezTo>
                    <a:cubicBezTo>
                      <a:pt x="165" y="3259"/>
                      <a:pt x="131" y="3238"/>
                      <a:pt x="95" y="3238"/>
                    </a:cubicBezTo>
                    <a:cubicBezTo>
                      <a:pt x="86" y="3238"/>
                      <a:pt x="77" y="3239"/>
                      <a:pt x="67" y="3242"/>
                    </a:cubicBezTo>
                    <a:cubicBezTo>
                      <a:pt x="23" y="3259"/>
                      <a:pt x="1" y="3307"/>
                      <a:pt x="16" y="3351"/>
                    </a:cubicBezTo>
                    <a:cubicBezTo>
                      <a:pt x="327" y="4239"/>
                      <a:pt x="926" y="4584"/>
                      <a:pt x="1810" y="4584"/>
                    </a:cubicBezTo>
                    <a:cubicBezTo>
                      <a:pt x="2920" y="4584"/>
                      <a:pt x="4478" y="4040"/>
                      <a:pt x="6477" y="3342"/>
                    </a:cubicBezTo>
                    <a:cubicBezTo>
                      <a:pt x="10201" y="2041"/>
                      <a:pt x="15302" y="261"/>
                      <a:pt x="22077" y="176"/>
                    </a:cubicBezTo>
                    <a:cubicBezTo>
                      <a:pt x="22259" y="173"/>
                      <a:pt x="22440" y="172"/>
                      <a:pt x="22620" y="172"/>
                    </a:cubicBezTo>
                    <a:cubicBezTo>
                      <a:pt x="29818" y="172"/>
                      <a:pt x="34930" y="2216"/>
                      <a:pt x="38343" y="3573"/>
                    </a:cubicBezTo>
                    <a:cubicBezTo>
                      <a:pt x="40093" y="4270"/>
                      <a:pt x="41392" y="4786"/>
                      <a:pt x="42332" y="4786"/>
                    </a:cubicBezTo>
                    <a:cubicBezTo>
                      <a:pt x="42636" y="4786"/>
                      <a:pt x="42903" y="4733"/>
                      <a:pt x="43134" y="4613"/>
                    </a:cubicBezTo>
                    <a:cubicBezTo>
                      <a:pt x="43568" y="4388"/>
                      <a:pt x="43862" y="3933"/>
                      <a:pt x="44034" y="3221"/>
                    </a:cubicBezTo>
                    <a:cubicBezTo>
                      <a:pt x="44046" y="3175"/>
                      <a:pt x="44017" y="3130"/>
                      <a:pt x="43972" y="3118"/>
                    </a:cubicBezTo>
                    <a:cubicBezTo>
                      <a:pt x="43965" y="3116"/>
                      <a:pt x="43959" y="3115"/>
                      <a:pt x="43952" y="3115"/>
                    </a:cubicBezTo>
                    <a:cubicBezTo>
                      <a:pt x="43913" y="3115"/>
                      <a:pt x="43879" y="3142"/>
                      <a:pt x="43869" y="3181"/>
                    </a:cubicBezTo>
                    <a:cubicBezTo>
                      <a:pt x="43709" y="3842"/>
                      <a:pt x="43443" y="4261"/>
                      <a:pt x="43056" y="4461"/>
                    </a:cubicBezTo>
                    <a:cubicBezTo>
                      <a:pt x="42849" y="4568"/>
                      <a:pt x="42607" y="4617"/>
                      <a:pt x="42329" y="4617"/>
                    </a:cubicBezTo>
                    <a:cubicBezTo>
                      <a:pt x="41427" y="4617"/>
                      <a:pt x="40142" y="4106"/>
                      <a:pt x="38406" y="3415"/>
                    </a:cubicBezTo>
                    <a:cubicBezTo>
                      <a:pt x="34972" y="2050"/>
                      <a:pt x="29823" y="1"/>
                      <a:pt x="22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3"/>
              <p:cNvSpPr/>
              <p:nvPr/>
            </p:nvSpPr>
            <p:spPr>
              <a:xfrm>
                <a:off x="1963710" y="2435177"/>
                <a:ext cx="739409" cy="335132"/>
              </a:xfrm>
              <a:custGeom>
                <a:avLst/>
                <a:gdLst/>
                <a:ahLst/>
                <a:cxnLst/>
                <a:rect l="l" t="t" r="r" b="b"/>
                <a:pathLst>
                  <a:path w="15976" h="7241" extrusionOk="0">
                    <a:moveTo>
                      <a:pt x="8210" y="1"/>
                    </a:moveTo>
                    <a:cubicBezTo>
                      <a:pt x="6416" y="1"/>
                      <a:pt x="4546" y="517"/>
                      <a:pt x="2896" y="1747"/>
                    </a:cubicBezTo>
                    <a:cubicBezTo>
                      <a:pt x="1416" y="2851"/>
                      <a:pt x="687" y="4576"/>
                      <a:pt x="136" y="6329"/>
                    </a:cubicBezTo>
                    <a:cubicBezTo>
                      <a:pt x="1" y="6761"/>
                      <a:pt x="336" y="7174"/>
                      <a:pt x="751" y="7174"/>
                    </a:cubicBezTo>
                    <a:cubicBezTo>
                      <a:pt x="816" y="7174"/>
                      <a:pt x="883" y="7164"/>
                      <a:pt x="950" y="7143"/>
                    </a:cubicBezTo>
                    <a:cubicBezTo>
                      <a:pt x="3252" y="6413"/>
                      <a:pt x="7898" y="6157"/>
                      <a:pt x="9195" y="6157"/>
                    </a:cubicBezTo>
                    <a:cubicBezTo>
                      <a:pt x="9244" y="6157"/>
                      <a:pt x="9288" y="6157"/>
                      <a:pt x="9327" y="6158"/>
                    </a:cubicBezTo>
                    <a:cubicBezTo>
                      <a:pt x="11390" y="6196"/>
                      <a:pt x="13383" y="7065"/>
                      <a:pt x="15398" y="7239"/>
                    </a:cubicBezTo>
                    <a:cubicBezTo>
                      <a:pt x="15411" y="7240"/>
                      <a:pt x="15424" y="7240"/>
                      <a:pt x="15437" y="7240"/>
                    </a:cubicBezTo>
                    <a:cubicBezTo>
                      <a:pt x="15748" y="7240"/>
                      <a:pt x="15976" y="6919"/>
                      <a:pt x="15855" y="6624"/>
                    </a:cubicBezTo>
                    <a:cubicBezTo>
                      <a:pt x="15194" y="5007"/>
                      <a:pt x="15502" y="3417"/>
                      <a:pt x="14191" y="2201"/>
                    </a:cubicBezTo>
                    <a:cubicBezTo>
                      <a:pt x="12768" y="882"/>
                      <a:pt x="10554" y="1"/>
                      <a:pt x="8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3"/>
              <p:cNvSpPr/>
              <p:nvPr/>
            </p:nvSpPr>
            <p:spPr>
              <a:xfrm>
                <a:off x="2785039" y="2208902"/>
                <a:ext cx="542755" cy="477265"/>
              </a:xfrm>
              <a:custGeom>
                <a:avLst/>
                <a:gdLst/>
                <a:ahLst/>
                <a:cxnLst/>
                <a:rect l="l" t="t" r="r" b="b"/>
                <a:pathLst>
                  <a:path w="11727" h="10312" extrusionOk="0">
                    <a:moveTo>
                      <a:pt x="2927" y="1"/>
                    </a:moveTo>
                    <a:cubicBezTo>
                      <a:pt x="2337" y="417"/>
                      <a:pt x="1858" y="1004"/>
                      <a:pt x="1459" y="1666"/>
                    </a:cubicBezTo>
                    <a:cubicBezTo>
                      <a:pt x="1143" y="2191"/>
                      <a:pt x="879" y="2741"/>
                      <a:pt x="629" y="3300"/>
                    </a:cubicBezTo>
                    <a:cubicBezTo>
                      <a:pt x="506" y="3571"/>
                      <a:pt x="0" y="4426"/>
                      <a:pt x="85" y="4692"/>
                    </a:cubicBezTo>
                    <a:cubicBezTo>
                      <a:pt x="169" y="4953"/>
                      <a:pt x="1183" y="5530"/>
                      <a:pt x="1391" y="5735"/>
                    </a:cubicBezTo>
                    <a:cubicBezTo>
                      <a:pt x="1824" y="6158"/>
                      <a:pt x="2211" y="6624"/>
                      <a:pt x="2554" y="7124"/>
                    </a:cubicBezTo>
                    <a:cubicBezTo>
                      <a:pt x="2901" y="7629"/>
                      <a:pt x="3202" y="8167"/>
                      <a:pt x="3465" y="8721"/>
                    </a:cubicBezTo>
                    <a:cubicBezTo>
                      <a:pt x="3717" y="9252"/>
                      <a:pt x="3855" y="10221"/>
                      <a:pt x="4444" y="10298"/>
                    </a:cubicBezTo>
                    <a:cubicBezTo>
                      <a:pt x="4515" y="10308"/>
                      <a:pt x="4591" y="10312"/>
                      <a:pt x="4669" y="10312"/>
                    </a:cubicBezTo>
                    <a:cubicBezTo>
                      <a:pt x="5300" y="10312"/>
                      <a:pt x="6121" y="10036"/>
                      <a:pt x="6715" y="9967"/>
                    </a:cubicBezTo>
                    <a:cubicBezTo>
                      <a:pt x="7404" y="9885"/>
                      <a:pt x="8095" y="9825"/>
                      <a:pt x="8787" y="9796"/>
                    </a:cubicBezTo>
                    <a:cubicBezTo>
                      <a:pt x="9067" y="9784"/>
                      <a:pt x="9347" y="9778"/>
                      <a:pt x="9627" y="9778"/>
                    </a:cubicBezTo>
                    <a:cubicBezTo>
                      <a:pt x="10328" y="9778"/>
                      <a:pt x="11031" y="9816"/>
                      <a:pt x="11726" y="9906"/>
                    </a:cubicBezTo>
                    <a:cubicBezTo>
                      <a:pt x="9827" y="5767"/>
                      <a:pt x="6584" y="2387"/>
                      <a:pt x="2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3"/>
              <p:cNvSpPr/>
              <p:nvPr/>
            </p:nvSpPr>
            <p:spPr>
              <a:xfrm>
                <a:off x="1383651" y="2236301"/>
                <a:ext cx="618890" cy="621805"/>
              </a:xfrm>
              <a:custGeom>
                <a:avLst/>
                <a:gdLst/>
                <a:ahLst/>
                <a:cxnLst/>
                <a:rect l="l" t="t" r="r" b="b"/>
                <a:pathLst>
                  <a:path w="13372" h="13435" extrusionOk="0">
                    <a:moveTo>
                      <a:pt x="8395" y="1"/>
                    </a:moveTo>
                    <a:cubicBezTo>
                      <a:pt x="4359" y="3134"/>
                      <a:pt x="1204" y="7746"/>
                      <a:pt x="0" y="13435"/>
                    </a:cubicBezTo>
                    <a:cubicBezTo>
                      <a:pt x="2053" y="12564"/>
                      <a:pt x="4238" y="12041"/>
                      <a:pt x="6425" y="12041"/>
                    </a:cubicBezTo>
                    <a:cubicBezTo>
                      <a:pt x="6885" y="12041"/>
                      <a:pt x="7346" y="12064"/>
                      <a:pt x="7805" y="12112"/>
                    </a:cubicBezTo>
                    <a:cubicBezTo>
                      <a:pt x="7803" y="9009"/>
                      <a:pt x="10278" y="5308"/>
                      <a:pt x="13372" y="4657"/>
                    </a:cubicBezTo>
                    <a:cubicBezTo>
                      <a:pt x="12402" y="3160"/>
                      <a:pt x="11250" y="1794"/>
                      <a:pt x="9760" y="790"/>
                    </a:cubicBezTo>
                    <a:cubicBezTo>
                      <a:pt x="9321" y="494"/>
                      <a:pt x="8865" y="236"/>
                      <a:pt x="8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3"/>
              <p:cNvSpPr/>
              <p:nvPr/>
            </p:nvSpPr>
            <p:spPr>
              <a:xfrm>
                <a:off x="1926545" y="2025160"/>
                <a:ext cx="856782" cy="356653"/>
              </a:xfrm>
              <a:custGeom>
                <a:avLst/>
                <a:gdLst/>
                <a:ahLst/>
                <a:cxnLst/>
                <a:rect l="l" t="t" r="r" b="b"/>
                <a:pathLst>
                  <a:path w="18512" h="7706" extrusionOk="0">
                    <a:moveTo>
                      <a:pt x="9396" y="0"/>
                    </a:moveTo>
                    <a:cubicBezTo>
                      <a:pt x="6370" y="0"/>
                      <a:pt x="3297" y="758"/>
                      <a:pt x="453" y="2169"/>
                    </a:cubicBezTo>
                    <a:cubicBezTo>
                      <a:pt x="31" y="2378"/>
                      <a:pt x="1" y="2973"/>
                      <a:pt x="403" y="3218"/>
                    </a:cubicBezTo>
                    <a:cubicBezTo>
                      <a:pt x="2000" y="4186"/>
                      <a:pt x="3128" y="5354"/>
                      <a:pt x="3512" y="7339"/>
                    </a:cubicBezTo>
                    <a:cubicBezTo>
                      <a:pt x="6381" y="7304"/>
                      <a:pt x="8863" y="6950"/>
                      <a:pt x="11655" y="6950"/>
                    </a:cubicBezTo>
                    <a:cubicBezTo>
                      <a:pt x="11971" y="6950"/>
                      <a:pt x="12290" y="6954"/>
                      <a:pt x="12615" y="6964"/>
                    </a:cubicBezTo>
                    <a:cubicBezTo>
                      <a:pt x="13330" y="6987"/>
                      <a:pt x="14544" y="7706"/>
                      <a:pt x="15387" y="7706"/>
                    </a:cubicBezTo>
                    <a:cubicBezTo>
                      <a:pt x="15645" y="7706"/>
                      <a:pt x="15869" y="7638"/>
                      <a:pt x="16032" y="7462"/>
                    </a:cubicBezTo>
                    <a:cubicBezTo>
                      <a:pt x="16551" y="6905"/>
                      <a:pt x="16955" y="5316"/>
                      <a:pt x="17318" y="4651"/>
                    </a:cubicBezTo>
                    <a:cubicBezTo>
                      <a:pt x="17740" y="3877"/>
                      <a:pt x="18104" y="3073"/>
                      <a:pt x="18511" y="2292"/>
                    </a:cubicBezTo>
                    <a:cubicBezTo>
                      <a:pt x="15595" y="880"/>
                      <a:pt x="12582" y="80"/>
                      <a:pt x="9885" y="7"/>
                    </a:cubicBezTo>
                    <a:cubicBezTo>
                      <a:pt x="9722" y="2"/>
                      <a:pt x="9559" y="0"/>
                      <a:pt x="9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3"/>
              <p:cNvSpPr/>
              <p:nvPr/>
            </p:nvSpPr>
            <p:spPr>
              <a:xfrm>
                <a:off x="1962414" y="2409120"/>
                <a:ext cx="742001" cy="343462"/>
              </a:xfrm>
              <a:custGeom>
                <a:avLst/>
                <a:gdLst/>
                <a:ahLst/>
                <a:cxnLst/>
                <a:rect l="l" t="t" r="r" b="b"/>
                <a:pathLst>
                  <a:path w="16032" h="7421" extrusionOk="0">
                    <a:moveTo>
                      <a:pt x="8263" y="170"/>
                    </a:moveTo>
                    <a:cubicBezTo>
                      <a:pt x="10545" y="170"/>
                      <a:pt x="12715" y="1017"/>
                      <a:pt x="14161" y="2359"/>
                    </a:cubicBezTo>
                    <a:cubicBezTo>
                      <a:pt x="14975" y="3115"/>
                      <a:pt x="15152" y="4030"/>
                      <a:pt x="15339" y="5001"/>
                    </a:cubicBezTo>
                    <a:cubicBezTo>
                      <a:pt x="15449" y="5568"/>
                      <a:pt x="15561" y="6156"/>
                      <a:pt x="15804" y="6751"/>
                    </a:cubicBezTo>
                    <a:cubicBezTo>
                      <a:pt x="15851" y="6866"/>
                      <a:pt x="15834" y="6997"/>
                      <a:pt x="15760" y="7100"/>
                    </a:cubicBezTo>
                    <a:cubicBezTo>
                      <a:pt x="15690" y="7193"/>
                      <a:pt x="15590" y="7251"/>
                      <a:pt x="15471" y="7251"/>
                    </a:cubicBezTo>
                    <a:cubicBezTo>
                      <a:pt x="15459" y="7251"/>
                      <a:pt x="15446" y="7250"/>
                      <a:pt x="15433" y="7249"/>
                    </a:cubicBezTo>
                    <a:cubicBezTo>
                      <a:pt x="14527" y="7171"/>
                      <a:pt x="13607" y="6947"/>
                      <a:pt x="12714" y="6730"/>
                    </a:cubicBezTo>
                    <a:cubicBezTo>
                      <a:pt x="11624" y="6464"/>
                      <a:pt x="10495" y="6188"/>
                      <a:pt x="9356" y="6166"/>
                    </a:cubicBezTo>
                    <a:lnTo>
                      <a:pt x="9214" y="6166"/>
                    </a:lnTo>
                    <a:cubicBezTo>
                      <a:pt x="7838" y="6166"/>
                      <a:pt x="3215" y="6440"/>
                      <a:pt x="952" y="7158"/>
                    </a:cubicBezTo>
                    <a:cubicBezTo>
                      <a:pt x="895" y="7176"/>
                      <a:pt x="837" y="7185"/>
                      <a:pt x="780" y="7185"/>
                    </a:cubicBezTo>
                    <a:cubicBezTo>
                      <a:pt x="634" y="7185"/>
                      <a:pt x="495" y="7127"/>
                      <a:pt x="386" y="7018"/>
                    </a:cubicBezTo>
                    <a:cubicBezTo>
                      <a:pt x="234" y="6868"/>
                      <a:pt x="181" y="6655"/>
                      <a:pt x="246" y="6450"/>
                    </a:cubicBezTo>
                    <a:cubicBezTo>
                      <a:pt x="753" y="4834"/>
                      <a:pt x="1474" y="3030"/>
                      <a:pt x="2974" y="1911"/>
                    </a:cubicBezTo>
                    <a:cubicBezTo>
                      <a:pt x="4608" y="693"/>
                      <a:pt x="6470" y="170"/>
                      <a:pt x="8263" y="170"/>
                    </a:cubicBezTo>
                    <a:close/>
                    <a:moveTo>
                      <a:pt x="8261" y="1"/>
                    </a:moveTo>
                    <a:cubicBezTo>
                      <a:pt x="6434" y="1"/>
                      <a:pt x="4537" y="534"/>
                      <a:pt x="2872" y="1775"/>
                    </a:cubicBezTo>
                    <a:cubicBezTo>
                      <a:pt x="1333" y="2922"/>
                      <a:pt x="598" y="4756"/>
                      <a:pt x="82" y="6400"/>
                    </a:cubicBezTo>
                    <a:cubicBezTo>
                      <a:pt x="0" y="6661"/>
                      <a:pt x="71" y="6945"/>
                      <a:pt x="266" y="7140"/>
                    </a:cubicBezTo>
                    <a:cubicBezTo>
                      <a:pt x="407" y="7281"/>
                      <a:pt x="589" y="7355"/>
                      <a:pt x="778" y="7355"/>
                    </a:cubicBezTo>
                    <a:cubicBezTo>
                      <a:pt x="853" y="7355"/>
                      <a:pt x="929" y="7344"/>
                      <a:pt x="1003" y="7320"/>
                    </a:cubicBezTo>
                    <a:cubicBezTo>
                      <a:pt x="3228" y="6614"/>
                      <a:pt x="7752" y="6336"/>
                      <a:pt x="9173" y="6336"/>
                    </a:cubicBezTo>
                    <a:cubicBezTo>
                      <a:pt x="9240" y="6336"/>
                      <a:pt x="9300" y="6337"/>
                      <a:pt x="9353" y="6338"/>
                    </a:cubicBezTo>
                    <a:cubicBezTo>
                      <a:pt x="10474" y="6358"/>
                      <a:pt x="11592" y="6631"/>
                      <a:pt x="12675" y="6895"/>
                    </a:cubicBezTo>
                    <a:cubicBezTo>
                      <a:pt x="13572" y="7114"/>
                      <a:pt x="14500" y="7340"/>
                      <a:pt x="15418" y="7419"/>
                    </a:cubicBezTo>
                    <a:cubicBezTo>
                      <a:pt x="15433" y="7420"/>
                      <a:pt x="15449" y="7420"/>
                      <a:pt x="15464" y="7420"/>
                    </a:cubicBezTo>
                    <a:lnTo>
                      <a:pt x="15465" y="7420"/>
                    </a:lnTo>
                    <a:cubicBezTo>
                      <a:pt x="15634" y="7420"/>
                      <a:pt x="15793" y="7340"/>
                      <a:pt x="15896" y="7200"/>
                    </a:cubicBezTo>
                    <a:cubicBezTo>
                      <a:pt x="16007" y="7049"/>
                      <a:pt x="16031" y="6857"/>
                      <a:pt x="15962" y="6687"/>
                    </a:cubicBezTo>
                    <a:cubicBezTo>
                      <a:pt x="15725" y="6107"/>
                      <a:pt x="15614" y="5527"/>
                      <a:pt x="15506" y="4969"/>
                    </a:cubicBezTo>
                    <a:cubicBezTo>
                      <a:pt x="15313" y="3970"/>
                      <a:pt x="15133" y="3027"/>
                      <a:pt x="14278" y="2235"/>
                    </a:cubicBezTo>
                    <a:cubicBezTo>
                      <a:pt x="12802" y="866"/>
                      <a:pt x="10588" y="1"/>
                      <a:pt x="8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3"/>
              <p:cNvSpPr/>
              <p:nvPr/>
            </p:nvSpPr>
            <p:spPr>
              <a:xfrm>
                <a:off x="2781938" y="2183354"/>
                <a:ext cx="549975" cy="485133"/>
              </a:xfrm>
              <a:custGeom>
                <a:avLst/>
                <a:gdLst/>
                <a:ahLst/>
                <a:cxnLst/>
                <a:rect l="l" t="t" r="r" b="b"/>
                <a:pathLst>
                  <a:path w="11883" h="10482" extrusionOk="0">
                    <a:moveTo>
                      <a:pt x="2996" y="188"/>
                    </a:moveTo>
                    <a:cubicBezTo>
                      <a:pt x="5725" y="1978"/>
                      <a:pt x="9411" y="5099"/>
                      <a:pt x="11651" y="9886"/>
                    </a:cubicBezTo>
                    <a:cubicBezTo>
                      <a:pt x="11033" y="9813"/>
                      <a:pt x="10393" y="9776"/>
                      <a:pt x="9712" y="9776"/>
                    </a:cubicBezTo>
                    <a:cubicBezTo>
                      <a:pt x="9432" y="9776"/>
                      <a:pt x="9146" y="9783"/>
                      <a:pt x="8851" y="9795"/>
                    </a:cubicBezTo>
                    <a:cubicBezTo>
                      <a:pt x="8217" y="9821"/>
                      <a:pt x="7538" y="9877"/>
                      <a:pt x="6773" y="9967"/>
                    </a:cubicBezTo>
                    <a:cubicBezTo>
                      <a:pt x="6530" y="9995"/>
                      <a:pt x="6258" y="10055"/>
                      <a:pt x="5970" y="10120"/>
                    </a:cubicBezTo>
                    <a:cubicBezTo>
                      <a:pt x="5544" y="10214"/>
                      <a:pt x="5108" y="10311"/>
                      <a:pt x="4740" y="10311"/>
                    </a:cubicBezTo>
                    <a:cubicBezTo>
                      <a:pt x="4664" y="10311"/>
                      <a:pt x="4591" y="10307"/>
                      <a:pt x="4521" y="10298"/>
                    </a:cubicBezTo>
                    <a:cubicBezTo>
                      <a:pt x="4137" y="10247"/>
                      <a:pt x="3955" y="9721"/>
                      <a:pt x="3794" y="9255"/>
                    </a:cubicBezTo>
                    <a:cubicBezTo>
                      <a:pt x="3734" y="9079"/>
                      <a:pt x="3676" y="8910"/>
                      <a:pt x="3608" y="8769"/>
                    </a:cubicBezTo>
                    <a:cubicBezTo>
                      <a:pt x="3331" y="8186"/>
                      <a:pt x="3023" y="7644"/>
                      <a:pt x="2691" y="7160"/>
                    </a:cubicBezTo>
                    <a:cubicBezTo>
                      <a:pt x="2337" y="6645"/>
                      <a:pt x="1942" y="6173"/>
                      <a:pt x="1517" y="5757"/>
                    </a:cubicBezTo>
                    <a:cubicBezTo>
                      <a:pt x="1438" y="5679"/>
                      <a:pt x="1261" y="5559"/>
                      <a:pt x="1056" y="5420"/>
                    </a:cubicBezTo>
                    <a:cubicBezTo>
                      <a:pt x="746" y="5209"/>
                      <a:pt x="278" y="4890"/>
                      <a:pt x="234" y="4750"/>
                    </a:cubicBezTo>
                    <a:cubicBezTo>
                      <a:pt x="178" y="4577"/>
                      <a:pt x="492" y="3970"/>
                      <a:pt x="643" y="3679"/>
                    </a:cubicBezTo>
                    <a:cubicBezTo>
                      <a:pt x="699" y="3572"/>
                      <a:pt x="746" y="3480"/>
                      <a:pt x="773" y="3419"/>
                    </a:cubicBezTo>
                    <a:cubicBezTo>
                      <a:pt x="995" y="2926"/>
                      <a:pt x="1267" y="2347"/>
                      <a:pt x="1599" y="1795"/>
                    </a:cubicBezTo>
                    <a:cubicBezTo>
                      <a:pt x="2027" y="1087"/>
                      <a:pt x="2484" y="560"/>
                      <a:pt x="2996" y="188"/>
                    </a:cubicBezTo>
                    <a:close/>
                    <a:moveTo>
                      <a:pt x="2993" y="0"/>
                    </a:moveTo>
                    <a:cubicBezTo>
                      <a:pt x="2976" y="0"/>
                      <a:pt x="2959" y="5"/>
                      <a:pt x="2944" y="15"/>
                    </a:cubicBezTo>
                    <a:cubicBezTo>
                      <a:pt x="2395" y="402"/>
                      <a:pt x="1907" y="957"/>
                      <a:pt x="1453" y="1706"/>
                    </a:cubicBezTo>
                    <a:cubicBezTo>
                      <a:pt x="1116" y="2267"/>
                      <a:pt x="842" y="2851"/>
                      <a:pt x="617" y="3349"/>
                    </a:cubicBezTo>
                    <a:cubicBezTo>
                      <a:pt x="591" y="3408"/>
                      <a:pt x="545" y="3496"/>
                      <a:pt x="491" y="3601"/>
                    </a:cubicBezTo>
                    <a:cubicBezTo>
                      <a:pt x="219" y="4126"/>
                      <a:pt x="0" y="4580"/>
                      <a:pt x="72" y="4802"/>
                    </a:cubicBezTo>
                    <a:cubicBezTo>
                      <a:pt x="130" y="4984"/>
                      <a:pt x="476" y="5230"/>
                      <a:pt x="960" y="5559"/>
                    </a:cubicBezTo>
                    <a:cubicBezTo>
                      <a:pt x="1150" y="5690"/>
                      <a:pt x="1329" y="5811"/>
                      <a:pt x="1397" y="5880"/>
                    </a:cubicBezTo>
                    <a:cubicBezTo>
                      <a:pt x="1815" y="6287"/>
                      <a:pt x="2202" y="6750"/>
                      <a:pt x="2549" y="7257"/>
                    </a:cubicBezTo>
                    <a:cubicBezTo>
                      <a:pt x="2877" y="7733"/>
                      <a:pt x="3182" y="8266"/>
                      <a:pt x="3454" y="8842"/>
                    </a:cubicBezTo>
                    <a:cubicBezTo>
                      <a:pt x="3518" y="8975"/>
                      <a:pt x="3574" y="9138"/>
                      <a:pt x="3633" y="9311"/>
                    </a:cubicBezTo>
                    <a:cubicBezTo>
                      <a:pt x="3809" y="9822"/>
                      <a:pt x="4010" y="10402"/>
                      <a:pt x="4499" y="10466"/>
                    </a:cubicBezTo>
                    <a:cubicBezTo>
                      <a:pt x="4576" y="10477"/>
                      <a:pt x="4655" y="10481"/>
                      <a:pt x="4739" y="10481"/>
                    </a:cubicBezTo>
                    <a:cubicBezTo>
                      <a:pt x="5124" y="10481"/>
                      <a:pt x="5572" y="10383"/>
                      <a:pt x="6008" y="10285"/>
                    </a:cubicBezTo>
                    <a:cubicBezTo>
                      <a:pt x="6292" y="10223"/>
                      <a:pt x="6559" y="10162"/>
                      <a:pt x="6793" y="10135"/>
                    </a:cubicBezTo>
                    <a:cubicBezTo>
                      <a:pt x="7553" y="10047"/>
                      <a:pt x="8229" y="9991"/>
                      <a:pt x="8857" y="9965"/>
                    </a:cubicBezTo>
                    <a:cubicBezTo>
                      <a:pt x="9147" y="9953"/>
                      <a:pt x="9429" y="9947"/>
                      <a:pt x="9705" y="9947"/>
                    </a:cubicBezTo>
                    <a:cubicBezTo>
                      <a:pt x="10437" y="9947"/>
                      <a:pt x="11122" y="9989"/>
                      <a:pt x="11781" y="10074"/>
                    </a:cubicBezTo>
                    <a:cubicBezTo>
                      <a:pt x="11783" y="10074"/>
                      <a:pt x="11785" y="10075"/>
                      <a:pt x="11787" y="10075"/>
                    </a:cubicBezTo>
                    <a:cubicBezTo>
                      <a:pt x="11817" y="10075"/>
                      <a:pt x="11845" y="10064"/>
                      <a:pt x="11862" y="10041"/>
                    </a:cubicBezTo>
                    <a:cubicBezTo>
                      <a:pt x="11880" y="10015"/>
                      <a:pt x="11883" y="9983"/>
                      <a:pt x="11871" y="9954"/>
                    </a:cubicBezTo>
                    <a:cubicBezTo>
                      <a:pt x="9607" y="5024"/>
                      <a:pt x="5819" y="1828"/>
                      <a:pt x="3040" y="14"/>
                    </a:cubicBezTo>
                    <a:cubicBezTo>
                      <a:pt x="3026" y="5"/>
                      <a:pt x="3009"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3"/>
              <p:cNvSpPr/>
              <p:nvPr/>
            </p:nvSpPr>
            <p:spPr>
              <a:xfrm>
                <a:off x="1379486" y="2210707"/>
                <a:ext cx="627220" cy="629720"/>
              </a:xfrm>
              <a:custGeom>
                <a:avLst/>
                <a:gdLst/>
                <a:ahLst/>
                <a:cxnLst/>
                <a:rect l="l" t="t" r="r" b="b"/>
                <a:pathLst>
                  <a:path w="13552" h="13606" extrusionOk="0">
                    <a:moveTo>
                      <a:pt x="8495" y="186"/>
                    </a:moveTo>
                    <a:cubicBezTo>
                      <a:pt x="8979" y="431"/>
                      <a:pt x="9407" y="680"/>
                      <a:pt x="9802" y="945"/>
                    </a:cubicBezTo>
                    <a:cubicBezTo>
                      <a:pt x="11088" y="1811"/>
                      <a:pt x="12240" y="3034"/>
                      <a:pt x="13324" y="4686"/>
                    </a:cubicBezTo>
                    <a:cubicBezTo>
                      <a:pt x="10190" y="5425"/>
                      <a:pt x="7857" y="9155"/>
                      <a:pt x="7811" y="12104"/>
                    </a:cubicBezTo>
                    <a:cubicBezTo>
                      <a:pt x="7377" y="12061"/>
                      <a:pt x="6938" y="12040"/>
                      <a:pt x="6496" y="12040"/>
                    </a:cubicBezTo>
                    <a:cubicBezTo>
                      <a:pt x="4464" y="12040"/>
                      <a:pt x="2355" y="12489"/>
                      <a:pt x="207" y="13379"/>
                    </a:cubicBezTo>
                    <a:cubicBezTo>
                      <a:pt x="1355" y="8143"/>
                      <a:pt x="4292" y="3464"/>
                      <a:pt x="8495" y="186"/>
                    </a:cubicBezTo>
                    <a:close/>
                    <a:moveTo>
                      <a:pt x="8485" y="1"/>
                    </a:moveTo>
                    <a:cubicBezTo>
                      <a:pt x="8466" y="1"/>
                      <a:pt x="8448" y="7"/>
                      <a:pt x="8432" y="19"/>
                    </a:cubicBezTo>
                    <a:cubicBezTo>
                      <a:pt x="4133" y="3356"/>
                      <a:pt x="1141" y="8144"/>
                      <a:pt x="7" y="13503"/>
                    </a:cubicBezTo>
                    <a:cubicBezTo>
                      <a:pt x="1" y="13534"/>
                      <a:pt x="11" y="13566"/>
                      <a:pt x="36" y="13585"/>
                    </a:cubicBezTo>
                    <a:cubicBezTo>
                      <a:pt x="51" y="13599"/>
                      <a:pt x="70" y="13605"/>
                      <a:pt x="90" y="13605"/>
                    </a:cubicBezTo>
                    <a:cubicBezTo>
                      <a:pt x="101" y="13605"/>
                      <a:pt x="113" y="13604"/>
                      <a:pt x="124" y="13599"/>
                    </a:cubicBezTo>
                    <a:cubicBezTo>
                      <a:pt x="2304" y="12675"/>
                      <a:pt x="4444" y="12210"/>
                      <a:pt x="6503" y="12210"/>
                    </a:cubicBezTo>
                    <a:cubicBezTo>
                      <a:pt x="6968" y="12210"/>
                      <a:pt x="7429" y="12234"/>
                      <a:pt x="7886" y="12281"/>
                    </a:cubicBezTo>
                    <a:cubicBezTo>
                      <a:pt x="7889" y="12282"/>
                      <a:pt x="7893" y="12282"/>
                      <a:pt x="7896" y="12282"/>
                    </a:cubicBezTo>
                    <a:cubicBezTo>
                      <a:pt x="7917" y="12282"/>
                      <a:pt x="7937" y="12274"/>
                      <a:pt x="7953" y="12260"/>
                    </a:cubicBezTo>
                    <a:cubicBezTo>
                      <a:pt x="7971" y="12245"/>
                      <a:pt x="7980" y="12221"/>
                      <a:pt x="7980" y="12198"/>
                    </a:cubicBezTo>
                    <a:cubicBezTo>
                      <a:pt x="7978" y="9263"/>
                      <a:pt x="10328" y="5488"/>
                      <a:pt x="13479" y="4826"/>
                    </a:cubicBezTo>
                    <a:cubicBezTo>
                      <a:pt x="13507" y="4820"/>
                      <a:pt x="13530" y="4801"/>
                      <a:pt x="13541" y="4774"/>
                    </a:cubicBezTo>
                    <a:cubicBezTo>
                      <a:pt x="13551" y="4748"/>
                      <a:pt x="13548" y="4720"/>
                      <a:pt x="13533" y="4695"/>
                    </a:cubicBezTo>
                    <a:cubicBezTo>
                      <a:pt x="12417" y="2974"/>
                      <a:pt x="11229" y="1700"/>
                      <a:pt x="9897" y="804"/>
                    </a:cubicBezTo>
                    <a:cubicBezTo>
                      <a:pt x="9483" y="525"/>
                      <a:pt x="9033" y="265"/>
                      <a:pt x="8523" y="10"/>
                    </a:cubicBezTo>
                    <a:cubicBezTo>
                      <a:pt x="8511" y="4"/>
                      <a:pt x="8498" y="1"/>
                      <a:pt x="8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3"/>
              <p:cNvSpPr/>
              <p:nvPr/>
            </p:nvSpPr>
            <p:spPr>
              <a:xfrm>
                <a:off x="1926915" y="1988281"/>
                <a:ext cx="851135" cy="364475"/>
              </a:xfrm>
              <a:custGeom>
                <a:avLst/>
                <a:gdLst/>
                <a:ahLst/>
                <a:cxnLst/>
                <a:rect l="l" t="t" r="r" b="b"/>
                <a:pathLst>
                  <a:path w="18390" h="7875" extrusionOk="0">
                    <a:moveTo>
                      <a:pt x="9365" y="169"/>
                    </a:moveTo>
                    <a:cubicBezTo>
                      <a:pt x="9535" y="169"/>
                      <a:pt x="9705" y="171"/>
                      <a:pt x="9874" y="176"/>
                    </a:cubicBezTo>
                    <a:cubicBezTo>
                      <a:pt x="12384" y="245"/>
                      <a:pt x="15157" y="938"/>
                      <a:pt x="17893" y="2183"/>
                    </a:cubicBezTo>
                    <a:cubicBezTo>
                      <a:pt x="18021" y="2242"/>
                      <a:pt x="18118" y="2349"/>
                      <a:pt x="18165" y="2482"/>
                    </a:cubicBezTo>
                    <a:cubicBezTo>
                      <a:pt x="18213" y="2619"/>
                      <a:pt x="18204" y="2774"/>
                      <a:pt x="18139" y="2904"/>
                    </a:cubicBezTo>
                    <a:lnTo>
                      <a:pt x="17925" y="3340"/>
                    </a:lnTo>
                    <a:cubicBezTo>
                      <a:pt x="17705" y="3786"/>
                      <a:pt x="17477" y="4249"/>
                      <a:pt x="17234" y="4694"/>
                    </a:cubicBezTo>
                    <a:cubicBezTo>
                      <a:pt x="17094" y="4951"/>
                      <a:pt x="16950" y="5339"/>
                      <a:pt x="16797" y="5751"/>
                    </a:cubicBezTo>
                    <a:cubicBezTo>
                      <a:pt x="16551" y="6408"/>
                      <a:pt x="16273" y="7154"/>
                      <a:pt x="15962" y="7489"/>
                    </a:cubicBezTo>
                    <a:cubicBezTo>
                      <a:pt x="15816" y="7645"/>
                      <a:pt x="15614" y="7706"/>
                      <a:pt x="15377" y="7706"/>
                    </a:cubicBezTo>
                    <a:cubicBezTo>
                      <a:pt x="14950" y="7706"/>
                      <a:pt x="14409" y="7507"/>
                      <a:pt x="13879" y="7313"/>
                    </a:cubicBezTo>
                    <a:cubicBezTo>
                      <a:pt x="13405" y="7138"/>
                      <a:pt x="12958" y="6974"/>
                      <a:pt x="12610" y="6964"/>
                    </a:cubicBezTo>
                    <a:cubicBezTo>
                      <a:pt x="12287" y="6953"/>
                      <a:pt x="11966" y="6949"/>
                      <a:pt x="11650" y="6949"/>
                    </a:cubicBezTo>
                    <a:cubicBezTo>
                      <a:pt x="10182" y="6949"/>
                      <a:pt x="8787" y="7047"/>
                      <a:pt x="7430" y="7141"/>
                    </a:cubicBezTo>
                    <a:cubicBezTo>
                      <a:pt x="6194" y="7228"/>
                      <a:pt x="4919" y="7318"/>
                      <a:pt x="3574" y="7337"/>
                    </a:cubicBezTo>
                    <a:cubicBezTo>
                      <a:pt x="3214" y="5567"/>
                      <a:pt x="2267" y="4331"/>
                      <a:pt x="416" y="3214"/>
                    </a:cubicBezTo>
                    <a:cubicBezTo>
                      <a:pt x="261" y="3121"/>
                      <a:pt x="173" y="2956"/>
                      <a:pt x="179" y="2774"/>
                    </a:cubicBezTo>
                    <a:cubicBezTo>
                      <a:pt x="189" y="2587"/>
                      <a:pt x="292" y="2425"/>
                      <a:pt x="459" y="2341"/>
                    </a:cubicBezTo>
                    <a:cubicBezTo>
                      <a:pt x="3315" y="921"/>
                      <a:pt x="6386" y="169"/>
                      <a:pt x="9365" y="169"/>
                    </a:cubicBezTo>
                    <a:close/>
                    <a:moveTo>
                      <a:pt x="9410" y="0"/>
                    </a:moveTo>
                    <a:cubicBezTo>
                      <a:pt x="6394" y="0"/>
                      <a:pt x="3276" y="749"/>
                      <a:pt x="383" y="2189"/>
                    </a:cubicBezTo>
                    <a:cubicBezTo>
                      <a:pt x="160" y="2300"/>
                      <a:pt x="20" y="2516"/>
                      <a:pt x="9" y="2766"/>
                    </a:cubicBezTo>
                    <a:cubicBezTo>
                      <a:pt x="0" y="3012"/>
                      <a:pt x="119" y="3234"/>
                      <a:pt x="328" y="3361"/>
                    </a:cubicBezTo>
                    <a:cubicBezTo>
                      <a:pt x="2158" y="4465"/>
                      <a:pt x="3082" y="5684"/>
                      <a:pt x="3421" y="7439"/>
                    </a:cubicBezTo>
                    <a:cubicBezTo>
                      <a:pt x="3428" y="7480"/>
                      <a:pt x="3463" y="7509"/>
                      <a:pt x="3504" y="7509"/>
                    </a:cubicBezTo>
                    <a:lnTo>
                      <a:pt x="3506" y="7509"/>
                    </a:lnTo>
                    <a:cubicBezTo>
                      <a:pt x="4881" y="7492"/>
                      <a:pt x="6182" y="7401"/>
                      <a:pt x="7441" y="7311"/>
                    </a:cubicBezTo>
                    <a:cubicBezTo>
                      <a:pt x="8851" y="7213"/>
                      <a:pt x="10196" y="7119"/>
                      <a:pt x="11635" y="7119"/>
                    </a:cubicBezTo>
                    <a:cubicBezTo>
                      <a:pt x="11952" y="7119"/>
                      <a:pt x="12275" y="7124"/>
                      <a:pt x="12604" y="7134"/>
                    </a:cubicBezTo>
                    <a:cubicBezTo>
                      <a:pt x="12924" y="7145"/>
                      <a:pt x="13360" y="7304"/>
                      <a:pt x="13820" y="7472"/>
                    </a:cubicBezTo>
                    <a:cubicBezTo>
                      <a:pt x="14344" y="7665"/>
                      <a:pt x="14910" y="7873"/>
                      <a:pt x="15381" y="7873"/>
                    </a:cubicBezTo>
                    <a:lnTo>
                      <a:pt x="15381" y="7875"/>
                    </a:lnTo>
                    <a:cubicBezTo>
                      <a:pt x="15660" y="7873"/>
                      <a:pt x="15906" y="7800"/>
                      <a:pt x="16086" y="7604"/>
                    </a:cubicBezTo>
                    <a:cubicBezTo>
                      <a:pt x="16420" y="7245"/>
                      <a:pt x="16706" y="6483"/>
                      <a:pt x="16956" y="5810"/>
                    </a:cubicBezTo>
                    <a:cubicBezTo>
                      <a:pt x="17108" y="5405"/>
                      <a:pt x="17251" y="5022"/>
                      <a:pt x="17384" y="4776"/>
                    </a:cubicBezTo>
                    <a:cubicBezTo>
                      <a:pt x="17629" y="4328"/>
                      <a:pt x="17857" y="3864"/>
                      <a:pt x="18077" y="3416"/>
                    </a:cubicBezTo>
                    <a:lnTo>
                      <a:pt x="18292" y="2980"/>
                    </a:lnTo>
                    <a:cubicBezTo>
                      <a:pt x="18377" y="2809"/>
                      <a:pt x="18389" y="2607"/>
                      <a:pt x="18326" y="2426"/>
                    </a:cubicBezTo>
                    <a:cubicBezTo>
                      <a:pt x="18263" y="2247"/>
                      <a:pt x="18133" y="2106"/>
                      <a:pt x="17963" y="2028"/>
                    </a:cubicBezTo>
                    <a:cubicBezTo>
                      <a:pt x="15206" y="774"/>
                      <a:pt x="12411" y="75"/>
                      <a:pt x="9879" y="6"/>
                    </a:cubicBezTo>
                    <a:cubicBezTo>
                      <a:pt x="9723" y="2"/>
                      <a:pt x="9566" y="0"/>
                      <a:pt x="9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3"/>
              <p:cNvSpPr/>
              <p:nvPr/>
            </p:nvSpPr>
            <p:spPr>
              <a:xfrm>
                <a:off x="2054562" y="2810065"/>
                <a:ext cx="35591" cy="121630"/>
              </a:xfrm>
              <a:custGeom>
                <a:avLst/>
                <a:gdLst/>
                <a:ahLst/>
                <a:cxnLst/>
                <a:rect l="l" t="t" r="r" b="b"/>
                <a:pathLst>
                  <a:path w="769" h="2628" extrusionOk="0">
                    <a:moveTo>
                      <a:pt x="672" y="1"/>
                    </a:moveTo>
                    <a:cubicBezTo>
                      <a:pt x="640" y="1"/>
                      <a:pt x="610" y="18"/>
                      <a:pt x="596" y="48"/>
                    </a:cubicBezTo>
                    <a:cubicBezTo>
                      <a:pt x="572" y="96"/>
                      <a:pt x="1" y="1261"/>
                      <a:pt x="356" y="2563"/>
                    </a:cubicBezTo>
                    <a:cubicBezTo>
                      <a:pt x="365" y="2601"/>
                      <a:pt x="400" y="2627"/>
                      <a:pt x="438" y="2627"/>
                    </a:cubicBezTo>
                    <a:lnTo>
                      <a:pt x="438" y="2626"/>
                    </a:lnTo>
                    <a:cubicBezTo>
                      <a:pt x="446" y="2626"/>
                      <a:pt x="453" y="2626"/>
                      <a:pt x="461" y="2623"/>
                    </a:cubicBezTo>
                    <a:cubicBezTo>
                      <a:pt x="506" y="2610"/>
                      <a:pt x="532" y="2563"/>
                      <a:pt x="520" y="2519"/>
                    </a:cubicBezTo>
                    <a:cubicBezTo>
                      <a:pt x="183" y="1281"/>
                      <a:pt x="742" y="136"/>
                      <a:pt x="748" y="124"/>
                    </a:cubicBezTo>
                    <a:cubicBezTo>
                      <a:pt x="769" y="83"/>
                      <a:pt x="752" y="31"/>
                      <a:pt x="710" y="10"/>
                    </a:cubicBezTo>
                    <a:cubicBezTo>
                      <a:pt x="698" y="4"/>
                      <a:pt x="685"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3"/>
              <p:cNvSpPr/>
              <p:nvPr/>
            </p:nvSpPr>
            <p:spPr>
              <a:xfrm>
                <a:off x="1886881" y="2847971"/>
                <a:ext cx="35591" cy="137829"/>
              </a:xfrm>
              <a:custGeom>
                <a:avLst/>
                <a:gdLst/>
                <a:ahLst/>
                <a:cxnLst/>
                <a:rect l="l" t="t" r="r" b="b"/>
                <a:pathLst>
                  <a:path w="769" h="2978" extrusionOk="0">
                    <a:moveTo>
                      <a:pt x="671" y="1"/>
                    </a:moveTo>
                    <a:cubicBezTo>
                      <a:pt x="644" y="1"/>
                      <a:pt x="618" y="13"/>
                      <a:pt x="601" y="37"/>
                    </a:cubicBezTo>
                    <a:cubicBezTo>
                      <a:pt x="577" y="70"/>
                      <a:pt x="0" y="906"/>
                      <a:pt x="352" y="2906"/>
                    </a:cubicBezTo>
                    <a:cubicBezTo>
                      <a:pt x="360" y="2947"/>
                      <a:pt x="396" y="2977"/>
                      <a:pt x="437" y="2977"/>
                    </a:cubicBezTo>
                    <a:cubicBezTo>
                      <a:pt x="442" y="2977"/>
                      <a:pt x="446" y="2976"/>
                      <a:pt x="452" y="2976"/>
                    </a:cubicBezTo>
                    <a:cubicBezTo>
                      <a:pt x="498" y="2966"/>
                      <a:pt x="530" y="2922"/>
                      <a:pt x="521" y="2877"/>
                    </a:cubicBezTo>
                    <a:cubicBezTo>
                      <a:pt x="182" y="956"/>
                      <a:pt x="735" y="143"/>
                      <a:pt x="741" y="135"/>
                    </a:cubicBezTo>
                    <a:cubicBezTo>
                      <a:pt x="768" y="97"/>
                      <a:pt x="759" y="44"/>
                      <a:pt x="720" y="17"/>
                    </a:cubicBezTo>
                    <a:cubicBezTo>
                      <a:pt x="705" y="6"/>
                      <a:pt x="688"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3"/>
              <p:cNvSpPr/>
              <p:nvPr/>
            </p:nvSpPr>
            <p:spPr>
              <a:xfrm>
                <a:off x="1654496" y="2912905"/>
                <a:ext cx="62296" cy="159443"/>
              </a:xfrm>
              <a:custGeom>
                <a:avLst/>
                <a:gdLst/>
                <a:ahLst/>
                <a:cxnLst/>
                <a:rect l="l" t="t" r="r" b="b"/>
                <a:pathLst>
                  <a:path w="1346" h="3445" extrusionOk="0">
                    <a:moveTo>
                      <a:pt x="1250" y="0"/>
                    </a:moveTo>
                    <a:cubicBezTo>
                      <a:pt x="1224" y="0"/>
                      <a:pt x="1198" y="12"/>
                      <a:pt x="1182" y="35"/>
                    </a:cubicBezTo>
                    <a:cubicBezTo>
                      <a:pt x="1133" y="100"/>
                      <a:pt x="1" y="1650"/>
                      <a:pt x="347" y="2681"/>
                    </a:cubicBezTo>
                    <a:cubicBezTo>
                      <a:pt x="471" y="3050"/>
                      <a:pt x="767" y="3305"/>
                      <a:pt x="1226" y="3440"/>
                    </a:cubicBezTo>
                    <a:cubicBezTo>
                      <a:pt x="1233" y="3443"/>
                      <a:pt x="1242" y="3444"/>
                      <a:pt x="1250" y="3444"/>
                    </a:cubicBezTo>
                    <a:cubicBezTo>
                      <a:pt x="1286" y="3444"/>
                      <a:pt x="1320" y="3420"/>
                      <a:pt x="1332" y="3382"/>
                    </a:cubicBezTo>
                    <a:cubicBezTo>
                      <a:pt x="1344" y="3338"/>
                      <a:pt x="1318" y="3290"/>
                      <a:pt x="1274" y="3277"/>
                    </a:cubicBezTo>
                    <a:cubicBezTo>
                      <a:pt x="872" y="3159"/>
                      <a:pt x="614" y="2940"/>
                      <a:pt x="509" y="2628"/>
                    </a:cubicBezTo>
                    <a:cubicBezTo>
                      <a:pt x="190" y="1679"/>
                      <a:pt x="1306" y="152"/>
                      <a:pt x="1318" y="136"/>
                    </a:cubicBezTo>
                    <a:cubicBezTo>
                      <a:pt x="1346" y="98"/>
                      <a:pt x="1338" y="45"/>
                      <a:pt x="1300" y="17"/>
                    </a:cubicBezTo>
                    <a:cubicBezTo>
                      <a:pt x="1285" y="6"/>
                      <a:pt x="1267" y="0"/>
                      <a:pt x="1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3"/>
              <p:cNvSpPr/>
              <p:nvPr/>
            </p:nvSpPr>
            <p:spPr>
              <a:xfrm>
                <a:off x="1458814" y="2983208"/>
                <a:ext cx="74052" cy="178234"/>
              </a:xfrm>
              <a:custGeom>
                <a:avLst/>
                <a:gdLst/>
                <a:ahLst/>
                <a:cxnLst/>
                <a:rect l="l" t="t" r="r" b="b"/>
                <a:pathLst>
                  <a:path w="1600" h="3851" extrusionOk="0">
                    <a:moveTo>
                      <a:pt x="800" y="1"/>
                    </a:moveTo>
                    <a:cubicBezTo>
                      <a:pt x="762" y="1"/>
                      <a:pt x="729" y="27"/>
                      <a:pt x="719" y="66"/>
                    </a:cubicBezTo>
                    <a:cubicBezTo>
                      <a:pt x="690" y="184"/>
                      <a:pt x="1" y="2982"/>
                      <a:pt x="760" y="3685"/>
                    </a:cubicBezTo>
                    <a:cubicBezTo>
                      <a:pt x="880" y="3796"/>
                      <a:pt x="1025" y="3850"/>
                      <a:pt x="1195" y="3850"/>
                    </a:cubicBezTo>
                    <a:cubicBezTo>
                      <a:pt x="1297" y="3850"/>
                      <a:pt x="1409" y="3831"/>
                      <a:pt x="1529" y="3790"/>
                    </a:cubicBezTo>
                    <a:cubicBezTo>
                      <a:pt x="1575" y="3775"/>
                      <a:pt x="1599" y="3727"/>
                      <a:pt x="1584" y="3682"/>
                    </a:cubicBezTo>
                    <a:cubicBezTo>
                      <a:pt x="1572" y="3647"/>
                      <a:pt x="1539" y="3624"/>
                      <a:pt x="1503" y="3624"/>
                    </a:cubicBezTo>
                    <a:cubicBezTo>
                      <a:pt x="1494" y="3624"/>
                      <a:pt x="1485" y="3626"/>
                      <a:pt x="1476" y="3629"/>
                    </a:cubicBezTo>
                    <a:cubicBezTo>
                      <a:pt x="1373" y="3663"/>
                      <a:pt x="1280" y="3680"/>
                      <a:pt x="1197" y="3680"/>
                    </a:cubicBezTo>
                    <a:cubicBezTo>
                      <a:pt x="1069" y="3680"/>
                      <a:pt x="962" y="3640"/>
                      <a:pt x="875" y="3560"/>
                    </a:cubicBezTo>
                    <a:cubicBezTo>
                      <a:pt x="190" y="2926"/>
                      <a:pt x="877" y="134"/>
                      <a:pt x="884" y="107"/>
                    </a:cubicBezTo>
                    <a:cubicBezTo>
                      <a:pt x="895" y="61"/>
                      <a:pt x="867" y="14"/>
                      <a:pt x="822" y="4"/>
                    </a:cubicBezTo>
                    <a:cubicBezTo>
                      <a:pt x="815" y="2"/>
                      <a:pt x="807" y="1"/>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3"/>
              <p:cNvSpPr/>
              <p:nvPr/>
            </p:nvSpPr>
            <p:spPr>
              <a:xfrm>
                <a:off x="2752364" y="2826310"/>
                <a:ext cx="49707" cy="110939"/>
              </a:xfrm>
              <a:custGeom>
                <a:avLst/>
                <a:gdLst/>
                <a:ahLst/>
                <a:cxnLst/>
                <a:rect l="l" t="t" r="r" b="b"/>
                <a:pathLst>
                  <a:path w="1074" h="2397" extrusionOk="0">
                    <a:moveTo>
                      <a:pt x="672" y="1"/>
                    </a:moveTo>
                    <a:cubicBezTo>
                      <a:pt x="667" y="1"/>
                      <a:pt x="663" y="1"/>
                      <a:pt x="658" y="2"/>
                    </a:cubicBezTo>
                    <a:cubicBezTo>
                      <a:pt x="611" y="11"/>
                      <a:pt x="582" y="57"/>
                      <a:pt x="591" y="102"/>
                    </a:cubicBezTo>
                    <a:cubicBezTo>
                      <a:pt x="594" y="117"/>
                      <a:pt x="890" y="1632"/>
                      <a:pt x="462" y="2099"/>
                    </a:cubicBezTo>
                    <a:cubicBezTo>
                      <a:pt x="385" y="2183"/>
                      <a:pt x="288" y="2226"/>
                      <a:pt x="167" y="2226"/>
                    </a:cubicBezTo>
                    <a:cubicBezTo>
                      <a:pt x="145" y="2226"/>
                      <a:pt x="123" y="2224"/>
                      <a:pt x="99" y="2222"/>
                    </a:cubicBezTo>
                    <a:cubicBezTo>
                      <a:pt x="95" y="2221"/>
                      <a:pt x="92" y="2221"/>
                      <a:pt x="88" y="2221"/>
                    </a:cubicBezTo>
                    <a:cubicBezTo>
                      <a:pt x="42" y="2221"/>
                      <a:pt x="11" y="2255"/>
                      <a:pt x="5" y="2297"/>
                    </a:cubicBezTo>
                    <a:cubicBezTo>
                      <a:pt x="0" y="2344"/>
                      <a:pt x="34" y="2387"/>
                      <a:pt x="81" y="2392"/>
                    </a:cubicBezTo>
                    <a:cubicBezTo>
                      <a:pt x="110" y="2395"/>
                      <a:pt x="137" y="2396"/>
                      <a:pt x="164" y="2396"/>
                    </a:cubicBezTo>
                    <a:cubicBezTo>
                      <a:pt x="334" y="2396"/>
                      <a:pt x="477" y="2335"/>
                      <a:pt x="588" y="2214"/>
                    </a:cubicBezTo>
                    <a:cubicBezTo>
                      <a:pt x="1074" y="1684"/>
                      <a:pt x="772" y="134"/>
                      <a:pt x="758" y="69"/>
                    </a:cubicBezTo>
                    <a:cubicBezTo>
                      <a:pt x="750" y="28"/>
                      <a:pt x="713"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3"/>
              <p:cNvSpPr/>
              <p:nvPr/>
            </p:nvSpPr>
            <p:spPr>
              <a:xfrm>
                <a:off x="2935966" y="2869631"/>
                <a:ext cx="40914" cy="137783"/>
              </a:xfrm>
              <a:custGeom>
                <a:avLst/>
                <a:gdLst/>
                <a:ahLst/>
                <a:cxnLst/>
                <a:rect l="l" t="t" r="r" b="b"/>
                <a:pathLst>
                  <a:path w="884" h="2977" extrusionOk="0">
                    <a:moveTo>
                      <a:pt x="215" y="0"/>
                    </a:moveTo>
                    <a:cubicBezTo>
                      <a:pt x="203" y="0"/>
                      <a:pt x="192" y="3"/>
                      <a:pt x="181" y="7"/>
                    </a:cubicBezTo>
                    <a:cubicBezTo>
                      <a:pt x="138" y="24"/>
                      <a:pt x="117" y="74"/>
                      <a:pt x="135" y="118"/>
                    </a:cubicBezTo>
                    <a:cubicBezTo>
                      <a:pt x="141" y="132"/>
                      <a:pt x="696" y="1503"/>
                      <a:pt x="21" y="2852"/>
                    </a:cubicBezTo>
                    <a:cubicBezTo>
                      <a:pt x="0" y="2895"/>
                      <a:pt x="17" y="2946"/>
                      <a:pt x="59" y="2968"/>
                    </a:cubicBezTo>
                    <a:cubicBezTo>
                      <a:pt x="72" y="2974"/>
                      <a:pt x="84" y="2977"/>
                      <a:pt x="97" y="2977"/>
                    </a:cubicBezTo>
                    <a:cubicBezTo>
                      <a:pt x="128" y="2977"/>
                      <a:pt x="158" y="2958"/>
                      <a:pt x="173" y="2928"/>
                    </a:cubicBezTo>
                    <a:cubicBezTo>
                      <a:pt x="884" y="1507"/>
                      <a:pt x="318" y="110"/>
                      <a:pt x="293" y="53"/>
                    </a:cubicBezTo>
                    <a:cubicBezTo>
                      <a:pt x="280" y="20"/>
                      <a:pt x="248"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3"/>
              <p:cNvSpPr/>
              <p:nvPr/>
            </p:nvSpPr>
            <p:spPr>
              <a:xfrm>
                <a:off x="3098696" y="2934565"/>
                <a:ext cx="70720" cy="159582"/>
              </a:xfrm>
              <a:custGeom>
                <a:avLst/>
                <a:gdLst/>
                <a:ahLst/>
                <a:cxnLst/>
                <a:rect l="l" t="t" r="r" b="b"/>
                <a:pathLst>
                  <a:path w="1528" h="3448" extrusionOk="0">
                    <a:moveTo>
                      <a:pt x="907" y="0"/>
                    </a:moveTo>
                    <a:cubicBezTo>
                      <a:pt x="900" y="0"/>
                      <a:pt x="894" y="1"/>
                      <a:pt x="887" y="2"/>
                    </a:cubicBezTo>
                    <a:cubicBezTo>
                      <a:pt x="841" y="13"/>
                      <a:pt x="812" y="60"/>
                      <a:pt x="825" y="106"/>
                    </a:cubicBezTo>
                    <a:cubicBezTo>
                      <a:pt x="829" y="127"/>
                      <a:pt x="1342" y="2295"/>
                      <a:pt x="714" y="3036"/>
                    </a:cubicBezTo>
                    <a:cubicBezTo>
                      <a:pt x="577" y="3197"/>
                      <a:pt x="401" y="3277"/>
                      <a:pt x="172" y="3277"/>
                    </a:cubicBezTo>
                    <a:cubicBezTo>
                      <a:pt x="147" y="3277"/>
                      <a:pt x="121" y="3276"/>
                      <a:pt x="94" y="3274"/>
                    </a:cubicBezTo>
                    <a:cubicBezTo>
                      <a:pt x="40" y="3274"/>
                      <a:pt x="8" y="3306"/>
                      <a:pt x="3" y="3351"/>
                    </a:cubicBezTo>
                    <a:cubicBezTo>
                      <a:pt x="0" y="3398"/>
                      <a:pt x="35" y="3439"/>
                      <a:pt x="82" y="3443"/>
                    </a:cubicBezTo>
                    <a:cubicBezTo>
                      <a:pt x="113" y="3446"/>
                      <a:pt x="141" y="3447"/>
                      <a:pt x="170" y="3447"/>
                    </a:cubicBezTo>
                    <a:cubicBezTo>
                      <a:pt x="448" y="3447"/>
                      <a:pt x="676" y="3345"/>
                      <a:pt x="844" y="3146"/>
                    </a:cubicBezTo>
                    <a:cubicBezTo>
                      <a:pt x="1527" y="2339"/>
                      <a:pt x="1011" y="157"/>
                      <a:pt x="990" y="65"/>
                    </a:cubicBezTo>
                    <a:cubicBezTo>
                      <a:pt x="980" y="26"/>
                      <a:pt x="946" y="0"/>
                      <a:pt x="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3"/>
              <p:cNvSpPr/>
              <p:nvPr/>
            </p:nvSpPr>
            <p:spPr>
              <a:xfrm>
                <a:off x="3255316" y="2999453"/>
                <a:ext cx="79051" cy="188138"/>
              </a:xfrm>
              <a:custGeom>
                <a:avLst/>
                <a:gdLst/>
                <a:ahLst/>
                <a:cxnLst/>
                <a:rect l="l" t="t" r="r" b="b"/>
                <a:pathLst>
                  <a:path w="1708" h="4065" extrusionOk="0">
                    <a:moveTo>
                      <a:pt x="914" y="1"/>
                    </a:moveTo>
                    <a:cubicBezTo>
                      <a:pt x="907" y="1"/>
                      <a:pt x="900" y="2"/>
                      <a:pt x="893" y="3"/>
                    </a:cubicBezTo>
                    <a:cubicBezTo>
                      <a:pt x="847" y="14"/>
                      <a:pt x="818" y="59"/>
                      <a:pt x="831" y="106"/>
                    </a:cubicBezTo>
                    <a:cubicBezTo>
                      <a:pt x="837" y="134"/>
                      <a:pt x="1521" y="2991"/>
                      <a:pt x="777" y="3729"/>
                    </a:cubicBezTo>
                    <a:cubicBezTo>
                      <a:pt x="666" y="3839"/>
                      <a:pt x="528" y="3894"/>
                      <a:pt x="360" y="3894"/>
                    </a:cubicBezTo>
                    <a:cubicBezTo>
                      <a:pt x="285" y="3894"/>
                      <a:pt x="203" y="3883"/>
                      <a:pt x="115" y="3861"/>
                    </a:cubicBezTo>
                    <a:cubicBezTo>
                      <a:pt x="109" y="3859"/>
                      <a:pt x="102" y="3858"/>
                      <a:pt x="95" y="3858"/>
                    </a:cubicBezTo>
                    <a:cubicBezTo>
                      <a:pt x="56" y="3858"/>
                      <a:pt x="21" y="3884"/>
                      <a:pt x="12" y="3923"/>
                    </a:cubicBezTo>
                    <a:cubicBezTo>
                      <a:pt x="0" y="3969"/>
                      <a:pt x="29" y="4014"/>
                      <a:pt x="73" y="4026"/>
                    </a:cubicBezTo>
                    <a:cubicBezTo>
                      <a:pt x="175" y="4051"/>
                      <a:pt x="270" y="4064"/>
                      <a:pt x="360" y="4064"/>
                    </a:cubicBezTo>
                    <a:cubicBezTo>
                      <a:pt x="574" y="4064"/>
                      <a:pt x="755" y="3993"/>
                      <a:pt x="897" y="3849"/>
                    </a:cubicBezTo>
                    <a:cubicBezTo>
                      <a:pt x="1708" y="3044"/>
                      <a:pt x="1025" y="187"/>
                      <a:pt x="996" y="65"/>
                    </a:cubicBezTo>
                    <a:cubicBezTo>
                      <a:pt x="986" y="27"/>
                      <a:pt x="95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3"/>
              <p:cNvSpPr/>
              <p:nvPr/>
            </p:nvSpPr>
            <p:spPr>
              <a:xfrm>
                <a:off x="2383909" y="2779704"/>
                <a:ext cx="9812" cy="51374"/>
              </a:xfrm>
              <a:custGeom>
                <a:avLst/>
                <a:gdLst/>
                <a:ahLst/>
                <a:cxnLst/>
                <a:rect l="l" t="t" r="r" b="b"/>
                <a:pathLst>
                  <a:path w="212" h="1110" extrusionOk="0">
                    <a:moveTo>
                      <a:pt x="84" y="1"/>
                    </a:moveTo>
                    <a:cubicBezTo>
                      <a:pt x="37" y="2"/>
                      <a:pt x="0" y="43"/>
                      <a:pt x="2" y="91"/>
                    </a:cubicBezTo>
                    <a:lnTo>
                      <a:pt x="40" y="1027"/>
                    </a:lnTo>
                    <a:cubicBezTo>
                      <a:pt x="41" y="1073"/>
                      <a:pt x="79" y="1109"/>
                      <a:pt x="125" y="1109"/>
                    </a:cubicBezTo>
                    <a:lnTo>
                      <a:pt x="129" y="1109"/>
                    </a:lnTo>
                    <a:cubicBezTo>
                      <a:pt x="176" y="1106"/>
                      <a:pt x="211" y="1067"/>
                      <a:pt x="210" y="1020"/>
                    </a:cubicBezTo>
                    <a:lnTo>
                      <a:pt x="172" y="83"/>
                    </a:lnTo>
                    <a:cubicBezTo>
                      <a:pt x="170" y="37"/>
                      <a:pt x="132"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3"/>
              <p:cNvSpPr/>
              <p:nvPr/>
            </p:nvSpPr>
            <p:spPr>
              <a:xfrm>
                <a:off x="1377820" y="2187936"/>
                <a:ext cx="690489" cy="756534"/>
              </a:xfrm>
              <a:custGeom>
                <a:avLst/>
                <a:gdLst/>
                <a:ahLst/>
                <a:cxnLst/>
                <a:rect l="l" t="t" r="r" b="b"/>
                <a:pathLst>
                  <a:path w="14919" h="16346" extrusionOk="0">
                    <a:moveTo>
                      <a:pt x="10734" y="1"/>
                    </a:moveTo>
                    <a:cubicBezTo>
                      <a:pt x="10704" y="1"/>
                      <a:pt x="10674" y="17"/>
                      <a:pt x="10659" y="45"/>
                    </a:cubicBezTo>
                    <a:cubicBezTo>
                      <a:pt x="10636" y="88"/>
                      <a:pt x="10653" y="139"/>
                      <a:pt x="10695" y="161"/>
                    </a:cubicBezTo>
                    <a:cubicBezTo>
                      <a:pt x="10721" y="174"/>
                      <a:pt x="13343" y="1573"/>
                      <a:pt x="14723" y="4738"/>
                    </a:cubicBezTo>
                    <a:cubicBezTo>
                      <a:pt x="14211" y="5192"/>
                      <a:pt x="9760" y="9259"/>
                      <a:pt x="9830" y="12898"/>
                    </a:cubicBezTo>
                    <a:cubicBezTo>
                      <a:pt x="9335" y="13206"/>
                      <a:pt x="4499" y="16175"/>
                      <a:pt x="1817" y="16175"/>
                    </a:cubicBezTo>
                    <a:cubicBezTo>
                      <a:pt x="1523" y="16175"/>
                      <a:pt x="1254" y="16139"/>
                      <a:pt x="1020" y="16060"/>
                    </a:cubicBezTo>
                    <a:cubicBezTo>
                      <a:pt x="601" y="15919"/>
                      <a:pt x="325" y="15655"/>
                      <a:pt x="176" y="15252"/>
                    </a:cubicBezTo>
                    <a:cubicBezTo>
                      <a:pt x="163" y="15218"/>
                      <a:pt x="132" y="15197"/>
                      <a:pt x="97" y="15197"/>
                    </a:cubicBezTo>
                    <a:cubicBezTo>
                      <a:pt x="87" y="15197"/>
                      <a:pt x="77" y="15199"/>
                      <a:pt x="67" y="15202"/>
                    </a:cubicBezTo>
                    <a:cubicBezTo>
                      <a:pt x="23" y="15219"/>
                      <a:pt x="0" y="15268"/>
                      <a:pt x="17" y="15312"/>
                    </a:cubicBezTo>
                    <a:cubicBezTo>
                      <a:pt x="182" y="15759"/>
                      <a:pt x="501" y="16065"/>
                      <a:pt x="966" y="16221"/>
                    </a:cubicBezTo>
                    <a:cubicBezTo>
                      <a:pt x="1217" y="16307"/>
                      <a:pt x="1506" y="16345"/>
                      <a:pt x="1821" y="16345"/>
                    </a:cubicBezTo>
                    <a:lnTo>
                      <a:pt x="1821" y="16345"/>
                    </a:lnTo>
                    <a:cubicBezTo>
                      <a:pt x="4683" y="16345"/>
                      <a:pt x="9725" y="13166"/>
                      <a:pt x="9961" y="13016"/>
                    </a:cubicBezTo>
                    <a:cubicBezTo>
                      <a:pt x="9986" y="13000"/>
                      <a:pt x="10002" y="12972"/>
                      <a:pt x="10002" y="12942"/>
                    </a:cubicBezTo>
                    <a:cubicBezTo>
                      <a:pt x="9886" y="9169"/>
                      <a:pt x="14831" y="4868"/>
                      <a:pt x="14881" y="4826"/>
                    </a:cubicBezTo>
                    <a:cubicBezTo>
                      <a:pt x="14910" y="4802"/>
                      <a:pt x="14919" y="4762"/>
                      <a:pt x="14904" y="4727"/>
                    </a:cubicBezTo>
                    <a:cubicBezTo>
                      <a:pt x="13505" y="1465"/>
                      <a:pt x="10800" y="24"/>
                      <a:pt x="10773" y="10"/>
                    </a:cubicBezTo>
                    <a:cubicBezTo>
                      <a:pt x="10761" y="4"/>
                      <a:pt x="10747" y="1"/>
                      <a:pt x="10734" y="1"/>
                    </a:cubicBezTo>
                    <a:close/>
                    <a:moveTo>
                      <a:pt x="1821" y="16345"/>
                    </a:moveTo>
                    <a:cubicBezTo>
                      <a:pt x="1821" y="16345"/>
                      <a:pt x="1821" y="16345"/>
                      <a:pt x="1820" y="16345"/>
                    </a:cubicBezTo>
                    <a:lnTo>
                      <a:pt x="1822" y="16345"/>
                    </a:lnTo>
                    <a:cubicBezTo>
                      <a:pt x="1822" y="16345"/>
                      <a:pt x="1821" y="16345"/>
                      <a:pt x="1821" y="16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3"/>
              <p:cNvSpPr/>
              <p:nvPr/>
            </p:nvSpPr>
            <p:spPr>
              <a:xfrm>
                <a:off x="2711033" y="2166276"/>
                <a:ext cx="657767" cy="709187"/>
              </a:xfrm>
              <a:custGeom>
                <a:avLst/>
                <a:gdLst/>
                <a:ahLst/>
                <a:cxnLst/>
                <a:rect l="l" t="t" r="r" b="b"/>
                <a:pathLst>
                  <a:path w="14212" h="15323" extrusionOk="0">
                    <a:moveTo>
                      <a:pt x="2424" y="0"/>
                    </a:moveTo>
                    <a:cubicBezTo>
                      <a:pt x="2393" y="0"/>
                      <a:pt x="2363" y="17"/>
                      <a:pt x="2348" y="47"/>
                    </a:cubicBezTo>
                    <a:cubicBezTo>
                      <a:pt x="2252" y="239"/>
                      <a:pt x="1" y="4752"/>
                      <a:pt x="1" y="5696"/>
                    </a:cubicBezTo>
                    <a:cubicBezTo>
                      <a:pt x="1" y="5722"/>
                      <a:pt x="13" y="5746"/>
                      <a:pt x="31" y="5761"/>
                    </a:cubicBezTo>
                    <a:cubicBezTo>
                      <a:pt x="66" y="5790"/>
                      <a:pt x="3448" y="8664"/>
                      <a:pt x="4212" y="11951"/>
                    </a:cubicBezTo>
                    <a:cubicBezTo>
                      <a:pt x="4215" y="11965"/>
                      <a:pt x="4223" y="11978"/>
                      <a:pt x="4232" y="11989"/>
                    </a:cubicBezTo>
                    <a:cubicBezTo>
                      <a:pt x="4271" y="12031"/>
                      <a:pt x="7326" y="15323"/>
                      <a:pt x="11066" y="15323"/>
                    </a:cubicBezTo>
                    <a:cubicBezTo>
                      <a:pt x="12062" y="15323"/>
                      <a:pt x="13107" y="15089"/>
                      <a:pt x="14156" y="14500"/>
                    </a:cubicBezTo>
                    <a:cubicBezTo>
                      <a:pt x="14197" y="14477"/>
                      <a:pt x="14212" y="14424"/>
                      <a:pt x="14189" y="14383"/>
                    </a:cubicBezTo>
                    <a:cubicBezTo>
                      <a:pt x="14173" y="14355"/>
                      <a:pt x="14144" y="14340"/>
                      <a:pt x="14114" y="14340"/>
                    </a:cubicBezTo>
                    <a:cubicBezTo>
                      <a:pt x="14100" y="14340"/>
                      <a:pt x="14086" y="14344"/>
                      <a:pt x="14072" y="14351"/>
                    </a:cubicBezTo>
                    <a:cubicBezTo>
                      <a:pt x="13053" y="14924"/>
                      <a:pt x="12036" y="15151"/>
                      <a:pt x="11066" y="15151"/>
                    </a:cubicBezTo>
                    <a:cubicBezTo>
                      <a:pt x="7530" y="15151"/>
                      <a:pt x="4608" y="12138"/>
                      <a:pt x="4373" y="11890"/>
                    </a:cubicBezTo>
                    <a:cubicBezTo>
                      <a:pt x="3627" y="8731"/>
                      <a:pt x="521" y="5962"/>
                      <a:pt x="172" y="5658"/>
                    </a:cubicBezTo>
                    <a:cubicBezTo>
                      <a:pt x="233" y="4670"/>
                      <a:pt x="2478" y="170"/>
                      <a:pt x="2501" y="123"/>
                    </a:cubicBezTo>
                    <a:cubicBezTo>
                      <a:pt x="2522" y="82"/>
                      <a:pt x="2504" y="31"/>
                      <a:pt x="2463" y="9"/>
                    </a:cubicBezTo>
                    <a:cubicBezTo>
                      <a:pt x="2451" y="3"/>
                      <a:pt x="2437" y="0"/>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3"/>
              <p:cNvSpPr/>
              <p:nvPr/>
            </p:nvSpPr>
            <p:spPr>
              <a:xfrm>
                <a:off x="2059700" y="2377278"/>
                <a:ext cx="659803" cy="56650"/>
              </a:xfrm>
              <a:custGeom>
                <a:avLst/>
                <a:gdLst/>
                <a:ahLst/>
                <a:cxnLst/>
                <a:rect l="l" t="t" r="r" b="b"/>
                <a:pathLst>
                  <a:path w="14256" h="1224" extrusionOk="0">
                    <a:moveTo>
                      <a:pt x="6488" y="1"/>
                    </a:moveTo>
                    <a:cubicBezTo>
                      <a:pt x="4629" y="1"/>
                      <a:pt x="2476" y="156"/>
                      <a:pt x="78" y="586"/>
                    </a:cubicBezTo>
                    <a:cubicBezTo>
                      <a:pt x="31" y="594"/>
                      <a:pt x="1" y="639"/>
                      <a:pt x="8" y="685"/>
                    </a:cubicBezTo>
                    <a:cubicBezTo>
                      <a:pt x="17" y="728"/>
                      <a:pt x="54" y="755"/>
                      <a:pt x="96" y="755"/>
                    </a:cubicBezTo>
                    <a:cubicBezTo>
                      <a:pt x="100" y="755"/>
                      <a:pt x="104" y="755"/>
                      <a:pt x="108" y="755"/>
                    </a:cubicBezTo>
                    <a:cubicBezTo>
                      <a:pt x="2500" y="325"/>
                      <a:pt x="4646" y="170"/>
                      <a:pt x="6497" y="170"/>
                    </a:cubicBezTo>
                    <a:cubicBezTo>
                      <a:pt x="11273" y="170"/>
                      <a:pt x="14090" y="1202"/>
                      <a:pt x="14130" y="1218"/>
                    </a:cubicBezTo>
                    <a:cubicBezTo>
                      <a:pt x="14139" y="1221"/>
                      <a:pt x="14150" y="1224"/>
                      <a:pt x="14160" y="1224"/>
                    </a:cubicBezTo>
                    <a:cubicBezTo>
                      <a:pt x="14194" y="1224"/>
                      <a:pt x="14227" y="1202"/>
                      <a:pt x="14239" y="1168"/>
                    </a:cubicBezTo>
                    <a:cubicBezTo>
                      <a:pt x="14256" y="1124"/>
                      <a:pt x="14233" y="1075"/>
                      <a:pt x="14191" y="1058"/>
                    </a:cubicBezTo>
                    <a:cubicBezTo>
                      <a:pt x="14151" y="1044"/>
                      <a:pt x="11305" y="1"/>
                      <a:pt x="6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3"/>
              <p:cNvSpPr/>
              <p:nvPr/>
            </p:nvSpPr>
            <p:spPr>
              <a:xfrm>
                <a:off x="1832268" y="2724165"/>
                <a:ext cx="142272" cy="66832"/>
              </a:xfrm>
              <a:custGeom>
                <a:avLst/>
                <a:gdLst/>
                <a:ahLst/>
                <a:cxnLst/>
                <a:rect l="l" t="t" r="r" b="b"/>
                <a:pathLst>
                  <a:path w="3074" h="1444" extrusionOk="0">
                    <a:moveTo>
                      <a:pt x="2975" y="0"/>
                    </a:moveTo>
                    <a:cubicBezTo>
                      <a:pt x="2964" y="0"/>
                      <a:pt x="2953" y="3"/>
                      <a:pt x="2943" y="8"/>
                    </a:cubicBezTo>
                    <a:lnTo>
                      <a:pt x="63" y="1280"/>
                    </a:lnTo>
                    <a:cubicBezTo>
                      <a:pt x="20" y="1298"/>
                      <a:pt x="0" y="1350"/>
                      <a:pt x="19" y="1392"/>
                    </a:cubicBezTo>
                    <a:cubicBezTo>
                      <a:pt x="34" y="1424"/>
                      <a:pt x="64" y="1444"/>
                      <a:pt x="98" y="1444"/>
                    </a:cubicBezTo>
                    <a:cubicBezTo>
                      <a:pt x="108" y="1444"/>
                      <a:pt x="120" y="1441"/>
                      <a:pt x="131" y="1436"/>
                    </a:cubicBezTo>
                    <a:lnTo>
                      <a:pt x="3011" y="164"/>
                    </a:lnTo>
                    <a:cubicBezTo>
                      <a:pt x="3053" y="144"/>
                      <a:pt x="3073" y="94"/>
                      <a:pt x="3053" y="52"/>
                    </a:cubicBezTo>
                    <a:cubicBezTo>
                      <a:pt x="3040" y="20"/>
                      <a:pt x="3008" y="0"/>
                      <a:pt x="2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3"/>
              <p:cNvSpPr/>
              <p:nvPr/>
            </p:nvSpPr>
            <p:spPr>
              <a:xfrm>
                <a:off x="2693353" y="2714492"/>
                <a:ext cx="220675" cy="31194"/>
              </a:xfrm>
              <a:custGeom>
                <a:avLst/>
                <a:gdLst/>
                <a:ahLst/>
                <a:cxnLst/>
                <a:rect l="l" t="t" r="r" b="b"/>
                <a:pathLst>
                  <a:path w="4768" h="674" extrusionOk="0">
                    <a:moveTo>
                      <a:pt x="4675" y="1"/>
                    </a:moveTo>
                    <a:cubicBezTo>
                      <a:pt x="4673" y="1"/>
                      <a:pt x="4671" y="1"/>
                      <a:pt x="4668" y="1"/>
                    </a:cubicBezTo>
                    <a:lnTo>
                      <a:pt x="81" y="504"/>
                    </a:lnTo>
                    <a:cubicBezTo>
                      <a:pt x="34" y="510"/>
                      <a:pt x="0" y="551"/>
                      <a:pt x="6" y="598"/>
                    </a:cubicBezTo>
                    <a:cubicBezTo>
                      <a:pt x="11" y="642"/>
                      <a:pt x="47" y="674"/>
                      <a:pt x="90" y="674"/>
                    </a:cubicBezTo>
                    <a:lnTo>
                      <a:pt x="100" y="674"/>
                    </a:lnTo>
                    <a:lnTo>
                      <a:pt x="4687" y="171"/>
                    </a:lnTo>
                    <a:cubicBezTo>
                      <a:pt x="4734" y="165"/>
                      <a:pt x="4767" y="124"/>
                      <a:pt x="4762" y="77"/>
                    </a:cubicBezTo>
                    <a:cubicBezTo>
                      <a:pt x="4757" y="32"/>
                      <a:pt x="4725" y="1"/>
                      <a:pt x="46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86356BCD-56A9-AEE4-E411-6E900EC9DCA6}"/>
              </a:ext>
            </a:extLst>
          </p:cNvPr>
          <p:cNvSpPr txBox="1"/>
          <p:nvPr/>
        </p:nvSpPr>
        <p:spPr>
          <a:xfrm>
            <a:off x="2078765" y="693149"/>
            <a:ext cx="5110990" cy="496996"/>
          </a:xfrm>
          <a:prstGeom prst="rect">
            <a:avLst/>
          </a:prstGeom>
          <a:noFill/>
        </p:spPr>
        <p:txBody>
          <a:bodyPr wrap="square" rtlCol="0">
            <a:spAutoFit/>
          </a:bodyPr>
          <a:lstStyle/>
          <a:p>
            <a:pPr algn="ctr">
              <a:lnSpc>
                <a:spcPct val="150000"/>
              </a:lnSpc>
            </a:pPr>
            <a:r>
              <a:rPr lang="en-US" sz="2000">
                <a:solidFill>
                  <a:srgbClr val="000000"/>
                </a:solidFill>
                <a:effectLst/>
                <a:latin typeface="+mj-lt"/>
                <a:ea typeface="Times New Roman" panose="02020603050405020304" pitchFamily="18" charset="0"/>
              </a:rPr>
              <a:t>Hoàn thành thông tin trong bảng sau:</a:t>
            </a:r>
            <a:endParaRPr lang="en-US" sz="2000">
              <a:effectLst/>
              <a:latin typeface="+mj-lt"/>
              <a:ea typeface="Calibri" panose="020F0502020204030204" pitchFamily="34" charset="0"/>
            </a:endParaRPr>
          </a:p>
        </p:txBody>
      </p:sp>
      <p:graphicFrame>
        <p:nvGraphicFramePr>
          <p:cNvPr id="7" name="Table 6">
            <a:extLst>
              <a:ext uri="{FF2B5EF4-FFF2-40B4-BE49-F238E27FC236}">
                <a16:creationId xmlns:a16="http://schemas.microsoft.com/office/drawing/2014/main" id="{0339FCCD-86B2-4569-249E-4093A56D3F6D}"/>
              </a:ext>
            </a:extLst>
          </p:cNvPr>
          <p:cNvGraphicFramePr>
            <a:graphicFrameLocks noGrp="1"/>
          </p:cNvGraphicFramePr>
          <p:nvPr>
            <p:extLst>
              <p:ext uri="{D42A27DB-BD31-4B8C-83A1-F6EECF244321}">
                <p14:modId xmlns:p14="http://schemas.microsoft.com/office/powerpoint/2010/main" val="2220357641"/>
              </p:ext>
            </p:extLst>
          </p:nvPr>
        </p:nvGraphicFramePr>
        <p:xfrm>
          <a:off x="2474255" y="1522125"/>
          <a:ext cx="4890136" cy="2505835"/>
        </p:xfrm>
        <a:graphic>
          <a:graphicData uri="http://schemas.openxmlformats.org/drawingml/2006/table">
            <a:tbl>
              <a:tblPr bandRow="1">
                <a:tableStyleId>{488C42FE-7C3E-4EA6-983E-8A9FFE13BAC7}</a:tableStyleId>
              </a:tblPr>
              <a:tblGrid>
                <a:gridCol w="1567116">
                  <a:extLst>
                    <a:ext uri="{9D8B030D-6E8A-4147-A177-3AD203B41FA5}">
                      <a16:colId xmlns:a16="http://schemas.microsoft.com/office/drawing/2014/main" val="3001305477"/>
                    </a:ext>
                  </a:extLst>
                </a:gridCol>
                <a:gridCol w="1684307">
                  <a:extLst>
                    <a:ext uri="{9D8B030D-6E8A-4147-A177-3AD203B41FA5}">
                      <a16:colId xmlns:a16="http://schemas.microsoft.com/office/drawing/2014/main" val="2321877608"/>
                    </a:ext>
                  </a:extLst>
                </a:gridCol>
                <a:gridCol w="1638713">
                  <a:extLst>
                    <a:ext uri="{9D8B030D-6E8A-4147-A177-3AD203B41FA5}">
                      <a16:colId xmlns:a16="http://schemas.microsoft.com/office/drawing/2014/main" val="2522215410"/>
                    </a:ext>
                  </a:extLst>
                </a:gridCol>
              </a:tblGrid>
              <a:tr h="486063">
                <a:tc>
                  <a:txBody>
                    <a:bodyPr/>
                    <a:lstStyle/>
                    <a:p>
                      <a:pPr marL="0" marR="0" algn="ctr">
                        <a:lnSpc>
                          <a:spcPct val="150000"/>
                        </a:lnSpc>
                        <a:spcBef>
                          <a:spcPts val="600"/>
                        </a:spcBef>
                        <a:spcAft>
                          <a:spcPts val="1000"/>
                        </a:spcAft>
                      </a:pPr>
                      <a:r>
                        <a:rPr lang="en-US" sz="1400">
                          <a:effectLst/>
                        </a:rPr>
                        <a:t> </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600"/>
                        </a:spcBef>
                        <a:spcAft>
                          <a:spcPts val="1000"/>
                        </a:spcAft>
                      </a:pPr>
                      <a:r>
                        <a:rPr lang="en-US" sz="1800">
                          <a:effectLst/>
                        </a:rPr>
                        <a:t>Đặc điểm</a:t>
                      </a:r>
                      <a:endParaRPr lang="en-US" sz="1800">
                        <a:effectLst/>
                        <a:latin typeface="Calibri" panose="020F0502020204030204" pitchFamily="34" charset="0"/>
                        <a:ea typeface="Calibri" panose="020F0502020204030204" pitchFamily="34" charset="0"/>
                      </a:endParaRPr>
                    </a:p>
                  </a:txBody>
                  <a:tcPr marL="68580" marR="68580" marT="0" marB="0" anchor="ctr">
                    <a:solidFill>
                      <a:schemeClr val="accent3"/>
                    </a:solidFill>
                  </a:tcPr>
                </a:tc>
                <a:tc>
                  <a:txBody>
                    <a:bodyPr/>
                    <a:lstStyle/>
                    <a:p>
                      <a:pPr marL="0" marR="0" algn="ctr">
                        <a:lnSpc>
                          <a:spcPct val="150000"/>
                        </a:lnSpc>
                        <a:spcBef>
                          <a:spcPts val="600"/>
                        </a:spcBef>
                        <a:spcAft>
                          <a:spcPts val="1000"/>
                        </a:spcAft>
                      </a:pPr>
                      <a:r>
                        <a:rPr lang="en-US" sz="1800">
                          <a:effectLst/>
                        </a:rPr>
                        <a:t>Vai trò</a:t>
                      </a:r>
                      <a:endParaRPr lang="en-US" sz="1800">
                        <a:effectLst/>
                        <a:latin typeface="Calibri" panose="020F0502020204030204" pitchFamily="34" charset="0"/>
                        <a:ea typeface="Calibri" panose="020F0502020204030204" pitchFamily="34" charset="0"/>
                      </a:endParaRPr>
                    </a:p>
                  </a:txBody>
                  <a:tcPr marL="68580" marR="68580" marT="0" marB="0" anchor="ctr">
                    <a:solidFill>
                      <a:schemeClr val="accent3"/>
                    </a:solidFill>
                  </a:tcPr>
                </a:tc>
                <a:extLst>
                  <a:ext uri="{0D108BD9-81ED-4DB2-BD59-A6C34878D82A}">
                    <a16:rowId xmlns:a16="http://schemas.microsoft.com/office/drawing/2014/main" val="4226324426"/>
                  </a:ext>
                </a:extLst>
              </a:tr>
              <a:tr h="504943">
                <a:tc>
                  <a:txBody>
                    <a:bodyPr/>
                    <a:lstStyle/>
                    <a:p>
                      <a:pPr marL="0" marR="0" algn="just">
                        <a:lnSpc>
                          <a:spcPct val="150000"/>
                        </a:lnSpc>
                        <a:spcBef>
                          <a:spcPts val="600"/>
                        </a:spcBef>
                        <a:spcAft>
                          <a:spcPts val="1000"/>
                        </a:spcAft>
                      </a:pPr>
                      <a:r>
                        <a:rPr lang="en-US" sz="1800">
                          <a:effectLst/>
                        </a:rPr>
                        <a:t>Phiến lá</a:t>
                      </a:r>
                      <a:endParaRPr lang="en-US" sz="1800">
                        <a:effectLst/>
                        <a:latin typeface="Calibri" panose="020F0502020204030204" pitchFamily="34" charset="0"/>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926014345"/>
                  </a:ext>
                </a:extLst>
              </a:tr>
              <a:tr h="504943">
                <a:tc>
                  <a:txBody>
                    <a:bodyPr/>
                    <a:lstStyle/>
                    <a:p>
                      <a:pPr marL="0" marR="0" algn="just">
                        <a:lnSpc>
                          <a:spcPct val="150000"/>
                        </a:lnSpc>
                        <a:spcBef>
                          <a:spcPts val="600"/>
                        </a:spcBef>
                        <a:spcAft>
                          <a:spcPts val="1000"/>
                        </a:spcAft>
                      </a:pPr>
                      <a:r>
                        <a:rPr lang="en-US" sz="1800">
                          <a:effectLst/>
                        </a:rPr>
                        <a:t>Gân lá</a:t>
                      </a:r>
                      <a:endParaRPr lang="en-US" sz="1800">
                        <a:effectLst/>
                        <a:latin typeface="Calibri" panose="020F0502020204030204" pitchFamily="34" charset="0"/>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228822976"/>
                  </a:ext>
                </a:extLst>
              </a:tr>
              <a:tr h="504943">
                <a:tc>
                  <a:txBody>
                    <a:bodyPr/>
                    <a:lstStyle/>
                    <a:p>
                      <a:pPr marL="0" marR="0" algn="just">
                        <a:lnSpc>
                          <a:spcPct val="150000"/>
                        </a:lnSpc>
                        <a:spcBef>
                          <a:spcPts val="600"/>
                        </a:spcBef>
                        <a:spcAft>
                          <a:spcPts val="1000"/>
                        </a:spcAft>
                      </a:pPr>
                      <a:r>
                        <a:rPr lang="en-US" sz="1800">
                          <a:effectLst/>
                        </a:rPr>
                        <a:t>Lục lạp</a:t>
                      </a:r>
                      <a:endParaRPr lang="en-US" sz="1800">
                        <a:effectLst/>
                        <a:latin typeface="Calibri" panose="020F0502020204030204" pitchFamily="34" charset="0"/>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130961934"/>
                  </a:ext>
                </a:extLst>
              </a:tr>
              <a:tr h="504943">
                <a:tc>
                  <a:txBody>
                    <a:bodyPr/>
                    <a:lstStyle/>
                    <a:p>
                      <a:pPr marL="0" marR="0" algn="just">
                        <a:lnSpc>
                          <a:spcPct val="150000"/>
                        </a:lnSpc>
                        <a:spcBef>
                          <a:spcPts val="600"/>
                        </a:spcBef>
                        <a:spcAft>
                          <a:spcPts val="1000"/>
                        </a:spcAft>
                      </a:pPr>
                      <a:r>
                        <a:rPr lang="en-US" sz="1800">
                          <a:effectLst/>
                        </a:rPr>
                        <a:t>Khí khổng</a:t>
                      </a:r>
                      <a:endParaRPr lang="en-US" sz="1800">
                        <a:effectLst/>
                        <a:latin typeface="Calibri" panose="020F0502020204030204" pitchFamily="34" charset="0"/>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ctr">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79120866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grpSp>
        <p:nvGrpSpPr>
          <p:cNvPr id="2367" name="Google Shape;2367;p34"/>
          <p:cNvGrpSpPr/>
          <p:nvPr/>
        </p:nvGrpSpPr>
        <p:grpSpPr>
          <a:xfrm>
            <a:off x="587975" y="371534"/>
            <a:ext cx="445907" cy="500198"/>
            <a:chOff x="1791075" y="4475209"/>
            <a:chExt cx="445907" cy="500198"/>
          </a:xfrm>
        </p:grpSpPr>
        <p:sp>
          <p:nvSpPr>
            <p:cNvPr id="2368" name="Google Shape;2368;p34"/>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9" name="Google Shape;2369;p34"/>
            <p:cNvGrpSpPr/>
            <p:nvPr/>
          </p:nvGrpSpPr>
          <p:grpSpPr>
            <a:xfrm rot="-5031644">
              <a:off x="1783946" y="4525817"/>
              <a:ext cx="460166" cy="398983"/>
              <a:chOff x="4569275" y="2191338"/>
              <a:chExt cx="190525" cy="165200"/>
            </a:xfrm>
          </p:grpSpPr>
          <p:sp>
            <p:nvSpPr>
              <p:cNvPr id="2370" name="Google Shape;2370;p34"/>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4"/>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4"/>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4"/>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74" name="Google Shape;2374;p34"/>
          <p:cNvGrpSpPr/>
          <p:nvPr/>
        </p:nvGrpSpPr>
        <p:grpSpPr>
          <a:xfrm>
            <a:off x="8166442" y="4435181"/>
            <a:ext cx="301106" cy="261082"/>
            <a:chOff x="2182017" y="4399956"/>
            <a:chExt cx="301106" cy="261082"/>
          </a:xfrm>
        </p:grpSpPr>
        <p:sp>
          <p:nvSpPr>
            <p:cNvPr id="2375" name="Google Shape;2375;p34"/>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6" name="Google Shape;2376;p34"/>
            <p:cNvGrpSpPr/>
            <p:nvPr/>
          </p:nvGrpSpPr>
          <p:grpSpPr>
            <a:xfrm>
              <a:off x="2182017" y="4399956"/>
              <a:ext cx="301106" cy="261082"/>
              <a:chOff x="4569275" y="2191338"/>
              <a:chExt cx="190525" cy="165200"/>
            </a:xfrm>
          </p:grpSpPr>
          <p:sp>
            <p:nvSpPr>
              <p:cNvPr id="2377" name="Google Shape;2377;p34"/>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4"/>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4"/>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4"/>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TextBox 15">
            <a:extLst>
              <a:ext uri="{FF2B5EF4-FFF2-40B4-BE49-F238E27FC236}">
                <a16:creationId xmlns:a16="http://schemas.microsoft.com/office/drawing/2014/main" id="{966D8C8D-69F5-F81D-2B6A-EBBA03FBA1EF}"/>
              </a:ext>
            </a:extLst>
          </p:cNvPr>
          <p:cNvSpPr txBox="1"/>
          <p:nvPr/>
        </p:nvSpPr>
        <p:spPr>
          <a:xfrm>
            <a:off x="1109688" y="752704"/>
            <a:ext cx="6769032" cy="1908215"/>
          </a:xfrm>
          <a:prstGeom prst="rect">
            <a:avLst/>
          </a:prstGeom>
          <a:noFill/>
        </p:spPr>
        <p:txBody>
          <a:bodyPr wrap="square" rtlCol="0">
            <a:spAutoFit/>
          </a:bodyPr>
          <a:lstStyle/>
          <a:p>
            <a:pPr marL="285750" marR="0" indent="-285750" algn="just">
              <a:lnSpc>
                <a:spcPct val="150000"/>
              </a:lnSpc>
              <a:spcBef>
                <a:spcPts val="600"/>
              </a:spcBef>
              <a:spcAft>
                <a:spcPts val="1000"/>
              </a:spcAft>
              <a:buFont typeface="Wingdings" panose="05000000000000000000" pitchFamily="2" charset="2"/>
              <a:buChar char="q"/>
            </a:pPr>
            <a:r>
              <a:rPr lang="en-US" sz="1800">
                <a:solidFill>
                  <a:srgbClr val="000000"/>
                </a:solidFill>
                <a:effectLst/>
                <a:latin typeface="+mj-lt"/>
                <a:ea typeface="Times New Roman" panose="02020603050405020304" pitchFamily="18" charset="0"/>
              </a:rPr>
              <a:t> Lá cây là cơ quan quang hợp chủ yếu thực hiện quá trình quang hợp ở cây xanh.</a:t>
            </a:r>
            <a:endParaRPr lang="en-US" sz="1800">
              <a:latin typeface="+mj-lt"/>
              <a:ea typeface="Times New Roman" panose="02020603050405020304" pitchFamily="18" charset="0"/>
            </a:endParaRPr>
          </a:p>
          <a:p>
            <a:pPr marL="285750" marR="0" indent="-285750" algn="just">
              <a:lnSpc>
                <a:spcPct val="150000"/>
              </a:lnSpc>
              <a:spcBef>
                <a:spcPts val="600"/>
              </a:spcBef>
              <a:spcAft>
                <a:spcPts val="1000"/>
              </a:spcAft>
              <a:buFont typeface="Wingdings" panose="05000000000000000000" pitchFamily="2" charset="2"/>
              <a:buChar char="q"/>
            </a:pPr>
            <a:r>
              <a:rPr lang="en-US" sz="1800">
                <a:solidFill>
                  <a:srgbClr val="000000"/>
                </a:solidFill>
                <a:effectLst/>
                <a:latin typeface="+mj-lt"/>
                <a:ea typeface="Times New Roman" panose="02020603050405020304" pitchFamily="18" charset="0"/>
              </a:rPr>
              <a:t> Lá cây dạng bản </a:t>
            </a:r>
            <a:r>
              <a:rPr lang="en-US" sz="1800">
                <a:effectLst/>
                <a:latin typeface="+mj-lt"/>
                <a:ea typeface="Times New Roman" panose="02020603050405020304" pitchFamily="18" charset="0"/>
              </a:rPr>
              <a:t>dẹt</a:t>
            </a:r>
            <a:r>
              <a:rPr lang="en-US" sz="1800">
                <a:solidFill>
                  <a:srgbClr val="000000"/>
                </a:solidFill>
                <a:effectLst/>
                <a:latin typeface="+mj-lt"/>
                <a:ea typeface="Times New Roman" panose="02020603050405020304" pitchFamily="18" charset="0"/>
              </a:rPr>
              <a:t> giúp thu nhận</a:t>
            </a:r>
            <a:r>
              <a:rPr lang="en-US" sz="1800">
                <a:latin typeface="+mj-lt"/>
                <a:ea typeface="Times New Roman" panose="02020603050405020304" pitchFamily="18" charset="0"/>
              </a:rPr>
              <a:t> </a:t>
            </a:r>
            <a:r>
              <a:rPr lang="en-US" sz="1800">
                <a:solidFill>
                  <a:srgbClr val="000000"/>
                </a:solidFill>
                <a:effectLst/>
                <a:latin typeface="+mj-lt"/>
                <a:ea typeface="Times New Roman" panose="02020603050405020304" pitchFamily="18" charset="0"/>
              </a:rPr>
              <a:t>được nhiều ánh sáng. Các bộ phận của lá phù hợp với chức năng quang hợp:</a:t>
            </a:r>
            <a:endParaRPr lang="en-US" sz="1800">
              <a:effectLst/>
              <a:latin typeface="+mj-lt"/>
              <a:ea typeface="Calibri" panose="020F0502020204030204" pitchFamily="34" charset="0"/>
            </a:endParaRPr>
          </a:p>
        </p:txBody>
      </p:sp>
      <p:pic>
        <p:nvPicPr>
          <p:cNvPr id="2" name="Picture 1">
            <a:extLst>
              <a:ext uri="{FF2B5EF4-FFF2-40B4-BE49-F238E27FC236}">
                <a16:creationId xmlns:a16="http://schemas.microsoft.com/office/drawing/2014/main" id="{1E5E8930-61BE-C525-1127-E0F5714945DE}"/>
              </a:ext>
            </a:extLst>
          </p:cNvPr>
          <p:cNvPicPr>
            <a:picLocks noChangeAspect="1"/>
          </p:cNvPicPr>
          <p:nvPr/>
        </p:nvPicPr>
        <p:blipFill rotWithShape="1">
          <a:blip r:embed="rId3"/>
          <a:srcRect l="20465" t="19019" r="45038" b="15796"/>
          <a:stretch/>
        </p:blipFill>
        <p:spPr>
          <a:xfrm>
            <a:off x="1828800" y="2650349"/>
            <a:ext cx="1800446" cy="1913733"/>
          </a:xfrm>
          <a:prstGeom prst="rect">
            <a:avLst/>
          </a:prstGeom>
        </p:spPr>
      </p:pic>
      <p:pic>
        <p:nvPicPr>
          <p:cNvPr id="3" name="Picture 2">
            <a:extLst>
              <a:ext uri="{FF2B5EF4-FFF2-40B4-BE49-F238E27FC236}">
                <a16:creationId xmlns:a16="http://schemas.microsoft.com/office/drawing/2014/main" id="{9E70FBBC-A602-DAE3-A517-773C90F6C828}"/>
              </a:ext>
            </a:extLst>
          </p:cNvPr>
          <p:cNvPicPr>
            <a:picLocks noChangeAspect="1"/>
          </p:cNvPicPr>
          <p:nvPr/>
        </p:nvPicPr>
        <p:blipFill rotWithShape="1">
          <a:blip r:embed="rId4"/>
          <a:srcRect l="21163" t="50001" r="41627" b="20730"/>
          <a:stretch/>
        </p:blipFill>
        <p:spPr>
          <a:xfrm>
            <a:off x="4196635" y="2798579"/>
            <a:ext cx="3402418" cy="150550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grpSp>
        <p:nvGrpSpPr>
          <p:cNvPr id="2398" name="Google Shape;2398;p35"/>
          <p:cNvGrpSpPr/>
          <p:nvPr/>
        </p:nvGrpSpPr>
        <p:grpSpPr>
          <a:xfrm>
            <a:off x="7893192" y="4161931"/>
            <a:ext cx="301106" cy="261082"/>
            <a:chOff x="2182017" y="4399956"/>
            <a:chExt cx="301106" cy="261082"/>
          </a:xfrm>
        </p:grpSpPr>
        <p:sp>
          <p:nvSpPr>
            <p:cNvPr id="2399" name="Google Shape;2399;p35"/>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0" name="Google Shape;2400;p35"/>
            <p:cNvGrpSpPr/>
            <p:nvPr/>
          </p:nvGrpSpPr>
          <p:grpSpPr>
            <a:xfrm>
              <a:off x="2182017" y="4399956"/>
              <a:ext cx="301106" cy="261082"/>
              <a:chOff x="4569275" y="2191338"/>
              <a:chExt cx="190525" cy="165200"/>
            </a:xfrm>
          </p:grpSpPr>
          <p:sp>
            <p:nvSpPr>
              <p:cNvPr id="2401" name="Google Shape;2401;p35"/>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5"/>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5"/>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5"/>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5" name="Google Shape;2405;p35"/>
          <p:cNvGrpSpPr/>
          <p:nvPr/>
        </p:nvGrpSpPr>
        <p:grpSpPr>
          <a:xfrm>
            <a:off x="639117" y="4319131"/>
            <a:ext cx="301106" cy="261082"/>
            <a:chOff x="2182017" y="4399956"/>
            <a:chExt cx="301106" cy="261082"/>
          </a:xfrm>
        </p:grpSpPr>
        <p:sp>
          <p:nvSpPr>
            <p:cNvPr id="2406" name="Google Shape;2406;p35"/>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7" name="Google Shape;2407;p35"/>
            <p:cNvGrpSpPr/>
            <p:nvPr/>
          </p:nvGrpSpPr>
          <p:grpSpPr>
            <a:xfrm>
              <a:off x="2182017" y="4399956"/>
              <a:ext cx="301106" cy="261082"/>
              <a:chOff x="4569275" y="2191338"/>
              <a:chExt cx="190525" cy="165200"/>
            </a:xfrm>
          </p:grpSpPr>
          <p:sp>
            <p:nvSpPr>
              <p:cNvPr id="2408" name="Google Shape;2408;p35"/>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5"/>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5"/>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5"/>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12" name="Google Shape;2412;p35"/>
          <p:cNvGrpSpPr/>
          <p:nvPr/>
        </p:nvGrpSpPr>
        <p:grpSpPr>
          <a:xfrm rot="-150713">
            <a:off x="439640" y="215634"/>
            <a:ext cx="700060" cy="738056"/>
            <a:chOff x="6018017" y="1524010"/>
            <a:chExt cx="805282" cy="848989"/>
          </a:xfrm>
        </p:grpSpPr>
        <p:grpSp>
          <p:nvGrpSpPr>
            <p:cNvPr id="2413" name="Google Shape;2413;p35"/>
            <p:cNvGrpSpPr/>
            <p:nvPr/>
          </p:nvGrpSpPr>
          <p:grpSpPr>
            <a:xfrm>
              <a:off x="6026082" y="1524010"/>
              <a:ext cx="797217" cy="848989"/>
              <a:chOff x="7169082" y="1676410"/>
              <a:chExt cx="797217" cy="848989"/>
            </a:xfrm>
          </p:grpSpPr>
          <p:sp>
            <p:nvSpPr>
              <p:cNvPr id="2414" name="Google Shape;2414;p35"/>
              <p:cNvSpPr/>
              <p:nvPr/>
            </p:nvSpPr>
            <p:spPr>
              <a:xfrm flipH="1">
                <a:off x="7169082" y="18949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nvSpPr>
            <p:spPr>
              <a:xfrm flipH="1">
                <a:off x="7374001" y="17076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nvSpPr>
            <p:spPr>
              <a:xfrm flipH="1">
                <a:off x="7556157" y="16764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nvSpPr>
            <p:spPr>
              <a:xfrm flipH="1">
                <a:off x="7633814" y="17649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8" name="Google Shape;2418;p35"/>
            <p:cNvGrpSpPr/>
            <p:nvPr/>
          </p:nvGrpSpPr>
          <p:grpSpPr>
            <a:xfrm>
              <a:off x="6018017" y="1524010"/>
              <a:ext cx="805282" cy="848989"/>
              <a:chOff x="6018017" y="1524010"/>
              <a:chExt cx="805282" cy="848989"/>
            </a:xfrm>
          </p:grpSpPr>
          <p:sp>
            <p:nvSpPr>
              <p:cNvPr id="2419" name="Google Shape;2419;p35"/>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5"/>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5"/>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5"/>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5"/>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5"/>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5"/>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5"/>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5"/>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5"/>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5"/>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5"/>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5"/>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5"/>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5"/>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5"/>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5"/>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5"/>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5"/>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5"/>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5"/>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6" name="Google Shape;2446;p35"/>
            <p:cNvGrpSpPr/>
            <p:nvPr/>
          </p:nvGrpSpPr>
          <p:grpSpPr>
            <a:xfrm>
              <a:off x="6018017" y="1524010"/>
              <a:ext cx="805282" cy="848989"/>
              <a:chOff x="6018017" y="1524010"/>
              <a:chExt cx="805282" cy="848989"/>
            </a:xfrm>
          </p:grpSpPr>
          <p:sp>
            <p:nvSpPr>
              <p:cNvPr id="2447" name="Google Shape;2447;p35"/>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5"/>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5"/>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5"/>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5"/>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5"/>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5"/>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5"/>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5"/>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5"/>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5"/>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5"/>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5"/>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5"/>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5"/>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5"/>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5"/>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5"/>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5"/>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5"/>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5"/>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5"/>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5"/>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5"/>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5"/>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5"/>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5"/>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TextBox 25">
            <a:extLst>
              <a:ext uri="{FF2B5EF4-FFF2-40B4-BE49-F238E27FC236}">
                <a16:creationId xmlns:a16="http://schemas.microsoft.com/office/drawing/2014/main" id="{B1CEA135-1594-6DE6-4A42-D4239A043254}"/>
              </a:ext>
            </a:extLst>
          </p:cNvPr>
          <p:cNvSpPr txBox="1"/>
          <p:nvPr/>
        </p:nvSpPr>
        <p:spPr>
          <a:xfrm>
            <a:off x="1033997" y="831322"/>
            <a:ext cx="7210223" cy="3365024"/>
          </a:xfrm>
          <a:prstGeom prst="rect">
            <a:avLst/>
          </a:prstGeom>
          <a:noFill/>
        </p:spPr>
        <p:txBody>
          <a:bodyPr wrap="square" rtlCol="0">
            <a:spAutoFit/>
          </a:bodyPr>
          <a:lstStyle/>
          <a:p>
            <a:pPr marL="285750" marR="0" indent="-285750" algn="just">
              <a:lnSpc>
                <a:spcPct val="150000"/>
              </a:lnSpc>
              <a:buFont typeface="Wingdings" panose="05000000000000000000" pitchFamily="2" charset="2"/>
              <a:buChar char="§"/>
            </a:pPr>
            <a:r>
              <a:rPr lang="en-US" sz="1800">
                <a:solidFill>
                  <a:srgbClr val="000000"/>
                </a:solidFill>
                <a:effectLst/>
                <a:latin typeface="+mj-lt"/>
                <a:ea typeface="Times New Roman" panose="02020603050405020304" pitchFamily="18" charset="0"/>
              </a:rPr>
              <a:t>Các tế bào ở lớp giữa của lá có nhiều lục lạp. Đây là nơi chứa chất diệp lục thu nhận ánh sáng dùng cho tổng hợp chất hữu cơ của lá cây. </a:t>
            </a:r>
            <a:endParaRPr lang="en-US" sz="1800">
              <a:latin typeface="+mj-lt"/>
              <a:ea typeface="Times New Roman" panose="02020603050405020304" pitchFamily="18" charset="0"/>
            </a:endParaRPr>
          </a:p>
          <a:p>
            <a:pPr marL="285750" marR="0" indent="-285750" algn="just">
              <a:lnSpc>
                <a:spcPct val="150000"/>
              </a:lnSpc>
              <a:buFont typeface="Wingdings" panose="05000000000000000000" pitchFamily="2" charset="2"/>
              <a:buChar char="§"/>
            </a:pPr>
            <a:r>
              <a:rPr lang="en-US" sz="1800">
                <a:solidFill>
                  <a:srgbClr val="000000"/>
                </a:solidFill>
                <a:effectLst/>
                <a:latin typeface="+mj-lt"/>
                <a:ea typeface="Times New Roman" panose="02020603050405020304" pitchFamily="18" charset="0"/>
              </a:rPr>
              <a:t>Khí khổng phân bố trên bề mặt lá, có vai trò chính trong quá trình trao </a:t>
            </a:r>
            <a:r>
              <a:rPr lang="en-US" sz="1800">
                <a:effectLst/>
                <a:latin typeface="+mj-lt"/>
                <a:ea typeface="Times New Roman" panose="02020603050405020304" pitchFamily="18" charset="0"/>
              </a:rPr>
              <a:t>đổi</a:t>
            </a:r>
            <a:r>
              <a:rPr lang="en-US" sz="1800">
                <a:solidFill>
                  <a:srgbClr val="000000"/>
                </a:solidFill>
                <a:effectLst/>
                <a:latin typeface="+mj-lt"/>
                <a:ea typeface="Times New Roman" panose="02020603050405020304" pitchFamily="18" charset="0"/>
              </a:rPr>
              <a:t> khí và thoát hơi nước. </a:t>
            </a:r>
            <a:endParaRPr lang="en-US" sz="1800">
              <a:latin typeface="+mj-lt"/>
              <a:ea typeface="Times New Roman" panose="02020603050405020304" pitchFamily="18" charset="0"/>
            </a:endParaRPr>
          </a:p>
          <a:p>
            <a:pPr marL="285750" marR="0" indent="-285750" algn="just">
              <a:lnSpc>
                <a:spcPct val="150000"/>
              </a:lnSpc>
              <a:buFont typeface="Wingdings" panose="05000000000000000000" pitchFamily="2" charset="2"/>
              <a:buChar char="§"/>
            </a:pPr>
            <a:r>
              <a:rPr lang="en-US" sz="1800">
                <a:solidFill>
                  <a:srgbClr val="000000"/>
                </a:solidFill>
                <a:effectLst/>
                <a:latin typeface="+mj-lt"/>
                <a:ea typeface="Times New Roman" panose="02020603050405020304" pitchFamily="18" charset="0"/>
              </a:rPr>
              <a:t>Gân lá (có mạch dẫn) có chức năng vận chuyển nước đến lục lạp và vận </a:t>
            </a:r>
            <a:r>
              <a:rPr lang="en-US" sz="1800">
                <a:effectLst/>
                <a:latin typeface="+mj-lt"/>
                <a:ea typeface="Times New Roman" panose="02020603050405020304" pitchFamily="18" charset="0"/>
              </a:rPr>
              <a:t>chuyển</a:t>
            </a:r>
            <a:r>
              <a:rPr lang="en-US" sz="1800">
                <a:solidFill>
                  <a:srgbClr val="000000"/>
                </a:solidFill>
                <a:effectLst/>
                <a:latin typeface="+mj-lt"/>
                <a:ea typeface="Times New Roman" panose="02020603050405020304" pitchFamily="18" charset="0"/>
              </a:rPr>
              <a:t> chất hữu cơ từ lục lạp về cuồng lá, từ đó vận chuyển đến các bộ phận khác của cây.</a:t>
            </a:r>
            <a:endParaRPr lang="en-US" sz="1800">
              <a:effectLst/>
              <a:latin typeface="+mj-lt"/>
              <a:ea typeface="Calibri" panose="020F050202020403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barn(inVertical)">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barn(inVertical)">
                                      <p:cBhvr>
                                        <p:cTn id="17"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C56968C4-F55A-5152-6153-0A20C36DA26E}"/>
              </a:ext>
            </a:extLst>
          </p:cNvPr>
          <p:cNvGraphicFramePr>
            <a:graphicFrameLocks noGrp="1"/>
          </p:cNvGraphicFramePr>
          <p:nvPr>
            <p:extLst>
              <p:ext uri="{D42A27DB-BD31-4B8C-83A1-F6EECF244321}">
                <p14:modId xmlns:p14="http://schemas.microsoft.com/office/powerpoint/2010/main" val="1490585715"/>
              </p:ext>
            </p:extLst>
          </p:nvPr>
        </p:nvGraphicFramePr>
        <p:xfrm>
          <a:off x="681955" y="787958"/>
          <a:ext cx="7780090" cy="3842099"/>
        </p:xfrm>
        <a:graphic>
          <a:graphicData uri="http://schemas.openxmlformats.org/drawingml/2006/table">
            <a:tbl>
              <a:tblPr bandRow="1">
                <a:tableStyleId>{488C42FE-7C3E-4EA6-983E-8A9FFE13BAC7}</a:tableStyleId>
              </a:tblPr>
              <a:tblGrid>
                <a:gridCol w="1299245">
                  <a:extLst>
                    <a:ext uri="{9D8B030D-6E8A-4147-A177-3AD203B41FA5}">
                      <a16:colId xmlns:a16="http://schemas.microsoft.com/office/drawing/2014/main" val="3001305477"/>
                    </a:ext>
                  </a:extLst>
                </a:gridCol>
                <a:gridCol w="2206171">
                  <a:extLst>
                    <a:ext uri="{9D8B030D-6E8A-4147-A177-3AD203B41FA5}">
                      <a16:colId xmlns:a16="http://schemas.microsoft.com/office/drawing/2014/main" val="2321877608"/>
                    </a:ext>
                  </a:extLst>
                </a:gridCol>
                <a:gridCol w="4274674">
                  <a:extLst>
                    <a:ext uri="{9D8B030D-6E8A-4147-A177-3AD203B41FA5}">
                      <a16:colId xmlns:a16="http://schemas.microsoft.com/office/drawing/2014/main" val="2522215410"/>
                    </a:ext>
                  </a:extLst>
                </a:gridCol>
              </a:tblGrid>
              <a:tr h="437304">
                <a:tc>
                  <a:txBody>
                    <a:bodyPr/>
                    <a:lstStyle/>
                    <a:p>
                      <a:pPr marL="0" marR="0" algn="ctr">
                        <a:lnSpc>
                          <a:spcPct val="150000"/>
                        </a:lnSpc>
                        <a:spcBef>
                          <a:spcPts val="600"/>
                        </a:spcBef>
                        <a:spcAft>
                          <a:spcPts val="1000"/>
                        </a:spcAft>
                      </a:pPr>
                      <a:r>
                        <a:rPr lang="en-US" sz="1600">
                          <a:effectLst/>
                          <a:latin typeface="+mj-lt"/>
                        </a:rPr>
                        <a:t> </a:t>
                      </a:r>
                      <a:endParaRPr lang="en-US" sz="1600">
                        <a:effectLst/>
                        <a:latin typeface="+mj-lt"/>
                        <a:ea typeface="Calibri" panose="020F0502020204030204" pitchFamily="34" charset="0"/>
                      </a:endParaRPr>
                    </a:p>
                  </a:txBody>
                  <a:tcPr marL="68580" marR="68580" marT="0" marB="0" anchor="ctr"/>
                </a:tc>
                <a:tc>
                  <a:txBody>
                    <a:bodyPr/>
                    <a:lstStyle/>
                    <a:p>
                      <a:pPr marL="0" marR="0" algn="ctr">
                        <a:lnSpc>
                          <a:spcPct val="150000"/>
                        </a:lnSpc>
                        <a:spcBef>
                          <a:spcPts val="600"/>
                        </a:spcBef>
                        <a:spcAft>
                          <a:spcPts val="1000"/>
                        </a:spcAft>
                      </a:pPr>
                      <a:r>
                        <a:rPr lang="en-US" sz="1600">
                          <a:effectLst/>
                          <a:latin typeface="+mj-lt"/>
                        </a:rPr>
                        <a:t>Đặc điểm</a:t>
                      </a:r>
                      <a:endParaRPr lang="en-US" sz="1600">
                        <a:effectLst/>
                        <a:latin typeface="+mj-lt"/>
                        <a:ea typeface="Calibri" panose="020F0502020204030204" pitchFamily="34" charset="0"/>
                      </a:endParaRPr>
                    </a:p>
                  </a:txBody>
                  <a:tcPr marL="68580" marR="68580" marT="0" marB="0" anchor="ctr">
                    <a:solidFill>
                      <a:schemeClr val="accent3"/>
                    </a:solidFill>
                  </a:tcPr>
                </a:tc>
                <a:tc>
                  <a:txBody>
                    <a:bodyPr/>
                    <a:lstStyle/>
                    <a:p>
                      <a:pPr marL="0" marR="0" algn="ctr">
                        <a:lnSpc>
                          <a:spcPct val="150000"/>
                        </a:lnSpc>
                        <a:spcBef>
                          <a:spcPts val="600"/>
                        </a:spcBef>
                        <a:spcAft>
                          <a:spcPts val="1000"/>
                        </a:spcAft>
                      </a:pPr>
                      <a:r>
                        <a:rPr lang="en-US" sz="1600">
                          <a:effectLst/>
                          <a:latin typeface="+mj-lt"/>
                        </a:rPr>
                        <a:t>Vai trò</a:t>
                      </a:r>
                      <a:endParaRPr lang="en-US" sz="1600">
                        <a:effectLst/>
                        <a:latin typeface="+mj-lt"/>
                        <a:ea typeface="Calibri" panose="020F0502020204030204" pitchFamily="34" charset="0"/>
                      </a:endParaRPr>
                    </a:p>
                  </a:txBody>
                  <a:tcPr marL="68580" marR="68580" marT="0" marB="0" anchor="ctr">
                    <a:solidFill>
                      <a:schemeClr val="accent3"/>
                    </a:solidFill>
                  </a:tcPr>
                </a:tc>
                <a:extLst>
                  <a:ext uri="{0D108BD9-81ED-4DB2-BD59-A6C34878D82A}">
                    <a16:rowId xmlns:a16="http://schemas.microsoft.com/office/drawing/2014/main" val="4226324426"/>
                  </a:ext>
                </a:extLst>
              </a:tr>
              <a:tr h="779818">
                <a:tc>
                  <a:txBody>
                    <a:bodyPr/>
                    <a:lstStyle/>
                    <a:p>
                      <a:pPr marL="0" marR="0" algn="just">
                        <a:lnSpc>
                          <a:spcPct val="150000"/>
                        </a:lnSpc>
                        <a:spcBef>
                          <a:spcPts val="600"/>
                        </a:spcBef>
                        <a:spcAft>
                          <a:spcPts val="1000"/>
                        </a:spcAft>
                      </a:pPr>
                      <a:r>
                        <a:rPr lang="en-US" sz="1600">
                          <a:effectLst/>
                          <a:latin typeface="+mj-lt"/>
                        </a:rPr>
                        <a:t>Phiến lá</a:t>
                      </a:r>
                      <a:endParaRPr lang="en-US" sz="1600">
                        <a:effectLst/>
                        <a:latin typeface="+mj-lt"/>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600">
                          <a:effectLst/>
                          <a:latin typeface="+mj-lt"/>
                          <a:ea typeface="Calibri" panose="020F0502020204030204" pitchFamily="34" charset="0"/>
                        </a:rPr>
                        <a:t>Dạng bản dẹt</a:t>
                      </a:r>
                    </a:p>
                  </a:txBody>
                  <a:tcPr marL="68580" marR="68580" marT="0" marB="0" anchor="ctr"/>
                </a:tc>
                <a:tc>
                  <a:txBody>
                    <a:bodyPr/>
                    <a:lstStyle/>
                    <a:p>
                      <a:pPr marL="0" marR="0" algn="just">
                        <a:lnSpc>
                          <a:spcPct val="150000"/>
                        </a:lnSpc>
                        <a:spcBef>
                          <a:spcPts val="600"/>
                        </a:spcBef>
                        <a:spcAft>
                          <a:spcPts val="1000"/>
                        </a:spcAft>
                      </a:pPr>
                      <a:r>
                        <a:rPr lang="en-US" sz="1600">
                          <a:effectLst/>
                          <a:latin typeface="+mj-lt"/>
                          <a:ea typeface="Calibri" panose="020F0502020204030204" pitchFamily="34" charset="0"/>
                        </a:rPr>
                        <a:t>Thu nhận được nhiều ánh sáng.</a:t>
                      </a:r>
                    </a:p>
                  </a:txBody>
                  <a:tcPr marL="68580" marR="68580" marT="0" marB="0" anchor="ctr"/>
                </a:tc>
                <a:extLst>
                  <a:ext uri="{0D108BD9-81ED-4DB2-BD59-A6C34878D82A}">
                    <a16:rowId xmlns:a16="http://schemas.microsoft.com/office/drawing/2014/main" val="926014345"/>
                  </a:ext>
                </a:extLst>
              </a:tr>
              <a:tr h="779818">
                <a:tc>
                  <a:txBody>
                    <a:bodyPr/>
                    <a:lstStyle/>
                    <a:p>
                      <a:pPr marL="0" marR="0" algn="just">
                        <a:lnSpc>
                          <a:spcPct val="150000"/>
                        </a:lnSpc>
                        <a:spcBef>
                          <a:spcPts val="600"/>
                        </a:spcBef>
                        <a:spcAft>
                          <a:spcPts val="1000"/>
                        </a:spcAft>
                      </a:pPr>
                      <a:r>
                        <a:rPr lang="en-US" sz="1600">
                          <a:effectLst/>
                          <a:latin typeface="+mj-lt"/>
                        </a:rPr>
                        <a:t>Gân lá</a:t>
                      </a:r>
                      <a:endParaRPr lang="en-US" sz="1600">
                        <a:effectLst/>
                        <a:latin typeface="+mj-lt"/>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600">
                          <a:effectLst/>
                          <a:latin typeface="+mj-lt"/>
                          <a:ea typeface="Calibri" panose="020F0502020204030204" pitchFamily="34" charset="0"/>
                        </a:rPr>
                        <a:t>Có mạch dẫn</a:t>
                      </a:r>
                    </a:p>
                  </a:txBody>
                  <a:tcPr marL="68580" marR="68580" marT="0" marB="0" anchor="ctr"/>
                </a:tc>
                <a:tc>
                  <a:txBody>
                    <a:bodyPr/>
                    <a:lstStyle/>
                    <a:p>
                      <a:pPr marL="0" marR="0" algn="just">
                        <a:lnSpc>
                          <a:spcPct val="150000"/>
                        </a:lnSpc>
                        <a:spcBef>
                          <a:spcPts val="600"/>
                        </a:spcBef>
                        <a:spcAft>
                          <a:spcPts val="1000"/>
                        </a:spcAft>
                      </a:pPr>
                      <a:r>
                        <a:rPr lang="en-US" sz="1600">
                          <a:effectLst/>
                          <a:latin typeface="+mj-lt"/>
                        </a:rPr>
                        <a:t>Vận chuyển nước đến lục lạp và vận chuyển chất hữu cơ từ lục lạp về cuống lá và đến các bộ phận khác của cây. </a:t>
                      </a:r>
                      <a:endParaRPr lang="en-US" sz="160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2228822976"/>
                  </a:ext>
                </a:extLst>
              </a:tr>
              <a:tr h="779818">
                <a:tc>
                  <a:txBody>
                    <a:bodyPr/>
                    <a:lstStyle/>
                    <a:p>
                      <a:pPr marL="0" marR="0" algn="just">
                        <a:lnSpc>
                          <a:spcPct val="150000"/>
                        </a:lnSpc>
                        <a:spcBef>
                          <a:spcPts val="600"/>
                        </a:spcBef>
                        <a:spcAft>
                          <a:spcPts val="1000"/>
                        </a:spcAft>
                      </a:pPr>
                      <a:r>
                        <a:rPr lang="en-US" sz="1600">
                          <a:effectLst/>
                          <a:latin typeface="+mj-lt"/>
                        </a:rPr>
                        <a:t>Lục lạp</a:t>
                      </a:r>
                      <a:endParaRPr lang="en-US" sz="1600">
                        <a:effectLst/>
                        <a:latin typeface="+mj-lt"/>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600">
                          <a:effectLst/>
                          <a:latin typeface="+mj-lt"/>
                        </a:rPr>
                        <a:t>Chứa chất diệp lục</a:t>
                      </a:r>
                      <a:endParaRPr lang="en-US" sz="1600">
                        <a:effectLst/>
                        <a:latin typeface="+mj-lt"/>
                        <a:ea typeface="Calibri" panose="020F0502020204030204" pitchFamily="34" charset="0"/>
                      </a:endParaRPr>
                    </a:p>
                  </a:txBody>
                  <a:tcPr marL="68580" marR="68580" marT="0" marB="0" anchor="ctr"/>
                </a:tc>
                <a:tc>
                  <a:txBody>
                    <a:bodyPr/>
                    <a:lstStyle/>
                    <a:p>
                      <a:pPr marL="0" marR="0" algn="just">
                        <a:lnSpc>
                          <a:spcPct val="150000"/>
                        </a:lnSpc>
                        <a:spcBef>
                          <a:spcPts val="600"/>
                        </a:spcBef>
                        <a:spcAft>
                          <a:spcPts val="1000"/>
                        </a:spcAft>
                      </a:pPr>
                      <a:r>
                        <a:rPr lang="en-US" sz="1600">
                          <a:effectLst/>
                          <a:latin typeface="+mj-lt"/>
                        </a:rPr>
                        <a:t>Thu nhận ánh sáng dùng cho tổng hợp chất hữu cơ của lá cây</a:t>
                      </a:r>
                      <a:endParaRPr lang="en-US" sz="160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4130961934"/>
                  </a:ext>
                </a:extLst>
              </a:tr>
              <a:tr h="793091">
                <a:tc>
                  <a:txBody>
                    <a:bodyPr/>
                    <a:lstStyle/>
                    <a:p>
                      <a:pPr marL="0" marR="0" algn="just">
                        <a:lnSpc>
                          <a:spcPct val="150000"/>
                        </a:lnSpc>
                        <a:spcBef>
                          <a:spcPts val="600"/>
                        </a:spcBef>
                        <a:spcAft>
                          <a:spcPts val="1000"/>
                        </a:spcAft>
                      </a:pPr>
                      <a:r>
                        <a:rPr lang="en-US" sz="1600">
                          <a:effectLst/>
                          <a:latin typeface="+mj-lt"/>
                        </a:rPr>
                        <a:t>Khí khổng</a:t>
                      </a:r>
                      <a:endParaRPr lang="en-US" sz="1600">
                        <a:effectLst/>
                        <a:latin typeface="+mj-lt"/>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600">
                          <a:effectLst/>
                          <a:latin typeface="+mj-lt"/>
                          <a:ea typeface="Calibri" panose="020F0502020204030204" pitchFamily="34" charset="0"/>
                        </a:rPr>
                        <a:t>Phân bố trên bề mặt lá</a:t>
                      </a:r>
                    </a:p>
                  </a:txBody>
                  <a:tcPr marL="68580" marR="68580" marT="0" marB="0" anchor="ctr"/>
                </a:tc>
                <a:tc>
                  <a:txBody>
                    <a:bodyPr/>
                    <a:lstStyle/>
                    <a:p>
                      <a:pPr marL="0" marR="0" algn="just">
                        <a:lnSpc>
                          <a:spcPct val="150000"/>
                        </a:lnSpc>
                        <a:spcBef>
                          <a:spcPts val="600"/>
                        </a:spcBef>
                        <a:spcAft>
                          <a:spcPts val="1000"/>
                        </a:spcAft>
                      </a:pPr>
                      <a:r>
                        <a:rPr lang="en-US" sz="1600">
                          <a:effectLst/>
                          <a:latin typeface="+mj-lt"/>
                          <a:ea typeface="Calibri" panose="020F0502020204030204" pitchFamily="34" charset="0"/>
                        </a:rPr>
                        <a:t>Có vai trò chính trong quá trình trao đổi khí và thoát hơi nước.</a:t>
                      </a:r>
                    </a:p>
                  </a:txBody>
                  <a:tcPr marL="68580" marR="68580" marT="0" marB="0" anchor="ctr"/>
                </a:tc>
                <a:extLst>
                  <a:ext uri="{0D108BD9-81ED-4DB2-BD59-A6C34878D82A}">
                    <a16:rowId xmlns:a16="http://schemas.microsoft.com/office/drawing/2014/main" val="1791208668"/>
                  </a:ext>
                </a:extLst>
              </a:tr>
            </a:tbl>
          </a:graphicData>
        </a:graphic>
      </p:graphicFrame>
    </p:spTree>
    <p:extLst>
      <p:ext uri="{BB962C8B-B14F-4D97-AF65-F5344CB8AC3E}">
        <p14:creationId xmlns:p14="http://schemas.microsoft.com/office/powerpoint/2010/main" val="364176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appy Turtles Minitheme by Slidesgo">
  <a:themeElements>
    <a:clrScheme name="Simple Light">
      <a:dk1>
        <a:srgbClr val="415100"/>
      </a:dk1>
      <a:lt1>
        <a:srgbClr val="FFFFFF"/>
      </a:lt1>
      <a:dk2>
        <a:srgbClr val="8D9766"/>
      </a:dk2>
      <a:lt2>
        <a:srgbClr val="A3B8A1"/>
      </a:lt2>
      <a:accent1>
        <a:srgbClr val="85A183"/>
      </a:accent1>
      <a:accent2>
        <a:srgbClr val="678A64"/>
      </a:accent2>
      <a:accent3>
        <a:srgbClr val="E98C3B"/>
      </a:accent3>
      <a:accent4>
        <a:srgbClr val="B2D869"/>
      </a:accent4>
      <a:accent5>
        <a:srgbClr val="FFF7E4"/>
      </a:accent5>
      <a:accent6>
        <a:srgbClr val="FFFFFF"/>
      </a:accent6>
      <a:hlink>
        <a:srgbClr val="415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TotalTime>
  <Words>1116</Words>
  <Application>Microsoft Office PowerPoint</Application>
  <PresentationFormat>On-screen Show (16:9)</PresentationFormat>
  <Paragraphs>133</Paragraphs>
  <Slides>26</Slides>
  <Notes>18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Archivo</vt:lpstr>
      <vt:lpstr>Times New Roman</vt:lpstr>
      <vt:lpstr>Nunito Light</vt:lpstr>
      <vt:lpstr>Fredoka One</vt:lpstr>
      <vt:lpstr>PT Sans</vt:lpstr>
      <vt:lpstr>Comfortaa Light</vt:lpstr>
      <vt:lpstr>Anaheim</vt:lpstr>
      <vt:lpstr>Noto Sans Symbols</vt:lpstr>
      <vt:lpstr>Comfortaa Medium</vt:lpstr>
      <vt:lpstr>Calibri</vt:lpstr>
      <vt:lpstr>Wingdings</vt:lpstr>
      <vt:lpstr>Archivo SemiBold</vt:lpstr>
      <vt:lpstr>Arial</vt:lpstr>
      <vt:lpstr>Happy Turtles Minitheme by Slidesgo</vt:lpstr>
      <vt:lpstr>NHIỆT LIỆT CHÀO MỪNG CÁC EM ĐẾN VỚI BÀI HỌC MỚI</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dc:creator>ADMIN</dc:creator>
  <cp:lastModifiedBy>Admin</cp:lastModifiedBy>
  <cp:revision>12</cp:revision>
  <dcterms:modified xsi:type="dcterms:W3CDTF">2024-10-18T12:44:32Z</dcterms:modified>
</cp:coreProperties>
</file>