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7" r:id="rId3"/>
  </p:sldMasterIdLst>
  <p:notesMasterIdLst>
    <p:notesMasterId r:id="rId56"/>
  </p:notesMasterIdLst>
  <p:sldIdLst>
    <p:sldId id="363" r:id="rId4"/>
    <p:sldId id="362" r:id="rId5"/>
    <p:sldId id="358" r:id="rId6"/>
    <p:sldId id="359" r:id="rId7"/>
    <p:sldId id="361" r:id="rId8"/>
    <p:sldId id="360" r:id="rId9"/>
    <p:sldId id="336" r:id="rId10"/>
    <p:sldId id="328" r:id="rId11"/>
    <p:sldId id="273" r:id="rId12"/>
    <p:sldId id="259" r:id="rId13"/>
    <p:sldId id="278" r:id="rId14"/>
    <p:sldId id="279" r:id="rId15"/>
    <p:sldId id="338" r:id="rId16"/>
    <p:sldId id="260" r:id="rId17"/>
    <p:sldId id="261" r:id="rId18"/>
    <p:sldId id="337" r:id="rId19"/>
    <p:sldId id="277" r:id="rId20"/>
    <p:sldId id="283" r:id="rId21"/>
    <p:sldId id="257" r:id="rId22"/>
    <p:sldId id="344" r:id="rId23"/>
    <p:sldId id="345" r:id="rId24"/>
    <p:sldId id="348" r:id="rId25"/>
    <p:sldId id="349" r:id="rId26"/>
    <p:sldId id="350" r:id="rId27"/>
    <p:sldId id="267" r:id="rId28"/>
    <p:sldId id="351" r:id="rId29"/>
    <p:sldId id="352" r:id="rId30"/>
    <p:sldId id="353" r:id="rId31"/>
    <p:sldId id="355" r:id="rId32"/>
    <p:sldId id="272" r:id="rId33"/>
    <p:sldId id="263" r:id="rId34"/>
    <p:sldId id="369" r:id="rId35"/>
    <p:sldId id="262" r:id="rId36"/>
    <p:sldId id="284" r:id="rId37"/>
    <p:sldId id="266" r:id="rId38"/>
    <p:sldId id="269" r:id="rId39"/>
    <p:sldId id="275" r:id="rId40"/>
    <p:sldId id="274" r:id="rId41"/>
    <p:sldId id="368" r:id="rId42"/>
    <p:sldId id="268" r:id="rId43"/>
    <p:sldId id="367" r:id="rId44"/>
    <p:sldId id="333" r:id="rId45"/>
    <p:sldId id="331" r:id="rId46"/>
    <p:sldId id="334" r:id="rId47"/>
    <p:sldId id="264" r:id="rId48"/>
    <p:sldId id="339" r:id="rId49"/>
    <p:sldId id="340" r:id="rId50"/>
    <p:sldId id="341" r:id="rId51"/>
    <p:sldId id="366" r:id="rId52"/>
    <p:sldId id="370" r:id="rId53"/>
    <p:sldId id="364" r:id="rId54"/>
    <p:sldId id="270" r:id="rId55"/>
  </p:sldIdLst>
  <p:sldSz cx="18288000" cy="10287000"/>
  <p:notesSz cx="6858000" cy="9144000"/>
  <p:embeddedFontLst>
    <p:embeddedFont>
      <p:font typeface="等线" panose="02010600030101010101" pitchFamily="2" charset="-122"/>
      <p:regular r:id="rId57"/>
      <p:bold r:id="rId58"/>
    </p:embeddedFont>
    <p:embeddedFont>
      <p:font typeface="Microsoft YaHei" panose="020B0503020204020204" pitchFamily="34" charset="-122"/>
      <p:regular r:id="rId59"/>
      <p:bold r:id="rId60"/>
    </p:embeddedFont>
    <p:embeddedFont>
      <p:font typeface="Anton" panose="020B0604020202020204" charset="0"/>
      <p:regular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8BB"/>
    <a:srgbClr val="502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74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2714A-C48B-4893-B8DA-B60F5A5CDD7E}"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3633C-1132-4EB0-8362-129E66488344}" type="slidenum">
              <a:rPr lang="en-US" smtClean="0"/>
              <a:t>‹#›</a:t>
            </a:fld>
            <a:endParaRPr lang="en-US"/>
          </a:p>
        </p:txBody>
      </p:sp>
    </p:spTree>
    <p:extLst>
      <p:ext uri="{BB962C8B-B14F-4D97-AF65-F5344CB8AC3E}">
        <p14:creationId xmlns:p14="http://schemas.microsoft.com/office/powerpoint/2010/main" val="80036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01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44</a:t>
            </a:fld>
            <a:endParaRPr lang="zh-CN" altLang="en-US"/>
          </a:p>
        </p:txBody>
      </p:sp>
    </p:spTree>
    <p:extLst>
      <p:ext uri="{BB962C8B-B14F-4D97-AF65-F5344CB8AC3E}">
        <p14:creationId xmlns:p14="http://schemas.microsoft.com/office/powerpoint/2010/main" val="154787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C8BC-32A5-41CA-88DD-3CEDC5A2DA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97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43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4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70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434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a:t>
            </a:fld>
            <a:endParaRPr lang="zh-CN" altLang="en-US"/>
          </a:p>
        </p:txBody>
      </p:sp>
    </p:spTree>
    <p:extLst>
      <p:ext uri="{BB962C8B-B14F-4D97-AF65-F5344CB8AC3E}">
        <p14:creationId xmlns:p14="http://schemas.microsoft.com/office/powerpoint/2010/main" val="193552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42</a:t>
            </a:fld>
            <a:endParaRPr lang="zh-CN" altLang="en-US"/>
          </a:p>
        </p:txBody>
      </p:sp>
    </p:spTree>
    <p:extLst>
      <p:ext uri="{BB962C8B-B14F-4D97-AF65-F5344CB8AC3E}">
        <p14:creationId xmlns:p14="http://schemas.microsoft.com/office/powerpoint/2010/main" val="381810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43</a:t>
            </a:fld>
            <a:endParaRPr lang="zh-CN" altLang="en-US"/>
          </a:p>
        </p:txBody>
      </p:sp>
    </p:spTree>
    <p:extLst>
      <p:ext uri="{BB962C8B-B14F-4D97-AF65-F5344CB8AC3E}">
        <p14:creationId xmlns:p14="http://schemas.microsoft.com/office/powerpoint/2010/main" val="11188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1" y="1"/>
            <a:ext cx="18468029" cy="10290176"/>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75" eaLnBrk="1" fontAlgn="auto" latinLnBrk="0" hangingPunct="1">
                <a:lnSpc>
                  <a:spcPct val="100000"/>
                </a:lnSpc>
                <a:spcBef>
                  <a:spcPts val="0"/>
                </a:spcBef>
                <a:spcAft>
                  <a:spcPts val="0"/>
                </a:spcAft>
                <a:buClrTx/>
                <a:buSzTx/>
                <a:buFontTx/>
                <a:buNone/>
                <a:tabLst/>
                <a:defRPr/>
              </a:pPr>
              <a:endParaRPr kumimoji="0" lang="zh-CN" altLang="en-US" sz="285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685875"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685875" eaLnBrk="1" fontAlgn="auto" latinLnBrk="0" hangingPunct="1">
                  <a:lnSpc>
                    <a:spcPct val="100000"/>
                  </a:lnSpc>
                  <a:spcBef>
                    <a:spcPts val="0"/>
                  </a:spcBef>
                  <a:spcAft>
                    <a:spcPts val="0"/>
                  </a:spcAft>
                  <a:buClrTx/>
                  <a:buSzTx/>
                  <a:buFontTx/>
                  <a:buNone/>
                  <a:tabLst/>
                  <a:defRPr/>
                </a:pPr>
                <a:endParaRPr kumimoji="0" lang="zh-CN" altLang="en-US" sz="285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685875" eaLnBrk="1" fontAlgn="auto" latinLnBrk="0" hangingPunct="1">
                  <a:lnSpc>
                    <a:spcPct val="100000"/>
                  </a:lnSpc>
                  <a:spcBef>
                    <a:spcPts val="0"/>
                  </a:spcBef>
                  <a:spcAft>
                    <a:spcPts val="0"/>
                  </a:spcAft>
                  <a:buClrTx/>
                  <a:buSzTx/>
                  <a:buFontTx/>
                  <a:buNone/>
                  <a:tabLst/>
                  <a:defRPr/>
                </a:pPr>
                <a:endParaRPr kumimoji="0" lang="zh-CN" altLang="en-US" sz="285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2133005442"/>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828800" y="5961728"/>
            <a:ext cx="14425200" cy="2319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9600" b="1"/>
            </a:lvl1pPr>
            <a:lvl2pPr lvl="1">
              <a:spcBef>
                <a:spcPts val="0"/>
              </a:spcBef>
              <a:spcAft>
                <a:spcPts val="0"/>
              </a:spcAft>
              <a:buSzPts val="4800"/>
              <a:buNone/>
              <a:defRPr sz="9600" b="1"/>
            </a:lvl2pPr>
            <a:lvl3pPr lvl="2">
              <a:spcBef>
                <a:spcPts val="0"/>
              </a:spcBef>
              <a:spcAft>
                <a:spcPts val="0"/>
              </a:spcAft>
              <a:buSzPts val="4800"/>
              <a:buNone/>
              <a:defRPr sz="9600" b="1"/>
            </a:lvl3pPr>
            <a:lvl4pPr lvl="3">
              <a:spcBef>
                <a:spcPts val="0"/>
              </a:spcBef>
              <a:spcAft>
                <a:spcPts val="0"/>
              </a:spcAft>
              <a:buSzPts val="4800"/>
              <a:buNone/>
              <a:defRPr sz="9600" b="1"/>
            </a:lvl4pPr>
            <a:lvl5pPr lvl="4">
              <a:spcBef>
                <a:spcPts val="0"/>
              </a:spcBef>
              <a:spcAft>
                <a:spcPts val="0"/>
              </a:spcAft>
              <a:buSzPts val="4800"/>
              <a:buNone/>
              <a:defRPr sz="9600" b="1"/>
            </a:lvl5pPr>
            <a:lvl6pPr lvl="5">
              <a:spcBef>
                <a:spcPts val="0"/>
              </a:spcBef>
              <a:spcAft>
                <a:spcPts val="0"/>
              </a:spcAft>
              <a:buSzPts val="4800"/>
              <a:buNone/>
              <a:defRPr sz="9600" b="1"/>
            </a:lvl6pPr>
            <a:lvl7pPr lvl="6">
              <a:spcBef>
                <a:spcPts val="0"/>
              </a:spcBef>
              <a:spcAft>
                <a:spcPts val="0"/>
              </a:spcAft>
              <a:buSzPts val="4800"/>
              <a:buNone/>
              <a:defRPr sz="9600" b="1"/>
            </a:lvl7pPr>
            <a:lvl8pPr lvl="7">
              <a:spcBef>
                <a:spcPts val="0"/>
              </a:spcBef>
              <a:spcAft>
                <a:spcPts val="0"/>
              </a:spcAft>
              <a:buSzPts val="4800"/>
              <a:buNone/>
              <a:defRPr sz="9600" b="1"/>
            </a:lvl8pPr>
            <a:lvl9pPr lvl="8">
              <a:spcBef>
                <a:spcPts val="0"/>
              </a:spcBef>
              <a:spcAft>
                <a:spcPts val="0"/>
              </a:spcAft>
              <a:buSzPts val="4800"/>
              <a:buNone/>
              <a:defRPr sz="9600" b="1"/>
            </a:lvl9pPr>
          </a:lstStyle>
          <a:p>
            <a:endParaRPr/>
          </a:p>
        </p:txBody>
      </p:sp>
      <p:sp>
        <p:nvSpPr>
          <p:cNvPr id="13" name="Google Shape;13;p2"/>
          <p:cNvSpPr/>
          <p:nvPr/>
        </p:nvSpPr>
        <p:spPr>
          <a:xfrm rot="5400000">
            <a:off x="9054354" y="1489398"/>
            <a:ext cx="185176" cy="14213724"/>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1321996" y="7290200"/>
            <a:ext cx="2160000" cy="19902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5" name="Google Shape;15;p2"/>
          <p:cNvCxnSpPr/>
          <p:nvPr/>
        </p:nvCxnSpPr>
        <p:spPr>
          <a:xfrm>
            <a:off x="16593486" y="4599712"/>
            <a:ext cx="0" cy="41502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9051404" y="-2587736"/>
            <a:ext cx="185176" cy="14213724"/>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14432608" y="3777370"/>
            <a:ext cx="2790000" cy="25710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67658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8"/>
        <p:cNvGrpSpPr/>
        <p:nvPr/>
      </p:nvGrpSpPr>
      <p:grpSpPr>
        <a:xfrm>
          <a:off x="0" y="0"/>
          <a:ext cx="0" cy="0"/>
          <a:chOff x="0" y="0"/>
          <a:chExt cx="0" cy="0"/>
        </a:xfrm>
      </p:grpSpPr>
      <p:sp>
        <p:nvSpPr>
          <p:cNvPr id="19" name="Google Shape;19;p3"/>
          <p:cNvSpPr/>
          <p:nvPr/>
        </p:nvSpPr>
        <p:spPr>
          <a:xfrm rot="5400000">
            <a:off x="9054354" y="-1101020"/>
            <a:ext cx="185176" cy="14213724"/>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20" name="Google Shape;20;p3"/>
          <p:cNvSpPr/>
          <p:nvPr/>
        </p:nvSpPr>
        <p:spPr>
          <a:xfrm rot="-5400000">
            <a:off x="1390150" y="1973142"/>
            <a:ext cx="1990200" cy="21324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21" name="Google Shape;21;p3"/>
          <p:cNvCxnSpPr/>
          <p:nvPr/>
        </p:nvCxnSpPr>
        <p:spPr>
          <a:xfrm>
            <a:off x="16730600" y="2690600"/>
            <a:ext cx="0" cy="3393600"/>
          </a:xfrm>
          <a:prstGeom prst="straightConnector1">
            <a:avLst/>
          </a:prstGeom>
          <a:noFill/>
          <a:ln w="9525" cap="flat" cmpd="sng">
            <a:solidFill>
              <a:srgbClr val="FFFFFF"/>
            </a:solidFill>
            <a:prstDash val="solid"/>
            <a:round/>
            <a:headEnd type="triangle" w="sm" len="sm"/>
            <a:tailEnd type="triangle" w="sm" len="sm"/>
          </a:ln>
        </p:spPr>
      </p:cxnSp>
      <p:sp>
        <p:nvSpPr>
          <p:cNvPr id="22" name="Google Shape;22;p3"/>
          <p:cNvSpPr/>
          <p:nvPr/>
        </p:nvSpPr>
        <p:spPr>
          <a:xfrm rot="-5400000">
            <a:off x="9051404" y="-4268022"/>
            <a:ext cx="185176" cy="14213724"/>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23" name="Google Shape;23;p3"/>
          <p:cNvSpPr/>
          <p:nvPr/>
        </p:nvSpPr>
        <p:spPr>
          <a:xfrm rot="5400000">
            <a:off x="14096350" y="5733810"/>
            <a:ext cx="2571000" cy="27546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 name="Google Shape;24;p3"/>
          <p:cNvSpPr txBox="1">
            <a:spLocks noGrp="1"/>
          </p:cNvSpPr>
          <p:nvPr>
            <p:ph type="ctrTitle"/>
          </p:nvPr>
        </p:nvSpPr>
        <p:spPr>
          <a:xfrm>
            <a:off x="1842400" y="3018412"/>
            <a:ext cx="14411400" cy="2319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7200" b="1"/>
            </a:lvl1pPr>
            <a:lvl2pPr lvl="1" rtl="0">
              <a:spcBef>
                <a:spcPts val="0"/>
              </a:spcBef>
              <a:spcAft>
                <a:spcPts val="0"/>
              </a:spcAft>
              <a:buSzPts val="3600"/>
              <a:buNone/>
              <a:defRPr sz="7200" b="1"/>
            </a:lvl2pPr>
            <a:lvl3pPr lvl="2" rtl="0">
              <a:spcBef>
                <a:spcPts val="0"/>
              </a:spcBef>
              <a:spcAft>
                <a:spcPts val="0"/>
              </a:spcAft>
              <a:buSzPts val="3600"/>
              <a:buNone/>
              <a:defRPr sz="7200" b="1"/>
            </a:lvl3pPr>
            <a:lvl4pPr lvl="3" rtl="0">
              <a:spcBef>
                <a:spcPts val="0"/>
              </a:spcBef>
              <a:spcAft>
                <a:spcPts val="0"/>
              </a:spcAft>
              <a:buSzPts val="3600"/>
              <a:buNone/>
              <a:defRPr sz="7200" b="1"/>
            </a:lvl4pPr>
            <a:lvl5pPr lvl="4" rtl="0">
              <a:spcBef>
                <a:spcPts val="0"/>
              </a:spcBef>
              <a:spcAft>
                <a:spcPts val="0"/>
              </a:spcAft>
              <a:buSzPts val="3600"/>
              <a:buNone/>
              <a:defRPr sz="7200" b="1"/>
            </a:lvl5pPr>
            <a:lvl6pPr lvl="5" rtl="0">
              <a:spcBef>
                <a:spcPts val="0"/>
              </a:spcBef>
              <a:spcAft>
                <a:spcPts val="0"/>
              </a:spcAft>
              <a:buSzPts val="3600"/>
              <a:buNone/>
              <a:defRPr sz="7200" b="1"/>
            </a:lvl6pPr>
            <a:lvl7pPr lvl="6" rtl="0">
              <a:spcBef>
                <a:spcPts val="0"/>
              </a:spcBef>
              <a:spcAft>
                <a:spcPts val="0"/>
              </a:spcAft>
              <a:buSzPts val="3600"/>
              <a:buNone/>
              <a:defRPr sz="7200" b="1"/>
            </a:lvl7pPr>
            <a:lvl8pPr lvl="7" rtl="0">
              <a:spcBef>
                <a:spcPts val="0"/>
              </a:spcBef>
              <a:spcAft>
                <a:spcPts val="0"/>
              </a:spcAft>
              <a:buSzPts val="3600"/>
              <a:buNone/>
              <a:defRPr sz="7200" b="1"/>
            </a:lvl8pPr>
            <a:lvl9pPr lvl="8" rtl="0">
              <a:spcBef>
                <a:spcPts val="0"/>
              </a:spcBef>
              <a:spcAft>
                <a:spcPts val="0"/>
              </a:spcAft>
              <a:buSzPts val="3600"/>
              <a:buNone/>
              <a:defRPr sz="7200" b="1"/>
            </a:lvl9pPr>
          </a:lstStyle>
          <a:p>
            <a:endParaRPr/>
          </a:p>
        </p:txBody>
      </p:sp>
      <p:sp>
        <p:nvSpPr>
          <p:cNvPr id="25" name="Google Shape;25;p3"/>
          <p:cNvSpPr txBox="1">
            <a:spLocks noGrp="1"/>
          </p:cNvSpPr>
          <p:nvPr>
            <p:ph type="subTitle" idx="1"/>
          </p:nvPr>
        </p:nvSpPr>
        <p:spPr>
          <a:xfrm>
            <a:off x="9397128" y="6217638"/>
            <a:ext cx="7084800" cy="15696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1800"/>
              <a:buNone/>
              <a:defRPr sz="3600">
                <a:solidFill>
                  <a:srgbClr val="FFFFFF"/>
                </a:solidFill>
              </a:defRPr>
            </a:lvl1pPr>
            <a:lvl2pPr lvl="1" algn="r" rtl="0">
              <a:spcBef>
                <a:spcPts val="0"/>
              </a:spcBef>
              <a:spcAft>
                <a:spcPts val="0"/>
              </a:spcAft>
              <a:buClr>
                <a:srgbClr val="FFFFFF"/>
              </a:buClr>
              <a:buSzPts val="1800"/>
              <a:buNone/>
              <a:defRPr sz="3600">
                <a:solidFill>
                  <a:srgbClr val="FFFFFF"/>
                </a:solidFill>
              </a:defRPr>
            </a:lvl2pPr>
            <a:lvl3pPr lvl="2" algn="r" rtl="0">
              <a:spcBef>
                <a:spcPts val="0"/>
              </a:spcBef>
              <a:spcAft>
                <a:spcPts val="0"/>
              </a:spcAft>
              <a:buClr>
                <a:srgbClr val="FFFFFF"/>
              </a:buClr>
              <a:buSzPts val="1800"/>
              <a:buNone/>
              <a:defRPr sz="3600">
                <a:solidFill>
                  <a:srgbClr val="FFFFFF"/>
                </a:solidFill>
              </a:defRPr>
            </a:lvl3pPr>
            <a:lvl4pPr lvl="3" algn="r" rtl="0">
              <a:spcBef>
                <a:spcPts val="0"/>
              </a:spcBef>
              <a:spcAft>
                <a:spcPts val="0"/>
              </a:spcAft>
              <a:buClr>
                <a:srgbClr val="FFFFFF"/>
              </a:buClr>
              <a:buSzPts val="2400"/>
              <a:buNone/>
              <a:defRPr>
                <a:solidFill>
                  <a:srgbClr val="FFFFFF"/>
                </a:solidFill>
              </a:defRPr>
            </a:lvl4pPr>
            <a:lvl5pPr lvl="4" algn="r" rtl="0">
              <a:spcBef>
                <a:spcPts val="0"/>
              </a:spcBef>
              <a:spcAft>
                <a:spcPts val="0"/>
              </a:spcAft>
              <a:buClr>
                <a:srgbClr val="FFFFFF"/>
              </a:buClr>
              <a:buSzPts val="2400"/>
              <a:buNone/>
              <a:defRPr>
                <a:solidFill>
                  <a:srgbClr val="FFFFFF"/>
                </a:solidFill>
              </a:defRPr>
            </a:lvl5pPr>
            <a:lvl6pPr lvl="5" algn="r" rtl="0">
              <a:spcBef>
                <a:spcPts val="0"/>
              </a:spcBef>
              <a:spcAft>
                <a:spcPts val="0"/>
              </a:spcAft>
              <a:buClr>
                <a:srgbClr val="FFFFFF"/>
              </a:buClr>
              <a:buSzPts val="2400"/>
              <a:buNone/>
              <a:defRPr>
                <a:solidFill>
                  <a:srgbClr val="FFFFFF"/>
                </a:solidFill>
              </a:defRPr>
            </a:lvl6pPr>
            <a:lvl7pPr lvl="6" algn="r" rtl="0">
              <a:spcBef>
                <a:spcPts val="0"/>
              </a:spcBef>
              <a:spcAft>
                <a:spcPts val="0"/>
              </a:spcAft>
              <a:buClr>
                <a:srgbClr val="FFFFFF"/>
              </a:buClr>
              <a:buSzPts val="2400"/>
              <a:buNone/>
              <a:defRPr>
                <a:solidFill>
                  <a:srgbClr val="FFFFFF"/>
                </a:solidFill>
              </a:defRPr>
            </a:lvl7pPr>
            <a:lvl8pPr lvl="7" algn="r" rtl="0">
              <a:spcBef>
                <a:spcPts val="0"/>
              </a:spcBef>
              <a:spcAft>
                <a:spcPts val="0"/>
              </a:spcAft>
              <a:buClr>
                <a:srgbClr val="FFFFFF"/>
              </a:buClr>
              <a:buSzPts val="2400"/>
              <a:buNone/>
              <a:defRPr>
                <a:solidFill>
                  <a:srgbClr val="FFFFFF"/>
                </a:solidFill>
              </a:defRPr>
            </a:lvl8pPr>
            <a:lvl9pPr lvl="8" algn="r" rtl="0">
              <a:spcBef>
                <a:spcPts val="0"/>
              </a:spcBef>
              <a:spcAft>
                <a:spcPts val="0"/>
              </a:spcAft>
              <a:buClr>
                <a:srgbClr val="FFFFFF"/>
              </a:buClr>
              <a:buSzPts val="2400"/>
              <a:buNone/>
              <a:defRPr>
                <a:solidFill>
                  <a:srgbClr val="FFFFFF"/>
                </a:solidFill>
              </a:defRPr>
            </a:lvl9pPr>
          </a:lstStyle>
          <a:p>
            <a:endParaRPr/>
          </a:p>
        </p:txBody>
      </p:sp>
      <p:sp>
        <p:nvSpPr>
          <p:cNvPr id="26" name="Google Shape;26;p3"/>
          <p:cNvSpPr txBox="1">
            <a:spLocks noGrp="1"/>
          </p:cNvSpPr>
          <p:nvPr>
            <p:ph type="sldNum" idx="12"/>
          </p:nvPr>
        </p:nvSpPr>
        <p:spPr>
          <a:xfrm>
            <a:off x="17046314" y="9283134"/>
            <a:ext cx="922200" cy="5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288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808660" y="987664"/>
            <a:ext cx="16459200" cy="826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686450" y="2250000"/>
            <a:ext cx="16581600" cy="7278000"/>
          </a:xfrm>
          <a:prstGeom prst="rect">
            <a:avLst/>
          </a:prstGeom>
        </p:spPr>
        <p:txBody>
          <a:bodyPr spcFirstLastPara="1" wrap="square" lIns="91425" tIns="91425" rIns="91425" bIns="91425" anchor="t" anchorCtr="0">
            <a:noAutofit/>
          </a:bodyPr>
          <a:lstStyle>
            <a:lvl1pPr marL="914400" lvl="0" indent="-762000">
              <a:spcBef>
                <a:spcPts val="1200"/>
              </a:spcBef>
              <a:spcAft>
                <a:spcPts val="0"/>
              </a:spcAft>
              <a:buSzPts val="2400"/>
              <a:buChar char="▪"/>
              <a:defRPr/>
            </a:lvl1pPr>
            <a:lvl2pPr marL="1828800" lvl="1" indent="-762000">
              <a:spcBef>
                <a:spcPts val="0"/>
              </a:spcBef>
              <a:spcAft>
                <a:spcPts val="0"/>
              </a:spcAft>
              <a:buSzPts val="2400"/>
              <a:buChar char="▫"/>
              <a:defRPr/>
            </a:lvl2pPr>
            <a:lvl3pPr marL="2743200" lvl="2" indent="-762000">
              <a:spcBef>
                <a:spcPts val="0"/>
              </a:spcBef>
              <a:spcAft>
                <a:spcPts val="0"/>
              </a:spcAft>
              <a:buSzPts val="2400"/>
              <a:buChar char="■"/>
              <a:defRPr/>
            </a:lvl3pPr>
            <a:lvl4pPr marL="3657600" lvl="3" indent="-762000">
              <a:spcBef>
                <a:spcPts val="0"/>
              </a:spcBef>
              <a:spcAft>
                <a:spcPts val="0"/>
              </a:spcAft>
              <a:buSzPts val="2400"/>
              <a:buChar char="●"/>
              <a:defRPr/>
            </a:lvl4pPr>
            <a:lvl5pPr marL="4572000" lvl="4" indent="-762000">
              <a:spcBef>
                <a:spcPts val="0"/>
              </a:spcBef>
              <a:spcAft>
                <a:spcPts val="0"/>
              </a:spcAft>
              <a:buSzPts val="2400"/>
              <a:buChar char="○"/>
              <a:defRPr/>
            </a:lvl5pPr>
            <a:lvl6pPr marL="5486400" lvl="5" indent="-762000">
              <a:spcBef>
                <a:spcPts val="0"/>
              </a:spcBef>
              <a:spcAft>
                <a:spcPts val="0"/>
              </a:spcAft>
              <a:buSzPts val="2400"/>
              <a:buChar char="■"/>
              <a:defRPr/>
            </a:lvl6pPr>
            <a:lvl7pPr marL="6400800" lvl="6" indent="-762000">
              <a:spcBef>
                <a:spcPts val="0"/>
              </a:spcBef>
              <a:spcAft>
                <a:spcPts val="0"/>
              </a:spcAft>
              <a:buSzPts val="2400"/>
              <a:buChar char="●"/>
              <a:defRPr/>
            </a:lvl7pPr>
            <a:lvl8pPr marL="7315200" lvl="7" indent="-762000">
              <a:spcBef>
                <a:spcPts val="0"/>
              </a:spcBef>
              <a:spcAft>
                <a:spcPts val="0"/>
              </a:spcAft>
              <a:buSzPts val="2400"/>
              <a:buChar char="○"/>
              <a:defRPr/>
            </a:lvl8pPr>
            <a:lvl9pPr marL="8229600" lvl="8" indent="-762000">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17046314" y="9283134"/>
            <a:ext cx="922200" cy="5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5135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17046314" y="9283134"/>
            <a:ext cx="922200" cy="583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779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1219170" indent="0" algn="ctr">
              <a:buNone/>
              <a:defRPr>
                <a:solidFill>
                  <a:schemeClr val="tx1">
                    <a:tint val="75000"/>
                  </a:schemeClr>
                </a:solidFill>
              </a:defRPr>
            </a:lvl2pPr>
            <a:lvl3pPr marL="2438340" indent="0" algn="ctr">
              <a:buNone/>
              <a:defRPr>
                <a:solidFill>
                  <a:schemeClr val="tx1">
                    <a:tint val="75000"/>
                  </a:schemeClr>
                </a:solidFill>
              </a:defRPr>
            </a:lvl3pPr>
            <a:lvl4pPr marL="3657508" indent="0" algn="ctr">
              <a:buNone/>
              <a:defRPr>
                <a:solidFill>
                  <a:schemeClr val="tx1">
                    <a:tint val="75000"/>
                  </a:schemeClr>
                </a:solidFill>
              </a:defRPr>
            </a:lvl4pPr>
            <a:lvl5pPr marL="4876678" indent="0" algn="ctr">
              <a:buNone/>
              <a:defRPr>
                <a:solidFill>
                  <a:schemeClr val="tx1">
                    <a:tint val="75000"/>
                  </a:schemeClr>
                </a:solidFill>
              </a:defRPr>
            </a:lvl5pPr>
            <a:lvl6pPr marL="6095848" indent="0" algn="ctr">
              <a:buNone/>
              <a:defRPr>
                <a:solidFill>
                  <a:schemeClr val="tx1">
                    <a:tint val="75000"/>
                  </a:schemeClr>
                </a:solidFill>
              </a:defRPr>
            </a:lvl6pPr>
            <a:lvl7pPr marL="7315018" indent="0" algn="ctr">
              <a:buNone/>
              <a:defRPr>
                <a:solidFill>
                  <a:schemeClr val="tx1">
                    <a:tint val="75000"/>
                  </a:schemeClr>
                </a:solidFill>
              </a:defRPr>
            </a:lvl7pPr>
            <a:lvl8pPr marL="8534186" indent="0" algn="ctr">
              <a:buNone/>
              <a:defRPr>
                <a:solidFill>
                  <a:schemeClr val="tx1">
                    <a:tint val="75000"/>
                  </a:schemeClr>
                </a:solidFill>
              </a:defRPr>
            </a:lvl8pPr>
            <a:lvl9pPr marL="97533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021065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0036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10666"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5334">
                <a:solidFill>
                  <a:schemeClr val="tx1">
                    <a:tint val="75000"/>
                  </a:schemeClr>
                </a:solidFill>
              </a:defRPr>
            </a:lvl1pPr>
            <a:lvl2pPr marL="1219170" indent="0">
              <a:buNone/>
              <a:defRPr sz="4800">
                <a:solidFill>
                  <a:schemeClr val="tx1">
                    <a:tint val="75000"/>
                  </a:schemeClr>
                </a:solidFill>
              </a:defRPr>
            </a:lvl2pPr>
            <a:lvl3pPr marL="2438340" indent="0">
              <a:buNone/>
              <a:defRPr sz="4266">
                <a:solidFill>
                  <a:schemeClr val="tx1">
                    <a:tint val="75000"/>
                  </a:schemeClr>
                </a:solidFill>
              </a:defRPr>
            </a:lvl3pPr>
            <a:lvl4pPr marL="3657508" indent="0">
              <a:buNone/>
              <a:defRPr sz="3734">
                <a:solidFill>
                  <a:schemeClr val="tx1">
                    <a:tint val="75000"/>
                  </a:schemeClr>
                </a:solidFill>
              </a:defRPr>
            </a:lvl4pPr>
            <a:lvl5pPr marL="4876678" indent="0">
              <a:buNone/>
              <a:defRPr sz="3734">
                <a:solidFill>
                  <a:schemeClr val="tx1">
                    <a:tint val="75000"/>
                  </a:schemeClr>
                </a:solidFill>
              </a:defRPr>
            </a:lvl5pPr>
            <a:lvl6pPr marL="6095848" indent="0">
              <a:buNone/>
              <a:defRPr sz="3734">
                <a:solidFill>
                  <a:schemeClr val="tx1">
                    <a:tint val="75000"/>
                  </a:schemeClr>
                </a:solidFill>
              </a:defRPr>
            </a:lvl6pPr>
            <a:lvl7pPr marL="7315018" indent="0">
              <a:buNone/>
              <a:defRPr sz="3734">
                <a:solidFill>
                  <a:schemeClr val="tx1">
                    <a:tint val="75000"/>
                  </a:schemeClr>
                </a:solidFill>
              </a:defRPr>
            </a:lvl7pPr>
            <a:lvl8pPr marL="8534186" indent="0">
              <a:buNone/>
              <a:defRPr sz="3734">
                <a:solidFill>
                  <a:schemeClr val="tx1">
                    <a:tint val="75000"/>
                  </a:schemeClr>
                </a:solidFill>
              </a:defRPr>
            </a:lvl8pPr>
            <a:lvl9pPr marL="9753356" indent="0">
              <a:buNone/>
              <a:defRPr sz="37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78480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7466"/>
            </a:lvl1pPr>
            <a:lvl2pPr>
              <a:defRPr sz="6400"/>
            </a:lvl2pPr>
            <a:lvl3pPr>
              <a:defRPr sz="5334"/>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156327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0"/>
            <a:ext cx="8080376" cy="959644"/>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4" name="Content Placeholder 3"/>
          <p:cNvSpPr>
            <a:spLocks noGrp="1"/>
          </p:cNvSpPr>
          <p:nvPr>
            <p:ph sz="half" idx="2"/>
          </p:nvPr>
        </p:nvSpPr>
        <p:spPr>
          <a:xfrm>
            <a:off x="914402" y="3262312"/>
            <a:ext cx="8080376" cy="5926932"/>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5" y="2302670"/>
            <a:ext cx="8083550" cy="959644"/>
          </a:xfrm>
        </p:spPr>
        <p:txBody>
          <a:bodyPr anchor="b"/>
          <a:lstStyle>
            <a:lvl1pPr marL="0" indent="0">
              <a:buNone/>
              <a:defRPr sz="6400" b="1"/>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9290055" y="3262312"/>
            <a:ext cx="8083550" cy="5926932"/>
          </a:xfrm>
        </p:spPr>
        <p:txBody>
          <a:bodyPr/>
          <a:lstStyle>
            <a:lvl1pPr>
              <a:defRPr sz="6400"/>
            </a:lvl1pPr>
            <a:lvl2pPr>
              <a:defRPr sz="5334"/>
            </a:lvl2pPr>
            <a:lvl3pPr>
              <a:defRPr sz="4800"/>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67764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39857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222167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6"/>
          </a:xfrm>
        </p:spPr>
        <p:txBody>
          <a:bodyPr anchor="b"/>
          <a:lstStyle>
            <a:lvl1pPr algn="l">
              <a:defRPr sz="5334" b="1"/>
            </a:lvl1pPr>
          </a:lstStyle>
          <a:p>
            <a:r>
              <a:rPr lang="en-US"/>
              <a:t>Click to edit Master title style</a:t>
            </a:r>
          </a:p>
        </p:txBody>
      </p:sp>
      <p:sp>
        <p:nvSpPr>
          <p:cNvPr id="3" name="Content Placeholder 2"/>
          <p:cNvSpPr>
            <a:spLocks noGrp="1"/>
          </p:cNvSpPr>
          <p:nvPr>
            <p:ph idx="1"/>
          </p:nvPr>
        </p:nvSpPr>
        <p:spPr>
          <a:xfrm>
            <a:off x="7150101" y="409581"/>
            <a:ext cx="10223502" cy="8779670"/>
          </a:xfrm>
        </p:spPr>
        <p:txBody>
          <a:bodyPr/>
          <a:lstStyle>
            <a:lvl1pPr>
              <a:defRPr sz="8534"/>
            </a:lvl1pPr>
            <a:lvl2pPr>
              <a:defRPr sz="7466"/>
            </a:lvl2pPr>
            <a:lvl3pPr>
              <a:defRPr sz="6400"/>
            </a:lvl3pPr>
            <a:lvl4pPr>
              <a:defRPr sz="5334"/>
            </a:lvl4pPr>
            <a:lvl5pPr>
              <a:defRPr sz="5334"/>
            </a:lvl5pPr>
            <a:lvl6pPr>
              <a:defRPr sz="5334"/>
            </a:lvl6pPr>
            <a:lvl7pPr>
              <a:defRPr sz="5334"/>
            </a:lvl7pPr>
            <a:lvl8pPr>
              <a:defRPr sz="5334"/>
            </a:lvl8pPr>
            <a:lvl9pPr>
              <a:defRPr sz="5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7"/>
            <a:ext cx="6016626" cy="7036594"/>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60888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5334"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8534"/>
            </a:lvl1pPr>
            <a:lvl2pPr marL="1219170" indent="0">
              <a:buNone/>
              <a:defRPr sz="7466"/>
            </a:lvl2pPr>
            <a:lvl3pPr marL="2438340" indent="0">
              <a:buNone/>
              <a:defRPr sz="6400"/>
            </a:lvl3pPr>
            <a:lvl4pPr marL="3657508" indent="0">
              <a:buNone/>
              <a:defRPr sz="5334"/>
            </a:lvl4pPr>
            <a:lvl5pPr marL="4876678" indent="0">
              <a:buNone/>
              <a:defRPr sz="5334"/>
            </a:lvl5pPr>
            <a:lvl6pPr marL="6095848" indent="0">
              <a:buNone/>
              <a:defRPr sz="5334"/>
            </a:lvl6pPr>
            <a:lvl7pPr marL="7315018" indent="0">
              <a:buNone/>
              <a:defRPr sz="5334"/>
            </a:lvl7pPr>
            <a:lvl8pPr marL="8534186" indent="0">
              <a:buNone/>
              <a:defRPr sz="5334"/>
            </a:lvl8pPr>
            <a:lvl9pPr marL="9753356" indent="0">
              <a:buNone/>
              <a:defRPr sz="5334"/>
            </a:lvl9pPr>
          </a:lstStyle>
          <a:p>
            <a:endParaRPr lang="en-US"/>
          </a:p>
        </p:txBody>
      </p:sp>
      <p:sp>
        <p:nvSpPr>
          <p:cNvPr id="4" name="Text Placeholder 3"/>
          <p:cNvSpPr>
            <a:spLocks noGrp="1"/>
          </p:cNvSpPr>
          <p:nvPr>
            <p:ph type="body" sz="half" idx="2"/>
          </p:nvPr>
        </p:nvSpPr>
        <p:spPr>
          <a:xfrm>
            <a:off x="3584576" y="8051011"/>
            <a:ext cx="10972800" cy="1207294"/>
          </a:xfrm>
        </p:spPr>
        <p:txBody>
          <a:bodyPr/>
          <a:lstStyle>
            <a:lvl1pPr marL="0" indent="0">
              <a:buNone/>
              <a:defRPr sz="3734"/>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034188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906016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146008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6">
            <a:alphaModFix/>
          </a:blip>
          <a:stretch>
            <a:fillRect/>
          </a:stretch>
        </p:blipFill>
        <p:spPr>
          <a:xfrm>
            <a:off x="2233" y="0"/>
            <a:ext cx="18283534" cy="10287000"/>
          </a:xfrm>
          <a:prstGeom prst="rect">
            <a:avLst/>
          </a:prstGeom>
          <a:noFill/>
          <a:ln>
            <a:noFill/>
          </a:ln>
        </p:spPr>
      </p:pic>
      <p:sp>
        <p:nvSpPr>
          <p:cNvPr id="7" name="Google Shape;7;p1"/>
          <p:cNvSpPr/>
          <p:nvPr/>
        </p:nvSpPr>
        <p:spPr>
          <a:xfrm>
            <a:off x="183400" y="192600"/>
            <a:ext cx="17932200" cy="9890400"/>
          </a:xfrm>
          <a:prstGeom prst="rect">
            <a:avLst/>
          </a:prstGeom>
          <a:noFill/>
          <a:ln w="952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 name="Google Shape;8;p1"/>
          <p:cNvSpPr txBox="1">
            <a:spLocks noGrp="1"/>
          </p:cNvSpPr>
          <p:nvPr>
            <p:ph type="title"/>
          </p:nvPr>
        </p:nvSpPr>
        <p:spPr>
          <a:xfrm>
            <a:off x="808660" y="987664"/>
            <a:ext cx="16459200" cy="826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914400" y="2250000"/>
            <a:ext cx="16459200" cy="7278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17046314" y="9283134"/>
            <a:ext cx="922200" cy="583800"/>
          </a:xfrm>
          <a:prstGeom prst="rect">
            <a:avLst/>
          </a:prstGeom>
          <a:noFill/>
          <a:ln>
            <a:noFill/>
          </a:ln>
        </p:spPr>
        <p:txBody>
          <a:bodyPr spcFirstLastPara="1" wrap="square" lIns="91425" tIns="91425" rIns="91425" bIns="91425" anchor="t" anchorCtr="0">
            <a:noAutofit/>
          </a:bodyPr>
          <a:lstStyle>
            <a:lvl1pPr lvl="0" algn="r">
              <a:buNone/>
              <a:defRPr sz="2000">
                <a:solidFill>
                  <a:schemeClr val="lt1"/>
                </a:solidFill>
                <a:latin typeface="Cousine"/>
                <a:ea typeface="Cousine"/>
                <a:cs typeface="Cousine"/>
                <a:sym typeface="Cousine"/>
              </a:defRPr>
            </a:lvl1pPr>
            <a:lvl2pPr lvl="1" algn="r">
              <a:buNone/>
              <a:defRPr sz="2000">
                <a:solidFill>
                  <a:schemeClr val="lt1"/>
                </a:solidFill>
                <a:latin typeface="Cousine"/>
                <a:ea typeface="Cousine"/>
                <a:cs typeface="Cousine"/>
                <a:sym typeface="Cousine"/>
              </a:defRPr>
            </a:lvl2pPr>
            <a:lvl3pPr lvl="2" algn="r">
              <a:buNone/>
              <a:defRPr sz="2000">
                <a:solidFill>
                  <a:schemeClr val="lt1"/>
                </a:solidFill>
                <a:latin typeface="Cousine"/>
                <a:ea typeface="Cousine"/>
                <a:cs typeface="Cousine"/>
                <a:sym typeface="Cousine"/>
              </a:defRPr>
            </a:lvl3pPr>
            <a:lvl4pPr lvl="3" algn="r">
              <a:buNone/>
              <a:defRPr sz="2000">
                <a:solidFill>
                  <a:schemeClr val="lt1"/>
                </a:solidFill>
                <a:latin typeface="Cousine"/>
                <a:ea typeface="Cousine"/>
                <a:cs typeface="Cousine"/>
                <a:sym typeface="Cousine"/>
              </a:defRPr>
            </a:lvl4pPr>
            <a:lvl5pPr lvl="4" algn="r">
              <a:buNone/>
              <a:defRPr sz="2000">
                <a:solidFill>
                  <a:schemeClr val="lt1"/>
                </a:solidFill>
                <a:latin typeface="Cousine"/>
                <a:ea typeface="Cousine"/>
                <a:cs typeface="Cousine"/>
                <a:sym typeface="Cousine"/>
              </a:defRPr>
            </a:lvl5pPr>
            <a:lvl6pPr lvl="5" algn="r">
              <a:buNone/>
              <a:defRPr sz="2000">
                <a:solidFill>
                  <a:schemeClr val="lt1"/>
                </a:solidFill>
                <a:latin typeface="Cousine"/>
                <a:ea typeface="Cousine"/>
                <a:cs typeface="Cousine"/>
                <a:sym typeface="Cousine"/>
              </a:defRPr>
            </a:lvl6pPr>
            <a:lvl7pPr lvl="6" algn="r">
              <a:buNone/>
              <a:defRPr sz="2000">
                <a:solidFill>
                  <a:schemeClr val="lt1"/>
                </a:solidFill>
                <a:latin typeface="Cousine"/>
                <a:ea typeface="Cousine"/>
                <a:cs typeface="Cousine"/>
                <a:sym typeface="Cousine"/>
              </a:defRPr>
            </a:lvl7pPr>
            <a:lvl8pPr lvl="7" algn="r">
              <a:buNone/>
              <a:defRPr sz="2000">
                <a:solidFill>
                  <a:schemeClr val="lt1"/>
                </a:solidFill>
                <a:latin typeface="Cousine"/>
                <a:ea typeface="Cousine"/>
                <a:cs typeface="Cousine"/>
                <a:sym typeface="Cousine"/>
              </a:defRPr>
            </a:lvl8pPr>
            <a:lvl9pPr lvl="8" algn="r">
              <a:buNone/>
              <a:defRPr sz="2000">
                <a:solidFill>
                  <a:schemeClr val="lt1"/>
                </a:solidFill>
                <a:latin typeface="Cousine"/>
                <a:ea typeface="Cousine"/>
                <a:cs typeface="Cousine"/>
                <a:sym typeface="Cousi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69702"/>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3200">
                <a:solidFill>
                  <a:schemeClr val="tx1">
                    <a:tint val="75000"/>
                  </a:schemeClr>
                </a:solidFill>
              </a:defRPr>
            </a:lvl1pPr>
          </a:lstStyle>
          <a:p>
            <a:fld id="{8E1A2381-B563-4F09-922B-CF4B20ADD68C}" type="datetimeFigureOut">
              <a:rPr lang="en-US" smtClean="0"/>
              <a:t>4/9/2024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3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3200">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75359015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2438340" rtl="0" eaLnBrk="1" latinLnBrk="0" hangingPunct="1">
        <a:spcBef>
          <a:spcPct val="0"/>
        </a:spcBef>
        <a:buNone/>
        <a:defRPr sz="11734" kern="1200">
          <a:solidFill>
            <a:schemeClr val="tx1"/>
          </a:solidFill>
          <a:latin typeface="+mj-lt"/>
          <a:ea typeface="+mj-ea"/>
          <a:cs typeface="+mj-cs"/>
        </a:defRPr>
      </a:lvl1pPr>
    </p:titleStyle>
    <p:bodyStyle>
      <a:lvl1pPr marL="914378" indent="-914378" algn="l" defTabSz="2438340" rtl="0" eaLnBrk="1" latinLnBrk="0" hangingPunct="1">
        <a:spcBef>
          <a:spcPct val="20000"/>
        </a:spcBef>
        <a:buFont typeface="Arial" pitchFamily="34" charset="0"/>
        <a:buChar char="•"/>
        <a:defRPr sz="8534" kern="1200">
          <a:solidFill>
            <a:schemeClr val="tx1"/>
          </a:solidFill>
          <a:latin typeface="+mn-lt"/>
          <a:ea typeface="+mn-ea"/>
          <a:cs typeface="+mn-cs"/>
        </a:defRPr>
      </a:lvl1pPr>
      <a:lvl2pPr marL="1981150" indent="-761980" algn="l" defTabSz="2438340" rtl="0" eaLnBrk="1" latinLnBrk="0" hangingPunct="1">
        <a:spcBef>
          <a:spcPct val="20000"/>
        </a:spcBef>
        <a:buFont typeface="Arial" pitchFamily="34" charset="0"/>
        <a:buChar char="–"/>
        <a:defRPr sz="7466" kern="1200">
          <a:solidFill>
            <a:schemeClr val="tx1"/>
          </a:solidFill>
          <a:latin typeface="+mn-lt"/>
          <a:ea typeface="+mn-ea"/>
          <a:cs typeface="+mn-cs"/>
        </a:defRPr>
      </a:lvl2pPr>
      <a:lvl3pPr marL="3047924" indent="-609584" algn="l" defTabSz="2438340" rtl="0" eaLnBrk="1" latinLnBrk="0" hangingPunct="1">
        <a:spcBef>
          <a:spcPct val="20000"/>
        </a:spcBef>
        <a:buFont typeface="Arial" pitchFamily="34" charset="0"/>
        <a:buChar char="•"/>
        <a:defRPr sz="6400" kern="1200">
          <a:solidFill>
            <a:schemeClr val="tx1"/>
          </a:solidFill>
          <a:latin typeface="+mn-lt"/>
          <a:ea typeface="+mn-ea"/>
          <a:cs typeface="+mn-cs"/>
        </a:defRPr>
      </a:lvl3pPr>
      <a:lvl4pPr marL="4267094"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4pPr>
      <a:lvl5pPr marL="548626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5pPr>
      <a:lvl6pPr marL="670543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6pPr>
      <a:lvl7pPr marL="792460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7pPr>
      <a:lvl8pPr marL="9143772"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8pPr>
      <a:lvl9pPr marL="10362940" indent="-609584" algn="l" defTabSz="2438340" rtl="0" eaLnBrk="1" latinLnBrk="0" hangingPunct="1">
        <a:spcBef>
          <a:spcPct val="20000"/>
        </a:spcBef>
        <a:buFont typeface="Arial" pitchFamily="34" charset="0"/>
        <a:buChar char="•"/>
        <a:defRPr sz="5334" kern="1200">
          <a:solidFill>
            <a:schemeClr val="tx1"/>
          </a:solidFill>
          <a:latin typeface="+mn-lt"/>
          <a:ea typeface="+mn-ea"/>
          <a:cs typeface="+mn-cs"/>
        </a:defRPr>
      </a:lvl9pPr>
    </p:bodyStyle>
    <p:otherStyle>
      <a:defPPr>
        <a:defRPr lang="en-US"/>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7.mp3"/><Relationship Id="rId7" Type="http://schemas.openxmlformats.org/officeDocument/2006/relationships/image" Target="../media/image17.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png"/><Relationship Id="rId5" Type="http://schemas.openxmlformats.org/officeDocument/2006/relationships/slideLayout" Target="../slideLayouts/slideLayout7.xml"/><Relationship Id="rId4" Type="http://schemas.openxmlformats.org/officeDocument/2006/relationships/audio" Target="../media/media7.mp3"/><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slideLayout" Target="../slideLayouts/slideLayout17.xml"/><Relationship Id="rId7" Type="http://schemas.openxmlformats.org/officeDocument/2006/relationships/image" Target="../media/image70.gif"/><Relationship Id="rId12"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9.gif"/><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notesSlide" Target="../notesSlides/notesSlide11.xml"/><Relationship Id="rId9" Type="http://schemas.openxmlformats.org/officeDocument/2006/relationships/image" Target="../media/image72.gif"/></Relationships>
</file>

<file path=ppt/slides/_rels/slide46.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audio" Target="../media/audio2.wav"/><Relationship Id="rId7" Type="http://schemas.openxmlformats.org/officeDocument/2006/relationships/image" Target="../media/image71.gif"/><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gi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audio" Target="../media/audio2.wav"/><Relationship Id="rId7" Type="http://schemas.openxmlformats.org/officeDocument/2006/relationships/image" Target="../media/image71.gif"/><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gi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audio" Target="../media/audio2.wav"/><Relationship Id="rId7" Type="http://schemas.openxmlformats.org/officeDocument/2006/relationships/image" Target="../media/image71.gif"/><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0.gif"/><Relationship Id="rId11" Type="http://schemas.openxmlformats.org/officeDocument/2006/relationships/image" Target="../media/image75.png"/><Relationship Id="rId5" Type="http://schemas.openxmlformats.org/officeDocument/2006/relationships/image" Target="../media/image69.gi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8931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sp>
        <p:nvSpPr>
          <p:cNvPr id="4" name="TextBox 4"/>
          <p:cNvSpPr txBox="1"/>
          <p:nvPr/>
        </p:nvSpPr>
        <p:spPr>
          <a:xfrm>
            <a:off x="8210970" y="8069256"/>
            <a:ext cx="7664172" cy="427730"/>
          </a:xfrm>
          <a:prstGeom prst="rect">
            <a:avLst/>
          </a:prstGeom>
        </p:spPr>
        <p:txBody>
          <a:bodyPr lIns="0" tIns="0" rIns="0" bIns="0" rtlCol="0" anchor="t">
            <a:spAutoFit/>
          </a:bodyPr>
          <a:lstStyle/>
          <a:p>
            <a:pPr marL="0" lvl="0" indent="0" algn="l">
              <a:lnSpc>
                <a:spcPts val="3599"/>
              </a:lnSpc>
              <a:spcBef>
                <a:spcPct val="0"/>
              </a:spcBef>
            </a:pPr>
            <a:endParaRPr/>
          </a:p>
        </p:txBody>
      </p:sp>
      <p:pic>
        <p:nvPicPr>
          <p:cNvPr id="5" name="Picture 5"/>
          <p:cNvPicPr>
            <a:picLocks noChangeAspect="1"/>
          </p:cNvPicPr>
          <p:nvPr/>
        </p:nvPicPr>
        <p:blipFill>
          <a:blip r:embed="rId2"/>
          <a:srcRect/>
          <a:stretch>
            <a:fillRect/>
          </a:stretch>
        </p:blipFill>
        <p:spPr>
          <a:xfrm>
            <a:off x="0" y="1929227"/>
            <a:ext cx="5059186" cy="8176462"/>
          </a:xfrm>
          <a:prstGeom prst="rect">
            <a:avLst/>
          </a:prstGeom>
        </p:spPr>
      </p:pic>
      <p:grpSp>
        <p:nvGrpSpPr>
          <p:cNvPr id="6" name="Group 6"/>
          <p:cNvGrpSpPr/>
          <p:nvPr/>
        </p:nvGrpSpPr>
        <p:grpSpPr>
          <a:xfrm>
            <a:off x="17249485" y="3131410"/>
            <a:ext cx="176115" cy="4024179"/>
            <a:chOff x="0" y="0"/>
            <a:chExt cx="234820" cy="5365572"/>
          </a:xfrm>
        </p:grpSpPr>
        <p:grpSp>
          <p:nvGrpSpPr>
            <p:cNvPr id="7" name="Group 7"/>
            <p:cNvGrpSpPr/>
            <p:nvPr/>
          </p:nvGrpSpPr>
          <p:grpSpPr>
            <a:xfrm>
              <a:off x="0" y="0"/>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9" name="Group 9"/>
            <p:cNvGrpSpPr/>
            <p:nvPr/>
          </p:nvGrpSpPr>
          <p:grpSpPr>
            <a:xfrm>
              <a:off x="0" y="641344"/>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1282688"/>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3" name="Group 13"/>
            <p:cNvGrpSpPr/>
            <p:nvPr/>
          </p:nvGrpSpPr>
          <p:grpSpPr>
            <a:xfrm>
              <a:off x="0" y="1924032"/>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2565376"/>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3206720"/>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3848064"/>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0" y="4489409"/>
              <a:ext cx="234820" cy="23482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0" y="5130753"/>
              <a:ext cx="234820" cy="23482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97952" y="8986702"/>
            <a:ext cx="679181" cy="300074"/>
          </a:xfrm>
          <a:prstGeom prst="rect">
            <a:avLst/>
          </a:prstGeom>
        </p:spPr>
      </p:pic>
      <p:grpSp>
        <p:nvGrpSpPr>
          <p:cNvPr id="26" name="Group 26"/>
          <p:cNvGrpSpPr/>
          <p:nvPr/>
        </p:nvGrpSpPr>
        <p:grpSpPr>
          <a:xfrm>
            <a:off x="1028700" y="1028700"/>
            <a:ext cx="358140" cy="358140"/>
            <a:chOff x="0" y="0"/>
            <a:chExt cx="477520" cy="477520"/>
          </a:xfrm>
        </p:grpSpPr>
        <p:grpSp>
          <p:nvGrpSpPr>
            <p:cNvPr id="27" name="Group 27"/>
            <p:cNvGrpSpPr/>
            <p:nvPr/>
          </p:nvGrpSpPr>
          <p:grpSpPr>
            <a:xfrm>
              <a:off x="0" y="0"/>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9" name="Group 29"/>
            <p:cNvGrpSpPr/>
            <p:nvPr/>
          </p:nvGrpSpPr>
          <p:grpSpPr>
            <a:xfrm>
              <a:off x="0" y="199964"/>
              <a:ext cx="477520" cy="77593"/>
              <a:chOff x="0" y="0"/>
              <a:chExt cx="1913890" cy="310990"/>
            </a:xfrm>
          </p:grpSpPr>
          <p:sp>
            <p:nvSpPr>
              <p:cNvPr id="30" name="Freeform 3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1" name="Group 31"/>
            <p:cNvGrpSpPr/>
            <p:nvPr/>
          </p:nvGrpSpPr>
          <p:grpSpPr>
            <a:xfrm>
              <a:off x="0" y="399927"/>
              <a:ext cx="477520" cy="77593"/>
              <a:chOff x="0" y="0"/>
              <a:chExt cx="1913890" cy="310990"/>
            </a:xfrm>
          </p:grpSpPr>
          <p:sp>
            <p:nvSpPr>
              <p:cNvPr id="32" name="Freeform 3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34" name="Nhóm 6">
            <a:extLst>
              <a:ext uri="{FF2B5EF4-FFF2-40B4-BE49-F238E27FC236}">
                <a16:creationId xmlns:a16="http://schemas.microsoft.com/office/drawing/2014/main" id="{88320A1E-85C3-C8A9-9B94-738BB65075E4}"/>
              </a:ext>
            </a:extLst>
          </p:cNvPr>
          <p:cNvGrpSpPr/>
          <p:nvPr/>
        </p:nvGrpSpPr>
        <p:grpSpPr>
          <a:xfrm>
            <a:off x="1219199" y="1839821"/>
            <a:ext cx="17068800" cy="1119335"/>
            <a:chOff x="-1212401" y="3398609"/>
            <a:chExt cx="13721963" cy="1037454"/>
          </a:xfrm>
        </p:grpSpPr>
        <p:sp>
          <p:nvSpPr>
            <p:cNvPr id="35" name="Hộp Văn bản 4">
              <a:extLst>
                <a:ext uri="{FF2B5EF4-FFF2-40B4-BE49-F238E27FC236}">
                  <a16:creationId xmlns:a16="http://schemas.microsoft.com/office/drawing/2014/main" id="{4E13B146-9A84-769A-2E18-B73A2BAA7FB8}"/>
                </a:ext>
              </a:extLst>
            </p:cNvPr>
            <p:cNvSpPr txBox="1"/>
            <p:nvPr/>
          </p:nvSpPr>
          <p:spPr>
            <a:xfrm>
              <a:off x="-844848" y="3409118"/>
              <a:ext cx="12954000" cy="1026945"/>
            </a:xfrm>
            <a:prstGeom prst="rect">
              <a:avLst/>
            </a:prstGeom>
            <a:noFill/>
          </p:spPr>
          <p:txBody>
            <a:bodyPr wrap="square" rtlCol="0">
              <a:spAutoFit/>
            </a:bodyPr>
            <a:lstStyle/>
            <a:p>
              <a:pPr algn="ctr"/>
              <a:r>
                <a:rPr lang="en-US" sz="6600" dirty="0">
                  <a:ln w="76200">
                    <a:solidFill>
                      <a:schemeClr val="bg1"/>
                    </a:solidFill>
                  </a:ln>
                  <a:solidFill>
                    <a:schemeClr val="bg1"/>
                  </a:solidFill>
                  <a:latin typeface="Anton" pitchFamily="2" charset="-93"/>
                </a:rPr>
                <a:t>1. </a:t>
              </a:r>
              <a:r>
                <a:rPr lang="en-US" sz="6600" dirty="0" err="1">
                  <a:ln w="76200">
                    <a:solidFill>
                      <a:schemeClr val="bg1"/>
                    </a:solidFill>
                  </a:ln>
                  <a:solidFill>
                    <a:schemeClr val="bg1"/>
                  </a:solidFill>
                  <a:latin typeface="Anton" pitchFamily="2" charset="-93"/>
                </a:rPr>
                <a:t>Tham</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gia</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công</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việc</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trong</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gia</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đình</a:t>
              </a:r>
              <a:endParaRPr lang="en-GB" sz="6600" dirty="0">
                <a:ln w="76200">
                  <a:solidFill>
                    <a:schemeClr val="bg1"/>
                  </a:solidFill>
                </a:ln>
                <a:solidFill>
                  <a:schemeClr val="bg1"/>
                </a:solidFill>
                <a:latin typeface="Anton" pitchFamily="2" charset="-93"/>
              </a:endParaRPr>
            </a:p>
          </p:txBody>
        </p:sp>
        <p:sp>
          <p:nvSpPr>
            <p:cNvPr id="36" name="Hộp Văn bản 5">
              <a:extLst>
                <a:ext uri="{FF2B5EF4-FFF2-40B4-BE49-F238E27FC236}">
                  <a16:creationId xmlns:a16="http://schemas.microsoft.com/office/drawing/2014/main" id="{626DA89B-A7CB-91BF-E607-BE5AA8F3A453}"/>
                </a:ext>
              </a:extLst>
            </p:cNvPr>
            <p:cNvSpPr txBox="1"/>
            <p:nvPr/>
          </p:nvSpPr>
          <p:spPr>
            <a:xfrm>
              <a:off x="-1212401" y="3398609"/>
              <a:ext cx="13721963" cy="1026945"/>
            </a:xfrm>
            <a:prstGeom prst="rect">
              <a:avLst/>
            </a:prstGeom>
            <a:noFill/>
          </p:spPr>
          <p:txBody>
            <a:bodyPr wrap="square" rtlCol="0">
              <a:spAutoFit/>
            </a:bodyPr>
            <a:lstStyle/>
            <a:p>
              <a:pPr algn="ctr"/>
              <a:r>
                <a:rPr lang="en-US" sz="6600" dirty="0">
                  <a:solidFill>
                    <a:srgbClr val="FF0000"/>
                  </a:solidFill>
                  <a:latin typeface="Anton" pitchFamily="2" charset="-93"/>
                </a:rPr>
                <a:t>1. </a:t>
              </a:r>
              <a:r>
                <a:rPr lang="en-US" sz="6600" dirty="0" err="1">
                  <a:solidFill>
                    <a:srgbClr val="FF0000"/>
                  </a:solidFill>
                  <a:latin typeface="Anton" pitchFamily="2" charset="-93"/>
                </a:rPr>
                <a:t>Tham</a:t>
              </a:r>
              <a:r>
                <a:rPr lang="en-US" sz="6600" dirty="0">
                  <a:solidFill>
                    <a:srgbClr val="FF0000"/>
                  </a:solidFill>
                  <a:latin typeface="Anton" pitchFamily="2" charset="-93"/>
                </a:rPr>
                <a:t> </a:t>
              </a:r>
              <a:r>
                <a:rPr lang="en-US" sz="6600" dirty="0" err="1">
                  <a:solidFill>
                    <a:srgbClr val="FF0000"/>
                  </a:solidFill>
                  <a:latin typeface="Anton" pitchFamily="2" charset="-93"/>
                </a:rPr>
                <a:t>gia</a:t>
              </a:r>
              <a:r>
                <a:rPr lang="en-US" sz="6600" dirty="0">
                  <a:solidFill>
                    <a:srgbClr val="FF0000"/>
                  </a:solidFill>
                  <a:latin typeface="Anton" pitchFamily="2" charset="-93"/>
                </a:rPr>
                <a:t> </a:t>
              </a:r>
              <a:r>
                <a:rPr lang="en-US" sz="6600" dirty="0" err="1">
                  <a:solidFill>
                    <a:srgbClr val="FF0000"/>
                  </a:solidFill>
                  <a:latin typeface="Anton" pitchFamily="2" charset="-93"/>
                </a:rPr>
                <a:t>công</a:t>
              </a:r>
              <a:r>
                <a:rPr lang="en-US" sz="6600" dirty="0">
                  <a:solidFill>
                    <a:srgbClr val="FF0000"/>
                  </a:solidFill>
                  <a:latin typeface="Anton" pitchFamily="2" charset="-93"/>
                </a:rPr>
                <a:t> </a:t>
              </a:r>
              <a:r>
                <a:rPr lang="en-US" sz="6600" dirty="0" err="1">
                  <a:solidFill>
                    <a:srgbClr val="FF0000"/>
                  </a:solidFill>
                  <a:latin typeface="Anton" pitchFamily="2" charset="-93"/>
                </a:rPr>
                <a:t>việc</a:t>
              </a:r>
              <a:r>
                <a:rPr lang="en-US" sz="6600" dirty="0">
                  <a:solidFill>
                    <a:srgbClr val="FF0000"/>
                  </a:solidFill>
                  <a:latin typeface="Anton" pitchFamily="2" charset="-93"/>
                </a:rPr>
                <a:t> </a:t>
              </a:r>
              <a:r>
                <a:rPr lang="en-US" sz="6600" dirty="0" err="1">
                  <a:solidFill>
                    <a:srgbClr val="FF0000"/>
                  </a:solidFill>
                  <a:latin typeface="Anton" pitchFamily="2" charset="-93"/>
                </a:rPr>
                <a:t>trong</a:t>
              </a:r>
              <a:r>
                <a:rPr lang="en-US" sz="6600" dirty="0">
                  <a:solidFill>
                    <a:srgbClr val="FF0000"/>
                  </a:solidFill>
                  <a:latin typeface="Anton" pitchFamily="2" charset="-93"/>
                </a:rPr>
                <a:t> </a:t>
              </a:r>
              <a:r>
                <a:rPr lang="en-US" sz="6600" dirty="0" err="1">
                  <a:solidFill>
                    <a:srgbClr val="FF0000"/>
                  </a:solidFill>
                  <a:latin typeface="Anton" pitchFamily="2" charset="-93"/>
                </a:rPr>
                <a:t>gia</a:t>
              </a:r>
              <a:r>
                <a:rPr lang="en-US" sz="6600" dirty="0">
                  <a:solidFill>
                    <a:srgbClr val="FF0000"/>
                  </a:solidFill>
                  <a:latin typeface="Anton" pitchFamily="2" charset="-93"/>
                </a:rPr>
                <a:t> </a:t>
              </a:r>
              <a:r>
                <a:rPr lang="en-US" sz="6600" dirty="0" err="1">
                  <a:solidFill>
                    <a:srgbClr val="FF0000"/>
                  </a:solidFill>
                  <a:latin typeface="Anton" pitchFamily="2" charset="-93"/>
                </a:rPr>
                <a:t>đình</a:t>
              </a:r>
              <a:endParaRPr lang="en-GB" sz="6600" dirty="0">
                <a:solidFill>
                  <a:srgbClr val="FF0000"/>
                </a:solidFill>
                <a:latin typeface="Anton"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25" fill="hold">
                                          <p:stCondLst>
                                            <p:cond delay="0"/>
                                          </p:stCondLst>
                                        </p:cTn>
                                        <p:tgtEl>
                                          <p:spTgt spid="5"/>
                                        </p:tgtEl>
                                        <p:attrNameLst>
                                          <p:attrName>r</p:attrName>
                                        </p:attrNameLst>
                                      </p:cBhvr>
                                    </p:animRot>
                                    <p:animRot by="-240000">
                                      <p:cBhvr>
                                        <p:cTn id="7" dur="450" fill="hold">
                                          <p:stCondLst>
                                            <p:cond delay="450"/>
                                          </p:stCondLst>
                                        </p:cTn>
                                        <p:tgtEl>
                                          <p:spTgt spid="5"/>
                                        </p:tgtEl>
                                        <p:attrNameLst>
                                          <p:attrName>r</p:attrName>
                                        </p:attrNameLst>
                                      </p:cBhvr>
                                    </p:animRot>
                                    <p:animRot by="240000">
                                      <p:cBhvr>
                                        <p:cTn id="8" dur="450" fill="hold">
                                          <p:stCondLst>
                                            <p:cond delay="900"/>
                                          </p:stCondLst>
                                        </p:cTn>
                                        <p:tgtEl>
                                          <p:spTgt spid="5"/>
                                        </p:tgtEl>
                                        <p:attrNameLst>
                                          <p:attrName>r</p:attrName>
                                        </p:attrNameLst>
                                      </p:cBhvr>
                                    </p:animRot>
                                    <p:animRot by="-240000">
                                      <p:cBhvr>
                                        <p:cTn id="9" dur="450" fill="hold">
                                          <p:stCondLst>
                                            <p:cond delay="1350"/>
                                          </p:stCondLst>
                                        </p:cTn>
                                        <p:tgtEl>
                                          <p:spTgt spid="5"/>
                                        </p:tgtEl>
                                        <p:attrNameLst>
                                          <p:attrName>r</p:attrName>
                                        </p:attrNameLst>
                                      </p:cBhvr>
                                    </p:animRot>
                                    <p:animRot by="120000">
                                      <p:cBhvr>
                                        <p:cTn id="10" dur="450" fill="hold">
                                          <p:stCondLst>
                                            <p:cond delay="1800"/>
                                          </p:stCondLst>
                                        </p:cTn>
                                        <p:tgtEl>
                                          <p:spTgt spid="5"/>
                                        </p:tgtEl>
                                        <p:attrNameLst>
                                          <p:attrName>r</p:attrName>
                                        </p:attrNameLst>
                                      </p:cBhvr>
                                    </p:animRot>
                                  </p:childTnLst>
                                </p:cTn>
                              </p:par>
                              <p:par>
                                <p:cTn id="11" presetID="10" presetClass="entr" presetSubtype="0" fill="hold" nodeType="withEffect">
                                  <p:stCondLst>
                                    <p:cond delay="40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xit" presetSubtype="0" fill="hold" nodeType="withEffect">
                                  <p:stCondLst>
                                    <p:cond delay="650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pic>
        <p:nvPicPr>
          <p:cNvPr id="34" name="CHANHLEO">
            <a:hlinkClick r:id="" action="ppaction://media"/>
            <a:extLst>
              <a:ext uri="{FF2B5EF4-FFF2-40B4-BE49-F238E27FC236}">
                <a16:creationId xmlns:a16="http://schemas.microsoft.com/office/drawing/2014/main" id="{45B8E5F7-C2D8-CC20-FDDB-6BB254F43F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48" y="0"/>
            <a:ext cx="18272051" cy="10278029"/>
          </a:xfrm>
          <a:prstGeom prst="rect">
            <a:avLst/>
          </a:prstGeom>
        </p:spPr>
      </p:pic>
    </p:spTree>
    <p:extLst>
      <p:ext uri="{BB962C8B-B14F-4D97-AF65-F5344CB8AC3E}">
        <p14:creationId xmlns:p14="http://schemas.microsoft.com/office/powerpoint/2010/main" val="1222254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7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sp>
        <p:nvSpPr>
          <p:cNvPr id="33" name="Cloud Callout 32"/>
          <p:cNvSpPr/>
          <p:nvPr/>
        </p:nvSpPr>
        <p:spPr>
          <a:xfrm flipH="1">
            <a:off x="7815691" y="419483"/>
            <a:ext cx="7805308" cy="425310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p:cNvPicPr>
            <a:picLocks noChangeAspect="1"/>
          </p:cNvPicPr>
          <p:nvPr/>
        </p:nvPicPr>
        <p:blipFill>
          <a:blip r:embed="rId2"/>
          <a:srcRect/>
          <a:stretch>
            <a:fillRect/>
          </a:stretch>
        </p:blipFill>
        <p:spPr>
          <a:xfrm>
            <a:off x="584035" y="3251647"/>
            <a:ext cx="3498475" cy="6776707"/>
          </a:xfrm>
          <a:prstGeom prst="rect">
            <a:avLst/>
          </a:prstGeom>
        </p:spPr>
      </p:pic>
      <p:pic>
        <p:nvPicPr>
          <p:cNvPr id="3" name="Picture 3"/>
          <p:cNvPicPr>
            <a:picLocks noChangeAspect="1"/>
          </p:cNvPicPr>
          <p:nvPr/>
        </p:nvPicPr>
        <p:blipFill>
          <a:blip r:embed="rId3"/>
          <a:srcRect/>
          <a:stretch>
            <a:fillRect/>
          </a:stretch>
        </p:blipFill>
        <p:spPr>
          <a:xfrm>
            <a:off x="14468580" y="4575532"/>
            <a:ext cx="2728740" cy="4983999"/>
          </a:xfrm>
          <a:prstGeom prst="rect">
            <a:avLst/>
          </a:prstGeom>
        </p:spPr>
      </p:pic>
      <p:grpSp>
        <p:nvGrpSpPr>
          <p:cNvPr id="11" name="Group 11"/>
          <p:cNvGrpSpPr/>
          <p:nvPr/>
        </p:nvGrpSpPr>
        <p:grpSpPr>
          <a:xfrm>
            <a:off x="17259300" y="3131410"/>
            <a:ext cx="176115" cy="4024179"/>
            <a:chOff x="0" y="0"/>
            <a:chExt cx="234820" cy="5365572"/>
          </a:xfrm>
        </p:grpSpPr>
        <p:grpSp>
          <p:nvGrpSpPr>
            <p:cNvPr id="12" name="Group 12"/>
            <p:cNvGrpSpPr/>
            <p:nvPr/>
          </p:nvGrpSpPr>
          <p:grpSpPr>
            <a:xfrm>
              <a:off x="0" y="0"/>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641344"/>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1924032"/>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2565376"/>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3206720"/>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3848064"/>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4489409"/>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5130753"/>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17007767" y="9017092"/>
            <a:ext cx="679181" cy="300074"/>
          </a:xfrm>
          <a:prstGeom prst="rect">
            <a:avLst/>
          </a:prstGeom>
        </p:spPr>
      </p:pic>
      <p:sp>
        <p:nvSpPr>
          <p:cNvPr id="32" name="TextBox 32"/>
          <p:cNvSpPr txBox="1"/>
          <p:nvPr/>
        </p:nvSpPr>
        <p:spPr>
          <a:xfrm>
            <a:off x="8937045" y="1158335"/>
            <a:ext cx="5562600" cy="2267993"/>
          </a:xfrm>
          <a:prstGeom prst="rect">
            <a:avLst/>
          </a:prstGeom>
        </p:spPr>
        <p:txBody>
          <a:bodyPr wrap="square" lIns="0" tIns="0" rIns="0" bIns="0" rtlCol="0" anchor="t">
            <a:spAutoFit/>
          </a:bodyPr>
          <a:lstStyle/>
          <a:p>
            <a:pPr algn="ctr">
              <a:lnSpc>
                <a:spcPts val="6126"/>
              </a:lnSpc>
              <a:spcBef>
                <a:spcPct val="0"/>
              </a:spcBef>
            </a:pPr>
            <a:r>
              <a:rPr lang="en-US" sz="4000" dirty="0" err="1">
                <a:latin typeface="Arial" pitchFamily="34" charset="0"/>
                <a:cs typeface="Arial" pitchFamily="34" charset="0"/>
              </a:rPr>
              <a:t>Liệt</a:t>
            </a:r>
            <a:r>
              <a:rPr lang="en-US" sz="4000" dirty="0">
                <a:latin typeface="Arial" pitchFamily="34" charset="0"/>
                <a:cs typeface="Arial" pitchFamily="34" charset="0"/>
              </a:rPr>
              <a:t> </a:t>
            </a:r>
            <a:r>
              <a:rPr lang="en-US" sz="4000" dirty="0" err="1">
                <a:latin typeface="Arial" pitchFamily="34" charset="0"/>
                <a:cs typeface="Arial" pitchFamily="34" charset="0"/>
              </a:rPr>
              <a:t>kê</a:t>
            </a:r>
            <a:r>
              <a:rPr lang="en-US" sz="4000" dirty="0">
                <a:latin typeface="Arial" pitchFamily="34" charset="0"/>
                <a:cs typeface="Arial" pitchFamily="34" charset="0"/>
              </a:rPr>
              <a:t> </a:t>
            </a:r>
            <a:r>
              <a:rPr lang="en-US" sz="4000" dirty="0" err="1">
                <a:latin typeface="Arial" pitchFamily="34" charset="0"/>
                <a:cs typeface="Arial" pitchFamily="34" charset="0"/>
              </a:rPr>
              <a:t>những</a:t>
            </a:r>
            <a:r>
              <a:rPr lang="en-US" sz="4000" dirty="0">
                <a:latin typeface="Arial" pitchFamily="34" charset="0"/>
                <a:cs typeface="Arial" pitchFamily="34" charset="0"/>
              </a:rPr>
              <a:t> </a:t>
            </a:r>
            <a:r>
              <a:rPr lang="en-US" sz="4000" dirty="0" err="1">
                <a:latin typeface="Arial" pitchFamily="34" charset="0"/>
                <a:cs typeface="Arial" pitchFamily="34" charset="0"/>
              </a:rPr>
              <a:t>công</a:t>
            </a:r>
            <a:r>
              <a:rPr lang="en-US" sz="4000" dirty="0">
                <a:latin typeface="Arial" pitchFamily="34" charset="0"/>
                <a:cs typeface="Arial" pitchFamily="34" charset="0"/>
              </a:rPr>
              <a:t> </a:t>
            </a:r>
            <a:r>
              <a:rPr lang="en-US" sz="4000" dirty="0" err="1">
                <a:latin typeface="Arial" pitchFamily="34" charset="0"/>
                <a:cs typeface="Arial" pitchFamily="34" charset="0"/>
              </a:rPr>
              <a:t>việc</a:t>
            </a:r>
            <a:r>
              <a:rPr lang="en-US" sz="4000" dirty="0">
                <a:latin typeface="Arial" pitchFamily="34" charset="0"/>
                <a:cs typeface="Arial" pitchFamily="34" charset="0"/>
              </a:rPr>
              <a:t> </a:t>
            </a:r>
            <a:r>
              <a:rPr lang="en-US" sz="4000" dirty="0" err="1">
                <a:latin typeface="Arial" pitchFamily="34" charset="0"/>
                <a:cs typeface="Arial" pitchFamily="34" charset="0"/>
              </a:rPr>
              <a:t>bạn</a:t>
            </a:r>
            <a:r>
              <a:rPr lang="en-US" sz="4000" dirty="0">
                <a:latin typeface="Arial" pitchFamily="34" charset="0"/>
                <a:cs typeface="Arial" pitchFamily="34" charset="0"/>
              </a:rPr>
              <a:t> </a:t>
            </a:r>
            <a:r>
              <a:rPr lang="en-US" sz="4000" dirty="0" err="1">
                <a:latin typeface="Arial" pitchFamily="34" charset="0"/>
                <a:cs typeface="Arial" pitchFamily="34" charset="0"/>
              </a:rPr>
              <a:t>Chanh</a:t>
            </a:r>
            <a:r>
              <a:rPr lang="en-US" sz="4000" dirty="0">
                <a:latin typeface="Arial" pitchFamily="34" charset="0"/>
                <a:cs typeface="Arial" pitchFamily="34" charset="0"/>
              </a:rPr>
              <a:t> Leo </a:t>
            </a:r>
            <a:r>
              <a:rPr lang="en-US" sz="4000" dirty="0" err="1">
                <a:latin typeface="Arial" pitchFamily="34" charset="0"/>
                <a:cs typeface="Arial" pitchFamily="34" charset="0"/>
              </a:rPr>
              <a:t>giúp</a:t>
            </a:r>
            <a:r>
              <a:rPr lang="en-US" sz="4000" dirty="0">
                <a:latin typeface="Arial" pitchFamily="34" charset="0"/>
                <a:cs typeface="Arial" pitchFamily="34" charset="0"/>
              </a:rPr>
              <a:t> </a:t>
            </a:r>
            <a:r>
              <a:rPr lang="en-US" sz="4000" dirty="0" err="1">
                <a:latin typeface="Arial" pitchFamily="34" charset="0"/>
                <a:cs typeface="Arial" pitchFamily="34" charset="0"/>
              </a:rPr>
              <a:t>đỡ</a:t>
            </a:r>
            <a:r>
              <a:rPr lang="en-US" sz="4000" dirty="0">
                <a:latin typeface="Arial" pitchFamily="34" charset="0"/>
                <a:cs typeface="Arial" pitchFamily="34" charset="0"/>
              </a:rPr>
              <a:t> </a:t>
            </a:r>
            <a:r>
              <a:rPr lang="en-US" sz="4000" dirty="0" err="1">
                <a:latin typeface="Arial" pitchFamily="34" charset="0"/>
                <a:cs typeface="Arial" pitchFamily="34" charset="0"/>
              </a:rPr>
              <a:t>bố</a:t>
            </a:r>
            <a:r>
              <a:rPr lang="en-US" sz="4000" dirty="0">
                <a:latin typeface="Arial" pitchFamily="34" charset="0"/>
                <a:cs typeface="Arial" pitchFamily="34" charset="0"/>
              </a:rPr>
              <a:t> </a:t>
            </a:r>
            <a:r>
              <a:rPr lang="en-US" sz="4000" dirty="0" err="1">
                <a:latin typeface="Arial" pitchFamily="34" charset="0"/>
                <a:cs typeface="Arial" pitchFamily="34" charset="0"/>
              </a:rPr>
              <a:t>mẹ</a:t>
            </a:r>
            <a:r>
              <a:rPr lang="en-US" sz="4000" dirty="0">
                <a:latin typeface="Arial" pitchFamily="34" charset="0"/>
                <a:cs typeface="Arial" pitchFamily="34" charset="0"/>
              </a:rPr>
              <a:t>.</a:t>
            </a:r>
            <a:endParaRPr lang="en-US" sz="4000" b="1" dirty="0">
              <a:solidFill>
                <a:srgbClr val="FF0000"/>
              </a:solidFill>
              <a:latin typeface="Arial" pitchFamily="34" charset="0"/>
              <a:cs typeface="Arial" pitchFamily="34" charset="0"/>
            </a:endParaRPr>
          </a:p>
        </p:txBody>
      </p:sp>
      <p:sp>
        <p:nvSpPr>
          <p:cNvPr id="35" name="TextBox 34"/>
          <p:cNvSpPr txBox="1"/>
          <p:nvPr/>
        </p:nvSpPr>
        <p:spPr>
          <a:xfrm>
            <a:off x="584035" y="438954"/>
            <a:ext cx="3203121" cy="707886"/>
          </a:xfrm>
          <a:prstGeom prst="rect">
            <a:avLst/>
          </a:prstGeom>
          <a:noFill/>
        </p:spPr>
        <p:txBody>
          <a:bodyPr wrap="none" rtlCol="0">
            <a:spAutoFit/>
          </a:bodyPr>
          <a:lstStyle/>
          <a:p>
            <a:r>
              <a:rPr lang="en-US" sz="4000" b="1" u="sng" dirty="0">
                <a:solidFill>
                  <a:schemeClr val="bg1"/>
                </a:solidFill>
                <a:latin typeface="Arial" pitchFamily="34" charset="0"/>
                <a:cs typeface="Arial" pitchFamily="34" charset="0"/>
              </a:rPr>
              <a:t>THẢO LUẬN</a:t>
            </a:r>
            <a:endParaRPr lang="vi-VN" sz="4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501390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pic>
        <p:nvPicPr>
          <p:cNvPr id="5" name="Picture 4" descr="A picture containing text, toy&#10;&#10;Description automatically generated">
            <a:extLst>
              <a:ext uri="{FF2B5EF4-FFF2-40B4-BE49-F238E27FC236}">
                <a16:creationId xmlns:a16="http://schemas.microsoft.com/office/drawing/2014/main" id="{57DDE280-0420-F135-4FFB-822C18082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80689"/>
            <a:ext cx="2743200" cy="3481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toy, vector graphics&#10;&#10;Description automatically generated">
            <a:extLst>
              <a:ext uri="{FF2B5EF4-FFF2-40B4-BE49-F238E27FC236}">
                <a16:creationId xmlns:a16="http://schemas.microsoft.com/office/drawing/2014/main" id="{9F2CFDBA-79F1-DADA-874C-CDFBC967E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460" y="380999"/>
            <a:ext cx="3761184" cy="34810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A picture containing text, toy, vector graphics&#10;&#10;Description automatically generated">
            <a:extLst>
              <a:ext uri="{FF2B5EF4-FFF2-40B4-BE49-F238E27FC236}">
                <a16:creationId xmlns:a16="http://schemas.microsoft.com/office/drawing/2014/main" id="{B71AA076-4701-897C-9D88-E0D5AD6DD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655" y="495300"/>
            <a:ext cx="4237925" cy="32524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1" name="Picture 30" descr="A picture containing text, vector graphics&#10;&#10;Description automatically generated">
            <a:extLst>
              <a:ext uri="{FF2B5EF4-FFF2-40B4-BE49-F238E27FC236}">
                <a16:creationId xmlns:a16="http://schemas.microsoft.com/office/drawing/2014/main" id="{1F8077A3-440B-A0CF-59AB-689005750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9503" y="594990"/>
            <a:ext cx="4311297" cy="3252494"/>
          </a:xfrm>
          <a:prstGeom prst="rect">
            <a:avLst/>
          </a:prstGeom>
          <a:ln>
            <a:noFill/>
          </a:ln>
          <a:effectLst>
            <a:softEdge rad="112500"/>
          </a:effectLst>
        </p:spPr>
      </p:pic>
      <p:pic>
        <p:nvPicPr>
          <p:cNvPr id="36" name="Picture 35" descr="Shape&#10;&#10;Description automatically generated">
            <a:extLst>
              <a:ext uri="{FF2B5EF4-FFF2-40B4-BE49-F238E27FC236}">
                <a16:creationId xmlns:a16="http://schemas.microsoft.com/office/drawing/2014/main" id="{74924582-1302-FD17-9025-B7013968B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5012526"/>
            <a:ext cx="3345422" cy="4146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8" name="Picture 37" descr="Shape&#10;&#10;Description automatically generated">
            <a:extLst>
              <a:ext uri="{FF2B5EF4-FFF2-40B4-BE49-F238E27FC236}">
                <a16:creationId xmlns:a16="http://schemas.microsoft.com/office/drawing/2014/main" id="{F96FBE5F-1FB7-DA2B-B504-5DC6330F2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7373" y="5111786"/>
            <a:ext cx="3934455" cy="4146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descr="Shape&#10;&#10;Description automatically generated">
            <a:extLst>
              <a:ext uri="{FF2B5EF4-FFF2-40B4-BE49-F238E27FC236}">
                <a16:creationId xmlns:a16="http://schemas.microsoft.com/office/drawing/2014/main" id="{2E6605B7-B728-A141-B9CD-DEB03D5FD1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2747" y="5093178"/>
            <a:ext cx="3362794" cy="41465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4" name="Picture 43" descr="A picture containing toy, vector graphics&#10;&#10;Description automatically generated">
            <a:extLst>
              <a:ext uri="{FF2B5EF4-FFF2-40B4-BE49-F238E27FC236}">
                <a16:creationId xmlns:a16="http://schemas.microsoft.com/office/drawing/2014/main" id="{37712F41-7410-0E30-B1FE-99D5129D63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36461" y="5155019"/>
            <a:ext cx="4311297" cy="4121002"/>
          </a:xfrm>
          <a:prstGeom prst="rect">
            <a:avLst/>
          </a:prstGeom>
          <a:ln>
            <a:noFill/>
          </a:ln>
          <a:effectLst>
            <a:softEdge rad="112500"/>
          </a:effectLst>
        </p:spPr>
      </p:pic>
    </p:spTree>
    <p:extLst>
      <p:ext uri="{BB962C8B-B14F-4D97-AF65-F5344CB8AC3E}">
        <p14:creationId xmlns:p14="http://schemas.microsoft.com/office/powerpoint/2010/main" val="2295109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sp>
        <p:nvSpPr>
          <p:cNvPr id="34" name="Cloud Callout 33"/>
          <p:cNvSpPr/>
          <p:nvPr/>
        </p:nvSpPr>
        <p:spPr>
          <a:xfrm>
            <a:off x="5014519" y="2210781"/>
            <a:ext cx="7881989" cy="519500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p:cNvPicPr>
            <a:picLocks noChangeAspect="1"/>
          </p:cNvPicPr>
          <p:nvPr/>
        </p:nvPicPr>
        <p:blipFill>
          <a:blip r:embed="rId2"/>
          <a:srcRect/>
          <a:stretch>
            <a:fillRect/>
          </a:stretch>
        </p:blipFill>
        <p:spPr>
          <a:xfrm>
            <a:off x="584035" y="3251647"/>
            <a:ext cx="3498475" cy="6776707"/>
          </a:xfrm>
          <a:prstGeom prst="rect">
            <a:avLst/>
          </a:prstGeom>
        </p:spPr>
      </p:pic>
      <p:pic>
        <p:nvPicPr>
          <p:cNvPr id="3" name="Picture 3"/>
          <p:cNvPicPr>
            <a:picLocks noChangeAspect="1"/>
          </p:cNvPicPr>
          <p:nvPr/>
        </p:nvPicPr>
        <p:blipFill>
          <a:blip r:embed="rId3"/>
          <a:srcRect/>
          <a:stretch>
            <a:fillRect/>
          </a:stretch>
        </p:blipFill>
        <p:spPr>
          <a:xfrm>
            <a:off x="14468580" y="4575532"/>
            <a:ext cx="2728740" cy="4983999"/>
          </a:xfrm>
          <a:prstGeom prst="rect">
            <a:avLst/>
          </a:prstGeom>
        </p:spPr>
      </p:pic>
      <p:grpSp>
        <p:nvGrpSpPr>
          <p:cNvPr id="11" name="Group 11"/>
          <p:cNvGrpSpPr/>
          <p:nvPr/>
        </p:nvGrpSpPr>
        <p:grpSpPr>
          <a:xfrm>
            <a:off x="17259300" y="3131410"/>
            <a:ext cx="176115" cy="4024179"/>
            <a:chOff x="0" y="0"/>
            <a:chExt cx="234820" cy="5365572"/>
          </a:xfrm>
        </p:grpSpPr>
        <p:grpSp>
          <p:nvGrpSpPr>
            <p:cNvPr id="12" name="Group 12"/>
            <p:cNvGrpSpPr/>
            <p:nvPr/>
          </p:nvGrpSpPr>
          <p:grpSpPr>
            <a:xfrm>
              <a:off x="0" y="0"/>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641344"/>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1924032"/>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2565376"/>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3206720"/>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3848064"/>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4489409"/>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5130753"/>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flipH="1">
            <a:off x="17007767" y="9017092"/>
            <a:ext cx="679181" cy="300074"/>
          </a:xfrm>
          <a:prstGeom prst="rect">
            <a:avLst/>
          </a:prstGeom>
        </p:spPr>
      </p:pic>
      <p:sp>
        <p:nvSpPr>
          <p:cNvPr id="31" name="TextBox 31"/>
          <p:cNvSpPr txBox="1"/>
          <p:nvPr/>
        </p:nvSpPr>
        <p:spPr>
          <a:xfrm>
            <a:off x="6164922" y="3387538"/>
            <a:ext cx="5958155" cy="2373791"/>
          </a:xfrm>
          <a:prstGeom prst="rect">
            <a:avLst/>
          </a:prstGeom>
        </p:spPr>
        <p:txBody>
          <a:bodyPr wrap="square" lIns="0" tIns="0" rIns="0" bIns="0" rtlCol="0" anchor="t">
            <a:spAutoFit/>
          </a:bodyPr>
          <a:lstStyle/>
          <a:p>
            <a:pPr lvl="0" algn="ctr">
              <a:lnSpc>
                <a:spcPts val="6440"/>
              </a:lnSpc>
            </a:pPr>
            <a:r>
              <a:rPr lang="en-US" sz="4000" dirty="0" err="1">
                <a:latin typeface="Arial" pitchFamily="34" charset="0"/>
                <a:cs typeface="Arial" pitchFamily="34" charset="0"/>
              </a:rPr>
              <a:t>Xác</a:t>
            </a:r>
            <a:r>
              <a:rPr lang="en-US" sz="4000" dirty="0">
                <a:latin typeface="Arial" pitchFamily="34" charset="0"/>
                <a:cs typeface="Arial" pitchFamily="34" charset="0"/>
              </a:rPr>
              <a:t> </a:t>
            </a:r>
            <a:r>
              <a:rPr lang="en-US" sz="4000" dirty="0" err="1">
                <a:latin typeface="Arial" pitchFamily="34" charset="0"/>
                <a:cs typeface="Arial" pitchFamily="34" charset="0"/>
              </a:rPr>
              <a:t>định</a:t>
            </a:r>
            <a:r>
              <a:rPr lang="en-US" sz="4000" dirty="0">
                <a:latin typeface="Arial" pitchFamily="34" charset="0"/>
                <a:cs typeface="Arial" pitchFamily="34" charset="0"/>
              </a:rPr>
              <a:t> </a:t>
            </a:r>
            <a:r>
              <a:rPr lang="en-US" sz="4000" dirty="0" err="1">
                <a:latin typeface="Arial" pitchFamily="34" charset="0"/>
                <a:cs typeface="Arial" pitchFamily="34" charset="0"/>
              </a:rPr>
              <a:t>các</a:t>
            </a:r>
            <a:r>
              <a:rPr lang="en-US" sz="4000" dirty="0">
                <a:latin typeface="Arial" pitchFamily="34" charset="0"/>
                <a:cs typeface="Arial" pitchFamily="34" charset="0"/>
              </a:rPr>
              <a:t> </a:t>
            </a:r>
            <a:r>
              <a:rPr lang="en-US" sz="4000" dirty="0" err="1">
                <a:latin typeface="Arial" pitchFamily="34" charset="0"/>
                <a:cs typeface="Arial" pitchFamily="34" charset="0"/>
              </a:rPr>
              <a:t>công</a:t>
            </a:r>
            <a:r>
              <a:rPr lang="en-US" sz="4000" dirty="0">
                <a:latin typeface="Arial" pitchFamily="34" charset="0"/>
                <a:cs typeface="Arial" pitchFamily="34" charset="0"/>
              </a:rPr>
              <a:t> </a:t>
            </a:r>
            <a:r>
              <a:rPr lang="en-US" sz="4000" dirty="0" err="1">
                <a:latin typeface="Arial" pitchFamily="34" charset="0"/>
                <a:cs typeface="Arial" pitchFamily="34" charset="0"/>
              </a:rPr>
              <a:t>việc</a:t>
            </a:r>
            <a:r>
              <a:rPr lang="en-US" sz="4000" dirty="0">
                <a:latin typeface="Arial" pitchFamily="34" charset="0"/>
                <a:cs typeface="Arial" pitchFamily="34" charset="0"/>
              </a:rPr>
              <a:t> </a:t>
            </a:r>
            <a:r>
              <a:rPr lang="en-US" sz="4000" dirty="0" err="1">
                <a:latin typeface="Arial" pitchFamily="34" charset="0"/>
                <a:cs typeface="Arial" pitchFamily="34" charset="0"/>
              </a:rPr>
              <a:t>em</a:t>
            </a:r>
            <a:r>
              <a:rPr lang="en-US" sz="4000" dirty="0">
                <a:latin typeface="Arial" pitchFamily="34" charset="0"/>
                <a:cs typeface="Arial" pitchFamily="34" charset="0"/>
              </a:rPr>
              <a:t> </a:t>
            </a:r>
            <a:r>
              <a:rPr lang="en-US" sz="4000" dirty="0" err="1">
                <a:latin typeface="Arial" pitchFamily="34" charset="0"/>
                <a:cs typeface="Arial" pitchFamily="34" charset="0"/>
              </a:rPr>
              <a:t>có</a:t>
            </a:r>
            <a:r>
              <a:rPr lang="en-US" sz="4000" dirty="0">
                <a:latin typeface="Arial" pitchFamily="34" charset="0"/>
                <a:cs typeface="Arial" pitchFamily="34" charset="0"/>
              </a:rPr>
              <a:t> </a:t>
            </a:r>
            <a:r>
              <a:rPr lang="en-US" sz="4000" dirty="0" err="1">
                <a:latin typeface="Arial" pitchFamily="34" charset="0"/>
                <a:cs typeface="Arial" pitchFamily="34" charset="0"/>
              </a:rPr>
              <a:t>thể</a:t>
            </a:r>
            <a:r>
              <a:rPr lang="en-US" sz="4000" dirty="0">
                <a:latin typeface="Arial" pitchFamily="34" charset="0"/>
                <a:cs typeface="Arial" pitchFamily="34" charset="0"/>
              </a:rPr>
              <a:t> </a:t>
            </a:r>
            <a:r>
              <a:rPr lang="en-US" sz="4000" dirty="0" err="1">
                <a:latin typeface="Arial" pitchFamily="34" charset="0"/>
                <a:cs typeface="Arial" pitchFamily="34" charset="0"/>
              </a:rPr>
              <a:t>thực</a:t>
            </a:r>
            <a:r>
              <a:rPr lang="en-US" sz="4000" dirty="0">
                <a:latin typeface="Arial" pitchFamily="34" charset="0"/>
                <a:cs typeface="Arial" pitchFamily="34" charset="0"/>
              </a:rPr>
              <a:t> </a:t>
            </a:r>
            <a:r>
              <a:rPr lang="en-US" sz="4000" dirty="0" err="1">
                <a:latin typeface="Arial" pitchFamily="34" charset="0"/>
                <a:cs typeface="Arial" pitchFamily="34" charset="0"/>
              </a:rPr>
              <a:t>hiện</a:t>
            </a:r>
            <a:r>
              <a:rPr lang="en-US" sz="4000" dirty="0">
                <a:latin typeface="Arial" pitchFamily="34" charset="0"/>
                <a:cs typeface="Arial" pitchFamily="34" charset="0"/>
              </a:rPr>
              <a:t> </a:t>
            </a:r>
            <a:r>
              <a:rPr lang="en-US" sz="4000" dirty="0" err="1">
                <a:latin typeface="Arial" pitchFamily="34" charset="0"/>
                <a:cs typeface="Arial" pitchFamily="34" charset="0"/>
              </a:rPr>
              <a:t>để</a:t>
            </a:r>
            <a:r>
              <a:rPr lang="en-US" sz="4000" dirty="0">
                <a:latin typeface="Arial" pitchFamily="34" charset="0"/>
                <a:cs typeface="Arial" pitchFamily="34" charset="0"/>
              </a:rPr>
              <a:t> </a:t>
            </a:r>
            <a:r>
              <a:rPr lang="en-US" sz="4000" dirty="0" err="1">
                <a:latin typeface="Arial" pitchFamily="34" charset="0"/>
                <a:cs typeface="Arial" pitchFamily="34" charset="0"/>
              </a:rPr>
              <a:t>trợ</a:t>
            </a:r>
            <a:r>
              <a:rPr lang="en-US" sz="4000" dirty="0">
                <a:latin typeface="Arial" pitchFamily="34" charset="0"/>
                <a:cs typeface="Arial" pitchFamily="34" charset="0"/>
              </a:rPr>
              <a:t> </a:t>
            </a:r>
            <a:r>
              <a:rPr lang="en-US" sz="4000" dirty="0" err="1">
                <a:latin typeface="Arial" pitchFamily="34" charset="0"/>
                <a:cs typeface="Arial" pitchFamily="34" charset="0"/>
              </a:rPr>
              <a:t>giúp</a:t>
            </a:r>
            <a:r>
              <a:rPr lang="en-US" sz="4000" dirty="0">
                <a:latin typeface="Arial" pitchFamily="34" charset="0"/>
                <a:cs typeface="Arial" pitchFamily="34" charset="0"/>
              </a:rPr>
              <a:t> </a:t>
            </a:r>
            <a:r>
              <a:rPr lang="en-US" sz="4000" dirty="0" err="1">
                <a:latin typeface="Arial" pitchFamily="34" charset="0"/>
                <a:cs typeface="Arial" pitchFamily="34" charset="0"/>
              </a:rPr>
              <a:t>bố</a:t>
            </a:r>
            <a:r>
              <a:rPr lang="en-US" sz="4000" dirty="0">
                <a:latin typeface="Arial" pitchFamily="34" charset="0"/>
                <a:cs typeface="Arial" pitchFamily="34" charset="0"/>
              </a:rPr>
              <a:t> </a:t>
            </a:r>
            <a:r>
              <a:rPr lang="en-US" sz="4000" dirty="0" err="1">
                <a:latin typeface="Arial" pitchFamily="34" charset="0"/>
                <a:cs typeface="Arial" pitchFamily="34" charset="0"/>
              </a:rPr>
              <a:t>mẹ</a:t>
            </a:r>
            <a:r>
              <a:rPr lang="en-US" sz="4000" dirty="0">
                <a:latin typeface="Arial" pitchFamily="34" charset="0"/>
                <a:cs typeface="Arial" pitchFamily="34" charset="0"/>
              </a:rPr>
              <a:t>.</a:t>
            </a:r>
            <a:endParaRPr lang="en-US" sz="4000" b="1" spc="-4" dirty="0">
              <a:solidFill>
                <a:srgbClr val="FF0000"/>
              </a:solidFill>
              <a:latin typeface="Arial" pitchFamily="34" charset="0"/>
              <a:cs typeface="Arial" pitchFamily="34" charset="0"/>
            </a:endParaRPr>
          </a:p>
        </p:txBody>
      </p:sp>
      <p:sp>
        <p:nvSpPr>
          <p:cNvPr id="35" name="TextBox 34"/>
          <p:cNvSpPr txBox="1"/>
          <p:nvPr/>
        </p:nvSpPr>
        <p:spPr>
          <a:xfrm>
            <a:off x="584035" y="438954"/>
            <a:ext cx="4913525" cy="707886"/>
          </a:xfrm>
          <a:prstGeom prst="rect">
            <a:avLst/>
          </a:prstGeom>
          <a:noFill/>
        </p:spPr>
        <p:txBody>
          <a:bodyPr wrap="none" rtlCol="0">
            <a:spAutoFit/>
          </a:bodyPr>
          <a:lstStyle/>
          <a:p>
            <a:r>
              <a:rPr lang="en-US" sz="4000" b="1" u="sng" dirty="0">
                <a:solidFill>
                  <a:schemeClr val="bg1"/>
                </a:solidFill>
                <a:latin typeface="Arial" pitchFamily="34" charset="0"/>
                <a:cs typeface="Arial" pitchFamily="34" charset="0"/>
              </a:rPr>
              <a:t>THẢO LUẬN NHÓM</a:t>
            </a:r>
            <a:endParaRPr lang="vi-VN" sz="4000" b="1" u="sng"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7249485" y="3131410"/>
            <a:ext cx="176115" cy="4024179"/>
            <a:chOff x="0" y="0"/>
            <a:chExt cx="234820" cy="5365572"/>
          </a:xfrm>
        </p:grpSpPr>
        <p:grpSp>
          <p:nvGrpSpPr>
            <p:cNvPr id="3" name="Group 3"/>
            <p:cNvGrpSpPr/>
            <p:nvPr/>
          </p:nvGrpSpPr>
          <p:grpSpPr>
            <a:xfrm>
              <a:off x="0" y="0"/>
              <a:ext cx="234820" cy="23482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5" name="Group 5"/>
            <p:cNvGrpSpPr/>
            <p:nvPr/>
          </p:nvGrpSpPr>
          <p:grpSpPr>
            <a:xfrm>
              <a:off x="0" y="641344"/>
              <a:ext cx="234820" cy="23482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7" name="Group 7"/>
            <p:cNvGrpSpPr/>
            <p:nvPr/>
          </p:nvGrpSpPr>
          <p:grpSpPr>
            <a:xfrm>
              <a:off x="0" y="1282688"/>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9" name="Group 9"/>
            <p:cNvGrpSpPr/>
            <p:nvPr/>
          </p:nvGrpSpPr>
          <p:grpSpPr>
            <a:xfrm>
              <a:off x="0" y="1924032"/>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2565376"/>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0" y="3206720"/>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3848064"/>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4489409"/>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5130753"/>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997952" y="8986702"/>
            <a:ext cx="679181" cy="300074"/>
          </a:xfrm>
          <a:prstGeom prst="rect">
            <a:avLst/>
          </a:prstGeom>
        </p:spPr>
      </p:pic>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
        <p:nvSpPr>
          <p:cNvPr id="31" name="Rectangle 1"/>
          <p:cNvSpPr>
            <a:spLocks noChangeArrowheads="1"/>
          </p:cNvSpPr>
          <p:nvPr/>
        </p:nvSpPr>
        <p:spPr bwMode="auto">
          <a:xfrm>
            <a:off x="3200400" y="853870"/>
            <a:ext cx="131489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4800" b="1" i="0" u="none" strike="noStrike" cap="none" normalizeH="0" baseline="0" dirty="0">
                <a:ln>
                  <a:noFill/>
                </a:ln>
                <a:solidFill>
                  <a:srgbClr val="000000"/>
                </a:solidFill>
                <a:effectLst/>
                <a:latin typeface="Arial" pitchFamily="34" charset="0"/>
                <a:cs typeface="Arial" pitchFamily="34" charset="0"/>
              </a:rPr>
              <a:t>Kế hoạch công việc em có thể thực hiện:</a:t>
            </a:r>
            <a:endParaRPr kumimoji="0" lang="vi-VN" sz="6600" b="1"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808012090"/>
              </p:ext>
            </p:extLst>
          </p:nvPr>
        </p:nvGraphicFramePr>
        <p:xfrm>
          <a:off x="1676400" y="2525509"/>
          <a:ext cx="14630400" cy="6950820"/>
        </p:xfrm>
        <a:graphic>
          <a:graphicData uri="http://schemas.openxmlformats.org/drawingml/2006/table">
            <a:tbl>
              <a:tblPr firstRow="1" bandRow="1">
                <a:tableStyleId>{B301B821-A1FF-4177-AEE7-76D212191A09}</a:tableStyleId>
              </a:tblPr>
              <a:tblGrid>
                <a:gridCol w="67056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158470">
                <a:tc>
                  <a:txBody>
                    <a:bodyPr/>
                    <a:lstStyle/>
                    <a:p>
                      <a:pPr algn="ctr">
                        <a:lnSpc>
                          <a:spcPct val="150000"/>
                        </a:lnSpc>
                      </a:pPr>
                      <a:r>
                        <a:rPr lang="vi-VN" sz="3600" dirty="0">
                          <a:solidFill>
                            <a:schemeClr val="tx1"/>
                          </a:solidFill>
                        </a:rPr>
                        <a:t>Công việc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dirty="0">
                          <a:solidFill>
                            <a:schemeClr val="tx1"/>
                          </a:solidFill>
                        </a:rPr>
                        <a:t>Thời</a:t>
                      </a:r>
                      <a:r>
                        <a:rPr lang="vi-VN" sz="3600" baseline="0" dirty="0">
                          <a:solidFill>
                            <a:schemeClr val="tx1"/>
                          </a:solidFill>
                        </a:rPr>
                        <a:t> gian thực hiện</a:t>
                      </a:r>
                      <a:endParaRPr lang="vi-VN"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solidFill>
                            <a:schemeClr val="tx1"/>
                          </a:solidFill>
                        </a:rPr>
                        <a:t>Ghi chú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vi-VN" sz="3600"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vi-VN" sz="3600"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vi-VN" sz="3600"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vi-VN" sz="3600"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endParaRPr lang="vi-VN"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vi-VN" sz="3600" b="0" i="0" dirty="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9" name="DEM NGUOC">
            <a:hlinkClick r:id="" action="ppaction://media"/>
            <a:extLst>
              <a:ext uri="{FF2B5EF4-FFF2-40B4-BE49-F238E27FC236}">
                <a16:creationId xmlns:a16="http://schemas.microsoft.com/office/drawing/2014/main" id="{5EB7F1D0-08E8-9948-48A7-80DB9CC6DCF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325600" y="141656"/>
            <a:ext cx="3687170" cy="2074033"/>
          </a:xfrm>
          <a:prstGeom prst="rect">
            <a:avLst/>
          </a:prstGeom>
        </p:spPr>
      </p:pic>
      <p:pic>
        <p:nvPicPr>
          <p:cNvPr id="30" name="bai-hat-vui-nhon-cho-be-yeu">
            <a:hlinkClick r:id="" action="ppaction://media"/>
            <a:extLst>
              <a:ext uri="{FF2B5EF4-FFF2-40B4-BE49-F238E27FC236}">
                <a16:creationId xmlns:a16="http://schemas.microsoft.com/office/drawing/2014/main" id="{2BEECBC7-AE89-B7BC-588F-0523CF03FA7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120407" y="2961669"/>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045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242">
                <p:cTn id="19" fill="hold" display="0">
                  <p:stCondLst>
                    <p:cond delay="indefinite"/>
                  </p:stCondLst>
                </p:cTn>
                <p:tgtEl>
                  <p:spTgt spid="29"/>
                </p:tgtEl>
              </p:cMediaNode>
            </p:vide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9"/>
                                        </p:tgtEl>
                                      </p:cBhvr>
                                    </p:cmd>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26296" fill="hold"/>
                                        <p:tgtEl>
                                          <p:spTgt spid="30"/>
                                        </p:tgtEl>
                                      </p:cBhvr>
                                    </p:cmd>
                                  </p:childTnLst>
                                </p:cTn>
                              </p:par>
                            </p:childTnLst>
                          </p:cTn>
                        </p:par>
                      </p:childTnLst>
                    </p:cTn>
                  </p:par>
                </p:childTnLst>
              </p:cTn>
              <p:nextCondLst>
                <p:cond evt="onClick" delay="0">
                  <p:tgtEl>
                    <p:spTgt spid="30"/>
                  </p:tgtEl>
                </p:cond>
              </p:nextCondLst>
            </p:seq>
            <p:audio>
              <p:cMediaNode vol="80000">
                <p:cTn id="30" fill="hold" display="0">
                  <p:stCondLst>
                    <p:cond delay="indefinite"/>
                  </p:stCondLst>
                  <p:endCondLst>
                    <p:cond evt="onStopAudio" delay="0">
                      <p:tgtEl>
                        <p:sldTgt/>
                      </p:tgtEl>
                    </p:cond>
                  </p:endCondLst>
                </p:cTn>
                <p:tgtEl>
                  <p:spTgt spid="30"/>
                </p:tgtEl>
              </p:cMediaNode>
            </p:audio>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7249485" y="3131410"/>
            <a:ext cx="176115" cy="4024179"/>
            <a:chOff x="0" y="0"/>
            <a:chExt cx="234820" cy="5365572"/>
          </a:xfrm>
        </p:grpSpPr>
        <p:grpSp>
          <p:nvGrpSpPr>
            <p:cNvPr id="3" name="Group 3"/>
            <p:cNvGrpSpPr/>
            <p:nvPr/>
          </p:nvGrpSpPr>
          <p:grpSpPr>
            <a:xfrm>
              <a:off x="0" y="0"/>
              <a:ext cx="234820" cy="23482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5" name="Group 5"/>
            <p:cNvGrpSpPr/>
            <p:nvPr/>
          </p:nvGrpSpPr>
          <p:grpSpPr>
            <a:xfrm>
              <a:off x="0" y="641344"/>
              <a:ext cx="234820" cy="23482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7" name="Group 7"/>
            <p:cNvGrpSpPr/>
            <p:nvPr/>
          </p:nvGrpSpPr>
          <p:grpSpPr>
            <a:xfrm>
              <a:off x="0" y="1282688"/>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9" name="Group 9"/>
            <p:cNvGrpSpPr/>
            <p:nvPr/>
          </p:nvGrpSpPr>
          <p:grpSpPr>
            <a:xfrm>
              <a:off x="0" y="1924032"/>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2565376"/>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0" y="3206720"/>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3848064"/>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4489409"/>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5130753"/>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7952" y="8986702"/>
            <a:ext cx="679181" cy="300074"/>
          </a:xfrm>
          <a:prstGeom prst="rect">
            <a:avLst/>
          </a:prstGeom>
        </p:spPr>
      </p:pic>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
        <p:nvSpPr>
          <p:cNvPr id="31" name="Rectangle 1"/>
          <p:cNvSpPr>
            <a:spLocks noChangeArrowheads="1"/>
          </p:cNvSpPr>
          <p:nvPr/>
        </p:nvSpPr>
        <p:spPr bwMode="auto">
          <a:xfrm>
            <a:off x="3200400" y="853870"/>
            <a:ext cx="131489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sz="4800" b="1" i="0" u="none" strike="noStrike" cap="none" normalizeH="0" baseline="0">
                <a:ln>
                  <a:noFill/>
                </a:ln>
                <a:solidFill>
                  <a:srgbClr val="000000"/>
                </a:solidFill>
                <a:effectLst/>
                <a:latin typeface="Arial" pitchFamily="34" charset="0"/>
                <a:cs typeface="Arial" pitchFamily="34" charset="0"/>
              </a:rPr>
              <a:t>Kế hoạch công việc em có thể thực hiện:</a:t>
            </a:r>
            <a:endParaRPr kumimoji="0" lang="vi-VN" sz="6600" b="1" i="0" u="none" strike="noStrike" cap="none" normalizeH="0" baseline="0">
              <a:ln>
                <a:noFill/>
              </a:ln>
              <a:solidFill>
                <a:schemeClr val="tx1"/>
              </a:solidFill>
              <a:effectLst/>
              <a:latin typeface="Arial" pitchFamily="34" charset="0"/>
              <a:cs typeface="Arial"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2056322427"/>
              </p:ext>
            </p:extLst>
          </p:nvPr>
        </p:nvGraphicFramePr>
        <p:xfrm>
          <a:off x="1981200" y="2247900"/>
          <a:ext cx="14630400" cy="6950820"/>
        </p:xfrm>
        <a:graphic>
          <a:graphicData uri="http://schemas.openxmlformats.org/drawingml/2006/table">
            <a:tbl>
              <a:tblPr firstRow="1" bandRow="1">
                <a:tableStyleId>{B301B821-A1FF-4177-AEE7-76D212191A09}</a:tableStyleId>
              </a:tblPr>
              <a:tblGrid>
                <a:gridCol w="67056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158470">
                <a:tc>
                  <a:txBody>
                    <a:bodyPr/>
                    <a:lstStyle/>
                    <a:p>
                      <a:pPr algn="ctr">
                        <a:lnSpc>
                          <a:spcPct val="150000"/>
                        </a:lnSpc>
                      </a:pPr>
                      <a:r>
                        <a:rPr lang="vi-VN" sz="3600" dirty="0">
                          <a:solidFill>
                            <a:schemeClr val="tx1"/>
                          </a:solidFill>
                        </a:rPr>
                        <a:t>Công việc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dirty="0">
                          <a:solidFill>
                            <a:schemeClr val="tx1"/>
                          </a:solidFill>
                        </a:rPr>
                        <a:t>Thời</a:t>
                      </a:r>
                      <a:r>
                        <a:rPr lang="vi-VN" sz="3600" baseline="0" dirty="0">
                          <a:solidFill>
                            <a:schemeClr val="tx1"/>
                          </a:solidFill>
                        </a:rPr>
                        <a:t> gian thực hiện</a:t>
                      </a:r>
                      <a:endParaRPr lang="vi-VN"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solidFill>
                            <a:schemeClr val="tx1"/>
                          </a:solidFill>
                        </a:rPr>
                        <a:t>Ghi chú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3600">
                          <a:effectLst/>
                        </a:rPr>
                        <a:t>1. Sắp xếp lại đồ dùng học tập</a:t>
                      </a:r>
                      <a:endParaRPr lang="vi-VN" sz="360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t>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3600">
                          <a:effectLst/>
                        </a:rPr>
                        <a:t>2.</a:t>
                      </a:r>
                      <a:r>
                        <a:rPr lang="vi-VN" sz="3600" baseline="0">
                          <a:effectLst/>
                        </a:rPr>
                        <a:t> </a:t>
                      </a:r>
                      <a:r>
                        <a:rPr lang="vi-VN" sz="3600">
                          <a:effectLst/>
                        </a:rPr>
                        <a:t>Lau bàn ghế</a:t>
                      </a:r>
                      <a:endParaRPr lang="vi-VN" sz="360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t>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3600">
                          <a:effectLst/>
                        </a:rPr>
                        <a:t>3. Nấu cơm </a:t>
                      </a:r>
                      <a:endParaRPr lang="vi-VN" sz="360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t>Trưa-tối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3600">
                          <a:effectLst/>
                        </a:rPr>
                        <a:t>4. Rửa bát</a:t>
                      </a:r>
                      <a:endParaRPr lang="vi-VN" sz="360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vi-VN" sz="3600"/>
                        <a:t>Trưa-tối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5847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vi-VN" sz="3600">
                          <a:effectLst/>
                        </a:rPr>
                        <a:t>5. Gấp quần áo </a:t>
                      </a:r>
                      <a:endParaRPr lang="vi-VN" sz="3600" b="0" i="0">
                        <a:solidFill>
                          <a:srgbClr val="000000"/>
                        </a:solidFill>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3600"/>
                        <a:t>Tối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vi-VN"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37847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ạy con làm việc nhà giúp bé rèn tính tự lập và nuôi dưỡng sự tự t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662940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ẠY TRẺ QUA THƠ | Mầm non Hoa M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217" y="-46383"/>
            <a:ext cx="6066183" cy="50482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iáo án điện tử mầm non dạy kỹ năng sống cho trẻ | Hany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 y="5025473"/>
            <a:ext cx="6629676" cy="52768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on hãy điền chăm hoặc trăm vào chỗ trố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991100"/>
            <a:ext cx="6096000" cy="52768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BÉ QUÉT NHÀ – Thiết bị trường học Tam Th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5400" y="42862"/>
            <a:ext cx="5562600" cy="498261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on hãy điền dấu hỏi hoặc dấu ngã trên mỗi chữ in đậm sau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0650" y="4896887"/>
            <a:ext cx="5372100" cy="539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312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7249485" y="3131410"/>
            <a:ext cx="176115" cy="4024179"/>
            <a:chOff x="0" y="0"/>
            <a:chExt cx="234820" cy="5365572"/>
          </a:xfrm>
        </p:grpSpPr>
        <p:grpSp>
          <p:nvGrpSpPr>
            <p:cNvPr id="3" name="Group 3"/>
            <p:cNvGrpSpPr/>
            <p:nvPr/>
          </p:nvGrpSpPr>
          <p:grpSpPr>
            <a:xfrm>
              <a:off x="0" y="0"/>
              <a:ext cx="234820" cy="23482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5" name="Group 5"/>
            <p:cNvGrpSpPr/>
            <p:nvPr/>
          </p:nvGrpSpPr>
          <p:grpSpPr>
            <a:xfrm>
              <a:off x="0" y="641344"/>
              <a:ext cx="234820" cy="23482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7" name="Group 7"/>
            <p:cNvGrpSpPr/>
            <p:nvPr/>
          </p:nvGrpSpPr>
          <p:grpSpPr>
            <a:xfrm>
              <a:off x="0" y="1282688"/>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9" name="Group 9"/>
            <p:cNvGrpSpPr/>
            <p:nvPr/>
          </p:nvGrpSpPr>
          <p:grpSpPr>
            <a:xfrm>
              <a:off x="0" y="1924032"/>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2565376"/>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0" y="3206720"/>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3848064"/>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4489409"/>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5130753"/>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7952" y="8986702"/>
            <a:ext cx="679181" cy="300074"/>
          </a:xfrm>
          <a:prstGeom prst="rect">
            <a:avLst/>
          </a:prstGeom>
        </p:spPr>
      </p:pic>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Tree>
    <p:extLst>
      <p:ext uri="{BB962C8B-B14F-4D97-AF65-F5344CB8AC3E}">
        <p14:creationId xmlns:p14="http://schemas.microsoft.com/office/powerpoint/2010/main" val="77005917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NH 1">
            <a:extLst>
              <a:ext uri="{FF2B5EF4-FFF2-40B4-BE49-F238E27FC236}">
                <a16:creationId xmlns:a16="http://schemas.microsoft.com/office/drawing/2014/main" id="{7087411D-7FC1-9CC5-B90A-B152DB44FC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BINH 2">
            <a:extLst>
              <a:ext uri="{FF2B5EF4-FFF2-40B4-BE49-F238E27FC236}">
                <a16:creationId xmlns:a16="http://schemas.microsoft.com/office/drawing/2014/main" id="{DF861667-79BF-E8A1-E33D-7BA2461E51C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1967389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Rectangle 2"/>
          <p:cNvSpPr/>
          <p:nvPr/>
        </p:nvSpPr>
        <p:spPr>
          <a:xfrm>
            <a:off x="2951312" y="4135389"/>
            <a:ext cx="13825536" cy="1063433"/>
          </a:xfrm>
          <a:prstGeom prst="rect">
            <a:avLst/>
          </a:prstGeom>
        </p:spPr>
        <p:txBody>
          <a:bodyPr wrap="square">
            <a:spAutoFit/>
          </a:bodyPr>
          <a:lstStyle/>
          <a:p>
            <a:pPr marL="685800" indent="-685800" defTabSz="1828800">
              <a:lnSpc>
                <a:spcPct val="150000"/>
              </a:lnSpc>
              <a:buClr>
                <a:srgbClr val="FFFFFF"/>
              </a:buClr>
              <a:buFont typeface="Wingdings" pitchFamily="2" charset="2"/>
              <a:buChar char="v"/>
            </a:pPr>
            <a:endParaRPr lang="vi-VN" sz="4800" b="1" kern="0">
              <a:solidFill>
                <a:srgbClr val="FFFFFF"/>
              </a:solidFill>
              <a:latin typeface="Arial"/>
              <a:cs typeface="Arial"/>
              <a:sym typeface="Arial"/>
            </a:endParaRPr>
          </a:p>
        </p:txBody>
      </p:sp>
      <p:sp>
        <p:nvSpPr>
          <p:cNvPr id="4" name="Rectangle 3"/>
          <p:cNvSpPr/>
          <p:nvPr/>
        </p:nvSpPr>
        <p:spPr>
          <a:xfrm>
            <a:off x="2735288" y="4567436"/>
            <a:ext cx="13177464" cy="2517933"/>
          </a:xfrm>
          <a:prstGeom prst="rect">
            <a:avLst/>
          </a:prstGeom>
        </p:spPr>
        <p:txBody>
          <a:bodyPr wrap="square">
            <a:spAutoFit/>
          </a:bodyPr>
          <a:lstStyle/>
          <a:p>
            <a:pPr algn="just" defTabSz="1828800">
              <a:lnSpc>
                <a:spcPct val="150000"/>
              </a:lnSpc>
              <a:buClr>
                <a:srgbClr val="000000"/>
              </a:buClr>
            </a:pPr>
            <a:r>
              <a:rPr lang="en-US" sz="5600" b="1" kern="0" dirty="0" err="1">
                <a:solidFill>
                  <a:srgbClr val="FFFFFF"/>
                </a:solidFill>
                <a:latin typeface="Arial"/>
                <a:cs typeface="Arial"/>
                <a:sym typeface="Arial"/>
              </a:rPr>
              <a:t>Các</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bạn</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hãy</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nghe</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các</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đoạn</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nhạc</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và</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cho</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biết</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tên</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của</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bài</a:t>
            </a:r>
            <a:r>
              <a:rPr lang="en-US" sz="5600" b="1" kern="0" dirty="0">
                <a:solidFill>
                  <a:srgbClr val="FFFFFF"/>
                </a:solidFill>
                <a:latin typeface="Arial"/>
                <a:cs typeface="Arial"/>
                <a:sym typeface="Arial"/>
              </a:rPr>
              <a:t> </a:t>
            </a:r>
            <a:r>
              <a:rPr lang="en-US" sz="5600" b="1" kern="0" dirty="0" err="1">
                <a:solidFill>
                  <a:srgbClr val="FFFFFF"/>
                </a:solidFill>
                <a:latin typeface="Arial"/>
                <a:cs typeface="Arial"/>
                <a:sym typeface="Arial"/>
              </a:rPr>
              <a:t>hát</a:t>
            </a:r>
            <a:endParaRPr lang="vi-VN" sz="5600" b="1" kern="0" dirty="0">
              <a:solidFill>
                <a:srgbClr val="FFFFFF"/>
              </a:solidFill>
              <a:latin typeface="Arial"/>
              <a:cs typeface="Arial"/>
              <a:sym typeface="Arial"/>
            </a:endParaRPr>
          </a:p>
        </p:txBody>
      </p:sp>
      <p:sp>
        <p:nvSpPr>
          <p:cNvPr id="2" name="TextBox 1"/>
          <p:cNvSpPr txBox="1"/>
          <p:nvPr/>
        </p:nvSpPr>
        <p:spPr>
          <a:xfrm>
            <a:off x="5255568" y="1209774"/>
            <a:ext cx="6790642" cy="1446550"/>
          </a:xfrm>
          <a:prstGeom prst="rect">
            <a:avLst/>
          </a:prstGeom>
          <a:noFill/>
        </p:spPr>
        <p:txBody>
          <a:bodyPr wrap="none" rtlCol="0">
            <a:spAutoFit/>
          </a:bodyPr>
          <a:lstStyle/>
          <a:p>
            <a:pPr defTabSz="1828800">
              <a:buClr>
                <a:srgbClr val="000000"/>
              </a:buClr>
            </a:pPr>
            <a:r>
              <a:rPr lang="vi-VN" sz="8800" b="1" kern="0" dirty="0">
                <a:solidFill>
                  <a:srgbClr val="FFFFFF"/>
                </a:solidFill>
                <a:latin typeface="Arial"/>
                <a:cs typeface="Arial"/>
                <a:sym typeface="Arial"/>
              </a:rPr>
              <a:t>KHỞI ĐỘNG</a:t>
            </a:r>
          </a:p>
        </p:txBody>
      </p:sp>
    </p:spTree>
    <p:extLst>
      <p:ext uri="{BB962C8B-B14F-4D97-AF65-F5344CB8AC3E}">
        <p14:creationId xmlns:p14="http://schemas.microsoft.com/office/powerpoint/2010/main" val="68986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G2">
            <a:extLst>
              <a:ext uri="{FF2B5EF4-FFF2-40B4-BE49-F238E27FC236}">
                <a16:creationId xmlns:a16="http://schemas.microsoft.com/office/drawing/2014/main" id="{9618DA2A-A3A3-2AF0-0745-CB0D370E2F8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DANG3">
            <a:extLst>
              <a:ext uri="{FF2B5EF4-FFF2-40B4-BE49-F238E27FC236}">
                <a16:creationId xmlns:a16="http://schemas.microsoft.com/office/drawing/2014/main" id="{C7F201D0-BFEB-1850-99F4-E2A2AA0FAB1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140592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NG4">
            <a:extLst>
              <a:ext uri="{FF2B5EF4-FFF2-40B4-BE49-F238E27FC236}">
                <a16:creationId xmlns:a16="http://schemas.microsoft.com/office/drawing/2014/main" id="{34607F4E-1D6B-B528-83BF-22351C5F542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DANG5">
            <a:extLst>
              <a:ext uri="{FF2B5EF4-FFF2-40B4-BE49-F238E27FC236}">
                <a16:creationId xmlns:a16="http://schemas.microsoft.com/office/drawing/2014/main" id="{0E5C83D1-70E9-7120-CB4E-9E277411DCCC}"/>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315450" y="1971675"/>
            <a:ext cx="8458200" cy="6343650"/>
          </a:xfrm>
          <a:prstGeom prst="rect">
            <a:avLst/>
          </a:prstGeom>
        </p:spPr>
      </p:pic>
    </p:spTree>
    <p:extLst>
      <p:ext uri="{BB962C8B-B14F-4D97-AF65-F5344CB8AC3E}">
        <p14:creationId xmlns:p14="http://schemas.microsoft.com/office/powerpoint/2010/main" val="722581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U3">
            <a:extLst>
              <a:ext uri="{FF2B5EF4-FFF2-40B4-BE49-F238E27FC236}">
                <a16:creationId xmlns:a16="http://schemas.microsoft.com/office/drawing/2014/main" id="{5DA2D1CD-E2ED-37A0-66F8-5FE3DF2E64A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97820" y="685800"/>
            <a:ext cx="6288881" cy="8915400"/>
          </a:xfrm>
          <a:prstGeom prst="rect">
            <a:avLst/>
          </a:prstGeom>
        </p:spPr>
      </p:pic>
      <p:pic>
        <p:nvPicPr>
          <p:cNvPr id="5" name="Picture 4" descr="HIEU5">
            <a:extLst>
              <a:ext uri="{FF2B5EF4-FFF2-40B4-BE49-F238E27FC236}">
                <a16:creationId xmlns:a16="http://schemas.microsoft.com/office/drawing/2014/main" id="{362D0BD5-6E7F-810E-6076-C0E6F3F9317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432383" y="685800"/>
            <a:ext cx="4221956" cy="8915400"/>
          </a:xfrm>
          <a:prstGeom prst="rect">
            <a:avLst/>
          </a:prstGeom>
        </p:spPr>
      </p:pic>
    </p:spTree>
    <p:extLst>
      <p:ext uri="{BB962C8B-B14F-4D97-AF65-F5344CB8AC3E}">
        <p14:creationId xmlns:p14="http://schemas.microsoft.com/office/powerpoint/2010/main" val="296541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UU1">
            <a:extLst>
              <a:ext uri="{FF2B5EF4-FFF2-40B4-BE49-F238E27FC236}">
                <a16:creationId xmlns:a16="http://schemas.microsoft.com/office/drawing/2014/main" id="{F33E4541-ABEB-496D-FC85-04AB2DCF113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36058" y="685800"/>
            <a:ext cx="4012406" cy="8915400"/>
          </a:xfrm>
          <a:prstGeom prst="rect">
            <a:avLst/>
          </a:prstGeom>
        </p:spPr>
      </p:pic>
      <p:pic>
        <p:nvPicPr>
          <p:cNvPr id="5" name="Picture 4" descr="HIEUU2">
            <a:extLst>
              <a:ext uri="{FF2B5EF4-FFF2-40B4-BE49-F238E27FC236}">
                <a16:creationId xmlns:a16="http://schemas.microsoft.com/office/drawing/2014/main" id="{820A6D77-AA4D-70FA-49B1-39AC003B097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537158" y="685800"/>
            <a:ext cx="4012406" cy="8915400"/>
          </a:xfrm>
          <a:prstGeom prst="rect">
            <a:avLst/>
          </a:prstGeom>
        </p:spPr>
      </p:pic>
    </p:spTree>
    <p:extLst>
      <p:ext uri="{BB962C8B-B14F-4D97-AF65-F5344CB8AC3E}">
        <p14:creationId xmlns:p14="http://schemas.microsoft.com/office/powerpoint/2010/main" val="300287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UU3">
            <a:extLst>
              <a:ext uri="{FF2B5EF4-FFF2-40B4-BE49-F238E27FC236}">
                <a16:creationId xmlns:a16="http://schemas.microsoft.com/office/drawing/2014/main" id="{FC64B5CF-97A5-17A8-1040-5174F54850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36058" y="685800"/>
            <a:ext cx="4012406" cy="8915400"/>
          </a:xfrm>
          <a:prstGeom prst="rect">
            <a:avLst/>
          </a:prstGeom>
        </p:spPr>
      </p:pic>
      <p:pic>
        <p:nvPicPr>
          <p:cNvPr id="5" name="Picture 4" descr="HIEUU4">
            <a:extLst>
              <a:ext uri="{FF2B5EF4-FFF2-40B4-BE49-F238E27FC236}">
                <a16:creationId xmlns:a16="http://schemas.microsoft.com/office/drawing/2014/main" id="{0F4FF7C9-8437-11FD-99B1-86672A9A50D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537158" y="685800"/>
            <a:ext cx="4012406" cy="8915400"/>
          </a:xfrm>
          <a:prstGeom prst="rect">
            <a:avLst/>
          </a:prstGeom>
        </p:spPr>
      </p:pic>
    </p:spTree>
    <p:extLst>
      <p:ext uri="{BB962C8B-B14F-4D97-AF65-F5344CB8AC3E}">
        <p14:creationId xmlns:p14="http://schemas.microsoft.com/office/powerpoint/2010/main" val="2068964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NG 01">
            <a:extLst>
              <a:ext uri="{FF2B5EF4-FFF2-40B4-BE49-F238E27FC236}">
                <a16:creationId xmlns:a16="http://schemas.microsoft.com/office/drawing/2014/main" id="{B82A8551-E1E3-C320-7972-667F33895C3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HUNG 02">
            <a:extLst>
              <a:ext uri="{FF2B5EF4-FFF2-40B4-BE49-F238E27FC236}">
                <a16:creationId xmlns:a16="http://schemas.microsoft.com/office/drawing/2014/main" id="{B88196F1-34B9-133D-5F80-2FEFCF1A10B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1751325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YEN TRANG 01">
            <a:extLst>
              <a:ext uri="{FF2B5EF4-FFF2-40B4-BE49-F238E27FC236}">
                <a16:creationId xmlns:a16="http://schemas.microsoft.com/office/drawing/2014/main" id="{D975640B-DBD0-CF60-042E-979E0002AEB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KDUNG">
            <a:extLst>
              <a:ext uri="{FF2B5EF4-FFF2-40B4-BE49-F238E27FC236}">
                <a16:creationId xmlns:a16="http://schemas.microsoft.com/office/drawing/2014/main" id="{78324F3A-3B40-5C28-294F-5CCEDFB08F0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2483247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ET01">
            <a:extLst>
              <a:ext uri="{FF2B5EF4-FFF2-40B4-BE49-F238E27FC236}">
                <a16:creationId xmlns:a16="http://schemas.microsoft.com/office/drawing/2014/main" id="{3C406256-001A-893C-C9B2-4673359CEEF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2558" y="685800"/>
            <a:ext cx="6679406" cy="8915400"/>
          </a:xfrm>
          <a:prstGeom prst="rect">
            <a:avLst/>
          </a:prstGeom>
        </p:spPr>
      </p:pic>
      <p:pic>
        <p:nvPicPr>
          <p:cNvPr id="5" name="Picture 4" descr="KIET02">
            <a:extLst>
              <a:ext uri="{FF2B5EF4-FFF2-40B4-BE49-F238E27FC236}">
                <a16:creationId xmlns:a16="http://schemas.microsoft.com/office/drawing/2014/main" id="{CE4F212D-2E96-6A01-F458-61464A0C7D9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3658" y="685800"/>
            <a:ext cx="6679406" cy="8915400"/>
          </a:xfrm>
          <a:prstGeom prst="rect">
            <a:avLst/>
          </a:prstGeom>
        </p:spPr>
      </p:pic>
    </p:spTree>
    <p:extLst>
      <p:ext uri="{BB962C8B-B14F-4D97-AF65-F5344CB8AC3E}">
        <p14:creationId xmlns:p14="http://schemas.microsoft.com/office/powerpoint/2010/main" val="1328681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P01">
            <a:extLst>
              <a:ext uri="{FF2B5EF4-FFF2-40B4-BE49-F238E27FC236}">
                <a16:creationId xmlns:a16="http://schemas.microsoft.com/office/drawing/2014/main" id="{678607FB-245E-02A7-8404-0E960EBA07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00175" y="685800"/>
            <a:ext cx="6686550" cy="8915400"/>
          </a:xfrm>
          <a:prstGeom prst="rect">
            <a:avLst/>
          </a:prstGeom>
        </p:spPr>
      </p:pic>
      <p:pic>
        <p:nvPicPr>
          <p:cNvPr id="5" name="Picture 4" descr="LAP02">
            <a:extLst>
              <a:ext uri="{FF2B5EF4-FFF2-40B4-BE49-F238E27FC236}">
                <a16:creationId xmlns:a16="http://schemas.microsoft.com/office/drawing/2014/main" id="{BFFF76CC-9C98-A05B-8A67-F75DAABC861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1278506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NG 2">
            <a:extLst>
              <a:ext uri="{FF2B5EF4-FFF2-40B4-BE49-F238E27FC236}">
                <a16:creationId xmlns:a16="http://schemas.microsoft.com/office/drawing/2014/main" id="{9D872150-4F66-01D5-A532-5D1859ACD8B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35995" y="685800"/>
            <a:ext cx="5014913" cy="8915400"/>
          </a:xfrm>
          <a:prstGeom prst="rect">
            <a:avLst/>
          </a:prstGeom>
        </p:spPr>
      </p:pic>
      <p:pic>
        <p:nvPicPr>
          <p:cNvPr id="5" name="Picture 4" descr="VU 02">
            <a:extLst>
              <a:ext uri="{FF2B5EF4-FFF2-40B4-BE49-F238E27FC236}">
                <a16:creationId xmlns:a16="http://schemas.microsoft.com/office/drawing/2014/main" id="{34ACF539-43F4-D811-AD50-F2CBBFAD0182}"/>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0201275" y="685800"/>
            <a:ext cx="6686550" cy="8915400"/>
          </a:xfrm>
          <a:prstGeom prst="rect">
            <a:avLst/>
          </a:prstGeom>
        </p:spPr>
      </p:pic>
    </p:spTree>
    <p:extLst>
      <p:ext uri="{BB962C8B-B14F-4D97-AF65-F5344CB8AC3E}">
        <p14:creationId xmlns:p14="http://schemas.microsoft.com/office/powerpoint/2010/main" val="279185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Rectangle 2"/>
          <p:cNvSpPr/>
          <p:nvPr/>
        </p:nvSpPr>
        <p:spPr>
          <a:xfrm>
            <a:off x="2951312" y="4135389"/>
            <a:ext cx="13825536" cy="1063433"/>
          </a:xfrm>
          <a:prstGeom prst="rect">
            <a:avLst/>
          </a:prstGeom>
        </p:spPr>
        <p:txBody>
          <a:bodyPr wrap="square">
            <a:spAutoFit/>
          </a:bodyPr>
          <a:lstStyle/>
          <a:p>
            <a:pPr marL="685800" indent="-685800" defTabSz="1828800">
              <a:lnSpc>
                <a:spcPct val="150000"/>
              </a:lnSpc>
              <a:buClr>
                <a:srgbClr val="FFFFFF"/>
              </a:buClr>
              <a:buFont typeface="Wingdings" pitchFamily="2" charset="2"/>
              <a:buChar char="v"/>
            </a:pPr>
            <a:endParaRPr lang="vi-VN" sz="4800" b="1" kern="0">
              <a:solidFill>
                <a:srgbClr val="FFFFFF"/>
              </a:solidFill>
              <a:latin typeface="Arial"/>
              <a:cs typeface="Arial"/>
              <a:sym typeface="Arial"/>
            </a:endParaRPr>
          </a:p>
        </p:txBody>
      </p:sp>
      <p:sp>
        <p:nvSpPr>
          <p:cNvPr id="2" name="TextBox 1"/>
          <p:cNvSpPr txBox="1"/>
          <p:nvPr/>
        </p:nvSpPr>
        <p:spPr>
          <a:xfrm>
            <a:off x="990600" y="495300"/>
            <a:ext cx="6790642" cy="1446550"/>
          </a:xfrm>
          <a:prstGeom prst="rect">
            <a:avLst/>
          </a:prstGeom>
          <a:noFill/>
        </p:spPr>
        <p:txBody>
          <a:bodyPr wrap="none" rtlCol="0">
            <a:spAutoFit/>
          </a:bodyPr>
          <a:lstStyle/>
          <a:p>
            <a:pPr defTabSz="1828800">
              <a:buClr>
                <a:srgbClr val="000000"/>
              </a:buClr>
            </a:pPr>
            <a:r>
              <a:rPr lang="vi-VN" sz="8800" b="1" kern="0" dirty="0">
                <a:solidFill>
                  <a:srgbClr val="FFFFFF"/>
                </a:solidFill>
                <a:latin typeface="Arial"/>
                <a:cs typeface="Arial"/>
                <a:sym typeface="Arial"/>
              </a:rPr>
              <a:t>KHỞI ĐỘNG</a:t>
            </a:r>
          </a:p>
        </p:txBody>
      </p:sp>
      <p:pic>
        <p:nvPicPr>
          <p:cNvPr id="4" name="CA NHA THUONG NHAU">
            <a:hlinkClick r:id="" action="ppaction://media"/>
            <a:extLst>
              <a:ext uri="{FF2B5EF4-FFF2-40B4-BE49-F238E27FC236}">
                <a16:creationId xmlns:a16="http://schemas.microsoft.com/office/drawing/2014/main" id="{14BB56DF-D81A-8F7A-C4E9-62C437BC6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712" y="3446222"/>
            <a:ext cx="3505200" cy="3505200"/>
          </a:xfrm>
          <a:prstGeom prst="rect">
            <a:avLst/>
          </a:prstGeom>
        </p:spPr>
      </p:pic>
      <p:pic>
        <p:nvPicPr>
          <p:cNvPr id="9" name="Picture 8">
            <a:extLst>
              <a:ext uri="{FF2B5EF4-FFF2-40B4-BE49-F238E27FC236}">
                <a16:creationId xmlns:a16="http://schemas.microsoft.com/office/drawing/2014/main" id="{A208BFF6-D146-B025-2439-3174B37D5E0F}"/>
              </a:ext>
            </a:extLst>
          </p:cNvPr>
          <p:cNvPicPr>
            <a:picLocks noChangeAspect="1"/>
          </p:cNvPicPr>
          <p:nvPr/>
        </p:nvPicPr>
        <p:blipFill>
          <a:blip r:embed="rId6"/>
          <a:stretch>
            <a:fillRect/>
          </a:stretch>
        </p:blipFill>
        <p:spPr>
          <a:xfrm>
            <a:off x="7758112" y="4543424"/>
            <a:ext cx="8777288" cy="3800475"/>
          </a:xfrm>
          <a:prstGeom prst="rect">
            <a:avLst/>
          </a:prstGeom>
        </p:spPr>
      </p:pic>
    </p:spTree>
    <p:extLst>
      <p:ext uri="{BB962C8B-B14F-4D97-AF65-F5344CB8AC3E}">
        <p14:creationId xmlns:p14="http://schemas.microsoft.com/office/powerpoint/2010/main" val="2203457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75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3182976" y="800100"/>
            <a:ext cx="12133233" cy="2308324"/>
          </a:xfrm>
          <a:prstGeom prst="rect">
            <a:avLst/>
          </a:prstGeom>
        </p:spPr>
        <p:txBody>
          <a:bodyPr wrap="square">
            <a:spAutoFit/>
          </a:bodyPr>
          <a:lstStyle/>
          <a:p>
            <a:pPr algn="ctr">
              <a:lnSpc>
                <a:spcPct val="150000"/>
              </a:lnSpc>
            </a:pPr>
            <a:r>
              <a:rPr lang="vi-VN" sz="4800" b="1">
                <a:solidFill>
                  <a:schemeClr val="accent6">
                    <a:lumMod val="50000"/>
                  </a:schemeClr>
                </a:solidFill>
                <a:latin typeface="Arial" pitchFamily="34" charset="0"/>
                <a:cs typeface="Arial" pitchFamily="34" charset="0"/>
              </a:rPr>
              <a:t>Theo em, tham gia công việc nhà trong gia đình mang lại những lợi ích gì?</a:t>
            </a:r>
          </a:p>
        </p:txBody>
      </p:sp>
      <p:pic>
        <p:nvPicPr>
          <p:cNvPr id="3" name="Picture 2" descr="Đoạn văn tiếng Anh về chia sẻ việc nhà trong gia đình (4 mẫu) - Tin Tức  Giáo Dục Học Tập T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3924300"/>
            <a:ext cx="11963399" cy="627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10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155459" y="1958082"/>
            <a:ext cx="6222731" cy="7288704"/>
          </a:xfrm>
          <a:prstGeom prst="rect">
            <a:avLst/>
          </a:prstGeom>
        </p:spPr>
      </p:pic>
      <p:grpSp>
        <p:nvGrpSpPr>
          <p:cNvPr id="8" name="Group 8"/>
          <p:cNvGrpSpPr/>
          <p:nvPr/>
        </p:nvGrpSpPr>
        <p:grpSpPr>
          <a:xfrm>
            <a:off x="1038515"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7259300" y="3131410"/>
            <a:ext cx="176115" cy="4024179"/>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8986702"/>
            <a:ext cx="679181" cy="300074"/>
          </a:xfrm>
          <a:prstGeom prst="rect">
            <a:avLst/>
          </a:prstGeom>
        </p:spPr>
      </p:pic>
      <p:sp>
        <p:nvSpPr>
          <p:cNvPr id="36" name="Freeform 4"/>
          <p:cNvSpPr/>
          <p:nvPr/>
        </p:nvSpPr>
        <p:spPr>
          <a:xfrm>
            <a:off x="5486401" y="2324100"/>
            <a:ext cx="11353800" cy="5779389"/>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chemeClr val="accent6">
              <a:lumMod val="40000"/>
              <a:lumOff val="60000"/>
              <a:alpha val="69804"/>
            </a:schemeClr>
          </a:solidFill>
        </p:spPr>
      </p:sp>
      <p:sp>
        <p:nvSpPr>
          <p:cNvPr id="35" name="Rectangle 34"/>
          <p:cNvSpPr/>
          <p:nvPr/>
        </p:nvSpPr>
        <p:spPr>
          <a:xfrm>
            <a:off x="5867401" y="2324100"/>
            <a:ext cx="10744198" cy="6003823"/>
          </a:xfrm>
          <a:prstGeom prst="rect">
            <a:avLst/>
          </a:prstGeom>
        </p:spPr>
        <p:txBody>
          <a:bodyPr wrap="square">
            <a:spAutoFit/>
          </a:bodyPr>
          <a:lstStyle/>
          <a:p>
            <a:pPr algn="just">
              <a:lnSpc>
                <a:spcPct val="150000"/>
              </a:lnSpc>
            </a:pPr>
            <a:r>
              <a:rPr lang="en-US" sz="6600" dirty="0" err="1">
                <a:latin typeface="Times New Roman" panose="02020603050405020304" pitchFamily="18" charset="0"/>
                <a:cs typeface="Times New Roman" panose="02020603050405020304" pitchFamily="18" charset="0"/>
              </a:rPr>
              <a:t>Tham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công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việc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đình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thể</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hiện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trách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nhiệm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mình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đồng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rèn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luyện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sự</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tự</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lập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bản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thân</a:t>
            </a:r>
            <a:r>
              <a:rPr lang="en-US" sz="6600" dirty="0">
                <a:latin typeface="Times New Roman" panose="02020603050405020304" pitchFamily="18" charset="0"/>
                <a:cs typeface="Times New Roman" panose="02020603050405020304" pitchFamily="18" charset="0"/>
              </a:rPr>
              <a:t>.</a:t>
            </a:r>
          </a:p>
        </p:txBody>
      </p:sp>
      <p:sp>
        <p:nvSpPr>
          <p:cNvPr id="37" name="TextBox 36"/>
          <p:cNvSpPr txBox="1"/>
          <p:nvPr/>
        </p:nvSpPr>
        <p:spPr>
          <a:xfrm>
            <a:off x="11430000" y="792271"/>
            <a:ext cx="3685624" cy="923330"/>
          </a:xfrm>
          <a:prstGeom prst="rect">
            <a:avLst/>
          </a:prstGeom>
          <a:noFill/>
        </p:spPr>
        <p:txBody>
          <a:bodyPr wrap="none" rtlCol="0">
            <a:spAutoFit/>
          </a:bodyPr>
          <a:lstStyle/>
          <a:p>
            <a:r>
              <a:rPr lang="en-US" sz="5400" b="1">
                <a:solidFill>
                  <a:schemeClr val="accent6">
                    <a:lumMod val="50000"/>
                  </a:schemeClr>
                </a:solidFill>
                <a:latin typeface="Arial" pitchFamily="34" charset="0"/>
                <a:cs typeface="Arial" pitchFamily="34" charset="0"/>
              </a:rPr>
              <a:t>KẾT LUẬN</a:t>
            </a:r>
            <a:endParaRPr lang="vi-VN" sz="5400" b="1">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par>
                                <p:cTn id="13" presetID="21"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4">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8" y="482599"/>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Right Triangle 36">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picture containing text, clipart&#10;&#10;Description automatically generated">
            <a:extLst>
              <a:ext uri="{FF2B5EF4-FFF2-40B4-BE49-F238E27FC236}">
                <a16:creationId xmlns:a16="http://schemas.microsoft.com/office/drawing/2014/main" id="{08362D7E-8D46-8355-6DEC-13F483F9D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20" y="546099"/>
            <a:ext cx="12865079" cy="9648809"/>
          </a:xfrm>
          <a:prstGeom prst="rect">
            <a:avLst/>
          </a:prstGeom>
        </p:spPr>
      </p:pic>
    </p:spTree>
    <p:extLst>
      <p:ext uri="{BB962C8B-B14F-4D97-AF65-F5344CB8AC3E}">
        <p14:creationId xmlns:p14="http://schemas.microsoft.com/office/powerpoint/2010/main" val="100236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5" name="Group 5"/>
          <p:cNvGrpSpPr/>
          <p:nvPr/>
        </p:nvGrpSpPr>
        <p:grpSpPr>
          <a:xfrm>
            <a:off x="17249485" y="3131410"/>
            <a:ext cx="176115" cy="4024179"/>
            <a:chOff x="0" y="0"/>
            <a:chExt cx="234820" cy="5365572"/>
          </a:xfrm>
        </p:grpSpPr>
        <p:grpSp>
          <p:nvGrpSpPr>
            <p:cNvPr id="6" name="Group 6"/>
            <p:cNvGrpSpPr/>
            <p:nvPr/>
          </p:nvGrpSpPr>
          <p:grpSpPr>
            <a:xfrm>
              <a:off x="0" y="0"/>
              <a:ext cx="234820" cy="23482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8" name="Group 8"/>
            <p:cNvGrpSpPr/>
            <p:nvPr/>
          </p:nvGrpSpPr>
          <p:grpSpPr>
            <a:xfrm>
              <a:off x="0" y="641344"/>
              <a:ext cx="234820" cy="2348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0" name="Group 10"/>
            <p:cNvGrpSpPr/>
            <p:nvPr/>
          </p:nvGrpSpPr>
          <p:grpSpPr>
            <a:xfrm>
              <a:off x="0" y="1282688"/>
              <a:ext cx="234820" cy="23482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2" name="Group 12"/>
            <p:cNvGrpSpPr/>
            <p:nvPr/>
          </p:nvGrpSpPr>
          <p:grpSpPr>
            <a:xfrm>
              <a:off x="0" y="1924032"/>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2565376"/>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3206720"/>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3848064"/>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4489409"/>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5130753"/>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7952" y="8986702"/>
            <a:ext cx="679181" cy="300074"/>
          </a:xfrm>
          <a:prstGeom prst="rect">
            <a:avLst/>
          </a:prstGeom>
        </p:spPr>
      </p:pic>
      <p:grpSp>
        <p:nvGrpSpPr>
          <p:cNvPr id="25" name="Group 25"/>
          <p:cNvGrpSpPr/>
          <p:nvPr/>
        </p:nvGrpSpPr>
        <p:grpSpPr>
          <a:xfrm>
            <a:off x="1028700" y="1028700"/>
            <a:ext cx="358140" cy="358140"/>
            <a:chOff x="0" y="0"/>
            <a:chExt cx="477520" cy="477520"/>
          </a:xfrm>
        </p:grpSpPr>
        <p:grpSp>
          <p:nvGrpSpPr>
            <p:cNvPr id="26" name="Group 26"/>
            <p:cNvGrpSpPr/>
            <p:nvPr/>
          </p:nvGrpSpPr>
          <p:grpSpPr>
            <a:xfrm>
              <a:off x="0" y="0"/>
              <a:ext cx="477520" cy="77593"/>
              <a:chOff x="0" y="0"/>
              <a:chExt cx="1913890" cy="310990"/>
            </a:xfrm>
          </p:grpSpPr>
          <p:sp>
            <p:nvSpPr>
              <p:cNvPr id="27" name="Freeform 2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8" name="Group 28"/>
            <p:cNvGrpSpPr/>
            <p:nvPr/>
          </p:nvGrpSpPr>
          <p:grpSpPr>
            <a:xfrm>
              <a:off x="0" y="199964"/>
              <a:ext cx="477520" cy="77593"/>
              <a:chOff x="0" y="0"/>
              <a:chExt cx="1913890" cy="310990"/>
            </a:xfrm>
          </p:grpSpPr>
          <p:sp>
            <p:nvSpPr>
              <p:cNvPr id="29" name="Freeform 2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0" name="Group 30"/>
            <p:cNvGrpSpPr/>
            <p:nvPr/>
          </p:nvGrpSpPr>
          <p:grpSpPr>
            <a:xfrm>
              <a:off x="0" y="399927"/>
              <a:ext cx="477520" cy="77593"/>
              <a:chOff x="0" y="0"/>
              <a:chExt cx="1913890" cy="310990"/>
            </a:xfrm>
          </p:grpSpPr>
          <p:sp>
            <p:nvSpPr>
              <p:cNvPr id="31" name="Freeform 3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32" name="Picture 32"/>
          <p:cNvPicPr>
            <a:picLocks noChangeAspect="1"/>
          </p:cNvPicPr>
          <p:nvPr/>
        </p:nvPicPr>
        <p:blipFill>
          <a:blip r:embed="rId4"/>
          <a:srcRect/>
          <a:stretch>
            <a:fillRect/>
          </a:stretch>
        </p:blipFill>
        <p:spPr>
          <a:xfrm>
            <a:off x="14706600" y="2813887"/>
            <a:ext cx="3383761" cy="4659223"/>
          </a:xfrm>
          <a:prstGeom prst="rect">
            <a:avLst/>
          </a:prstGeom>
        </p:spPr>
      </p:pic>
      <p:grpSp>
        <p:nvGrpSpPr>
          <p:cNvPr id="33" name="Nhóm 6">
            <a:extLst>
              <a:ext uri="{FF2B5EF4-FFF2-40B4-BE49-F238E27FC236}">
                <a16:creationId xmlns:a16="http://schemas.microsoft.com/office/drawing/2014/main" id="{881AE8F3-E680-984E-4375-271F8C2BD651}"/>
              </a:ext>
            </a:extLst>
          </p:cNvPr>
          <p:cNvGrpSpPr/>
          <p:nvPr/>
        </p:nvGrpSpPr>
        <p:grpSpPr>
          <a:xfrm>
            <a:off x="484076" y="1760202"/>
            <a:ext cx="14172994" cy="2123658"/>
            <a:chOff x="-844848" y="3409118"/>
            <a:chExt cx="11393964" cy="1968309"/>
          </a:xfrm>
        </p:grpSpPr>
        <p:sp>
          <p:nvSpPr>
            <p:cNvPr id="34" name="Hộp Văn bản 4">
              <a:extLst>
                <a:ext uri="{FF2B5EF4-FFF2-40B4-BE49-F238E27FC236}">
                  <a16:creationId xmlns:a16="http://schemas.microsoft.com/office/drawing/2014/main" id="{EE182FEA-AAB5-1192-F222-956F94ECFD95}"/>
                </a:ext>
              </a:extLst>
            </p:cNvPr>
            <p:cNvSpPr txBox="1"/>
            <p:nvPr/>
          </p:nvSpPr>
          <p:spPr>
            <a:xfrm>
              <a:off x="-844848" y="3409118"/>
              <a:ext cx="11393964" cy="1968309"/>
            </a:xfrm>
            <a:prstGeom prst="rect">
              <a:avLst/>
            </a:prstGeom>
            <a:noFill/>
          </p:spPr>
          <p:txBody>
            <a:bodyPr wrap="square" rtlCol="0">
              <a:spAutoFit/>
            </a:bodyPr>
            <a:lstStyle/>
            <a:p>
              <a:pPr algn="ctr"/>
              <a:r>
                <a:rPr lang="en-US" sz="6600" dirty="0">
                  <a:ln w="76200">
                    <a:solidFill>
                      <a:schemeClr val="bg1"/>
                    </a:solidFill>
                  </a:ln>
                  <a:solidFill>
                    <a:schemeClr val="bg1"/>
                  </a:solidFill>
                  <a:latin typeface="Anton" pitchFamily="2" charset="-93"/>
                </a:rPr>
                <a:t>2. </a:t>
              </a:r>
              <a:r>
                <a:rPr lang="en-US" sz="6600" dirty="0" err="1">
                  <a:ln w="76200">
                    <a:solidFill>
                      <a:schemeClr val="bg1"/>
                    </a:solidFill>
                  </a:ln>
                  <a:solidFill>
                    <a:schemeClr val="bg1"/>
                  </a:solidFill>
                  <a:latin typeface="Anton" pitchFamily="2" charset="-93"/>
                </a:rPr>
                <a:t>Ứng</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xử</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với</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những</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vấn</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đề</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này</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sinh</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trong</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gia</a:t>
              </a:r>
              <a:r>
                <a:rPr lang="en-US" sz="6600" dirty="0">
                  <a:ln w="76200">
                    <a:solidFill>
                      <a:schemeClr val="bg1"/>
                    </a:solidFill>
                  </a:ln>
                  <a:solidFill>
                    <a:schemeClr val="bg1"/>
                  </a:solidFill>
                  <a:latin typeface="Anton" pitchFamily="2" charset="-93"/>
                </a:rPr>
                <a:t> </a:t>
              </a:r>
              <a:r>
                <a:rPr lang="en-US" sz="6600" dirty="0" err="1">
                  <a:ln w="76200">
                    <a:solidFill>
                      <a:schemeClr val="bg1"/>
                    </a:solidFill>
                  </a:ln>
                  <a:solidFill>
                    <a:schemeClr val="bg1"/>
                  </a:solidFill>
                  <a:latin typeface="Anton" pitchFamily="2" charset="-93"/>
                </a:rPr>
                <a:t>đình</a:t>
              </a:r>
              <a:endParaRPr lang="en-GB" sz="6600" dirty="0">
                <a:ln w="76200">
                  <a:solidFill>
                    <a:schemeClr val="bg1"/>
                  </a:solidFill>
                </a:ln>
                <a:solidFill>
                  <a:schemeClr val="bg1"/>
                </a:solidFill>
                <a:latin typeface="Anton" pitchFamily="2" charset="-93"/>
              </a:endParaRPr>
            </a:p>
          </p:txBody>
        </p:sp>
        <p:sp>
          <p:nvSpPr>
            <p:cNvPr id="35" name="Hộp Văn bản 5">
              <a:extLst>
                <a:ext uri="{FF2B5EF4-FFF2-40B4-BE49-F238E27FC236}">
                  <a16:creationId xmlns:a16="http://schemas.microsoft.com/office/drawing/2014/main" id="{87BA9320-95C0-6A42-12AC-4C8DE1272C10}"/>
                </a:ext>
              </a:extLst>
            </p:cNvPr>
            <p:cNvSpPr txBox="1"/>
            <p:nvPr/>
          </p:nvSpPr>
          <p:spPr>
            <a:xfrm>
              <a:off x="-540390" y="3409118"/>
              <a:ext cx="10842801" cy="1968309"/>
            </a:xfrm>
            <a:prstGeom prst="rect">
              <a:avLst/>
            </a:prstGeom>
            <a:noFill/>
          </p:spPr>
          <p:txBody>
            <a:bodyPr wrap="square" rtlCol="0">
              <a:spAutoFit/>
            </a:bodyPr>
            <a:lstStyle/>
            <a:p>
              <a:pPr algn="ctr"/>
              <a:r>
                <a:rPr lang="en-US" sz="6600" dirty="0">
                  <a:solidFill>
                    <a:srgbClr val="FF0000"/>
                  </a:solidFill>
                  <a:latin typeface="Anton" pitchFamily="2" charset="-93"/>
                </a:rPr>
                <a:t>2. </a:t>
              </a:r>
              <a:r>
                <a:rPr lang="en-US" sz="6600" dirty="0" err="1">
                  <a:solidFill>
                    <a:srgbClr val="FF0000"/>
                  </a:solidFill>
                  <a:latin typeface="Anton" pitchFamily="2" charset="-93"/>
                </a:rPr>
                <a:t>Ứng</a:t>
              </a:r>
              <a:r>
                <a:rPr lang="en-US" sz="6600" dirty="0">
                  <a:solidFill>
                    <a:srgbClr val="FF0000"/>
                  </a:solidFill>
                  <a:latin typeface="Anton" pitchFamily="2" charset="-93"/>
                </a:rPr>
                <a:t> </a:t>
              </a:r>
              <a:r>
                <a:rPr lang="en-US" sz="6600" dirty="0" err="1">
                  <a:solidFill>
                    <a:srgbClr val="FF0000"/>
                  </a:solidFill>
                  <a:latin typeface="Anton" pitchFamily="2" charset="-93"/>
                </a:rPr>
                <a:t>xử</a:t>
              </a:r>
              <a:r>
                <a:rPr lang="en-US" sz="6600" dirty="0">
                  <a:solidFill>
                    <a:srgbClr val="FF0000"/>
                  </a:solidFill>
                  <a:latin typeface="Anton" pitchFamily="2" charset="-93"/>
                </a:rPr>
                <a:t> </a:t>
              </a:r>
              <a:r>
                <a:rPr lang="en-US" sz="6600" dirty="0" err="1">
                  <a:solidFill>
                    <a:srgbClr val="FF0000"/>
                  </a:solidFill>
                  <a:latin typeface="Anton" pitchFamily="2" charset="-93"/>
                </a:rPr>
                <a:t>với</a:t>
              </a:r>
              <a:r>
                <a:rPr lang="en-US" sz="6600" dirty="0">
                  <a:solidFill>
                    <a:srgbClr val="FF0000"/>
                  </a:solidFill>
                  <a:latin typeface="Anton" pitchFamily="2" charset="-93"/>
                </a:rPr>
                <a:t> </a:t>
              </a:r>
              <a:r>
                <a:rPr lang="en-US" sz="6600" dirty="0" err="1">
                  <a:solidFill>
                    <a:srgbClr val="FF0000"/>
                  </a:solidFill>
                  <a:latin typeface="Anton" pitchFamily="2" charset="-93"/>
                </a:rPr>
                <a:t>những</a:t>
              </a:r>
              <a:r>
                <a:rPr lang="en-US" sz="6600" dirty="0">
                  <a:solidFill>
                    <a:srgbClr val="FF0000"/>
                  </a:solidFill>
                  <a:latin typeface="Anton" pitchFamily="2" charset="-93"/>
                </a:rPr>
                <a:t> </a:t>
              </a:r>
              <a:r>
                <a:rPr lang="en-US" sz="6600" dirty="0" err="1">
                  <a:solidFill>
                    <a:srgbClr val="FF0000"/>
                  </a:solidFill>
                  <a:latin typeface="Anton" pitchFamily="2" charset="-93"/>
                </a:rPr>
                <a:t>vấn</a:t>
              </a:r>
              <a:r>
                <a:rPr lang="en-US" sz="6600" dirty="0">
                  <a:solidFill>
                    <a:srgbClr val="FF0000"/>
                  </a:solidFill>
                  <a:latin typeface="Anton" pitchFamily="2" charset="-93"/>
                </a:rPr>
                <a:t> </a:t>
              </a:r>
              <a:r>
                <a:rPr lang="en-US" sz="6600" dirty="0" err="1">
                  <a:solidFill>
                    <a:srgbClr val="FF0000"/>
                  </a:solidFill>
                  <a:latin typeface="Anton" pitchFamily="2" charset="-93"/>
                </a:rPr>
                <a:t>đề</a:t>
              </a:r>
              <a:r>
                <a:rPr lang="en-US" sz="6600" dirty="0">
                  <a:solidFill>
                    <a:srgbClr val="FF0000"/>
                  </a:solidFill>
                  <a:latin typeface="Anton" pitchFamily="2" charset="-93"/>
                </a:rPr>
                <a:t> </a:t>
              </a:r>
              <a:r>
                <a:rPr lang="en-US" sz="6600" dirty="0" err="1">
                  <a:solidFill>
                    <a:srgbClr val="FF0000"/>
                  </a:solidFill>
                  <a:latin typeface="Anton" pitchFamily="2" charset="-93"/>
                </a:rPr>
                <a:t>nảy</a:t>
              </a:r>
              <a:r>
                <a:rPr lang="en-US" sz="6600" dirty="0">
                  <a:solidFill>
                    <a:srgbClr val="FF0000"/>
                  </a:solidFill>
                  <a:latin typeface="Anton" pitchFamily="2" charset="-93"/>
                </a:rPr>
                <a:t> </a:t>
              </a:r>
              <a:r>
                <a:rPr lang="en-US" sz="6600" dirty="0" err="1">
                  <a:solidFill>
                    <a:srgbClr val="FF0000"/>
                  </a:solidFill>
                  <a:latin typeface="Anton" pitchFamily="2" charset="-93"/>
                </a:rPr>
                <a:t>sinh</a:t>
              </a:r>
              <a:r>
                <a:rPr lang="en-US" sz="6600" dirty="0">
                  <a:solidFill>
                    <a:srgbClr val="FF0000"/>
                  </a:solidFill>
                  <a:latin typeface="Anton" pitchFamily="2" charset="-93"/>
                </a:rPr>
                <a:t> </a:t>
              </a:r>
              <a:r>
                <a:rPr lang="en-US" sz="6600" dirty="0" err="1">
                  <a:solidFill>
                    <a:srgbClr val="FF0000"/>
                  </a:solidFill>
                  <a:latin typeface="Anton" pitchFamily="2" charset="-93"/>
                </a:rPr>
                <a:t>trong</a:t>
              </a:r>
              <a:r>
                <a:rPr lang="en-US" sz="6600" dirty="0">
                  <a:solidFill>
                    <a:srgbClr val="FF0000"/>
                  </a:solidFill>
                  <a:latin typeface="Anton" pitchFamily="2" charset="-93"/>
                </a:rPr>
                <a:t> </a:t>
              </a:r>
              <a:r>
                <a:rPr lang="en-US" sz="6600" dirty="0" err="1">
                  <a:solidFill>
                    <a:srgbClr val="FF0000"/>
                  </a:solidFill>
                  <a:latin typeface="Anton" pitchFamily="2" charset="-93"/>
                </a:rPr>
                <a:t>gia</a:t>
              </a:r>
              <a:r>
                <a:rPr lang="en-US" sz="6600" dirty="0">
                  <a:solidFill>
                    <a:srgbClr val="FF0000"/>
                  </a:solidFill>
                  <a:latin typeface="Anton" pitchFamily="2" charset="-93"/>
                </a:rPr>
                <a:t> </a:t>
              </a:r>
              <a:r>
                <a:rPr lang="en-US" sz="6600" dirty="0" err="1">
                  <a:solidFill>
                    <a:srgbClr val="FF0000"/>
                  </a:solidFill>
                  <a:latin typeface="Anton" pitchFamily="2" charset="-93"/>
                </a:rPr>
                <a:t>đình</a:t>
              </a:r>
              <a:endParaRPr lang="en-GB" sz="6600" dirty="0">
                <a:solidFill>
                  <a:srgbClr val="FF0000"/>
                </a:solidFill>
                <a:latin typeface="Anton" pitchFamily="2" charset="-93"/>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xit" presetSubtype="0" fill="hold" nodeType="withEffect">
                                  <p:stCondLst>
                                    <p:cond delay="650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332092"/>
            <a:ext cx="4481106" cy="4213578"/>
          </a:xfrm>
          <a:prstGeom prst="rect">
            <a:avLst/>
          </a:prstGeom>
        </p:spPr>
      </p:pic>
      <p:sp>
        <p:nvSpPr>
          <p:cNvPr id="5" name="TextBox 4">
            <a:extLst>
              <a:ext uri="{FF2B5EF4-FFF2-40B4-BE49-F238E27FC236}">
                <a16:creationId xmlns:a16="http://schemas.microsoft.com/office/drawing/2014/main" id="{A7F3DD2F-D3FD-4413-A947-D75E1578FCE2}"/>
              </a:ext>
            </a:extLst>
          </p:cNvPr>
          <p:cNvSpPr txBox="1"/>
          <p:nvPr/>
        </p:nvSpPr>
        <p:spPr>
          <a:xfrm>
            <a:off x="1116298" y="3364088"/>
            <a:ext cx="15677012" cy="2762225"/>
          </a:xfrm>
          <a:prstGeom prst="rect">
            <a:avLst/>
          </a:prstGeom>
          <a:noFill/>
        </p:spPr>
        <p:txBody>
          <a:bodyPr wrap="square" lIns="182876" tIns="91437" rIns="182876" bIns="91437" rtlCol="0">
            <a:spAutoFit/>
          </a:bodyPr>
          <a:lstStyle/>
          <a:p>
            <a:pPr>
              <a:lnSpc>
                <a:spcPct val="107000"/>
              </a:lnSpc>
              <a:spcAft>
                <a:spcPts val="1601"/>
              </a:spcAft>
            </a:pP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nảy</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8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81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endParaRPr lang="en-US" sz="7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01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870273" y="3697772"/>
            <a:ext cx="6394536" cy="5323451"/>
          </a:xfrm>
          <a:prstGeom prst="rect">
            <a:avLst/>
          </a:prstGeom>
        </p:spPr>
      </p:pic>
      <p:sp>
        <p:nvSpPr>
          <p:cNvPr id="3" name="TextBox 3"/>
          <p:cNvSpPr txBox="1"/>
          <p:nvPr/>
        </p:nvSpPr>
        <p:spPr>
          <a:xfrm>
            <a:off x="1414549" y="488809"/>
            <a:ext cx="15753738" cy="890180"/>
          </a:xfrm>
          <a:prstGeom prst="rect">
            <a:avLst/>
          </a:prstGeom>
        </p:spPr>
        <p:txBody>
          <a:bodyPr wrap="square" lIns="0" tIns="0" rIns="0" bIns="0" rtlCol="0" anchor="t">
            <a:spAutoFit/>
          </a:bodyPr>
          <a:lstStyle/>
          <a:p>
            <a:pPr lvl="0">
              <a:lnSpc>
                <a:spcPct val="150000"/>
              </a:lnSpc>
              <a:spcBef>
                <a:spcPct val="0"/>
              </a:spcBef>
            </a:pPr>
            <a:r>
              <a:rPr lang="en-US" sz="4400" b="1" dirty="0" err="1">
                <a:solidFill>
                  <a:srgbClr val="C00000"/>
                </a:solidFill>
                <a:latin typeface="Arial" pitchFamily="34" charset="0"/>
                <a:cs typeface="Arial" pitchFamily="34" charset="0"/>
              </a:rPr>
              <a:t>Hãy</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nêu</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cách</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giải</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quyết</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của</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em</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trong</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các</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tình</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huống</a:t>
            </a:r>
            <a:r>
              <a:rPr lang="en-US" sz="4400" b="1" dirty="0">
                <a:solidFill>
                  <a:srgbClr val="C00000"/>
                </a:solidFill>
                <a:latin typeface="Arial" pitchFamily="34" charset="0"/>
                <a:cs typeface="Arial" pitchFamily="34" charset="0"/>
              </a:rPr>
              <a:t> </a:t>
            </a:r>
            <a:r>
              <a:rPr lang="en-US" sz="4400" b="1" dirty="0" err="1">
                <a:solidFill>
                  <a:srgbClr val="C00000"/>
                </a:solidFill>
                <a:latin typeface="Arial" pitchFamily="34" charset="0"/>
                <a:cs typeface="Arial" pitchFamily="34" charset="0"/>
              </a:rPr>
              <a:t>sau</a:t>
            </a:r>
            <a:r>
              <a:rPr lang="en-US" sz="4400" b="1" dirty="0">
                <a:solidFill>
                  <a:srgbClr val="C00000"/>
                </a:solidFill>
                <a:latin typeface="Arial" pitchFamily="34" charset="0"/>
                <a:cs typeface="Arial" pitchFamily="34" charset="0"/>
              </a:rPr>
              <a:t>:</a:t>
            </a:r>
            <a:endParaRPr lang="en-US" sz="4400" b="1" spc="-112" dirty="0">
              <a:solidFill>
                <a:srgbClr val="C00000"/>
              </a:solidFill>
              <a:latin typeface="Arial" pitchFamily="34" charset="0"/>
              <a:cs typeface="Arial" pitchFamily="34" charset="0"/>
            </a:endParaRPr>
          </a:p>
        </p:txBody>
      </p:sp>
      <p:grpSp>
        <p:nvGrpSpPr>
          <p:cNvPr id="5" name="Group 5"/>
          <p:cNvGrpSpPr/>
          <p:nvPr/>
        </p:nvGrpSpPr>
        <p:grpSpPr>
          <a:xfrm>
            <a:off x="1386840" y="3219901"/>
            <a:ext cx="9814560" cy="1739945"/>
            <a:chOff x="0" y="0"/>
            <a:chExt cx="4971058" cy="1071470"/>
          </a:xfrm>
        </p:grpSpPr>
        <p:sp>
          <p:nvSpPr>
            <p:cNvPr id="6" name="Freeform 6"/>
            <p:cNvSpPr/>
            <p:nvPr/>
          </p:nvSpPr>
          <p:spPr>
            <a:xfrm>
              <a:off x="0" y="0"/>
              <a:ext cx="4971058" cy="1071470"/>
            </a:xfrm>
            <a:custGeom>
              <a:avLst/>
              <a:gdLst/>
              <a:ahLst/>
              <a:cxnLst/>
              <a:rect l="l" t="t" r="r" b="b"/>
              <a:pathLst>
                <a:path w="4971058" h="1071470">
                  <a:moveTo>
                    <a:pt x="4846598" y="1071470"/>
                  </a:moveTo>
                  <a:lnTo>
                    <a:pt x="124460" y="1071470"/>
                  </a:lnTo>
                  <a:cubicBezTo>
                    <a:pt x="55880" y="1071470"/>
                    <a:pt x="0" y="1015590"/>
                    <a:pt x="0" y="947010"/>
                  </a:cubicBezTo>
                  <a:lnTo>
                    <a:pt x="0" y="124460"/>
                  </a:lnTo>
                  <a:cubicBezTo>
                    <a:pt x="0" y="55880"/>
                    <a:pt x="55880" y="0"/>
                    <a:pt x="124460" y="0"/>
                  </a:cubicBezTo>
                  <a:lnTo>
                    <a:pt x="4846598" y="0"/>
                  </a:lnTo>
                  <a:cubicBezTo>
                    <a:pt x="4915178" y="0"/>
                    <a:pt x="4971058" y="55880"/>
                    <a:pt x="4971058" y="124460"/>
                  </a:cubicBezTo>
                  <a:lnTo>
                    <a:pt x="4971058" y="947010"/>
                  </a:lnTo>
                  <a:cubicBezTo>
                    <a:pt x="4971058" y="1015590"/>
                    <a:pt x="4915178" y="1071470"/>
                    <a:pt x="4846598" y="1071470"/>
                  </a:cubicBezTo>
                  <a:close/>
                </a:path>
              </a:pathLst>
            </a:custGeom>
            <a:solidFill>
              <a:srgbClr val="FFF3E2">
                <a:alpha val="69804"/>
              </a:srgbClr>
            </a:solidFill>
          </p:spPr>
        </p:sp>
      </p:grpSp>
      <p:sp>
        <p:nvSpPr>
          <p:cNvPr id="7" name="TextBox 7"/>
          <p:cNvSpPr txBox="1"/>
          <p:nvPr/>
        </p:nvSpPr>
        <p:spPr>
          <a:xfrm>
            <a:off x="2895600" y="3609572"/>
            <a:ext cx="6884273" cy="830997"/>
          </a:xfrm>
          <a:prstGeom prst="rect">
            <a:avLst/>
          </a:prstGeom>
        </p:spPr>
        <p:txBody>
          <a:bodyPr wrap="square" lIns="0" tIns="0" rIns="0" bIns="0" rtlCol="0" anchor="t">
            <a:spAutoFit/>
          </a:bodyPr>
          <a:lstStyle/>
          <a:p>
            <a:pPr lvl="0" algn="ctr">
              <a:lnSpc>
                <a:spcPct val="150000"/>
              </a:lnSpc>
            </a:pPr>
            <a:r>
              <a:rPr lang="en-US" sz="3600">
                <a:latin typeface="Arial" pitchFamily="34" charset="0"/>
                <a:cs typeface="Arial" pitchFamily="34" charset="0"/>
              </a:rPr>
              <a:t>Bố hoặc mẹ đi làm  về mệt mỏi</a:t>
            </a:r>
            <a:endParaRPr lang="vi-VN" sz="3600" b="1">
              <a:solidFill>
                <a:schemeClr val="accent6">
                  <a:lumMod val="50000"/>
                </a:schemeClr>
              </a:solidFill>
              <a:latin typeface="Arial" pitchFamily="34" charset="0"/>
              <a:cs typeface="Arial" pitchFamily="34" charset="0"/>
            </a:endParaRPr>
          </a:p>
        </p:txBody>
      </p:sp>
      <p:sp>
        <p:nvSpPr>
          <p:cNvPr id="8" name="TextBox 8"/>
          <p:cNvSpPr txBox="1"/>
          <p:nvPr/>
        </p:nvSpPr>
        <p:spPr>
          <a:xfrm>
            <a:off x="2111390" y="3829501"/>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01</a:t>
            </a:r>
          </a:p>
        </p:txBody>
      </p:sp>
      <p:grpSp>
        <p:nvGrpSpPr>
          <p:cNvPr id="10" name="Group 10"/>
          <p:cNvGrpSpPr/>
          <p:nvPr/>
        </p:nvGrpSpPr>
        <p:grpSpPr>
          <a:xfrm>
            <a:off x="1386840" y="5317199"/>
            <a:ext cx="9814560" cy="1655214"/>
            <a:chOff x="0" y="0"/>
            <a:chExt cx="4971058" cy="1337004"/>
          </a:xfrm>
        </p:grpSpPr>
        <p:sp>
          <p:nvSpPr>
            <p:cNvPr id="11" name="Freeform 11"/>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12" name="TextBox 12"/>
          <p:cNvSpPr txBox="1"/>
          <p:nvPr/>
        </p:nvSpPr>
        <p:spPr>
          <a:xfrm>
            <a:off x="3124663" y="5247401"/>
            <a:ext cx="7705625" cy="1559338"/>
          </a:xfrm>
          <a:prstGeom prst="rect">
            <a:avLst/>
          </a:prstGeom>
        </p:spPr>
        <p:txBody>
          <a:bodyPr wrap="square" lIns="0" tIns="0" rIns="0" bIns="0" rtlCol="0" anchor="t">
            <a:spAutoFit/>
          </a:bodyPr>
          <a:lstStyle/>
          <a:p>
            <a:pPr lvl="0" algn="just">
              <a:lnSpc>
                <a:spcPct val="150000"/>
              </a:lnSpc>
            </a:pPr>
            <a:r>
              <a:rPr lang="en-US" sz="3600">
                <a:latin typeface="Arial" pitchFamily="34" charset="0"/>
                <a:cs typeface="Arial" pitchFamily="34" charset="0"/>
              </a:rPr>
              <a:t>Em hoặc anh (chị, em) của em không chịu học bài làm bố mẹ buồn.</a:t>
            </a:r>
            <a:endParaRPr lang="vi-VN" sz="3600">
              <a:latin typeface="Arial" pitchFamily="34" charset="0"/>
              <a:cs typeface="Arial" pitchFamily="34" charset="0"/>
            </a:endParaRPr>
          </a:p>
        </p:txBody>
      </p:sp>
      <p:sp>
        <p:nvSpPr>
          <p:cNvPr id="13" name="TextBox 13"/>
          <p:cNvSpPr txBox="1"/>
          <p:nvPr/>
        </p:nvSpPr>
        <p:spPr>
          <a:xfrm>
            <a:off x="1981200" y="5782051"/>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02</a:t>
            </a:r>
          </a:p>
        </p:txBody>
      </p:sp>
      <p:grpSp>
        <p:nvGrpSpPr>
          <p:cNvPr id="15" name="Group 15"/>
          <p:cNvGrpSpPr/>
          <p:nvPr/>
        </p:nvGrpSpPr>
        <p:grpSpPr>
          <a:xfrm>
            <a:off x="1386840" y="7329767"/>
            <a:ext cx="9814560" cy="1655214"/>
            <a:chOff x="0" y="0"/>
            <a:chExt cx="4971058" cy="1337004"/>
          </a:xfrm>
        </p:grpSpPr>
        <p:sp>
          <p:nvSpPr>
            <p:cNvPr id="16" name="Freeform 16"/>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17" name="TextBox 17"/>
          <p:cNvSpPr txBox="1"/>
          <p:nvPr/>
        </p:nvSpPr>
        <p:spPr>
          <a:xfrm>
            <a:off x="3078221" y="7223349"/>
            <a:ext cx="7752068" cy="1661993"/>
          </a:xfrm>
          <a:prstGeom prst="rect">
            <a:avLst/>
          </a:prstGeom>
        </p:spPr>
        <p:txBody>
          <a:bodyPr wrap="square" lIns="0" tIns="0" rIns="0" bIns="0" rtlCol="0" anchor="t">
            <a:spAutoFit/>
          </a:bodyPr>
          <a:lstStyle/>
          <a:p>
            <a:pPr lvl="0">
              <a:lnSpc>
                <a:spcPct val="150000"/>
              </a:lnSpc>
            </a:pPr>
            <a:r>
              <a:rPr lang="en-US" sz="3600">
                <a:latin typeface="Arial" pitchFamily="34" charset="0"/>
                <a:cs typeface="Arial" pitchFamily="34" charset="0"/>
              </a:rPr>
              <a:t>Em hoặc anh (chị, em) của em không làm việc nhà khiến bố mẹ không vui</a:t>
            </a:r>
            <a:endParaRPr lang="vi-VN" sz="3600">
              <a:latin typeface="Arial" pitchFamily="34" charset="0"/>
              <a:cs typeface="Arial" pitchFamily="34" charset="0"/>
            </a:endParaRPr>
          </a:p>
        </p:txBody>
      </p:sp>
      <p:sp>
        <p:nvSpPr>
          <p:cNvPr id="18" name="TextBox 18"/>
          <p:cNvSpPr txBox="1"/>
          <p:nvPr/>
        </p:nvSpPr>
        <p:spPr>
          <a:xfrm>
            <a:off x="1981200" y="7794619"/>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03</a:t>
            </a:r>
          </a:p>
        </p:txBody>
      </p:sp>
      <p:grpSp>
        <p:nvGrpSpPr>
          <p:cNvPr id="19" name="Group 19"/>
          <p:cNvGrpSpPr/>
          <p:nvPr/>
        </p:nvGrpSpPr>
        <p:grpSpPr>
          <a:xfrm>
            <a:off x="17168287" y="1070729"/>
            <a:ext cx="358140" cy="358140"/>
            <a:chOff x="0" y="0"/>
            <a:chExt cx="477520" cy="477520"/>
          </a:xfrm>
        </p:grpSpPr>
        <p:grpSp>
          <p:nvGrpSpPr>
            <p:cNvPr id="20" name="Group 20"/>
            <p:cNvGrpSpPr/>
            <p:nvPr/>
          </p:nvGrpSpPr>
          <p:grpSpPr>
            <a:xfrm>
              <a:off x="0" y="0"/>
              <a:ext cx="477520" cy="77593"/>
              <a:chOff x="0" y="0"/>
              <a:chExt cx="1913890" cy="310990"/>
            </a:xfrm>
          </p:grpSpPr>
          <p:sp>
            <p:nvSpPr>
              <p:cNvPr id="21" name="Freeform 2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2" name="Group 22"/>
            <p:cNvGrpSpPr/>
            <p:nvPr/>
          </p:nvGrpSpPr>
          <p:grpSpPr>
            <a:xfrm>
              <a:off x="0" y="199964"/>
              <a:ext cx="477520" cy="77593"/>
              <a:chOff x="0" y="0"/>
              <a:chExt cx="1913890" cy="310990"/>
            </a:xfrm>
          </p:grpSpPr>
          <p:sp>
            <p:nvSpPr>
              <p:cNvPr id="23" name="Freeform 2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4" name="Group 24"/>
            <p:cNvGrpSpPr/>
            <p:nvPr/>
          </p:nvGrpSpPr>
          <p:grpSpPr>
            <a:xfrm>
              <a:off x="0" y="399927"/>
              <a:ext cx="477520" cy="77593"/>
              <a:chOff x="0" y="0"/>
              <a:chExt cx="1913890" cy="310990"/>
            </a:xfrm>
          </p:grpSpPr>
          <p:sp>
            <p:nvSpPr>
              <p:cNvPr id="25" name="Freeform 2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26" name="Group 26"/>
          <p:cNvGrpSpPr/>
          <p:nvPr/>
        </p:nvGrpSpPr>
        <p:grpSpPr>
          <a:xfrm>
            <a:off x="17259300" y="4427452"/>
            <a:ext cx="176115" cy="4024179"/>
            <a:chOff x="0" y="0"/>
            <a:chExt cx="234820" cy="5365572"/>
          </a:xfrm>
        </p:grpSpPr>
        <p:grpSp>
          <p:nvGrpSpPr>
            <p:cNvPr id="27" name="Group 27"/>
            <p:cNvGrpSpPr/>
            <p:nvPr/>
          </p:nvGrpSpPr>
          <p:grpSpPr>
            <a:xfrm>
              <a:off x="0" y="1282688"/>
              <a:ext cx="234820" cy="234820"/>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9" name="Group 29"/>
            <p:cNvGrpSpPr/>
            <p:nvPr/>
          </p:nvGrpSpPr>
          <p:grpSpPr>
            <a:xfrm>
              <a:off x="0" y="0"/>
              <a:ext cx="234820" cy="234820"/>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1" name="Group 31"/>
            <p:cNvGrpSpPr/>
            <p:nvPr/>
          </p:nvGrpSpPr>
          <p:grpSpPr>
            <a:xfrm>
              <a:off x="0" y="641344"/>
              <a:ext cx="234820" cy="234820"/>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3" name="Group 33"/>
            <p:cNvGrpSpPr/>
            <p:nvPr/>
          </p:nvGrpSpPr>
          <p:grpSpPr>
            <a:xfrm>
              <a:off x="0" y="1924032"/>
              <a:ext cx="234820" cy="234820"/>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5" name="Group 35"/>
            <p:cNvGrpSpPr/>
            <p:nvPr/>
          </p:nvGrpSpPr>
          <p:grpSpPr>
            <a:xfrm>
              <a:off x="0" y="2565376"/>
              <a:ext cx="234820" cy="234820"/>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37" name="Group 37"/>
            <p:cNvGrpSpPr/>
            <p:nvPr/>
          </p:nvGrpSpPr>
          <p:grpSpPr>
            <a:xfrm>
              <a:off x="0" y="3206720"/>
              <a:ext cx="234820" cy="234820"/>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9" name="Group 39"/>
            <p:cNvGrpSpPr/>
            <p:nvPr/>
          </p:nvGrpSpPr>
          <p:grpSpPr>
            <a:xfrm>
              <a:off x="0" y="3848064"/>
              <a:ext cx="234820" cy="23482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41" name="Group 41"/>
            <p:cNvGrpSpPr/>
            <p:nvPr/>
          </p:nvGrpSpPr>
          <p:grpSpPr>
            <a:xfrm>
              <a:off x="0" y="4489409"/>
              <a:ext cx="234820" cy="23482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43" name="Group 43"/>
            <p:cNvGrpSpPr/>
            <p:nvPr/>
          </p:nvGrpSpPr>
          <p:grpSpPr>
            <a:xfrm>
              <a:off x="0" y="5130753"/>
              <a:ext cx="234820" cy="234820"/>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45" name="Picture 4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07767" y="9606872"/>
            <a:ext cx="679181" cy="300074"/>
          </a:xfrm>
          <a:prstGeom prst="rect">
            <a:avLst/>
          </a:prstGeom>
        </p:spPr>
      </p:pic>
      <p:sp>
        <p:nvSpPr>
          <p:cNvPr id="4" name="Rounded Rectangle 5">
            <a:extLst>
              <a:ext uri="{FF2B5EF4-FFF2-40B4-BE49-F238E27FC236}">
                <a16:creationId xmlns:a16="http://schemas.microsoft.com/office/drawing/2014/main" id="{20EC1DBA-D616-78B4-445C-36516B7E5426}"/>
              </a:ext>
            </a:extLst>
          </p:cNvPr>
          <p:cNvSpPr/>
          <p:nvPr/>
        </p:nvSpPr>
        <p:spPr>
          <a:xfrm>
            <a:off x="1414549" y="1943100"/>
            <a:ext cx="3479454" cy="84582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itchFamily="18" charset="0"/>
                <a:cs typeface="Times New Roman" pitchFamily="18" charset="0"/>
              </a:rPr>
              <a:t>TÌNH HUỐNG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3"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a:fillRect/>
          </a:stretch>
        </p:blipFill>
        <p:spPr>
          <a:xfrm>
            <a:off x="914400" y="2540045"/>
            <a:ext cx="3498475" cy="6776707"/>
          </a:xfrm>
          <a:prstGeom prst="rect">
            <a:avLst/>
          </a:prstGeom>
        </p:spPr>
      </p:pic>
      <p:grpSp>
        <p:nvGrpSpPr>
          <p:cNvPr id="4" name="Group 5"/>
          <p:cNvGrpSpPr/>
          <p:nvPr/>
        </p:nvGrpSpPr>
        <p:grpSpPr>
          <a:xfrm>
            <a:off x="4412875" y="800100"/>
            <a:ext cx="12488285" cy="1739945"/>
            <a:chOff x="0" y="0"/>
            <a:chExt cx="4971058" cy="1071470"/>
          </a:xfrm>
        </p:grpSpPr>
        <p:sp>
          <p:nvSpPr>
            <p:cNvPr id="5" name="Freeform 6"/>
            <p:cNvSpPr/>
            <p:nvPr/>
          </p:nvSpPr>
          <p:spPr>
            <a:xfrm>
              <a:off x="0" y="0"/>
              <a:ext cx="4971058" cy="1071470"/>
            </a:xfrm>
            <a:custGeom>
              <a:avLst/>
              <a:gdLst/>
              <a:ahLst/>
              <a:cxnLst/>
              <a:rect l="l" t="t" r="r" b="b"/>
              <a:pathLst>
                <a:path w="4971058" h="1071470">
                  <a:moveTo>
                    <a:pt x="4846598" y="1071470"/>
                  </a:moveTo>
                  <a:lnTo>
                    <a:pt x="124460" y="1071470"/>
                  </a:lnTo>
                  <a:cubicBezTo>
                    <a:pt x="55880" y="1071470"/>
                    <a:pt x="0" y="1015590"/>
                    <a:pt x="0" y="947010"/>
                  </a:cubicBezTo>
                  <a:lnTo>
                    <a:pt x="0" y="124460"/>
                  </a:lnTo>
                  <a:cubicBezTo>
                    <a:pt x="0" y="55880"/>
                    <a:pt x="55880" y="0"/>
                    <a:pt x="124460" y="0"/>
                  </a:cubicBezTo>
                  <a:lnTo>
                    <a:pt x="4846598" y="0"/>
                  </a:lnTo>
                  <a:cubicBezTo>
                    <a:pt x="4915178" y="0"/>
                    <a:pt x="4971058" y="55880"/>
                    <a:pt x="4971058" y="124460"/>
                  </a:cubicBezTo>
                  <a:lnTo>
                    <a:pt x="4971058" y="947010"/>
                  </a:lnTo>
                  <a:cubicBezTo>
                    <a:pt x="4971058" y="1015590"/>
                    <a:pt x="4915178" y="1071470"/>
                    <a:pt x="4846598" y="1071470"/>
                  </a:cubicBezTo>
                  <a:close/>
                </a:path>
              </a:pathLst>
            </a:custGeom>
            <a:solidFill>
              <a:srgbClr val="FFF3E2">
                <a:alpha val="69804"/>
              </a:srgbClr>
            </a:solidFill>
          </p:spPr>
        </p:sp>
      </p:grpSp>
      <p:sp>
        <p:nvSpPr>
          <p:cNvPr id="6" name="TextBox 7"/>
          <p:cNvSpPr txBox="1"/>
          <p:nvPr/>
        </p:nvSpPr>
        <p:spPr>
          <a:xfrm>
            <a:off x="6082694" y="1006748"/>
            <a:ext cx="10119360" cy="971100"/>
          </a:xfrm>
          <a:prstGeom prst="rect">
            <a:avLst/>
          </a:prstGeom>
        </p:spPr>
        <p:txBody>
          <a:bodyPr wrap="square" lIns="0" tIns="0" rIns="0" bIns="0" rtlCol="0" anchor="t">
            <a:spAutoFit/>
          </a:bodyPr>
          <a:lstStyle/>
          <a:p>
            <a:pPr lvl="0" algn="ctr">
              <a:lnSpc>
                <a:spcPct val="150000"/>
              </a:lnSpc>
            </a:pPr>
            <a:r>
              <a:rPr lang="en-US" sz="4800" dirty="0" err="1">
                <a:latin typeface="Arial" pitchFamily="34" charset="0"/>
                <a:cs typeface="Arial" pitchFamily="34" charset="0"/>
              </a:rPr>
              <a:t>Bố</a:t>
            </a:r>
            <a:r>
              <a:rPr lang="en-US" sz="4800" dirty="0">
                <a:latin typeface="Arial" pitchFamily="34" charset="0"/>
                <a:cs typeface="Arial" pitchFamily="34" charset="0"/>
              </a:rPr>
              <a:t> </a:t>
            </a:r>
            <a:r>
              <a:rPr lang="en-US" sz="4800" dirty="0" err="1">
                <a:latin typeface="Arial" pitchFamily="34" charset="0"/>
                <a:cs typeface="Arial" pitchFamily="34" charset="0"/>
              </a:rPr>
              <a:t>hoặc</a:t>
            </a:r>
            <a:r>
              <a:rPr lang="en-US" sz="4800" dirty="0">
                <a:latin typeface="Arial" pitchFamily="34" charset="0"/>
                <a:cs typeface="Arial" pitchFamily="34" charset="0"/>
              </a:rPr>
              <a:t> </a:t>
            </a:r>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đi</a:t>
            </a:r>
            <a:r>
              <a:rPr lang="en-US" sz="4800" dirty="0">
                <a:latin typeface="Arial" pitchFamily="34" charset="0"/>
                <a:cs typeface="Arial" pitchFamily="34" charset="0"/>
              </a:rPr>
              <a:t> </a:t>
            </a:r>
            <a:r>
              <a:rPr lang="en-US" sz="4800" dirty="0" err="1">
                <a:latin typeface="Arial" pitchFamily="34" charset="0"/>
                <a:cs typeface="Arial" pitchFamily="34" charset="0"/>
              </a:rPr>
              <a:t>làm</a:t>
            </a:r>
            <a:r>
              <a:rPr lang="en-US" sz="4800" dirty="0">
                <a:latin typeface="Arial" pitchFamily="34" charset="0"/>
                <a:cs typeface="Arial" pitchFamily="34" charset="0"/>
              </a:rPr>
              <a:t>  </a:t>
            </a:r>
            <a:r>
              <a:rPr lang="en-US" sz="4800" dirty="0" err="1">
                <a:latin typeface="Arial" pitchFamily="34" charset="0"/>
                <a:cs typeface="Arial" pitchFamily="34" charset="0"/>
              </a:rPr>
              <a:t>về</a:t>
            </a:r>
            <a:r>
              <a:rPr lang="en-US" sz="4800" dirty="0">
                <a:latin typeface="Arial" pitchFamily="34" charset="0"/>
                <a:cs typeface="Arial" pitchFamily="34" charset="0"/>
              </a:rPr>
              <a:t> </a:t>
            </a:r>
            <a:r>
              <a:rPr lang="en-US" sz="4800" dirty="0" err="1">
                <a:latin typeface="Arial" pitchFamily="34" charset="0"/>
                <a:cs typeface="Arial" pitchFamily="34" charset="0"/>
              </a:rPr>
              <a:t>mệt</a:t>
            </a:r>
            <a:r>
              <a:rPr lang="en-US" sz="4800" dirty="0">
                <a:latin typeface="Arial" pitchFamily="34" charset="0"/>
                <a:cs typeface="Arial" pitchFamily="34" charset="0"/>
              </a:rPr>
              <a:t> </a:t>
            </a:r>
            <a:r>
              <a:rPr lang="en-US" sz="4800" dirty="0" err="1">
                <a:latin typeface="Arial" pitchFamily="34" charset="0"/>
                <a:cs typeface="Arial" pitchFamily="34" charset="0"/>
              </a:rPr>
              <a:t>mỏi</a:t>
            </a:r>
            <a:endParaRPr lang="vi-VN" sz="4800" b="1" dirty="0">
              <a:solidFill>
                <a:schemeClr val="accent6">
                  <a:lumMod val="50000"/>
                </a:schemeClr>
              </a:solidFill>
              <a:latin typeface="Arial" pitchFamily="34" charset="0"/>
              <a:cs typeface="Arial" pitchFamily="34" charset="0"/>
            </a:endParaRPr>
          </a:p>
        </p:txBody>
      </p:sp>
      <p:sp>
        <p:nvSpPr>
          <p:cNvPr id="8" name="TextBox 8"/>
          <p:cNvSpPr txBox="1"/>
          <p:nvPr/>
        </p:nvSpPr>
        <p:spPr>
          <a:xfrm>
            <a:off x="5619102" y="1362295"/>
            <a:ext cx="927185" cy="615553"/>
          </a:xfrm>
          <a:prstGeom prst="rect">
            <a:avLst/>
          </a:prstGeom>
        </p:spPr>
        <p:txBody>
          <a:bodyPr lIns="0" tIns="0" rIns="0" bIns="0" rtlCol="0" anchor="t">
            <a:spAutoFit/>
          </a:bodyPr>
          <a:lstStyle/>
          <a:p>
            <a:pPr marL="0" lvl="0" indent="0">
              <a:lnSpc>
                <a:spcPts val="4813"/>
              </a:lnSpc>
              <a:spcBef>
                <a:spcPct val="0"/>
              </a:spcBef>
            </a:pPr>
            <a:r>
              <a:rPr lang="en-US" sz="4400" dirty="0">
                <a:solidFill>
                  <a:srgbClr val="632B2B"/>
                </a:solidFill>
                <a:latin typeface="Arial" pitchFamily="34" charset="0"/>
                <a:cs typeface="Arial" pitchFamily="34" charset="0"/>
              </a:rPr>
              <a:t>01</a:t>
            </a:r>
          </a:p>
        </p:txBody>
      </p:sp>
      <p:sp>
        <p:nvSpPr>
          <p:cNvPr id="2" name="Rounded Rectangle 1"/>
          <p:cNvSpPr/>
          <p:nvPr/>
        </p:nvSpPr>
        <p:spPr>
          <a:xfrm>
            <a:off x="7086600" y="4152900"/>
            <a:ext cx="9814560" cy="434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 Bố hoặc mẹ đi làm về, thấy bố mẹ mệt, em thể hiện sự quan tâm bằng việc nấu cơm cho mẹ, vắt cho bố, mẹ một cốc nước cam để bố mẹ bớt mệt mỏi.</a:t>
            </a:r>
          </a:p>
        </p:txBody>
      </p:sp>
    </p:spTree>
    <p:extLst>
      <p:ext uri="{BB962C8B-B14F-4D97-AF65-F5344CB8AC3E}">
        <p14:creationId xmlns:p14="http://schemas.microsoft.com/office/powerpoint/2010/main" val="38098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Group 10"/>
          <p:cNvGrpSpPr/>
          <p:nvPr/>
        </p:nvGrpSpPr>
        <p:grpSpPr>
          <a:xfrm>
            <a:off x="1767840" y="882702"/>
            <a:ext cx="10347960" cy="1725012"/>
            <a:chOff x="0" y="0"/>
            <a:chExt cx="4971058" cy="1337004"/>
          </a:xfrm>
        </p:grpSpPr>
        <p:sp>
          <p:nvSpPr>
            <p:cNvPr id="3" name="Freeform 11"/>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4" name="TextBox 12"/>
          <p:cNvSpPr txBox="1"/>
          <p:nvPr/>
        </p:nvSpPr>
        <p:spPr>
          <a:xfrm>
            <a:off x="3505663" y="800100"/>
            <a:ext cx="8274857" cy="1846659"/>
          </a:xfrm>
          <a:prstGeom prst="rect">
            <a:avLst/>
          </a:prstGeom>
        </p:spPr>
        <p:txBody>
          <a:bodyPr wrap="square" lIns="0" tIns="0" rIns="0" bIns="0" rtlCol="0" anchor="t">
            <a:spAutoFit/>
          </a:bodyPr>
          <a:lstStyle/>
          <a:p>
            <a:pPr lvl="0" algn="just">
              <a:lnSpc>
                <a:spcPct val="150000"/>
              </a:lnSpc>
            </a:pPr>
            <a:r>
              <a:rPr lang="en-US" sz="4000">
                <a:latin typeface="Arial" pitchFamily="34" charset="0"/>
                <a:cs typeface="Arial" pitchFamily="34" charset="0"/>
              </a:rPr>
              <a:t>Em hoặc anh (chị, em) của em không chịu học bài làm bố mẹ buồn.</a:t>
            </a:r>
            <a:endParaRPr lang="vi-VN" sz="4000">
              <a:latin typeface="Arial" pitchFamily="34" charset="0"/>
              <a:cs typeface="Arial" pitchFamily="34" charset="0"/>
            </a:endParaRPr>
          </a:p>
        </p:txBody>
      </p:sp>
      <p:sp>
        <p:nvSpPr>
          <p:cNvPr id="5" name="TextBox 13"/>
          <p:cNvSpPr txBox="1"/>
          <p:nvPr/>
        </p:nvSpPr>
        <p:spPr>
          <a:xfrm>
            <a:off x="2362200" y="1417352"/>
            <a:ext cx="927185" cy="615553"/>
          </a:xfrm>
          <a:prstGeom prst="rect">
            <a:avLst/>
          </a:prstGeom>
        </p:spPr>
        <p:txBody>
          <a:bodyPr lIns="0" tIns="0" rIns="0" bIns="0" rtlCol="0" anchor="t">
            <a:spAutoFit/>
          </a:bodyPr>
          <a:lstStyle/>
          <a:p>
            <a:pPr marL="0" lvl="0" indent="0">
              <a:lnSpc>
                <a:spcPts val="4813"/>
              </a:lnSpc>
              <a:spcBef>
                <a:spcPct val="0"/>
              </a:spcBef>
            </a:pPr>
            <a:r>
              <a:rPr lang="en-US" sz="4400" b="1">
                <a:solidFill>
                  <a:srgbClr val="632B2B"/>
                </a:solidFill>
                <a:latin typeface="Arial" pitchFamily="34" charset="0"/>
                <a:cs typeface="Arial" pitchFamily="34" charset="0"/>
              </a:rPr>
              <a:t>02</a:t>
            </a:r>
          </a:p>
        </p:txBody>
      </p:sp>
      <p:sp>
        <p:nvSpPr>
          <p:cNvPr id="8" name="Rounded Rectangle 7"/>
          <p:cNvSpPr/>
          <p:nvPr/>
        </p:nvSpPr>
        <p:spPr>
          <a:xfrm>
            <a:off x="0" y="3611848"/>
            <a:ext cx="10210800" cy="5257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bg1"/>
                </a:solidFill>
              </a:rPr>
              <a:t>Khuyên em và chị nên chăm chỉ học bài hơn không sẽ khiến bố mẹ buồn. Nói cho em hoặc chị biết rằng bố mẹ đã vất vả nuôi họ ăn học như thế nào.</a:t>
            </a:r>
          </a:p>
        </p:txBody>
      </p:sp>
      <p:pic>
        <p:nvPicPr>
          <p:cNvPr id="9" name="Picture 8" descr="A picture containing icon&#10;&#10;Description automatically generated">
            <a:extLst>
              <a:ext uri="{FF2B5EF4-FFF2-40B4-BE49-F238E27FC236}">
                <a16:creationId xmlns:a16="http://schemas.microsoft.com/office/drawing/2014/main" id="{FC6AD1E7-392C-AA78-5DD8-4DB366969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5699" y="4025994"/>
            <a:ext cx="7822301" cy="4271388"/>
          </a:xfrm>
          <a:prstGeom prst="rect">
            <a:avLst/>
          </a:prstGeom>
        </p:spPr>
      </p:pic>
    </p:spTree>
    <p:extLst>
      <p:ext uri="{BB962C8B-B14F-4D97-AF65-F5344CB8AC3E}">
        <p14:creationId xmlns:p14="http://schemas.microsoft.com/office/powerpoint/2010/main" val="21284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grpSp>
        <p:nvGrpSpPr>
          <p:cNvPr id="4" name="Group 15"/>
          <p:cNvGrpSpPr/>
          <p:nvPr/>
        </p:nvGrpSpPr>
        <p:grpSpPr>
          <a:xfrm>
            <a:off x="5807764" y="516486"/>
            <a:ext cx="11075505" cy="2188614"/>
            <a:chOff x="0" y="0"/>
            <a:chExt cx="4971058" cy="1337004"/>
          </a:xfrm>
        </p:grpSpPr>
        <p:sp>
          <p:nvSpPr>
            <p:cNvPr id="5" name="Freeform 16"/>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6" name="TextBox 17"/>
          <p:cNvSpPr txBox="1"/>
          <p:nvPr/>
        </p:nvSpPr>
        <p:spPr>
          <a:xfrm>
            <a:off x="8001000" y="769882"/>
            <a:ext cx="8943248" cy="1846659"/>
          </a:xfrm>
          <a:prstGeom prst="rect">
            <a:avLst/>
          </a:prstGeom>
        </p:spPr>
        <p:txBody>
          <a:bodyPr wrap="square" lIns="0" tIns="0" rIns="0" bIns="0" rtlCol="0" anchor="t">
            <a:spAutoFit/>
          </a:bodyPr>
          <a:lstStyle/>
          <a:p>
            <a:pPr lvl="0">
              <a:lnSpc>
                <a:spcPct val="150000"/>
              </a:lnSpc>
            </a:pPr>
            <a:r>
              <a:rPr lang="en-US" sz="4000">
                <a:latin typeface="Arial" pitchFamily="34" charset="0"/>
                <a:cs typeface="Arial" pitchFamily="34" charset="0"/>
              </a:rPr>
              <a:t>Em hoặc anh (chị, em) của em không làm việc nhà khiến bố mẹ không vui</a:t>
            </a:r>
            <a:endParaRPr lang="vi-VN" sz="4000">
              <a:latin typeface="Arial" pitchFamily="34" charset="0"/>
              <a:cs typeface="Arial" pitchFamily="34" charset="0"/>
            </a:endParaRPr>
          </a:p>
        </p:txBody>
      </p:sp>
      <p:sp>
        <p:nvSpPr>
          <p:cNvPr id="7" name="TextBox 18"/>
          <p:cNvSpPr txBox="1"/>
          <p:nvPr/>
        </p:nvSpPr>
        <p:spPr>
          <a:xfrm>
            <a:off x="6618117" y="1396130"/>
            <a:ext cx="927185" cy="615553"/>
          </a:xfrm>
          <a:prstGeom prst="rect">
            <a:avLst/>
          </a:prstGeom>
        </p:spPr>
        <p:txBody>
          <a:bodyPr lIns="0" tIns="0" rIns="0" bIns="0" rtlCol="0" anchor="t">
            <a:spAutoFit/>
          </a:bodyPr>
          <a:lstStyle/>
          <a:p>
            <a:pPr marL="0" lvl="0" indent="0">
              <a:lnSpc>
                <a:spcPts val="4813"/>
              </a:lnSpc>
              <a:spcBef>
                <a:spcPct val="0"/>
              </a:spcBef>
            </a:pPr>
            <a:r>
              <a:rPr lang="en-US" sz="5400" b="1">
                <a:solidFill>
                  <a:srgbClr val="632B2B"/>
                </a:solidFill>
                <a:latin typeface="Arial" pitchFamily="34" charset="0"/>
                <a:cs typeface="Arial" pitchFamily="34" charset="0"/>
              </a:rPr>
              <a:t>03</a:t>
            </a:r>
          </a:p>
        </p:txBody>
      </p:sp>
      <p:pic>
        <p:nvPicPr>
          <p:cNvPr id="9" name="Picture 8">
            <a:extLst>
              <a:ext uri="{FF2B5EF4-FFF2-40B4-BE49-F238E27FC236}">
                <a16:creationId xmlns:a16="http://schemas.microsoft.com/office/drawing/2014/main" id="{355FA298-991E-991D-E0C7-9E1D56E16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68258"/>
            <a:ext cx="8124708" cy="67022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Diagram&#10;&#10;Description automatically generated">
            <a:extLst>
              <a:ext uri="{FF2B5EF4-FFF2-40B4-BE49-F238E27FC236}">
                <a16:creationId xmlns:a16="http://schemas.microsoft.com/office/drawing/2014/main" id="{F2DB0112-566C-8128-33AD-7E19D3351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3064795"/>
            <a:ext cx="9372600" cy="6702255"/>
          </a:xfrm>
          <a:prstGeom prst="rect">
            <a:avLst/>
          </a:prstGeom>
        </p:spPr>
      </p:pic>
    </p:spTree>
    <p:extLst>
      <p:ext uri="{BB962C8B-B14F-4D97-AF65-F5344CB8AC3E}">
        <p14:creationId xmlns:p14="http://schemas.microsoft.com/office/powerpoint/2010/main" val="23619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grpSp>
        <p:nvGrpSpPr>
          <p:cNvPr id="4" name="Group 15"/>
          <p:cNvGrpSpPr/>
          <p:nvPr/>
        </p:nvGrpSpPr>
        <p:grpSpPr>
          <a:xfrm>
            <a:off x="5807764" y="516486"/>
            <a:ext cx="11075505" cy="2188614"/>
            <a:chOff x="0" y="0"/>
            <a:chExt cx="4971058" cy="1337004"/>
          </a:xfrm>
        </p:grpSpPr>
        <p:sp>
          <p:nvSpPr>
            <p:cNvPr id="5" name="Freeform 16"/>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6" name="TextBox 17"/>
          <p:cNvSpPr txBox="1"/>
          <p:nvPr/>
        </p:nvSpPr>
        <p:spPr>
          <a:xfrm>
            <a:off x="8001000" y="769882"/>
            <a:ext cx="8943248" cy="1846659"/>
          </a:xfrm>
          <a:prstGeom prst="rect">
            <a:avLst/>
          </a:prstGeom>
        </p:spPr>
        <p:txBody>
          <a:bodyPr wrap="square" lIns="0" tIns="0" rIns="0" bIns="0" rtlCol="0" anchor="t">
            <a:spAutoFit/>
          </a:bodyPr>
          <a:lstStyle/>
          <a:p>
            <a:pPr lvl="0">
              <a:lnSpc>
                <a:spcPct val="150000"/>
              </a:lnSpc>
            </a:pPr>
            <a:r>
              <a:rPr lang="en-US" sz="4000">
                <a:latin typeface="Arial" pitchFamily="34" charset="0"/>
                <a:cs typeface="Arial" pitchFamily="34" charset="0"/>
              </a:rPr>
              <a:t>Em hoặc anh (chị, em) của em không làm việc nhà khiến bố mẹ không vui</a:t>
            </a:r>
            <a:endParaRPr lang="vi-VN" sz="4000">
              <a:latin typeface="Arial" pitchFamily="34" charset="0"/>
              <a:cs typeface="Arial" pitchFamily="34" charset="0"/>
            </a:endParaRPr>
          </a:p>
        </p:txBody>
      </p:sp>
      <p:sp>
        <p:nvSpPr>
          <p:cNvPr id="7" name="TextBox 18"/>
          <p:cNvSpPr txBox="1"/>
          <p:nvPr/>
        </p:nvSpPr>
        <p:spPr>
          <a:xfrm>
            <a:off x="6618117" y="1396130"/>
            <a:ext cx="927185" cy="615553"/>
          </a:xfrm>
          <a:prstGeom prst="rect">
            <a:avLst/>
          </a:prstGeom>
        </p:spPr>
        <p:txBody>
          <a:bodyPr lIns="0" tIns="0" rIns="0" bIns="0" rtlCol="0" anchor="t">
            <a:spAutoFit/>
          </a:bodyPr>
          <a:lstStyle/>
          <a:p>
            <a:pPr marL="0" lvl="0" indent="0">
              <a:lnSpc>
                <a:spcPts val="4813"/>
              </a:lnSpc>
              <a:spcBef>
                <a:spcPct val="0"/>
              </a:spcBef>
            </a:pPr>
            <a:r>
              <a:rPr lang="en-US" sz="5400" b="1">
                <a:solidFill>
                  <a:srgbClr val="632B2B"/>
                </a:solidFill>
                <a:latin typeface="Arial" pitchFamily="34" charset="0"/>
                <a:cs typeface="Arial" pitchFamily="34" charset="0"/>
              </a:rPr>
              <a:t>03</a:t>
            </a:r>
          </a:p>
        </p:txBody>
      </p:sp>
      <p:sp>
        <p:nvSpPr>
          <p:cNvPr id="8" name="Rounded Rectangle 7"/>
          <p:cNvSpPr/>
          <p:nvPr/>
        </p:nvSpPr>
        <p:spPr>
          <a:xfrm>
            <a:off x="5807765" y="3848100"/>
            <a:ext cx="11136483" cy="48006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t>Khuyên em và chị nên phụ giúp bố mẹ, vì bố mẹ đi làm về rất là mệt, giúp bố mẹ làm việc nhà cũng là thể hiện của một đứa con hiếu thảo.</a:t>
            </a:r>
          </a:p>
        </p:txBody>
      </p:sp>
    </p:spTree>
    <p:extLst>
      <p:ext uri="{BB962C8B-B14F-4D97-AF65-F5344CB8AC3E}">
        <p14:creationId xmlns:p14="http://schemas.microsoft.com/office/powerpoint/2010/main" val="23553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Rectangle 2"/>
          <p:cNvSpPr/>
          <p:nvPr/>
        </p:nvSpPr>
        <p:spPr>
          <a:xfrm>
            <a:off x="2951312" y="4135389"/>
            <a:ext cx="13825536" cy="1063433"/>
          </a:xfrm>
          <a:prstGeom prst="rect">
            <a:avLst/>
          </a:prstGeom>
        </p:spPr>
        <p:txBody>
          <a:bodyPr wrap="square">
            <a:spAutoFit/>
          </a:bodyPr>
          <a:lstStyle/>
          <a:p>
            <a:pPr marL="685800" indent="-685800" defTabSz="1828800">
              <a:lnSpc>
                <a:spcPct val="150000"/>
              </a:lnSpc>
              <a:buClr>
                <a:srgbClr val="FFFFFF"/>
              </a:buClr>
              <a:buFont typeface="Wingdings" pitchFamily="2" charset="2"/>
              <a:buChar char="v"/>
            </a:pPr>
            <a:endParaRPr lang="vi-VN" sz="4800" b="1" kern="0">
              <a:solidFill>
                <a:srgbClr val="FFFFFF"/>
              </a:solidFill>
              <a:latin typeface="Arial"/>
              <a:cs typeface="Arial"/>
              <a:sym typeface="Arial"/>
            </a:endParaRPr>
          </a:p>
        </p:txBody>
      </p:sp>
      <p:sp>
        <p:nvSpPr>
          <p:cNvPr id="2" name="TextBox 1"/>
          <p:cNvSpPr txBox="1"/>
          <p:nvPr/>
        </p:nvSpPr>
        <p:spPr>
          <a:xfrm>
            <a:off x="990600" y="495300"/>
            <a:ext cx="6790642" cy="1446550"/>
          </a:xfrm>
          <a:prstGeom prst="rect">
            <a:avLst/>
          </a:prstGeom>
          <a:noFill/>
        </p:spPr>
        <p:txBody>
          <a:bodyPr wrap="none" rtlCol="0">
            <a:spAutoFit/>
          </a:bodyPr>
          <a:lstStyle/>
          <a:p>
            <a:pPr defTabSz="1828800">
              <a:buClr>
                <a:srgbClr val="000000"/>
              </a:buClr>
            </a:pPr>
            <a:r>
              <a:rPr lang="vi-VN" sz="8800" b="1" kern="0" dirty="0">
                <a:solidFill>
                  <a:srgbClr val="FFFFFF"/>
                </a:solidFill>
                <a:latin typeface="Arial"/>
                <a:cs typeface="Arial"/>
                <a:sym typeface="Arial"/>
              </a:rPr>
              <a:t>KHỞI ĐỘNG</a:t>
            </a:r>
          </a:p>
        </p:txBody>
      </p:sp>
      <p:pic>
        <p:nvPicPr>
          <p:cNvPr id="5" name="3 NGON NEN">
            <a:hlinkClick r:id="" action="ppaction://media"/>
            <a:extLst>
              <a:ext uri="{FF2B5EF4-FFF2-40B4-BE49-F238E27FC236}">
                <a16:creationId xmlns:a16="http://schemas.microsoft.com/office/drawing/2014/main" id="{C0C79ADD-1CB2-35FD-C54D-6DB4B9441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6200" y="4305300"/>
            <a:ext cx="2590800" cy="2590800"/>
          </a:xfrm>
          <a:prstGeom prst="rect">
            <a:avLst/>
          </a:prstGeom>
        </p:spPr>
      </p:pic>
      <p:pic>
        <p:nvPicPr>
          <p:cNvPr id="7" name="Picture 6">
            <a:extLst>
              <a:ext uri="{FF2B5EF4-FFF2-40B4-BE49-F238E27FC236}">
                <a16:creationId xmlns:a16="http://schemas.microsoft.com/office/drawing/2014/main" id="{B551D8ED-6447-B033-E321-AEAFD92508B4}"/>
              </a:ext>
            </a:extLst>
          </p:cNvPr>
          <p:cNvPicPr>
            <a:picLocks noChangeAspect="1"/>
          </p:cNvPicPr>
          <p:nvPr/>
        </p:nvPicPr>
        <p:blipFill>
          <a:blip r:embed="rId6"/>
          <a:stretch>
            <a:fillRect/>
          </a:stretch>
        </p:blipFill>
        <p:spPr>
          <a:xfrm>
            <a:off x="7815878" y="4287982"/>
            <a:ext cx="8829675" cy="4705635"/>
          </a:xfrm>
          <a:prstGeom prst="rect">
            <a:avLst/>
          </a:prstGeom>
        </p:spPr>
      </p:pic>
    </p:spTree>
    <p:extLst>
      <p:ext uri="{BB962C8B-B14F-4D97-AF65-F5344CB8AC3E}">
        <p14:creationId xmlns:p14="http://schemas.microsoft.com/office/powerpoint/2010/main" val="987573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3614"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6" name="Group 6"/>
          <p:cNvGrpSpPr/>
          <p:nvPr/>
        </p:nvGrpSpPr>
        <p:grpSpPr>
          <a:xfrm>
            <a:off x="1038515" y="1028700"/>
            <a:ext cx="358140" cy="35814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3" name="Group 13"/>
          <p:cNvGrpSpPr/>
          <p:nvPr/>
        </p:nvGrpSpPr>
        <p:grpSpPr>
          <a:xfrm>
            <a:off x="17259300" y="3131410"/>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17259300" y="3612418"/>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17259300" y="4093426"/>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17259300" y="457443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17259300" y="5055443"/>
            <a:ext cx="176115" cy="17611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17259300" y="5536451"/>
            <a:ext cx="176115" cy="1761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5" name="Group 25"/>
          <p:cNvGrpSpPr/>
          <p:nvPr/>
        </p:nvGrpSpPr>
        <p:grpSpPr>
          <a:xfrm>
            <a:off x="17259300" y="6017459"/>
            <a:ext cx="176115" cy="1761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7" name="Group 27"/>
          <p:cNvGrpSpPr/>
          <p:nvPr/>
        </p:nvGrpSpPr>
        <p:grpSpPr>
          <a:xfrm>
            <a:off x="17259300" y="6498467"/>
            <a:ext cx="176115" cy="1761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9" name="Group 29"/>
          <p:cNvGrpSpPr/>
          <p:nvPr/>
        </p:nvGrpSpPr>
        <p:grpSpPr>
          <a:xfrm>
            <a:off x="17259300" y="6979475"/>
            <a:ext cx="176115" cy="1761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pic>
        <p:nvPicPr>
          <p:cNvPr id="31" name="Picture 3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07767" y="9017092"/>
            <a:ext cx="679181" cy="300074"/>
          </a:xfrm>
          <a:prstGeom prst="rect">
            <a:avLst/>
          </a:prstGeom>
        </p:spPr>
      </p:pic>
      <p:sp>
        <p:nvSpPr>
          <p:cNvPr id="32" name="Rectangle 31"/>
          <p:cNvSpPr/>
          <p:nvPr/>
        </p:nvSpPr>
        <p:spPr>
          <a:xfrm>
            <a:off x="8763000" y="2177134"/>
            <a:ext cx="7924800" cy="5632311"/>
          </a:xfrm>
          <a:prstGeom prst="rect">
            <a:avLst/>
          </a:prstGeom>
          <a:solidFill>
            <a:schemeClr val="accent6">
              <a:lumMod val="20000"/>
              <a:lumOff val="80000"/>
            </a:schemeClr>
          </a:solidFill>
        </p:spPr>
        <p:txBody>
          <a:bodyPr wrap="square">
            <a:spAutoFit/>
          </a:bodyPr>
          <a:lstStyle/>
          <a:p>
            <a:pPr algn="just">
              <a:lnSpc>
                <a:spcPct val="150000"/>
              </a:lnSpc>
            </a:pPr>
            <a:r>
              <a:rPr lang="en-US" sz="4000">
                <a:latin typeface="Arial" pitchFamily="34" charset="0"/>
                <a:cs typeface="Arial" pitchFamily="34" charset="0"/>
              </a:rPr>
              <a:t>Trong cuộc sống gia đình sẽ có nhiều vấn đề nảy sinh. Biết cách ứng xử khéo léo với những vấn đề nảy sinh sẽ giúp mối quan hệ giữa các thành viên trong gia đình hoà thuận, tình cảm gắn bó hơn.</a:t>
            </a:r>
            <a:endParaRPr lang="vi-VN" sz="4000" b="1">
              <a:solidFill>
                <a:schemeClr val="accent6">
                  <a:lumMod val="50000"/>
                </a:schemeClr>
              </a:solidFill>
              <a:latin typeface="Arial" pitchFamily="34" charset="0"/>
              <a:cs typeface="Arial" pitchFamily="34" charset="0"/>
            </a:endParaRPr>
          </a:p>
        </p:txBody>
      </p:sp>
      <p:sp>
        <p:nvSpPr>
          <p:cNvPr id="33" name="TextBox 32"/>
          <p:cNvSpPr txBox="1"/>
          <p:nvPr/>
        </p:nvSpPr>
        <p:spPr>
          <a:xfrm>
            <a:off x="11077352" y="792271"/>
            <a:ext cx="3296095" cy="830997"/>
          </a:xfrm>
          <a:prstGeom prst="rect">
            <a:avLst/>
          </a:prstGeom>
          <a:noFill/>
        </p:spPr>
        <p:txBody>
          <a:bodyPr wrap="none" rtlCol="0">
            <a:spAutoFit/>
          </a:bodyPr>
          <a:lstStyle/>
          <a:p>
            <a:r>
              <a:rPr lang="en-US" sz="4800" b="1">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pic>
        <p:nvPicPr>
          <p:cNvPr id="3" name="Picture 2" descr="Dạy con làm việc nhà giúp bé rèn tính tự lập và nuôi dưỡng sự tự tin -">
            <a:extLst>
              <a:ext uri="{FF2B5EF4-FFF2-40B4-BE49-F238E27FC236}">
                <a16:creationId xmlns:a16="http://schemas.microsoft.com/office/drawing/2014/main" id="{8AAAFB5F-E2DB-9E0E-C380-D6B086C43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 y="95250"/>
            <a:ext cx="6629400" cy="447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6" descr="Giáo án điện tử mầm non dạy kỹ năng sống cho trẻ | Hanyny">
            <a:extLst>
              <a:ext uri="{FF2B5EF4-FFF2-40B4-BE49-F238E27FC236}">
                <a16:creationId xmlns:a16="http://schemas.microsoft.com/office/drawing/2014/main" id="{7D0D090B-4D4E-FCDD-3AD7-AF0709C9C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055443"/>
            <a:ext cx="6629676" cy="5276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1F7C70D-058A-3D2C-9DD2-C3F2708E2291}"/>
              </a:ext>
            </a:extLst>
          </p:cNvPr>
          <p:cNvSpPr/>
          <p:nvPr/>
        </p:nvSpPr>
        <p:spPr>
          <a:xfrm>
            <a:off x="2971800" y="2781300"/>
            <a:ext cx="11430000" cy="293188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3800" b="1" dirty="0">
                <a:effectLst>
                  <a:outerShdw blurRad="38100" dist="38100" dir="2700000" algn="tl">
                    <a:srgbClr val="000000">
                      <a:alpha val="43137"/>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1884251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43932" y="1729499"/>
            <a:ext cx="13610379" cy="8219415"/>
          </a:xfrm>
          <a:prstGeom prst="rect">
            <a:avLst/>
          </a:prstGeom>
        </p:spPr>
      </p:pic>
      <p:sp>
        <p:nvSpPr>
          <p:cNvPr id="5" name="TextBox 4"/>
          <p:cNvSpPr txBox="1"/>
          <p:nvPr/>
        </p:nvSpPr>
        <p:spPr>
          <a:xfrm>
            <a:off x="2268282" y="2442508"/>
            <a:ext cx="8364203" cy="1938992"/>
          </a:xfrm>
          <a:prstGeom prst="rect">
            <a:avLst/>
          </a:prstGeom>
          <a:noFill/>
          <a:ln>
            <a:noFill/>
          </a:ln>
        </p:spPr>
        <p:txBody>
          <a:bodyPr wrap="square" rtlCol="0">
            <a:spAutoFit/>
          </a:bodyPr>
          <a:lstStyle/>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9656064" y="4117812"/>
            <a:ext cx="8631936" cy="6141720"/>
          </a:xfrm>
          <a:prstGeom prst="rect">
            <a:avLst/>
          </a:prstGeom>
        </p:spPr>
      </p:pic>
      <p:sp>
        <p:nvSpPr>
          <p:cNvPr id="3" name="TextBox 2">
            <a:extLst>
              <a:ext uri="{FF2B5EF4-FFF2-40B4-BE49-F238E27FC236}">
                <a16:creationId xmlns:a16="http://schemas.microsoft.com/office/drawing/2014/main" id="{13EB6BE5-E373-41A8-770C-4B1583796762}"/>
              </a:ext>
            </a:extLst>
          </p:cNvPr>
          <p:cNvSpPr txBox="1"/>
          <p:nvPr/>
        </p:nvSpPr>
        <p:spPr>
          <a:xfrm>
            <a:off x="2739582" y="3924300"/>
            <a:ext cx="8842817" cy="3785652"/>
          </a:xfrm>
          <a:prstGeom prst="rect">
            <a:avLst/>
          </a:prstGeom>
          <a:noFill/>
        </p:spPr>
        <p:txBody>
          <a:bodyPr wrap="square" rtlCol="0">
            <a:spAutoFit/>
          </a:bodyPr>
          <a:lstStyle/>
          <a:p>
            <a:r>
              <a:rPr lang="en-US" sz="6000" dirty="0" err="1">
                <a:latin typeface="UVN Moi Hong" panose="03050602040405050B04" pitchFamily="66" charset="0"/>
                <a:cs typeface="Times New Roman" panose="02020603050405020304" pitchFamily="18" charset="0"/>
              </a:rPr>
              <a:t>Ngày</a:t>
            </a:r>
            <a:r>
              <a:rPr lang="en-US" sz="6000" dirty="0">
                <a:latin typeface="UVN Moi Hong" panose="03050602040405050B04" pitchFamily="66" charset="0"/>
                <a:cs typeface="Times New Roman" panose="02020603050405020304" pitchFamily="18" charset="0"/>
              </a:rPr>
              <a:t> 8/3 </a:t>
            </a:r>
            <a:r>
              <a:rPr lang="en-US" sz="6000" dirty="0" err="1">
                <a:latin typeface="UVN Moi Hong" panose="03050602040405050B04" pitchFamily="66" charset="0"/>
                <a:cs typeface="Times New Roman" panose="02020603050405020304" pitchFamily="18" charset="0"/>
              </a:rPr>
              <a:t>này</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bố</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em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dự</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định</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vào</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bếp</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làm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một</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bữa</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cơm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thịnh</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soạn</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em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có</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thể</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giúp</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được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bố</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những</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công</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việc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gì</a:t>
            </a:r>
            <a:r>
              <a:rPr lang="en-US" sz="6000" dirty="0">
                <a:latin typeface="UVN Moi Hong" panose="03050602040405050B04" pitchFamily="66" charset="0"/>
                <a:cs typeface="Times New Roman" panose="02020603050405020304" pitchFamily="18" charset="0"/>
              </a:rPr>
              <a:t>?</a:t>
            </a:r>
          </a:p>
        </p:txBody>
      </p:sp>
      <p:sp>
        <p:nvSpPr>
          <p:cNvPr id="6" name="Rounded Rectangle 5">
            <a:extLst>
              <a:ext uri="{FF2B5EF4-FFF2-40B4-BE49-F238E27FC236}">
                <a16:creationId xmlns:a16="http://schemas.microsoft.com/office/drawing/2014/main" id="{6C6ACB28-2595-DF73-AE22-1A035828534B}"/>
              </a:ext>
            </a:extLst>
          </p:cNvPr>
          <p:cNvSpPr/>
          <p:nvPr/>
        </p:nvSpPr>
        <p:spPr>
          <a:xfrm>
            <a:off x="6248400" y="459012"/>
            <a:ext cx="5118273" cy="167287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000" b="1" dirty="0">
                <a:effectLst>
                  <a:outerShdw blurRad="38100" dist="38100" dir="2700000" algn="tl">
                    <a:srgbClr val="000000">
                      <a:alpha val="43137"/>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40572010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43932" y="1729499"/>
            <a:ext cx="13610379" cy="8219415"/>
          </a:xfrm>
          <a:prstGeom prst="rect">
            <a:avLst/>
          </a:prstGeom>
        </p:spPr>
      </p:pic>
      <p:sp>
        <p:nvSpPr>
          <p:cNvPr id="5" name="TextBox 4"/>
          <p:cNvSpPr txBox="1"/>
          <p:nvPr/>
        </p:nvSpPr>
        <p:spPr>
          <a:xfrm>
            <a:off x="2268282" y="2442508"/>
            <a:ext cx="8364203" cy="1938992"/>
          </a:xfrm>
          <a:prstGeom prst="rect">
            <a:avLst/>
          </a:prstGeom>
          <a:noFill/>
          <a:ln>
            <a:noFill/>
          </a:ln>
        </p:spPr>
        <p:txBody>
          <a:bodyPr wrap="square" rtlCol="0">
            <a:spAutoFit/>
          </a:bodyPr>
          <a:lstStyle/>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9656064" y="4117812"/>
            <a:ext cx="8631936" cy="6141720"/>
          </a:xfrm>
          <a:prstGeom prst="rect">
            <a:avLst/>
          </a:prstGeom>
        </p:spPr>
      </p:pic>
      <p:sp>
        <p:nvSpPr>
          <p:cNvPr id="3" name="TextBox 2">
            <a:extLst>
              <a:ext uri="{FF2B5EF4-FFF2-40B4-BE49-F238E27FC236}">
                <a16:creationId xmlns:a16="http://schemas.microsoft.com/office/drawing/2014/main" id="{13EB6BE5-E373-41A8-770C-4B1583796762}"/>
              </a:ext>
            </a:extLst>
          </p:cNvPr>
          <p:cNvSpPr txBox="1"/>
          <p:nvPr/>
        </p:nvSpPr>
        <p:spPr>
          <a:xfrm>
            <a:off x="2739582" y="3924300"/>
            <a:ext cx="8842817" cy="4708981"/>
          </a:xfrm>
          <a:prstGeom prst="rect">
            <a:avLst/>
          </a:prstGeom>
          <a:noFill/>
        </p:spPr>
        <p:txBody>
          <a:bodyPr wrap="square" rtlCol="0">
            <a:spAutoFit/>
          </a:bodyPr>
          <a:lstStyle/>
          <a:p>
            <a:r>
              <a:rPr lang="en-US" sz="6000" dirty="0" err="1">
                <a:latin typeface="UVN Moi Hong" panose="03050602040405050B04" pitchFamily="66" charset="0"/>
                <a:cs typeface="Times New Roman" panose="02020603050405020304" pitchFamily="18" charset="0"/>
              </a:rPr>
              <a:t>Bạn</a:t>
            </a:r>
            <a:r>
              <a:rPr lang="en-US" sz="6000" dirty="0">
                <a:latin typeface="UVN Moi Hong" panose="03050602040405050B04" pitchFamily="66" charset="0"/>
                <a:cs typeface="Times New Roman" panose="02020603050405020304" pitchFamily="18" charset="0"/>
              </a:rPr>
              <a:t> Lan hay </a:t>
            </a:r>
            <a:r>
              <a:rPr lang="en-US" sz="6000" dirty="0" err="1">
                <a:latin typeface="UVN Moi Hong" panose="03050602040405050B04" pitchFamily="66" charset="0"/>
                <a:cs typeface="Times New Roman" panose="02020603050405020304" pitchFamily="18" charset="0"/>
              </a:rPr>
              <a:t>giúp</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đỡ</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mẹ</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làm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việc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nhà</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mỗi</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lần</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làm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xong</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việc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bạn</a:t>
            </a:r>
            <a:r>
              <a:rPr lang="en-US" sz="6000" dirty="0">
                <a:latin typeface="UVN Moi Hong" panose="03050602040405050B04" pitchFamily="66" charset="0"/>
                <a:cs typeface="Times New Roman" panose="02020603050405020304" pitchFamily="18" charset="0"/>
              </a:rPr>
              <a:t> Lan </a:t>
            </a:r>
            <a:r>
              <a:rPr lang="en-US" sz="6000" dirty="0" err="1">
                <a:latin typeface="UVN Moi Hong" panose="03050602040405050B04" pitchFamily="66" charset="0"/>
                <a:cs typeface="Times New Roman" panose="02020603050405020304" pitchFamily="18" charset="0"/>
              </a:rPr>
              <a:t>đều</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đòi</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bố</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mẹ</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cho</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tiền</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hoặc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mua</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quà</a:t>
            </a:r>
            <a:r>
              <a:rPr lang="en-US" sz="6000" dirty="0">
                <a:latin typeface="UVN Moi Hong" panose="03050602040405050B04" pitchFamily="66" charset="0"/>
                <a:cs typeface="Times New Roman" panose="02020603050405020304" pitchFamily="18" charset="0"/>
              </a:rPr>
              <a:t>. Theo </a:t>
            </a:r>
            <a:r>
              <a:rPr lang="en-US" sz="6000" dirty="0" err="1">
                <a:latin typeface="UVN Moi Hong" panose="03050602040405050B04" pitchFamily="66" charset="0"/>
                <a:cs typeface="Times New Roman" panose="02020603050405020304" pitchFamily="18" charset="0"/>
              </a:rPr>
              <a:t>em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như</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vậy</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là</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đúng</a:t>
            </a:r>
            <a:r>
              <a:rPr lang="en-US" sz="6000" dirty="0">
                <a:latin typeface="UVN Moi Hong" panose="03050602040405050B04" pitchFamily="66" charset="0"/>
                <a:cs typeface="Times New Roman" panose="02020603050405020304" pitchFamily="18" charset="0"/>
              </a:rPr>
              <a:t> hay </a:t>
            </a:r>
            <a:r>
              <a:rPr lang="en-US" sz="6000" dirty="0" err="1">
                <a:latin typeface="UVN Moi Hong" panose="03050602040405050B04" pitchFamily="66" charset="0"/>
                <a:cs typeface="Times New Roman" panose="02020603050405020304" pitchFamily="18" charset="0"/>
              </a:rPr>
              <a:t>sai</a:t>
            </a:r>
            <a:r>
              <a:rPr lang="en-US" sz="6000" dirty="0">
                <a:latin typeface="UVN Moi Hong" panose="03050602040405050B04" pitchFamily="66" charset="0"/>
                <a:cs typeface="Times New Roman" panose="02020603050405020304" pitchFamily="18" charset="0"/>
              </a:rPr>
              <a:t>?</a:t>
            </a:r>
          </a:p>
        </p:txBody>
      </p:sp>
      <p:sp>
        <p:nvSpPr>
          <p:cNvPr id="6" name="Rounded Rectangle 5">
            <a:extLst>
              <a:ext uri="{FF2B5EF4-FFF2-40B4-BE49-F238E27FC236}">
                <a16:creationId xmlns:a16="http://schemas.microsoft.com/office/drawing/2014/main" id="{3A0CE15C-C353-EEAE-944C-A0A8293E62C9}"/>
              </a:ext>
            </a:extLst>
          </p:cNvPr>
          <p:cNvSpPr/>
          <p:nvPr/>
        </p:nvSpPr>
        <p:spPr>
          <a:xfrm>
            <a:off x="6248400" y="459012"/>
            <a:ext cx="5118273" cy="167287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000" b="1" dirty="0">
                <a:effectLst>
                  <a:outerShdw blurRad="38100" dist="38100" dir="2700000" algn="tl">
                    <a:srgbClr val="000000">
                      <a:alpha val="43137"/>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4774460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43932" y="1729499"/>
            <a:ext cx="13610379" cy="8219415"/>
          </a:xfrm>
          <a:prstGeom prst="rect">
            <a:avLst/>
          </a:prstGeom>
        </p:spPr>
      </p:pic>
      <p:sp>
        <p:nvSpPr>
          <p:cNvPr id="5" name="TextBox 4"/>
          <p:cNvSpPr txBox="1"/>
          <p:nvPr/>
        </p:nvSpPr>
        <p:spPr>
          <a:xfrm>
            <a:off x="2268282" y="2442508"/>
            <a:ext cx="8364203" cy="1938992"/>
          </a:xfrm>
          <a:prstGeom prst="rect">
            <a:avLst/>
          </a:prstGeom>
          <a:noFill/>
          <a:ln>
            <a:noFill/>
          </a:ln>
        </p:spPr>
        <p:txBody>
          <a:bodyPr wrap="square" rtlCol="0">
            <a:spAutoFit/>
          </a:bodyPr>
          <a:lstStyle/>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9656064" y="4117812"/>
            <a:ext cx="8631936" cy="6141720"/>
          </a:xfrm>
          <a:prstGeom prst="rect">
            <a:avLst/>
          </a:prstGeom>
        </p:spPr>
      </p:pic>
      <p:sp>
        <p:nvSpPr>
          <p:cNvPr id="3" name="TextBox 2">
            <a:extLst>
              <a:ext uri="{FF2B5EF4-FFF2-40B4-BE49-F238E27FC236}">
                <a16:creationId xmlns:a16="http://schemas.microsoft.com/office/drawing/2014/main" id="{13EB6BE5-E373-41A8-770C-4B1583796762}"/>
              </a:ext>
            </a:extLst>
          </p:cNvPr>
          <p:cNvSpPr txBox="1"/>
          <p:nvPr/>
        </p:nvSpPr>
        <p:spPr>
          <a:xfrm>
            <a:off x="2739582" y="3924300"/>
            <a:ext cx="8842817" cy="2862322"/>
          </a:xfrm>
          <a:prstGeom prst="rect">
            <a:avLst/>
          </a:prstGeom>
          <a:noFill/>
        </p:spPr>
        <p:txBody>
          <a:bodyPr wrap="square" rtlCol="0">
            <a:spAutoFit/>
          </a:bodyPr>
          <a:lstStyle/>
          <a:p>
            <a:r>
              <a:rPr lang="en-US" sz="6000" dirty="0" err="1">
                <a:latin typeface="UVN Moi Hong" panose="03050602040405050B04" pitchFamily="66" charset="0"/>
                <a:cs typeface="Times New Roman" panose="02020603050405020304" pitchFamily="18" charset="0"/>
              </a:rPr>
              <a:t>Bạn</a:t>
            </a:r>
            <a:r>
              <a:rPr lang="en-US" sz="6000" dirty="0">
                <a:latin typeface="UVN Moi Hong" panose="03050602040405050B04" pitchFamily="66" charset="0"/>
                <a:cs typeface="Times New Roman" panose="02020603050405020304" pitchFamily="18" charset="0"/>
              </a:rPr>
              <a:t> Lan </a:t>
            </a:r>
            <a:r>
              <a:rPr lang="en-US" sz="6000" dirty="0" err="1">
                <a:latin typeface="UVN Moi Hong" panose="03050602040405050B04" pitchFamily="66" charset="0"/>
                <a:cs typeface="Times New Roman" panose="02020603050405020304" pitchFamily="18" charset="0"/>
              </a:rPr>
              <a:t>chỉ</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làm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các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công</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việc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nhà</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khi</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được</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bố</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mẹ</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yêu</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cầu</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Em</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có</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suy</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nghĩ</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gì</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về</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điều</a:t>
            </a:r>
            <a:r>
              <a:rPr lang="en-US" sz="6000" dirty="0">
                <a:latin typeface="UVN Moi Hong" panose="03050602040405050B04" pitchFamily="66" charset="0"/>
                <a:cs typeface="Times New Roman" panose="02020603050405020304" pitchFamily="18" charset="0"/>
              </a:rPr>
              <a:t> </a:t>
            </a:r>
            <a:r>
              <a:rPr lang="en-US" sz="6000" dirty="0" err="1">
                <a:latin typeface="UVN Moi Hong" panose="03050602040405050B04" pitchFamily="66" charset="0"/>
                <a:cs typeface="Times New Roman" panose="02020603050405020304" pitchFamily="18" charset="0"/>
              </a:rPr>
              <a:t>này</a:t>
            </a:r>
            <a:r>
              <a:rPr lang="en-US" sz="6000" dirty="0">
                <a:latin typeface="UVN Moi Hong" panose="03050602040405050B04" pitchFamily="66" charset="0"/>
                <a:cs typeface="Times New Roman" panose="02020603050405020304" pitchFamily="18" charset="0"/>
              </a:rPr>
              <a:t>?</a:t>
            </a:r>
          </a:p>
        </p:txBody>
      </p:sp>
      <p:sp>
        <p:nvSpPr>
          <p:cNvPr id="6" name="Rounded Rectangle 5">
            <a:extLst>
              <a:ext uri="{FF2B5EF4-FFF2-40B4-BE49-F238E27FC236}">
                <a16:creationId xmlns:a16="http://schemas.microsoft.com/office/drawing/2014/main" id="{4021691B-C488-40CE-01CE-64B6F763775A}"/>
              </a:ext>
            </a:extLst>
          </p:cNvPr>
          <p:cNvSpPr/>
          <p:nvPr/>
        </p:nvSpPr>
        <p:spPr>
          <a:xfrm>
            <a:off x="6172200" y="459012"/>
            <a:ext cx="5118273" cy="167287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000" b="1" dirty="0">
                <a:effectLst>
                  <a:outerShdw blurRad="38100" dist="38100" dir="2700000" algn="tl">
                    <a:srgbClr val="000000">
                      <a:alpha val="43137"/>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12197406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8754312" y="8690097"/>
            <a:ext cx="2345616" cy="1463042"/>
          </a:xfrm>
          <a:prstGeom prst="rect">
            <a:avLst/>
          </a:prstGeom>
        </p:spPr>
      </p:pic>
      <p:sp>
        <p:nvSpPr>
          <p:cNvPr id="7" name="TextBox 6"/>
          <p:cNvSpPr txBox="1"/>
          <p:nvPr/>
        </p:nvSpPr>
        <p:spPr>
          <a:xfrm>
            <a:off x="609600" y="1132816"/>
            <a:ext cx="8077200" cy="1323439"/>
          </a:xfrm>
          <a:prstGeom prst="rect">
            <a:avLst/>
          </a:prstGeom>
          <a:noFill/>
        </p:spPr>
        <p:txBody>
          <a:bodyPr wrap="square" rtlCol="0">
            <a:spAutoFit/>
          </a:bodyPr>
          <a:lstStyle/>
          <a:p>
            <a:pPr defTabSz="1828800"/>
            <a:r>
              <a:rPr lang="en-US" sz="8000" b="1">
                <a:solidFill>
                  <a:prstClr val="white"/>
                </a:solidFill>
                <a:latin typeface="Times New Roman" panose="02020603050405020304" pitchFamily="18" charset="0"/>
                <a:cs typeface="Times New Roman" panose="02020603050405020304" pitchFamily="18" charset="0"/>
              </a:rPr>
              <a:t>FISHING GAME</a:t>
            </a:r>
            <a:endParaRPr lang="vi-VN" sz="8000" b="1">
              <a:solidFill>
                <a:prstClr val="white"/>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5478" y="5138039"/>
            <a:ext cx="2345616" cy="1463042"/>
          </a:xfrm>
          <a:prstGeom prst="rect">
            <a:avLst/>
          </a:prstGeom>
        </p:spPr>
      </p:pic>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8884770" y="6271259"/>
            <a:ext cx="2345616" cy="1463042"/>
          </a:xfrm>
          <a:prstGeom prst="rect">
            <a:avLst/>
          </a:prstGeom>
        </p:spPr>
      </p:pic>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5478" y="8743701"/>
            <a:ext cx="2345616" cy="1463042"/>
          </a:xfrm>
          <a:prstGeom prst="rect">
            <a:avLst/>
          </a:prstGeom>
        </p:spPr>
      </p:pic>
      <p:sp>
        <p:nvSpPr>
          <p:cNvPr id="2" name="Arrow: Pentagon 1">
            <a:extLst>
              <a:ext uri="{FF2B5EF4-FFF2-40B4-BE49-F238E27FC236}">
                <a16:creationId xmlns:a16="http://schemas.microsoft.com/office/drawing/2014/main" id="{D1155387-879E-40B6-9945-AA291C540A15}"/>
              </a:ext>
            </a:extLst>
          </p:cNvPr>
          <p:cNvSpPr/>
          <p:nvPr/>
        </p:nvSpPr>
        <p:spPr>
          <a:xfrm>
            <a:off x="5791201" y="6271258"/>
            <a:ext cx="6335846" cy="2466348"/>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13200" b="1">
                <a:solidFill>
                  <a:srgbClr val="FF0000"/>
                </a:solidFill>
                <a:latin typeface="Calibri"/>
              </a:rPr>
              <a:t>GO</a:t>
            </a:r>
          </a:p>
        </p:txBody>
      </p:sp>
      <p:pic>
        <p:nvPicPr>
          <p:cNvPr id="3" name="introcauca">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53996" y="-1471444"/>
            <a:ext cx="1219200" cy="1219200"/>
          </a:xfrm>
          <a:prstGeom prst="rect">
            <a:avLst/>
          </a:prstGeom>
        </p:spPr>
      </p:pic>
    </p:spTree>
    <p:extLst>
      <p:ext uri="{BB962C8B-B14F-4D97-AF65-F5344CB8AC3E}">
        <p14:creationId xmlns:p14="http://schemas.microsoft.com/office/powerpoint/2010/main" val="26278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267200" y="7429502"/>
            <a:ext cx="5147940" cy="2571236"/>
            <a:chOff x="-2312095" y="2112905"/>
            <a:chExt cx="2573970" cy="1285618"/>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112905"/>
              <a:ext cx="2573970" cy="563878"/>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sóc</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p:sp>
        <p:nvSpPr>
          <p:cNvPr id="7" name="TextBox 6"/>
          <p:cNvSpPr txBox="1"/>
          <p:nvPr/>
        </p:nvSpPr>
        <p:spPr>
          <a:xfrm>
            <a:off x="1235426" y="726806"/>
            <a:ext cx="7772400" cy="1569660"/>
          </a:xfrm>
          <a:prstGeom prst="rect">
            <a:avLst/>
          </a:prstGeom>
          <a:noFill/>
        </p:spPr>
        <p:txBody>
          <a:bodyPr wrap="square" rtlCol="0">
            <a:spAutoFit/>
          </a:bodyPr>
          <a:lstStyle/>
          <a:p>
            <a:pPr defTabSz="1828800"/>
            <a:r>
              <a:rPr lang="en-US" sz="4800" b="1" dirty="0">
                <a:solidFill>
                  <a:prstClr val="white">
                    <a:lumMod val="95000"/>
                  </a:prstClr>
                </a:solidFill>
                <a:latin typeface="Calibri"/>
              </a:rPr>
              <a:t>Khi </a:t>
            </a:r>
            <a:r>
              <a:rPr lang="en-US" sz="4800" b="1" dirty="0" err="1">
                <a:solidFill>
                  <a:prstClr val="white">
                    <a:lumMod val="95000"/>
                  </a:prstClr>
                </a:solidFill>
                <a:latin typeface="Calibri"/>
              </a:rPr>
              <a:t>bố</a:t>
            </a:r>
            <a:r>
              <a:rPr lang="en-US" sz="4800" b="1" dirty="0">
                <a:solidFill>
                  <a:prstClr val="white">
                    <a:lumMod val="95000"/>
                  </a:prstClr>
                </a:solidFill>
                <a:latin typeface="Calibri"/>
              </a:rPr>
              <a:t> </a:t>
            </a:r>
            <a:r>
              <a:rPr lang="en-US" sz="4800" b="1" dirty="0" err="1">
                <a:solidFill>
                  <a:prstClr val="white">
                    <a:lumMod val="95000"/>
                  </a:prstClr>
                </a:solidFill>
                <a:latin typeface="Calibri"/>
              </a:rPr>
              <a:t>mẹ</a:t>
            </a:r>
            <a:r>
              <a:rPr lang="en-US" sz="4800" b="1" dirty="0">
                <a:solidFill>
                  <a:prstClr val="white">
                    <a:lumMod val="95000"/>
                  </a:prstClr>
                </a:solidFill>
                <a:latin typeface="Calibri"/>
              </a:rPr>
              <a:t> </a:t>
            </a:r>
            <a:r>
              <a:rPr lang="en-US" sz="4800" b="1" dirty="0" err="1">
                <a:solidFill>
                  <a:prstClr val="white">
                    <a:lumMod val="95000"/>
                  </a:prstClr>
                </a:solidFill>
                <a:latin typeface="Calibri"/>
              </a:rPr>
              <a:t>bị</a:t>
            </a:r>
            <a:r>
              <a:rPr lang="en-US" sz="4800" b="1" dirty="0">
                <a:solidFill>
                  <a:prstClr val="white">
                    <a:lumMod val="95000"/>
                  </a:prstClr>
                </a:solidFill>
                <a:latin typeface="Calibri"/>
              </a:rPr>
              <a:t> </a:t>
            </a:r>
            <a:r>
              <a:rPr lang="en-US" sz="4800" b="1" dirty="0" err="1">
                <a:solidFill>
                  <a:prstClr val="white">
                    <a:lumMod val="95000"/>
                  </a:prstClr>
                </a:solidFill>
                <a:latin typeface="Calibri"/>
              </a:rPr>
              <a:t>mệt</a:t>
            </a:r>
            <a:r>
              <a:rPr lang="en-US" sz="4800" b="1" dirty="0">
                <a:solidFill>
                  <a:prstClr val="white">
                    <a:lumMod val="95000"/>
                  </a:prstClr>
                </a:solidFill>
                <a:latin typeface="Calibri"/>
              </a:rPr>
              <a:t>, </a:t>
            </a:r>
            <a:r>
              <a:rPr lang="en-US" sz="4800" b="1" dirty="0" err="1">
                <a:solidFill>
                  <a:prstClr val="white">
                    <a:lumMod val="95000"/>
                  </a:prstClr>
                </a:solidFill>
                <a:latin typeface="Calibri"/>
              </a:rPr>
              <a:t>em</a:t>
            </a:r>
            <a:r>
              <a:rPr lang="en-US" sz="4800" b="1" dirty="0">
                <a:solidFill>
                  <a:prstClr val="white">
                    <a:lumMod val="95000"/>
                  </a:prstClr>
                </a:solidFill>
                <a:latin typeface="Calibri"/>
              </a:rPr>
              <a:t> </a:t>
            </a:r>
            <a:r>
              <a:rPr lang="en-US" sz="4800" b="1" dirty="0" err="1">
                <a:solidFill>
                  <a:prstClr val="white">
                    <a:lumMod val="95000"/>
                  </a:prstClr>
                </a:solidFill>
                <a:latin typeface="Calibri"/>
              </a:rPr>
              <a:t>thường</a:t>
            </a:r>
            <a:r>
              <a:rPr lang="en-US" sz="4800" b="1" dirty="0">
                <a:solidFill>
                  <a:prstClr val="white">
                    <a:lumMod val="95000"/>
                  </a:prstClr>
                </a:solidFill>
                <a:latin typeface="Calibri"/>
              </a:rPr>
              <a:t> </a:t>
            </a:r>
            <a:r>
              <a:rPr lang="en-US" sz="4800" b="1" dirty="0" err="1">
                <a:solidFill>
                  <a:prstClr val="white">
                    <a:lumMod val="95000"/>
                  </a:prstClr>
                </a:solidFill>
                <a:latin typeface="Calibri"/>
              </a:rPr>
              <a:t>làm</a:t>
            </a:r>
            <a:r>
              <a:rPr lang="en-US" sz="4800" b="1" dirty="0">
                <a:solidFill>
                  <a:prstClr val="white">
                    <a:lumMod val="95000"/>
                  </a:prstClr>
                </a:solidFill>
                <a:latin typeface="Calibri"/>
              </a:rPr>
              <a:t> </a:t>
            </a:r>
            <a:r>
              <a:rPr lang="en-US" sz="4800" b="1" dirty="0" err="1">
                <a:solidFill>
                  <a:prstClr val="white">
                    <a:lumMod val="95000"/>
                  </a:prstClr>
                </a:solidFill>
                <a:latin typeface="Calibri"/>
              </a:rPr>
              <a:t>gì</a:t>
            </a:r>
            <a:r>
              <a:rPr lang="en-US" sz="4800" b="1" dirty="0">
                <a:solidFill>
                  <a:prstClr val="white">
                    <a:lumMod val="95000"/>
                  </a:prstClr>
                </a:solidFill>
                <a:latin typeface="Calibri"/>
              </a:rPr>
              <a:t>?</a:t>
            </a: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10911840" y="628645"/>
            <a:ext cx="4632960" cy="1552578"/>
            <a:chOff x="-2494975" y="2265304"/>
            <a:chExt cx="2316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2494975" y="2265304"/>
              <a:ext cx="2316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2800" b="1" dirty="0">
                  <a:solidFill>
                    <a:srgbClr val="FF0000"/>
                  </a:solidFill>
                  <a:latin typeface="Times New Roman" panose="02020603050405020304" pitchFamily="18" charset="0"/>
                  <a:cs typeface="Times New Roman" panose="02020603050405020304" pitchFamily="18" charset="0"/>
                </a:rPr>
                <a:t>C.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sóc</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3962400" y="4297476"/>
            <a:ext cx="5147940" cy="2303604"/>
            <a:chOff x="-2159695" y="2246721"/>
            <a:chExt cx="2573970" cy="1151802"/>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159695" y="2246721"/>
              <a:ext cx="257397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giúp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đỡ</a:t>
              </a:r>
              <a:endParaRPr lang="vi-VN" sz="32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7526000" y="5467863"/>
            <a:ext cx="5050972" cy="2266438"/>
            <a:chOff x="-2312095" y="2265304"/>
            <a:chExt cx="2525486"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525486"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err="1">
                  <a:solidFill>
                    <a:srgbClr val="FF0000"/>
                  </a:solidFill>
                  <a:latin typeface="Times New Roman" panose="02020603050405020304" pitchFamily="18" charset="0"/>
                  <a:cs typeface="Times New Roman" panose="02020603050405020304" pitchFamily="18" charset="0"/>
                </a:rPr>
                <a:t>D.Chỉ</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8309772" y="7753863"/>
            <a:ext cx="4267200" cy="2266438"/>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err="1">
                  <a:solidFill>
                    <a:srgbClr val="FF0000"/>
                  </a:solidFill>
                  <a:latin typeface="Times New Roman" panose="02020603050405020304" pitchFamily="18" charset="0"/>
                  <a:cs typeface="Times New Roman" panose="02020603050405020304" pitchFamily="18" charset="0"/>
                </a:rPr>
                <a:t>Mặc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8288000" y="7715763"/>
            <a:ext cx="4267200" cy="2266438"/>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đáp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p:sp>
        <p:nvSpPr>
          <p:cNvPr id="7" name="TextBox 6"/>
          <p:cNvSpPr txBox="1"/>
          <p:nvPr/>
        </p:nvSpPr>
        <p:spPr>
          <a:xfrm>
            <a:off x="609600" y="571500"/>
            <a:ext cx="7772400" cy="2062103"/>
          </a:xfrm>
          <a:prstGeom prst="rect">
            <a:avLst/>
          </a:prstGeom>
          <a:noFill/>
        </p:spPr>
        <p:txBody>
          <a:bodyPr wrap="square" rtlCol="0">
            <a:spAutoFit/>
          </a:bodyPr>
          <a:lstStyle/>
          <a:p>
            <a:pPr defTabSz="1828800">
              <a:defRPr/>
            </a:pPr>
            <a:r>
              <a:rPr lang="vi-VN" sz="4800" b="1" dirty="0">
                <a:solidFill>
                  <a:prstClr val="white"/>
                </a:solidFill>
                <a:latin typeface="Times New Roman" panose="02020603050405020304" pitchFamily="18" charset="0"/>
                <a:cs typeface="Times New Roman" panose="02020603050405020304" pitchFamily="18" charset="0"/>
              </a:rPr>
              <a:t>1</a:t>
            </a:r>
            <a:r>
              <a:rPr lang="vi-VN" sz="6400" b="1" dirty="0">
                <a:solidFill>
                  <a:prstClr val="white"/>
                </a:solidFill>
                <a:latin typeface="Times New Roman" panose="02020603050405020304" pitchFamily="18" charset="0"/>
                <a:cs typeface="Times New Roman" panose="02020603050405020304" pitchFamily="18" charset="0"/>
              </a:rPr>
              <a:t>.</a:t>
            </a:r>
            <a:r>
              <a:rPr lang="vi-VN" sz="4000" b="1" dirty="0">
                <a:solidFill>
                  <a:prstClr val="white"/>
                </a:solidFill>
                <a:latin typeface="Times New Roman" panose="02020603050405020304" pitchFamily="18" charset="0"/>
                <a:cs typeface="Times New Roman" panose="02020603050405020304" pitchFamily="18" charset="0"/>
              </a:rPr>
              <a:t>Tham gia công việc trong gia đình giúp em rèn luyện được gì</a:t>
            </a:r>
            <a:r>
              <a:rPr lang="en-US" sz="6400" b="1" dirty="0">
                <a:solidFill>
                  <a:prstClr val="white"/>
                </a:solidFill>
                <a:latin typeface="Times New Roman" panose="02020603050405020304" pitchFamily="18" charset="0"/>
                <a:cs typeface="Times New Roman" panose="02020603050405020304" pitchFamily="18" charset="0"/>
              </a:rPr>
              <a:t>?</a:t>
            </a:r>
            <a:endParaRPr lang="vi-VN" sz="6400" b="1" dirty="0">
              <a:solidFill>
                <a:prstClr val="white"/>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10911840" y="628645"/>
            <a:ext cx="3108960" cy="1552578"/>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2800" b="1" dirty="0">
                  <a:solidFill>
                    <a:srgbClr val="FF0000"/>
                  </a:solidFill>
                  <a:latin typeface="Times New Roman" panose="02020603050405020304" pitchFamily="18" charset="0"/>
                  <a:cs typeface="Times New Roman" panose="02020603050405020304" pitchFamily="18" charset="0"/>
                </a:rPr>
                <a:t>D. </a:t>
              </a:r>
              <a:r>
                <a:rPr lang="en-US" sz="2800" b="1" dirty="0" err="1">
                  <a:solidFill>
                    <a:srgbClr val="FF0000"/>
                  </a:solidFill>
                  <a:latin typeface="Times New Roman" panose="02020603050405020304" pitchFamily="18" charset="0"/>
                  <a:cs typeface="Times New Roman" panose="02020603050405020304" pitchFamily="18" charset="0"/>
                </a:rPr>
                <a:t>Cả</a:t>
              </a:r>
              <a:r>
                <a:rPr lang="en-US" sz="28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cs typeface="Times New Roman" panose="02020603050405020304" pitchFamily="18" charset="0"/>
                </a:rPr>
                <a:t>đáp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án</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267200" y="4858263"/>
            <a:ext cx="4267200" cy="2266438"/>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Chăm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chỉ</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8288000" y="5467863"/>
            <a:ext cx="4267200" cy="2266438"/>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err="1">
                  <a:solidFill>
                    <a:srgbClr val="FF0000"/>
                  </a:solidFill>
                  <a:latin typeface="Times New Roman" panose="02020603050405020304" pitchFamily="18" charset="0"/>
                  <a:cs typeface="Times New Roman" panose="02020603050405020304" pitchFamily="18" charset="0"/>
                </a:rPr>
                <a:t>Trưởng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267200" y="7886701"/>
            <a:ext cx="4267200" cy="2266438"/>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Tự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lập</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1468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6572" y="5276835"/>
            <a:ext cx="534116" cy="5009642"/>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925" y="5105400"/>
            <a:ext cx="552450" cy="51816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9280" y="7041401"/>
            <a:ext cx="350100" cy="3283698"/>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014" y="2732631"/>
            <a:ext cx="1563556" cy="1085802"/>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27047" y="5295901"/>
            <a:ext cx="673102" cy="113665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221" y="4530609"/>
            <a:ext cx="690106" cy="1165370"/>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3246" y="4771915"/>
            <a:ext cx="4965848" cy="372438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6801" y="2237366"/>
            <a:ext cx="2909414" cy="438912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267200" y="3704198"/>
            <a:ext cx="5452740" cy="3092848"/>
            <a:chOff x="-2312095" y="1852099"/>
            <a:chExt cx="2726370" cy="1546424"/>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1852099"/>
              <a:ext cx="2726370" cy="795851"/>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Ngoan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ngoãn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chỉ</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mẹ</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8503" y="1822450"/>
            <a:ext cx="5382886" cy="2743200"/>
          </a:xfrm>
          <a:prstGeom prst="rect">
            <a:avLst/>
          </a:prstGeom>
        </p:spPr>
      </p:pic>
      <p:sp>
        <p:nvSpPr>
          <p:cNvPr id="7" name="TextBox 6"/>
          <p:cNvSpPr txBox="1"/>
          <p:nvPr/>
        </p:nvSpPr>
        <p:spPr>
          <a:xfrm>
            <a:off x="852506" y="576785"/>
            <a:ext cx="7772400" cy="1815882"/>
          </a:xfrm>
          <a:prstGeom prst="rect">
            <a:avLst/>
          </a:prstGeom>
          <a:noFill/>
        </p:spPr>
        <p:txBody>
          <a:bodyPr wrap="square" rtlCol="0">
            <a:spAutoFit/>
          </a:bodyPr>
          <a:lstStyle/>
          <a:p>
            <a:pPr defTabSz="1828800">
              <a:defRPr/>
            </a:pPr>
            <a:r>
              <a:rPr lang="vi-VN" sz="4800" b="1" dirty="0">
                <a:solidFill>
                  <a:prstClr val="white"/>
                </a:solidFill>
                <a:latin typeface="Times New Roman" panose="02020603050405020304" pitchFamily="18" charset="0"/>
                <a:cs typeface="Times New Roman" panose="02020603050405020304" pitchFamily="18" charset="0"/>
              </a:rPr>
              <a:t>3</a:t>
            </a:r>
            <a:r>
              <a:rPr lang="vi-VN" sz="6400" b="1" dirty="0">
                <a:solidFill>
                  <a:prstClr val="white"/>
                </a:solidFill>
                <a:latin typeface="Times New Roman" panose="02020603050405020304" pitchFamily="18" charset="0"/>
                <a:cs typeface="Times New Roman" panose="02020603050405020304" pitchFamily="18" charset="0"/>
              </a:rPr>
              <a:t>.</a:t>
            </a:r>
            <a:r>
              <a:rPr lang="vi-VN" sz="4800" b="1" dirty="0">
                <a:solidFill>
                  <a:prstClr val="white"/>
                </a:solidFill>
                <a:latin typeface="Times New Roman" panose="02020603050405020304" pitchFamily="18" charset="0"/>
                <a:cs typeface="Times New Roman" panose="02020603050405020304" pitchFamily="18" charset="0"/>
              </a:rPr>
              <a:t>Là học sinh em thường làm gì để bố mẹ được vui</a:t>
            </a:r>
            <a:r>
              <a:rPr lang="en-US" sz="4800" b="1" dirty="0">
                <a:solidFill>
                  <a:prstClr val="white"/>
                </a:solidFill>
                <a:latin typeface="Times New Roman" panose="02020603050405020304" pitchFamily="18" charset="0"/>
                <a:cs typeface="Times New Roman" panose="02020603050405020304" pitchFamily="18" charset="0"/>
              </a:rPr>
              <a:t>?</a:t>
            </a:r>
            <a:endParaRPr lang="vi-VN" sz="6400" b="1" dirty="0">
              <a:solidFill>
                <a:prstClr val="white"/>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10911840" y="-238386"/>
            <a:ext cx="6918960" cy="2419608"/>
            <a:chOff x="-3637975" y="1831789"/>
            <a:chExt cx="3459480" cy="1209804"/>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3637975" y="1831789"/>
              <a:ext cx="3459480" cy="707835"/>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Ngoan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giúp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168521" y="7318497"/>
            <a:ext cx="6510494" cy="2682242"/>
            <a:chOff x="-2262756" y="2057402"/>
            <a:chExt cx="3255247" cy="1341121"/>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262756" y="2057402"/>
              <a:ext cx="3255247" cy="60960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Biết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8288000" y="4320543"/>
            <a:ext cx="4267200" cy="3108958"/>
            <a:chOff x="-2312095" y="1844044"/>
            <a:chExt cx="2133600" cy="155447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844044"/>
              <a:ext cx="2133600" cy="80390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mẹ</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cầu</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7526000" y="7041400"/>
            <a:ext cx="5029200" cy="2940800"/>
            <a:chOff x="-2312095" y="1928123"/>
            <a:chExt cx="2514600" cy="1470400"/>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1928123"/>
              <a:ext cx="2514600" cy="71982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828800">
                <a:defRPr/>
              </a:pP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err="1">
                  <a:solidFill>
                    <a:srgbClr val="FF0000"/>
                  </a:solidFill>
                  <a:latin typeface="Times New Roman" panose="02020603050405020304" pitchFamily="18" charset="0"/>
                  <a:cs typeface="Times New Roman" panose="02020603050405020304" pitchFamily="18" charset="0"/>
                </a:rPr>
                <a:t>Chỉ</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82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8000" fill="hold"/>
                                        <p:tgtEl>
                                          <p:spTgt spid="39"/>
                                        </p:tgtEl>
                                        <p:attrNameLst>
                                          <p:attrName>ppt_x</p:attrName>
                                        </p:attrNameLst>
                                      </p:cBhvr>
                                      <p:tavLst>
                                        <p:tav tm="0">
                                          <p:val>
                                            <p:strVal val="1+#ppt_w/2"/>
                                          </p:val>
                                        </p:tav>
                                        <p:tav tm="100000">
                                          <p:val>
                                            <p:strVal val="#ppt_x"/>
                                          </p:val>
                                        </p:tav>
                                      </p:tavLst>
                                    </p:anim>
                                    <p:anim calcmode="lin" valueType="num">
                                      <p:cBhvr additive="base">
                                        <p:cTn id="25" dur="8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0000" fill="hold"/>
                                        <p:tgtEl>
                                          <p:spTgt spid="44"/>
                                        </p:tgtEl>
                                        <p:attrNameLst>
                                          <p:attrName>ppt_x</p:attrName>
                                        </p:attrNameLst>
                                      </p:cBhvr>
                                      <p:tavLst>
                                        <p:tav tm="0">
                                          <p:val>
                                            <p:strVal val="0-#ppt_w/2"/>
                                          </p:val>
                                        </p:tav>
                                        <p:tav tm="100000">
                                          <p:val>
                                            <p:strVal val="#ppt_x"/>
                                          </p:val>
                                        </p:tav>
                                      </p:tavLst>
                                    </p:anim>
                                    <p:anim calcmode="lin" valueType="num">
                                      <p:cBhvr additive="base">
                                        <p:cTn id="29" dur="10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2000" fill="hold"/>
                                        <p:tgtEl>
                                          <p:spTgt spid="47"/>
                                        </p:tgtEl>
                                        <p:attrNameLst>
                                          <p:attrName>ppt_x</p:attrName>
                                        </p:attrNameLst>
                                      </p:cBhvr>
                                      <p:tavLst>
                                        <p:tav tm="0">
                                          <p:val>
                                            <p:strVal val="0-#ppt_w/2"/>
                                          </p:val>
                                        </p:tav>
                                        <p:tav tm="100000">
                                          <p:val>
                                            <p:strVal val="#ppt_x"/>
                                          </p:val>
                                        </p:tav>
                                      </p:tavLst>
                                    </p:anim>
                                    <p:anim calcmode="lin" valueType="num">
                                      <p:cBhvr additive="base">
                                        <p:cTn id="33" dur="1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4" name="NHA MINH RAT VUI">
            <a:hlinkClick r:id="" action="ppaction://media"/>
            <a:extLst>
              <a:ext uri="{FF2B5EF4-FFF2-40B4-BE49-F238E27FC236}">
                <a16:creationId xmlns:a16="http://schemas.microsoft.com/office/drawing/2014/main" id="{CFA7E6CC-C708-F48B-B2DB-9B3089A368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600075"/>
            <a:ext cx="16154400" cy="9086850"/>
          </a:xfrm>
          <a:prstGeom prst="rect">
            <a:avLst/>
          </a:prstGeom>
        </p:spPr>
      </p:pic>
    </p:spTree>
    <p:extLst>
      <p:ext uri="{BB962C8B-B14F-4D97-AF65-F5344CB8AC3E}">
        <p14:creationId xmlns:p14="http://schemas.microsoft.com/office/powerpoint/2010/main" val="34146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Rectangle 2"/>
          <p:cNvSpPr/>
          <p:nvPr/>
        </p:nvSpPr>
        <p:spPr>
          <a:xfrm>
            <a:off x="2951312" y="4135389"/>
            <a:ext cx="13825536" cy="1063433"/>
          </a:xfrm>
          <a:prstGeom prst="rect">
            <a:avLst/>
          </a:prstGeom>
        </p:spPr>
        <p:txBody>
          <a:bodyPr wrap="square">
            <a:spAutoFit/>
          </a:bodyPr>
          <a:lstStyle/>
          <a:p>
            <a:pPr marL="685800" indent="-685800" defTabSz="1828800">
              <a:lnSpc>
                <a:spcPct val="150000"/>
              </a:lnSpc>
              <a:buClr>
                <a:srgbClr val="FFFFFF"/>
              </a:buClr>
              <a:buFont typeface="Wingdings" pitchFamily="2" charset="2"/>
              <a:buChar char="v"/>
            </a:pPr>
            <a:endParaRPr lang="vi-VN" sz="4800" b="1" kern="0">
              <a:solidFill>
                <a:srgbClr val="FFFFFF"/>
              </a:solidFill>
              <a:latin typeface="Arial"/>
              <a:cs typeface="Arial"/>
              <a:sym typeface="Arial"/>
            </a:endParaRPr>
          </a:p>
        </p:txBody>
      </p:sp>
      <p:sp>
        <p:nvSpPr>
          <p:cNvPr id="2" name="TextBox 1"/>
          <p:cNvSpPr txBox="1"/>
          <p:nvPr/>
        </p:nvSpPr>
        <p:spPr>
          <a:xfrm>
            <a:off x="990600" y="495300"/>
            <a:ext cx="6790642" cy="1446550"/>
          </a:xfrm>
          <a:prstGeom prst="rect">
            <a:avLst/>
          </a:prstGeom>
          <a:noFill/>
        </p:spPr>
        <p:txBody>
          <a:bodyPr wrap="none" rtlCol="0">
            <a:spAutoFit/>
          </a:bodyPr>
          <a:lstStyle/>
          <a:p>
            <a:pPr defTabSz="1828800">
              <a:buClr>
                <a:srgbClr val="000000"/>
              </a:buClr>
            </a:pPr>
            <a:r>
              <a:rPr lang="vi-VN" sz="8800" b="1" kern="0" dirty="0">
                <a:solidFill>
                  <a:srgbClr val="FFFFFF"/>
                </a:solidFill>
                <a:latin typeface="Arial"/>
                <a:cs typeface="Arial"/>
                <a:sym typeface="Arial"/>
              </a:rPr>
              <a:t>KHỞI ĐỘNG</a:t>
            </a:r>
          </a:p>
        </p:txBody>
      </p:sp>
      <p:pic>
        <p:nvPicPr>
          <p:cNvPr id="5" name="MUA CHO ME XEM">
            <a:hlinkClick r:id="" action="ppaction://media"/>
            <a:extLst>
              <a:ext uri="{FF2B5EF4-FFF2-40B4-BE49-F238E27FC236}">
                <a16:creationId xmlns:a16="http://schemas.microsoft.com/office/drawing/2014/main" id="{1E05551F-E571-AA4C-9854-E3B22A619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1600" y="5601661"/>
            <a:ext cx="3581400" cy="3581400"/>
          </a:xfrm>
          <a:prstGeom prst="rect">
            <a:avLst/>
          </a:prstGeom>
        </p:spPr>
      </p:pic>
      <p:pic>
        <p:nvPicPr>
          <p:cNvPr id="7" name="Picture 6">
            <a:extLst>
              <a:ext uri="{FF2B5EF4-FFF2-40B4-BE49-F238E27FC236}">
                <a16:creationId xmlns:a16="http://schemas.microsoft.com/office/drawing/2014/main" id="{1A9BD168-49D6-81D1-D762-BCD000FC0716}"/>
              </a:ext>
            </a:extLst>
          </p:cNvPr>
          <p:cNvPicPr>
            <a:picLocks noChangeAspect="1"/>
          </p:cNvPicPr>
          <p:nvPr/>
        </p:nvPicPr>
        <p:blipFill>
          <a:blip r:embed="rId6"/>
          <a:stretch>
            <a:fillRect/>
          </a:stretch>
        </p:blipFill>
        <p:spPr>
          <a:xfrm>
            <a:off x="9144000" y="5112327"/>
            <a:ext cx="7540476" cy="3277309"/>
          </a:xfrm>
          <a:prstGeom prst="rect">
            <a:avLst/>
          </a:prstGeom>
        </p:spPr>
      </p:pic>
    </p:spTree>
    <p:extLst>
      <p:ext uri="{BB962C8B-B14F-4D97-AF65-F5344CB8AC3E}">
        <p14:creationId xmlns:p14="http://schemas.microsoft.com/office/powerpoint/2010/main" val="909147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4648"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sp>
        <p:nvSpPr>
          <p:cNvPr id="2" name="Rounded Rectangle 5">
            <a:extLst>
              <a:ext uri="{FF2B5EF4-FFF2-40B4-BE49-F238E27FC236}">
                <a16:creationId xmlns:a16="http://schemas.microsoft.com/office/drawing/2014/main" id="{21F7C70D-058A-3D2C-9DD2-C3F2708E2291}"/>
              </a:ext>
            </a:extLst>
          </p:cNvPr>
          <p:cNvSpPr/>
          <p:nvPr/>
        </p:nvSpPr>
        <p:spPr>
          <a:xfrm>
            <a:off x="3048000" y="459012"/>
            <a:ext cx="11430000" cy="293188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3800" b="1" dirty="0">
                <a:effectLst>
                  <a:outerShdw blurRad="38100" dist="38100" dir="2700000" algn="tl">
                    <a:srgbClr val="000000">
                      <a:alpha val="43137"/>
                    </a:srgbClr>
                  </a:outerShdw>
                </a:effectLst>
                <a:latin typeface="Times New Roman" pitchFamily="18" charset="0"/>
                <a:cs typeface="Times New Roman" pitchFamily="18" charset="0"/>
              </a:rPr>
              <a:t>VẬN DỤNG</a:t>
            </a:r>
          </a:p>
        </p:txBody>
      </p:sp>
      <p:pic>
        <p:nvPicPr>
          <p:cNvPr id="3" name="1 Minute timer (Đồng hồ đếm ngược 1 phút)">
            <a:hlinkClick r:id="" action="ppaction://media"/>
            <a:extLst>
              <a:ext uri="{FF2B5EF4-FFF2-40B4-BE49-F238E27FC236}">
                <a16:creationId xmlns:a16="http://schemas.microsoft.com/office/drawing/2014/main" id="{F33EB44D-4302-9710-C234-269C40FC61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5825" y="3771900"/>
            <a:ext cx="8134350" cy="4572000"/>
          </a:xfrm>
          <a:prstGeom prst="rect">
            <a:avLst/>
          </a:prstGeom>
        </p:spPr>
      </p:pic>
    </p:spTree>
    <p:extLst>
      <p:ext uri="{BB962C8B-B14F-4D97-AF65-F5344CB8AC3E}">
        <p14:creationId xmlns:p14="http://schemas.microsoft.com/office/powerpoint/2010/main" val="409742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17" name="Group 4"/>
          <p:cNvGrpSpPr/>
          <p:nvPr/>
        </p:nvGrpSpPr>
        <p:grpSpPr>
          <a:xfrm>
            <a:off x="990601" y="3723004"/>
            <a:ext cx="10176166" cy="4239896"/>
            <a:chOff x="0" y="0"/>
            <a:chExt cx="3141914" cy="2550697"/>
          </a:xfrm>
          <a:solidFill>
            <a:schemeClr val="accent6">
              <a:lumMod val="40000"/>
              <a:lumOff val="60000"/>
            </a:schemeClr>
          </a:solidFill>
        </p:grpSpPr>
        <p:sp>
          <p:nvSpPr>
            <p:cNvPr id="18" name="Freeform 5"/>
            <p:cNvSpPr/>
            <p:nvPr/>
          </p:nvSpPr>
          <p:spPr>
            <a:xfrm>
              <a:off x="0" y="0"/>
              <a:ext cx="3141914" cy="2550697"/>
            </a:xfrm>
            <a:custGeom>
              <a:avLst/>
              <a:gdLst/>
              <a:ahLst/>
              <a:cxnLst/>
              <a:rect l="l" t="t" r="r" b="b"/>
              <a:pathLst>
                <a:path w="3141914" h="2550697">
                  <a:moveTo>
                    <a:pt x="3017454" y="2550697"/>
                  </a:moveTo>
                  <a:lnTo>
                    <a:pt x="124460" y="2550697"/>
                  </a:lnTo>
                  <a:cubicBezTo>
                    <a:pt x="55880" y="2550697"/>
                    <a:pt x="0" y="2494817"/>
                    <a:pt x="0" y="2426237"/>
                  </a:cubicBezTo>
                  <a:lnTo>
                    <a:pt x="0" y="124460"/>
                  </a:lnTo>
                  <a:cubicBezTo>
                    <a:pt x="0" y="55880"/>
                    <a:pt x="55880" y="0"/>
                    <a:pt x="124460" y="0"/>
                  </a:cubicBezTo>
                  <a:lnTo>
                    <a:pt x="3017454" y="0"/>
                  </a:lnTo>
                  <a:cubicBezTo>
                    <a:pt x="3086034" y="0"/>
                    <a:pt x="3141914" y="55880"/>
                    <a:pt x="3141914" y="124460"/>
                  </a:cubicBezTo>
                  <a:lnTo>
                    <a:pt x="3141914" y="2426237"/>
                  </a:lnTo>
                  <a:cubicBezTo>
                    <a:pt x="3141914" y="2494817"/>
                    <a:pt x="3086034" y="2550697"/>
                    <a:pt x="3017454" y="2550697"/>
                  </a:cubicBezTo>
                  <a:close/>
                </a:path>
              </a:pathLst>
            </a:custGeom>
            <a:grpFill/>
          </p:spPr>
        </p:sp>
      </p:grpSp>
      <p:pic>
        <p:nvPicPr>
          <p:cNvPr id="2" name="Picture 2"/>
          <p:cNvPicPr>
            <a:picLocks noChangeAspect="1"/>
          </p:cNvPicPr>
          <p:nvPr/>
        </p:nvPicPr>
        <p:blipFill>
          <a:blip r:embed="rId2"/>
          <a:srcRect/>
          <a:stretch>
            <a:fillRect/>
          </a:stretch>
        </p:blipFill>
        <p:spPr>
          <a:xfrm>
            <a:off x="11166767" y="11596"/>
            <a:ext cx="4151325" cy="6709212"/>
          </a:xfrm>
          <a:prstGeom prst="rect">
            <a:avLst/>
          </a:prstGeom>
        </p:spPr>
      </p:pic>
      <p:pic>
        <p:nvPicPr>
          <p:cNvPr id="3" name="Picture 3"/>
          <p:cNvPicPr>
            <a:picLocks noChangeAspect="1"/>
          </p:cNvPicPr>
          <p:nvPr/>
        </p:nvPicPr>
        <p:blipFill>
          <a:blip r:embed="rId3"/>
          <a:srcRect/>
          <a:stretch>
            <a:fillRect/>
          </a:stretch>
        </p:blipFill>
        <p:spPr>
          <a:xfrm>
            <a:off x="13842265" y="1615440"/>
            <a:ext cx="4631906" cy="8739445"/>
          </a:xfrm>
          <a:prstGeom prst="rect">
            <a:avLst/>
          </a:prstGeom>
        </p:spPr>
      </p:pic>
      <p:sp>
        <p:nvSpPr>
          <p:cNvPr id="13" name="TextBox 13"/>
          <p:cNvSpPr txBox="1"/>
          <p:nvPr/>
        </p:nvSpPr>
        <p:spPr>
          <a:xfrm>
            <a:off x="990601" y="1521350"/>
            <a:ext cx="8458200" cy="1268168"/>
          </a:xfrm>
          <a:prstGeom prst="rect">
            <a:avLst/>
          </a:prstGeom>
          <a:ln>
            <a:solidFill>
              <a:schemeClr val="accent6">
                <a:lumMod val="50000"/>
              </a:schemeClr>
            </a:solidFill>
          </a:ln>
        </p:spPr>
        <p:txBody>
          <a:bodyPr wrap="square" lIns="0" tIns="0" rIns="0" bIns="0" rtlCol="0" anchor="t">
            <a:spAutoFit/>
          </a:bodyPr>
          <a:lstStyle/>
          <a:p>
            <a:pPr algn="ctr">
              <a:lnSpc>
                <a:spcPts val="11000"/>
              </a:lnSpc>
            </a:pPr>
            <a:r>
              <a:rPr lang="en-US" sz="7200" b="1" spc="-200">
                <a:solidFill>
                  <a:srgbClr val="632B2B"/>
                </a:solidFill>
                <a:latin typeface="Arial" pitchFamily="34" charset="0"/>
                <a:cs typeface="Arial" pitchFamily="34" charset="0"/>
              </a:rPr>
              <a:t>Hướng dẫn về nhà</a:t>
            </a:r>
          </a:p>
        </p:txBody>
      </p:sp>
      <p:sp>
        <p:nvSpPr>
          <p:cNvPr id="16" name="TextBox 15"/>
          <p:cNvSpPr txBox="1"/>
          <p:nvPr/>
        </p:nvSpPr>
        <p:spPr>
          <a:xfrm>
            <a:off x="990601" y="4049928"/>
            <a:ext cx="10176166" cy="3279424"/>
          </a:xfrm>
          <a:prstGeom prst="rect">
            <a:avLst/>
          </a:prstGeom>
          <a:noFill/>
        </p:spPr>
        <p:txBody>
          <a:bodyPr wrap="square" rtlCol="0">
            <a:spAutoFit/>
          </a:bodyPr>
          <a:lstStyle/>
          <a:p>
            <a:pPr algn="ctr">
              <a:lnSpc>
                <a:spcPct val="150000"/>
              </a:lnSpc>
            </a:pPr>
            <a:r>
              <a:rPr lang="en-US" sz="4800" b="1" dirty="0" err="1">
                <a:solidFill>
                  <a:srgbClr val="FF0000"/>
                </a:solidFill>
                <a:latin typeface="Arial" pitchFamily="34" charset="0"/>
                <a:cs typeface="Arial" pitchFamily="34" charset="0"/>
              </a:rPr>
              <a:t>Chuẩn</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bị</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tiết</a:t>
            </a:r>
            <a:r>
              <a:rPr lang="en-US" sz="4800" b="1" dirty="0">
                <a:solidFill>
                  <a:srgbClr val="FF0000"/>
                </a:solidFill>
                <a:latin typeface="Arial" pitchFamily="34" charset="0"/>
                <a:cs typeface="Arial" pitchFamily="34" charset="0"/>
              </a:rPr>
              <a:t>: </a:t>
            </a:r>
          </a:p>
          <a:p>
            <a:pPr algn="ctr">
              <a:lnSpc>
                <a:spcPct val="150000"/>
              </a:lnSpc>
            </a:pPr>
            <a:r>
              <a:rPr lang="en-US" sz="4800" b="1" dirty="0" err="1">
                <a:solidFill>
                  <a:srgbClr val="FF0000"/>
                </a:solidFill>
                <a:latin typeface="Arial" pitchFamily="34" charset="0"/>
                <a:cs typeface="Arial" pitchFamily="34" charset="0"/>
              </a:rPr>
              <a:t>Sinh</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hoạt</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lớp</a:t>
            </a:r>
            <a:endParaRPr lang="en-US" sz="4800" b="1" dirty="0">
              <a:solidFill>
                <a:srgbClr val="FF0000"/>
              </a:solidFill>
              <a:latin typeface="Arial" pitchFamily="34" charset="0"/>
              <a:cs typeface="Arial" pitchFamily="34" charset="0"/>
            </a:endParaRPr>
          </a:p>
          <a:p>
            <a:pPr algn="ctr">
              <a:lnSpc>
                <a:spcPct val="150000"/>
              </a:lnSpc>
            </a:pPr>
            <a:r>
              <a:rPr lang="en-US" sz="4800" b="1" dirty="0" err="1">
                <a:solidFill>
                  <a:srgbClr val="FF0000"/>
                </a:solidFill>
                <a:latin typeface="Arial" pitchFamily="34" charset="0"/>
                <a:cs typeface="Arial" pitchFamily="34" charset="0"/>
              </a:rPr>
              <a:t>Xử</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lí</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một</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số</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việc</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nhà</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hiệu</a:t>
            </a:r>
            <a:r>
              <a:rPr lang="en-US" sz="4800" b="1" dirty="0">
                <a:solidFill>
                  <a:srgbClr val="FF0000"/>
                </a:solidFill>
                <a:latin typeface="Arial" pitchFamily="34" charset="0"/>
                <a:cs typeface="Arial" pitchFamily="34" charset="0"/>
              </a:rPr>
              <a:t> </a:t>
            </a:r>
            <a:r>
              <a:rPr lang="en-US" sz="4800" b="1" dirty="0" err="1">
                <a:solidFill>
                  <a:srgbClr val="FF0000"/>
                </a:solidFill>
                <a:latin typeface="Arial" pitchFamily="34" charset="0"/>
                <a:cs typeface="Arial" pitchFamily="34" charset="0"/>
              </a:rPr>
              <a:t>quả</a:t>
            </a:r>
            <a:endParaRPr lang="vi-VN" sz="4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4475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
        <p:nvSpPr>
          <p:cNvPr id="3" name="TextBox 2"/>
          <p:cNvSpPr txBox="1"/>
          <p:nvPr/>
        </p:nvSpPr>
        <p:spPr>
          <a:xfrm>
            <a:off x="3810000" y="2857500"/>
            <a:ext cx="11125200" cy="2862322"/>
          </a:xfrm>
          <a:prstGeom prst="rect">
            <a:avLst/>
          </a:prstGeom>
          <a:noFill/>
        </p:spPr>
        <p:txBody>
          <a:bodyPr wrap="square" rtlCol="0">
            <a:spAutoFit/>
          </a:bodyPr>
          <a:lstStyle/>
          <a:p>
            <a:pPr algn="ctr">
              <a:lnSpc>
                <a:spcPct val="150000"/>
              </a:lnSpc>
            </a:pPr>
            <a:r>
              <a:rPr lang="en-US" sz="6000" b="1" dirty="0" err="1">
                <a:solidFill>
                  <a:srgbClr val="C00000"/>
                </a:solidFill>
                <a:latin typeface="Arial" pitchFamily="34" charset="0"/>
                <a:cs typeface="Arial" pitchFamily="34" charset="0"/>
              </a:rPr>
              <a:t>Cảm</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ơn</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thầy</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cô</a:t>
            </a:r>
            <a:r>
              <a:rPr lang="en-US" sz="6000" b="1" dirty="0">
                <a:solidFill>
                  <a:srgbClr val="C00000"/>
                </a:solidFill>
                <a:latin typeface="Arial" pitchFamily="34" charset="0"/>
                <a:cs typeface="Arial" pitchFamily="34" charset="0"/>
              </a:rPr>
              <a:t> </a:t>
            </a:r>
          </a:p>
          <a:p>
            <a:pPr algn="ctr">
              <a:lnSpc>
                <a:spcPct val="150000"/>
              </a:lnSpc>
            </a:pPr>
            <a:r>
              <a:rPr lang="en-US" sz="6000" b="1" dirty="0" err="1">
                <a:solidFill>
                  <a:srgbClr val="C00000"/>
                </a:solidFill>
                <a:latin typeface="Arial" pitchFamily="34" charset="0"/>
                <a:cs typeface="Arial" pitchFamily="34" charset="0"/>
              </a:rPr>
              <a:t>và</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các</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em</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đã</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chú</a:t>
            </a:r>
            <a:r>
              <a:rPr lang="en-US" sz="6000" b="1" dirty="0">
                <a:solidFill>
                  <a:srgbClr val="C00000"/>
                </a:solidFill>
                <a:latin typeface="Arial" pitchFamily="34" charset="0"/>
                <a:cs typeface="Arial" pitchFamily="34" charset="0"/>
              </a:rPr>
              <a:t> ý </a:t>
            </a:r>
            <a:r>
              <a:rPr lang="en-US" sz="6000" b="1" dirty="0" err="1">
                <a:solidFill>
                  <a:srgbClr val="C00000"/>
                </a:solidFill>
                <a:latin typeface="Arial" pitchFamily="34" charset="0"/>
                <a:cs typeface="Arial" pitchFamily="34" charset="0"/>
              </a:rPr>
              <a:t>lắng</a:t>
            </a:r>
            <a:r>
              <a:rPr lang="en-US" sz="6000" b="1" dirty="0">
                <a:solidFill>
                  <a:srgbClr val="C00000"/>
                </a:solidFill>
                <a:latin typeface="Arial" pitchFamily="34" charset="0"/>
                <a:cs typeface="Arial" pitchFamily="34" charset="0"/>
              </a:rPr>
              <a:t> </a:t>
            </a:r>
            <a:r>
              <a:rPr lang="en-US" sz="6000" b="1" dirty="0" err="1">
                <a:solidFill>
                  <a:srgbClr val="C00000"/>
                </a:solidFill>
                <a:latin typeface="Arial" pitchFamily="34" charset="0"/>
                <a:cs typeface="Arial" pitchFamily="34" charset="0"/>
              </a:rPr>
              <a:t>nghe</a:t>
            </a:r>
            <a:endParaRPr lang="vi-VN" sz="6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162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Rectangle 2"/>
          <p:cNvSpPr/>
          <p:nvPr/>
        </p:nvSpPr>
        <p:spPr>
          <a:xfrm>
            <a:off x="2951312" y="4135389"/>
            <a:ext cx="13825536" cy="1063433"/>
          </a:xfrm>
          <a:prstGeom prst="rect">
            <a:avLst/>
          </a:prstGeom>
        </p:spPr>
        <p:txBody>
          <a:bodyPr wrap="square">
            <a:spAutoFit/>
          </a:bodyPr>
          <a:lstStyle/>
          <a:p>
            <a:pPr marL="685800" indent="-685800" defTabSz="1828800">
              <a:lnSpc>
                <a:spcPct val="150000"/>
              </a:lnSpc>
              <a:buClr>
                <a:srgbClr val="FFFFFF"/>
              </a:buClr>
              <a:buFont typeface="Wingdings" pitchFamily="2" charset="2"/>
              <a:buChar char="v"/>
            </a:pPr>
            <a:endParaRPr lang="vi-VN" sz="4800" b="1" kern="0">
              <a:solidFill>
                <a:srgbClr val="FFFFFF"/>
              </a:solidFill>
              <a:latin typeface="Arial"/>
              <a:cs typeface="Arial"/>
              <a:sym typeface="Arial"/>
            </a:endParaRPr>
          </a:p>
        </p:txBody>
      </p:sp>
      <p:sp>
        <p:nvSpPr>
          <p:cNvPr id="2" name="TextBox 1"/>
          <p:cNvSpPr txBox="1"/>
          <p:nvPr/>
        </p:nvSpPr>
        <p:spPr>
          <a:xfrm>
            <a:off x="990600" y="495300"/>
            <a:ext cx="6790642" cy="1446550"/>
          </a:xfrm>
          <a:prstGeom prst="rect">
            <a:avLst/>
          </a:prstGeom>
          <a:noFill/>
        </p:spPr>
        <p:txBody>
          <a:bodyPr wrap="none" rtlCol="0">
            <a:spAutoFit/>
          </a:bodyPr>
          <a:lstStyle/>
          <a:p>
            <a:pPr defTabSz="1828800">
              <a:buClr>
                <a:srgbClr val="000000"/>
              </a:buClr>
            </a:pPr>
            <a:r>
              <a:rPr lang="vi-VN" sz="8800" b="1" kern="0" dirty="0">
                <a:solidFill>
                  <a:srgbClr val="FFFFFF"/>
                </a:solidFill>
                <a:latin typeface="Arial"/>
                <a:cs typeface="Arial"/>
                <a:sym typeface="Arial"/>
              </a:rPr>
              <a:t>KHỞI ĐỘNG</a:t>
            </a:r>
          </a:p>
        </p:txBody>
      </p:sp>
      <p:pic>
        <p:nvPicPr>
          <p:cNvPr id="5" name="ngoc-thoa-thu-thanh-1971-official-lyric-video-by-ha-noi-vi-vu">
            <a:hlinkClick r:id="" action="ppaction://media"/>
            <a:extLst>
              <a:ext uri="{FF2B5EF4-FFF2-40B4-BE49-F238E27FC236}">
                <a16:creationId xmlns:a16="http://schemas.microsoft.com/office/drawing/2014/main" id="{A1973A75-5C2C-7E46-C507-E8975153DC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4600" y="4305300"/>
            <a:ext cx="2286000" cy="2286000"/>
          </a:xfrm>
          <a:prstGeom prst="rect">
            <a:avLst/>
          </a:prstGeom>
        </p:spPr>
      </p:pic>
      <p:pic>
        <p:nvPicPr>
          <p:cNvPr id="7" name="Picture 6">
            <a:extLst>
              <a:ext uri="{FF2B5EF4-FFF2-40B4-BE49-F238E27FC236}">
                <a16:creationId xmlns:a16="http://schemas.microsoft.com/office/drawing/2014/main" id="{92CA0D6C-4476-6FD2-9097-8E0B0D5B75D7}"/>
              </a:ext>
            </a:extLst>
          </p:cNvPr>
          <p:cNvPicPr>
            <a:picLocks noChangeAspect="1"/>
          </p:cNvPicPr>
          <p:nvPr/>
        </p:nvPicPr>
        <p:blipFill>
          <a:blip r:embed="rId6"/>
          <a:stretch>
            <a:fillRect/>
          </a:stretch>
        </p:blipFill>
        <p:spPr>
          <a:xfrm>
            <a:off x="6781800" y="4670569"/>
            <a:ext cx="10632643" cy="3886200"/>
          </a:xfrm>
          <a:prstGeom prst="rect">
            <a:avLst/>
          </a:prstGeom>
        </p:spPr>
      </p:pic>
    </p:spTree>
    <p:extLst>
      <p:ext uri="{BB962C8B-B14F-4D97-AF65-F5344CB8AC3E}">
        <p14:creationId xmlns:p14="http://schemas.microsoft.com/office/powerpoint/2010/main" val="1014642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9696"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43932" y="1729499"/>
            <a:ext cx="13610379" cy="8219415"/>
          </a:xfrm>
          <a:prstGeom prst="rect">
            <a:avLst/>
          </a:prstGeom>
        </p:spPr>
      </p:pic>
      <p:sp>
        <p:nvSpPr>
          <p:cNvPr id="5" name="TextBox 4"/>
          <p:cNvSpPr txBox="1"/>
          <p:nvPr/>
        </p:nvSpPr>
        <p:spPr>
          <a:xfrm>
            <a:off x="2268282" y="2442508"/>
            <a:ext cx="8364203" cy="1938992"/>
          </a:xfrm>
          <a:prstGeom prst="rect">
            <a:avLst/>
          </a:prstGeom>
          <a:noFill/>
          <a:ln>
            <a:noFill/>
          </a:ln>
        </p:spPr>
        <p:txBody>
          <a:bodyPr wrap="square" rtlCol="0">
            <a:spAutoFit/>
          </a:bodyPr>
          <a:lstStyle/>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6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9656064" y="4117812"/>
            <a:ext cx="8631936" cy="6141720"/>
          </a:xfrm>
          <a:prstGeom prst="rect">
            <a:avLst/>
          </a:prstGeom>
        </p:spPr>
      </p:pic>
      <p:sp>
        <p:nvSpPr>
          <p:cNvPr id="3" name="TextBox 2">
            <a:extLst>
              <a:ext uri="{FF2B5EF4-FFF2-40B4-BE49-F238E27FC236}">
                <a16:creationId xmlns:a16="http://schemas.microsoft.com/office/drawing/2014/main" id="{13EB6BE5-E373-41A8-770C-4B1583796762}"/>
              </a:ext>
            </a:extLst>
          </p:cNvPr>
          <p:cNvSpPr txBox="1"/>
          <p:nvPr/>
        </p:nvSpPr>
        <p:spPr>
          <a:xfrm>
            <a:off x="2819400" y="4163978"/>
            <a:ext cx="9098391" cy="3785652"/>
          </a:xfrm>
          <a:prstGeom prst="rect">
            <a:avLst/>
          </a:prstGeom>
          <a:noFill/>
        </p:spPr>
        <p:txBody>
          <a:bodyPr wrap="square" rtlCol="0">
            <a:spAutoFit/>
          </a:bodyPr>
          <a:lstStyle/>
          <a:p>
            <a:r>
              <a:rPr lang="en-US" sz="4800" dirty="0" err="1">
                <a:latin typeface="UVN Thang Gieng" panose="02040302060705020202" pitchFamily="18" charset="0"/>
                <a:cs typeface="Times New Roman" panose="02020603050405020304" pitchFamily="18" charset="0"/>
              </a:rPr>
              <a:t>Bạn</a:t>
            </a:r>
            <a:r>
              <a:rPr lang="en-US" sz="4800" dirty="0">
                <a:latin typeface="UVN Thang Gieng" panose="02040302060705020202" pitchFamily="18" charset="0"/>
                <a:cs typeface="Times New Roman" panose="02020603050405020304" pitchFamily="18" charset="0"/>
              </a:rPr>
              <a:t> An </a:t>
            </a:r>
            <a:r>
              <a:rPr lang="en-US" sz="4800" dirty="0" err="1">
                <a:latin typeface="UVN Thang Gieng" panose="02040302060705020202" pitchFamily="18" charset="0"/>
                <a:cs typeface="Times New Roman" panose="02020603050405020304" pitchFamily="18" charset="0"/>
              </a:rPr>
              <a:t>nói</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rằng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Học</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sinh</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chỉ</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cần</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tập</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trung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học</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hành</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không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cần</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phải</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tham</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gia</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các</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công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việc</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trong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gia</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đình</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vì</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đó</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là</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công</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việc</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của</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bố</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mẹ</a:t>
            </a:r>
            <a:r>
              <a:rPr lang="en-US" sz="4800" dirty="0">
                <a:latin typeface="UVN Thang Gieng" panose="02040302060705020202" pitchFamily="18" charset="0"/>
                <a:cs typeface="Times New Roman" panose="02020603050405020304" pitchFamily="18" charset="0"/>
              </a:rPr>
              <a:t>. Theo </a:t>
            </a:r>
            <a:r>
              <a:rPr lang="en-US" sz="4800" dirty="0" err="1">
                <a:latin typeface="UVN Thang Gieng" panose="02040302060705020202" pitchFamily="18" charset="0"/>
                <a:cs typeface="Times New Roman" panose="02020603050405020304" pitchFamily="18" charset="0"/>
              </a:rPr>
              <a:t>em</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quan</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điểm</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đó</a:t>
            </a:r>
            <a:r>
              <a:rPr lang="en-US" sz="4800" dirty="0">
                <a:latin typeface="UVN Thang Gieng" panose="02040302060705020202" pitchFamily="18" charset="0"/>
                <a:cs typeface="Times New Roman" panose="02020603050405020304" pitchFamily="18" charset="0"/>
              </a:rPr>
              <a:t> </a:t>
            </a:r>
            <a:r>
              <a:rPr lang="en-US" sz="4800" dirty="0" err="1">
                <a:latin typeface="UVN Thang Gieng" panose="02040302060705020202" pitchFamily="18" charset="0"/>
                <a:cs typeface="Times New Roman" panose="02020603050405020304" pitchFamily="18" charset="0"/>
              </a:rPr>
              <a:t>đúng</a:t>
            </a:r>
            <a:r>
              <a:rPr lang="en-US" sz="4800" dirty="0">
                <a:latin typeface="UVN Thang Gieng" panose="02040302060705020202" pitchFamily="18" charset="0"/>
                <a:cs typeface="Times New Roman" panose="02020603050405020304" pitchFamily="18" charset="0"/>
              </a:rPr>
              <a:t> hay </a:t>
            </a:r>
            <a:r>
              <a:rPr lang="en-US" sz="4800" dirty="0" err="1">
                <a:latin typeface="UVN Thang Gieng" panose="02040302060705020202" pitchFamily="18" charset="0"/>
                <a:cs typeface="Times New Roman" panose="02020603050405020304" pitchFamily="18" charset="0"/>
              </a:rPr>
              <a:t>sai</a:t>
            </a:r>
            <a:r>
              <a:rPr lang="en-US" sz="4800" dirty="0">
                <a:latin typeface="UVN Thang Gieng" panose="02040302060705020202" pitchFamily="18" charset="0"/>
                <a:cs typeface="Times New Roman" panose="02020603050405020304" pitchFamily="18" charset="0"/>
              </a:rPr>
              <a:t>?</a:t>
            </a:r>
          </a:p>
        </p:txBody>
      </p:sp>
    </p:spTree>
    <p:extLst>
      <p:ext uri="{BB962C8B-B14F-4D97-AF65-F5344CB8AC3E}">
        <p14:creationId xmlns:p14="http://schemas.microsoft.com/office/powerpoint/2010/main" val="17796377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t="-11000" b="-11000"/>
          </a:stretch>
        </a:blipFill>
        <a:effectLst/>
      </p:bgPr>
    </p:bg>
    <p:spTree>
      <p:nvGrpSpPr>
        <p:cNvPr id="1" name="Shape 64"/>
        <p:cNvGrpSpPr/>
        <p:nvPr/>
      </p:nvGrpSpPr>
      <p:grpSpPr>
        <a:xfrm>
          <a:off x="0" y="0"/>
          <a:ext cx="0" cy="0"/>
          <a:chOff x="0" y="0"/>
          <a:chExt cx="0" cy="0"/>
        </a:xfrm>
      </p:grpSpPr>
      <p:sp>
        <p:nvSpPr>
          <p:cNvPr id="2" name="Hộp Văn bản 5">
            <a:extLst>
              <a:ext uri="{FF2B5EF4-FFF2-40B4-BE49-F238E27FC236}">
                <a16:creationId xmlns:a16="http://schemas.microsoft.com/office/drawing/2014/main" id="{D3AB82DD-4B63-417F-9616-B497C8106C9D}"/>
              </a:ext>
            </a:extLst>
          </p:cNvPr>
          <p:cNvSpPr txBox="1"/>
          <p:nvPr/>
        </p:nvSpPr>
        <p:spPr>
          <a:xfrm>
            <a:off x="734291" y="1409700"/>
            <a:ext cx="17068800" cy="1323439"/>
          </a:xfrm>
          <a:prstGeom prst="rect">
            <a:avLst/>
          </a:prstGeom>
          <a:noFill/>
        </p:spPr>
        <p:txBody>
          <a:bodyPr wrap="square" rtlCol="0">
            <a:prstTxWarp prst="textButton">
              <a:avLst/>
            </a:prstTxWarp>
            <a:spAutoFit/>
          </a:bodyPr>
          <a:lstStyle/>
          <a:p>
            <a:pPr algn="ctr"/>
            <a:r>
              <a:rPr lang="en-US" sz="8000" b="1" dirty="0" err="1">
                <a:solidFill>
                  <a:srgbClr val="FF0000"/>
                </a:solidFill>
                <a:latin typeface="Times New Roman" panose="02020603050405020304" pitchFamily="18" charset="0"/>
                <a:cs typeface="Times New Roman" panose="02020603050405020304" pitchFamily="18" charset="0"/>
              </a:rPr>
              <a:t>Chủ</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đề</a:t>
            </a:r>
            <a:r>
              <a:rPr lang="en-US" sz="8000" b="1" dirty="0">
                <a:solidFill>
                  <a:srgbClr val="FF0000"/>
                </a:solidFill>
                <a:latin typeface="Times New Roman" panose="02020603050405020304" pitchFamily="18" charset="0"/>
                <a:cs typeface="Times New Roman" panose="02020603050405020304" pitchFamily="18" charset="0"/>
              </a:rPr>
              <a:t> 6: TẬP LÀM CHỦ GIA ĐÌNH</a:t>
            </a:r>
            <a:endParaRPr lang="en-GB" sz="8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5">
            <a:extLst>
              <a:ext uri="{FF2B5EF4-FFF2-40B4-BE49-F238E27FC236}">
                <a16:creationId xmlns:a16="http://schemas.microsoft.com/office/drawing/2014/main" id="{133F871A-BB22-285A-8AF6-20F2EF77D41B}"/>
              </a:ext>
            </a:extLst>
          </p:cNvPr>
          <p:cNvSpPr txBox="1"/>
          <p:nvPr/>
        </p:nvSpPr>
        <p:spPr>
          <a:xfrm>
            <a:off x="734291" y="2771239"/>
            <a:ext cx="17068800" cy="1107996"/>
          </a:xfrm>
          <a:prstGeom prst="rect">
            <a:avLst/>
          </a:prstGeom>
          <a:noFill/>
        </p:spPr>
        <p:txBody>
          <a:bodyPr wrap="square" rtlCol="0">
            <a:prstTxWarp prst="textButton">
              <a:avLst/>
            </a:prstTxWarp>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Chuyên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đề</a:t>
            </a:r>
            <a:r>
              <a:rPr lang="en-US" sz="6600" dirty="0">
                <a:solidFill>
                  <a:srgbClr val="FF0000"/>
                </a:solidFill>
                <a:latin typeface="Times New Roman" panose="02020603050405020304" pitchFamily="18" charset="0"/>
                <a:cs typeface="Times New Roman" panose="02020603050405020304" pitchFamily="18" charset="0"/>
              </a:rPr>
              <a:t>: CÔNG VIỆC TRONG GIA ĐÌNH</a:t>
            </a:r>
            <a:endParaRPr lang="en-GB" sz="6600" dirty="0">
              <a:solidFill>
                <a:srgbClr val="FF0000"/>
              </a:solidFill>
              <a:latin typeface="Times New Roman" panose="02020603050405020304" pitchFamily="18" charset="0"/>
              <a:cs typeface="Times New Roman" panose="02020603050405020304" pitchFamily="18" charset="0"/>
            </a:endParaRPr>
          </a:p>
        </p:txBody>
      </p:sp>
      <p:sp>
        <p:nvSpPr>
          <p:cNvPr id="4" name="Hộp Văn bản 5">
            <a:extLst>
              <a:ext uri="{FF2B5EF4-FFF2-40B4-BE49-F238E27FC236}">
                <a16:creationId xmlns:a16="http://schemas.microsoft.com/office/drawing/2014/main" id="{6FB615CA-B143-F158-6B0B-6AE8F2C6A80F}"/>
              </a:ext>
            </a:extLst>
          </p:cNvPr>
          <p:cNvSpPr txBox="1"/>
          <p:nvPr/>
        </p:nvSpPr>
        <p:spPr>
          <a:xfrm>
            <a:off x="914400" y="4035504"/>
            <a:ext cx="17068800" cy="2123658"/>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Tiết</a:t>
            </a:r>
            <a:r>
              <a:rPr lang="en-US" sz="6600" b="1" dirty="0">
                <a:solidFill>
                  <a:srgbClr val="FF0000"/>
                </a:solidFill>
                <a:latin typeface="Times New Roman" panose="02020603050405020304" pitchFamily="18" charset="0"/>
                <a:cs typeface="Times New Roman" panose="02020603050405020304" pitchFamily="18" charset="0"/>
              </a:rPr>
              <a:t> 65: - </a:t>
            </a:r>
            <a:r>
              <a:rPr lang="en-US" sz="6600" b="1" dirty="0" err="1">
                <a:solidFill>
                  <a:srgbClr val="FF0000"/>
                </a:solidFill>
                <a:latin typeface="Times New Roman" panose="02020603050405020304" pitchFamily="18" charset="0"/>
                <a:cs typeface="Times New Roman" panose="02020603050405020304" pitchFamily="18" charset="0"/>
              </a:rPr>
              <a:t>Tham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gia</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công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việc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trong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gia</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đình</a:t>
            </a:r>
            <a:endParaRPr lang="en-US" sz="6600" b="1" dirty="0">
              <a:solidFill>
                <a:srgbClr val="FF0000"/>
              </a:solidFill>
              <a:latin typeface="Times New Roman" panose="02020603050405020304" pitchFamily="18" charset="0"/>
              <a:cs typeface="Times New Roman" panose="02020603050405020304" pitchFamily="18" charset="0"/>
            </a:endParaRPr>
          </a:p>
          <a:p>
            <a:pPr algn="ct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Ứng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xử</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những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vấn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đề</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nảy</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sinh</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trong</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gia</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đình</a:t>
            </a:r>
            <a:endParaRPr lang="en-GB"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7" name="Group 8"/>
          <p:cNvGrpSpPr/>
          <p:nvPr/>
        </p:nvGrpSpPr>
        <p:grpSpPr>
          <a:xfrm>
            <a:off x="4518238" y="3478585"/>
            <a:ext cx="1436827" cy="1308726"/>
            <a:chOff x="0" y="0"/>
            <a:chExt cx="969042" cy="969042"/>
          </a:xfrm>
        </p:grpSpPr>
        <p:grpSp>
          <p:nvGrpSpPr>
            <p:cNvPr id="8" name="Group 9"/>
            <p:cNvGrpSpPr/>
            <p:nvPr/>
          </p:nvGrpSpPr>
          <p:grpSpPr>
            <a:xfrm>
              <a:off x="0" y="0"/>
              <a:ext cx="969042" cy="96904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9"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1</a:t>
              </a:r>
            </a:p>
          </p:txBody>
        </p:sp>
      </p:grpSp>
      <p:sp>
        <p:nvSpPr>
          <p:cNvPr id="19" name="Rectangle 18"/>
          <p:cNvSpPr/>
          <p:nvPr/>
        </p:nvSpPr>
        <p:spPr>
          <a:xfrm>
            <a:off x="6777061" y="3601232"/>
            <a:ext cx="10379829" cy="1063433"/>
          </a:xfrm>
          <a:prstGeom prst="rect">
            <a:avLst/>
          </a:prstGeom>
        </p:spPr>
        <p:txBody>
          <a:bodyPr wrap="square">
            <a:spAutoFit/>
          </a:bodyPr>
          <a:lstStyle/>
          <a:p>
            <a:pPr algn="just">
              <a:lnSpc>
                <a:spcPct val="150000"/>
              </a:lnSpc>
            </a:pPr>
            <a:r>
              <a:rPr lang="en-US" sz="4800" b="1" dirty="0" err="1">
                <a:solidFill>
                  <a:schemeClr val="accent2">
                    <a:lumMod val="75000"/>
                  </a:schemeClr>
                </a:solidFill>
                <a:latin typeface="Arial" pitchFamily="34" charset="0"/>
                <a:cs typeface="Arial" pitchFamily="34" charset="0"/>
              </a:rPr>
              <a:t>Tham</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gia</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công</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việc</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trong</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gia</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đình</a:t>
            </a:r>
            <a:endParaRPr lang="en-US" sz="4800" b="1" spc="-138" dirty="0">
              <a:solidFill>
                <a:schemeClr val="accent2">
                  <a:lumMod val="75000"/>
                </a:schemeClr>
              </a:solidFill>
              <a:latin typeface="Arial" pitchFamily="34" charset="0"/>
              <a:cs typeface="Arial" pitchFamily="34" charset="0"/>
            </a:endParaRPr>
          </a:p>
        </p:txBody>
      </p:sp>
      <p:sp>
        <p:nvSpPr>
          <p:cNvPr id="20" name="Rectangle 19"/>
          <p:cNvSpPr/>
          <p:nvPr/>
        </p:nvSpPr>
        <p:spPr>
          <a:xfrm>
            <a:off x="6709275" y="6407834"/>
            <a:ext cx="10880901" cy="2188997"/>
          </a:xfrm>
          <a:prstGeom prst="rect">
            <a:avLst/>
          </a:prstGeom>
        </p:spPr>
        <p:txBody>
          <a:bodyPr wrap="square">
            <a:spAutoFit/>
          </a:bodyPr>
          <a:lstStyle/>
          <a:p>
            <a:pPr algn="just">
              <a:lnSpc>
                <a:spcPct val="150000"/>
              </a:lnSpc>
            </a:pPr>
            <a:r>
              <a:rPr lang="en-US" sz="4800" b="1" dirty="0" err="1">
                <a:solidFill>
                  <a:schemeClr val="accent2">
                    <a:lumMod val="75000"/>
                  </a:schemeClr>
                </a:solidFill>
                <a:latin typeface="Arial" pitchFamily="34" charset="0"/>
                <a:cs typeface="Arial" pitchFamily="34" charset="0"/>
              </a:rPr>
              <a:t>Ứng</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xử</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với</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những</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vấn</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đề</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nảy</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sinh</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trong</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gia</a:t>
            </a:r>
            <a:r>
              <a:rPr lang="en-US" sz="4800" b="1" dirty="0">
                <a:solidFill>
                  <a:schemeClr val="accent2">
                    <a:lumMod val="75000"/>
                  </a:schemeClr>
                </a:solidFill>
                <a:latin typeface="Arial" pitchFamily="34" charset="0"/>
                <a:cs typeface="Arial" pitchFamily="34" charset="0"/>
              </a:rPr>
              <a:t> </a:t>
            </a:r>
            <a:r>
              <a:rPr lang="en-US" sz="4800" b="1" dirty="0" err="1">
                <a:solidFill>
                  <a:schemeClr val="accent2">
                    <a:lumMod val="75000"/>
                  </a:schemeClr>
                </a:solidFill>
                <a:latin typeface="Arial" pitchFamily="34" charset="0"/>
                <a:cs typeface="Arial" pitchFamily="34" charset="0"/>
              </a:rPr>
              <a:t>đình</a:t>
            </a:r>
            <a:endParaRPr lang="en-US" sz="4800" spc="-138" dirty="0">
              <a:solidFill>
                <a:schemeClr val="accent2">
                  <a:lumMod val="75000"/>
                </a:schemeClr>
              </a:solidFill>
              <a:latin typeface="Arial" pitchFamily="34" charset="0"/>
              <a:cs typeface="Arial" pitchFamily="34" charset="0"/>
            </a:endParaRPr>
          </a:p>
        </p:txBody>
      </p:sp>
      <p:pic>
        <p:nvPicPr>
          <p:cNvPr id="22" name="Picture 7"/>
          <p:cNvPicPr>
            <a:picLocks noChangeAspect="1"/>
          </p:cNvPicPr>
          <p:nvPr/>
        </p:nvPicPr>
        <p:blipFill>
          <a:blip r:embed="rId2"/>
          <a:srcRect/>
          <a:stretch>
            <a:fillRect/>
          </a:stretch>
        </p:blipFill>
        <p:spPr>
          <a:xfrm>
            <a:off x="19879" y="3240275"/>
            <a:ext cx="5695122" cy="7288704"/>
          </a:xfrm>
          <a:prstGeom prst="rect">
            <a:avLst/>
          </a:prstGeom>
        </p:spPr>
      </p:pic>
      <p:grpSp>
        <p:nvGrpSpPr>
          <p:cNvPr id="23" name="Group 8"/>
          <p:cNvGrpSpPr/>
          <p:nvPr/>
        </p:nvGrpSpPr>
        <p:grpSpPr>
          <a:xfrm>
            <a:off x="4704654" y="6743700"/>
            <a:ext cx="1436827" cy="1308726"/>
            <a:chOff x="0" y="0"/>
            <a:chExt cx="969042" cy="969042"/>
          </a:xfrm>
        </p:grpSpPr>
        <p:grpSp>
          <p:nvGrpSpPr>
            <p:cNvPr id="24" name="Group 9"/>
            <p:cNvGrpSpPr/>
            <p:nvPr/>
          </p:nvGrpSpPr>
          <p:grpSpPr>
            <a:xfrm>
              <a:off x="0" y="0"/>
              <a:ext cx="969042" cy="969042"/>
              <a:chOff x="0" y="0"/>
              <a:chExt cx="6350000" cy="6350000"/>
            </a:xfrm>
          </p:grpSpPr>
          <p:sp>
            <p:nvSpPr>
              <p:cNvPr id="26"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25"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dirty="0">
                  <a:solidFill>
                    <a:schemeClr val="accent2">
                      <a:lumMod val="75000"/>
                    </a:schemeClr>
                  </a:solidFill>
                  <a:latin typeface="Arial" pitchFamily="34" charset="0"/>
                  <a:cs typeface="Arial" pitchFamily="34" charset="0"/>
                </a:rPr>
                <a:t>2</a:t>
              </a:r>
            </a:p>
          </p:txBody>
        </p:sp>
      </p:grpSp>
      <p:grpSp>
        <p:nvGrpSpPr>
          <p:cNvPr id="6" name="Nhóm 6">
            <a:extLst>
              <a:ext uri="{FF2B5EF4-FFF2-40B4-BE49-F238E27FC236}">
                <a16:creationId xmlns:a16="http://schemas.microsoft.com/office/drawing/2014/main" id="{5C82B6D0-BBA3-C638-7AA4-F8B00B52066C}"/>
              </a:ext>
            </a:extLst>
          </p:cNvPr>
          <p:cNvGrpSpPr/>
          <p:nvPr/>
        </p:nvGrpSpPr>
        <p:grpSpPr>
          <a:xfrm>
            <a:off x="1066800" y="1262478"/>
            <a:ext cx="17068800" cy="1446926"/>
            <a:chOff x="-1334918" y="2863502"/>
            <a:chExt cx="13721963" cy="1341082"/>
          </a:xfrm>
        </p:grpSpPr>
        <p:sp>
          <p:nvSpPr>
            <p:cNvPr id="11" name="Hộp Văn bản 4">
              <a:extLst>
                <a:ext uri="{FF2B5EF4-FFF2-40B4-BE49-F238E27FC236}">
                  <a16:creationId xmlns:a16="http://schemas.microsoft.com/office/drawing/2014/main" id="{26469620-DEB6-3B05-3E76-986D9A47A447}"/>
                </a:ext>
              </a:extLst>
            </p:cNvPr>
            <p:cNvSpPr txBox="1"/>
            <p:nvPr/>
          </p:nvSpPr>
          <p:spPr>
            <a:xfrm>
              <a:off x="-950937" y="2863851"/>
              <a:ext cx="12954000" cy="1340733"/>
            </a:xfrm>
            <a:prstGeom prst="rect">
              <a:avLst/>
            </a:prstGeom>
            <a:noFill/>
          </p:spPr>
          <p:txBody>
            <a:bodyPr wrap="square" rtlCol="0">
              <a:spAutoFit/>
            </a:bodyPr>
            <a:lstStyle/>
            <a:p>
              <a:pPr algn="ctr"/>
              <a:r>
                <a:rPr lang="en-US" sz="8800" dirty="0">
                  <a:ln w="76200">
                    <a:solidFill>
                      <a:schemeClr val="bg1"/>
                    </a:solidFill>
                  </a:ln>
                  <a:solidFill>
                    <a:schemeClr val="bg1"/>
                  </a:solidFill>
                  <a:latin typeface="Anton" pitchFamily="2" charset="-93"/>
                </a:rPr>
                <a:t>NỘI DUNG BÀI HỌC</a:t>
              </a:r>
              <a:endParaRPr lang="en-GB" sz="8800" dirty="0">
                <a:ln w="76200">
                  <a:solidFill>
                    <a:schemeClr val="bg1"/>
                  </a:solidFill>
                </a:ln>
                <a:solidFill>
                  <a:schemeClr val="bg1"/>
                </a:solidFill>
                <a:latin typeface="Anton" pitchFamily="2" charset="-93"/>
              </a:endParaRPr>
            </a:p>
          </p:txBody>
        </p:sp>
        <p:sp>
          <p:nvSpPr>
            <p:cNvPr id="12" name="Hộp Văn bản 5">
              <a:extLst>
                <a:ext uri="{FF2B5EF4-FFF2-40B4-BE49-F238E27FC236}">
                  <a16:creationId xmlns:a16="http://schemas.microsoft.com/office/drawing/2014/main" id="{8822DEA3-309E-6516-1105-3BB08C1C4313}"/>
                </a:ext>
              </a:extLst>
            </p:cNvPr>
            <p:cNvSpPr txBox="1"/>
            <p:nvPr/>
          </p:nvSpPr>
          <p:spPr>
            <a:xfrm>
              <a:off x="-1334918" y="2863502"/>
              <a:ext cx="13721963" cy="1340733"/>
            </a:xfrm>
            <a:prstGeom prst="rect">
              <a:avLst/>
            </a:prstGeom>
            <a:noFill/>
          </p:spPr>
          <p:txBody>
            <a:bodyPr wrap="square" rtlCol="0">
              <a:spAutoFit/>
            </a:bodyPr>
            <a:lstStyle/>
            <a:p>
              <a:pPr algn="ctr"/>
              <a:r>
                <a:rPr lang="en-US" sz="8800" dirty="0">
                  <a:solidFill>
                    <a:srgbClr val="FF0000"/>
                  </a:solidFill>
                  <a:latin typeface="Anton" pitchFamily="2" charset="-93"/>
                </a:rPr>
                <a:t>NỘI DUNG BÀI HỌC</a:t>
              </a:r>
              <a:endParaRPr lang="en-GB" sz="8800" dirty="0">
                <a:solidFill>
                  <a:srgbClr val="FF0000"/>
                </a:solidFill>
                <a:latin typeface="Anton" pitchFamily="2" charset="-93"/>
              </a:endParaRPr>
            </a:p>
          </p:txBody>
        </p:sp>
      </p:grpSp>
    </p:spTree>
    <p:extLst>
      <p:ext uri="{BB962C8B-B14F-4D97-AF65-F5344CB8AC3E}">
        <p14:creationId xmlns:p14="http://schemas.microsoft.com/office/powerpoint/2010/main" val="3935922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40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xit" presetSubtype="0" fill="hold" nodeType="withEffect">
                                  <p:stCondLst>
                                    <p:cond delay="650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lentine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TotalTime>
  <Words>939</Words>
  <Application>Microsoft Office PowerPoint</Application>
  <PresentationFormat>Custom</PresentationFormat>
  <Paragraphs>107</Paragraphs>
  <Slides>52</Slides>
  <Notes>11</Notes>
  <HiddenSlides>0</HiddenSlides>
  <MMClips>10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52</vt:i4>
      </vt:variant>
    </vt:vector>
  </HeadingPairs>
  <TitlesOfParts>
    <vt:vector size="67" baseType="lpstr">
      <vt:lpstr>Arial</vt:lpstr>
      <vt:lpstr>Microsoft YaHei</vt:lpstr>
      <vt:lpstr>Wingdings</vt:lpstr>
      <vt:lpstr>Anton</vt:lpstr>
      <vt:lpstr>Arial-Rounded</vt:lpstr>
      <vt:lpstr>等线</vt:lpstr>
      <vt:lpstr>方正粗圆_GBK</vt:lpstr>
      <vt:lpstr>Cousine</vt:lpstr>
      <vt:lpstr>Calibri</vt:lpstr>
      <vt:lpstr>UVN Moi Hong</vt:lpstr>
      <vt:lpstr>Times New Roman</vt:lpstr>
      <vt:lpstr>UVN Thang Gieng</vt:lpstr>
      <vt:lpstr>Office Theme</vt:lpstr>
      <vt:lpstr>Valentine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dc:creator>DELL</dc:creator>
  <cp:lastModifiedBy>Admin</cp:lastModifiedBy>
  <cp:revision>53</cp:revision>
  <dcterms:created xsi:type="dcterms:W3CDTF">2006-08-16T00:00:00Z</dcterms:created>
  <dcterms:modified xsi:type="dcterms:W3CDTF">2024-04-09T15:28:26Z</dcterms:modified>
  <dc:identifier>DAEnDxGVCj8</dc:identifier>
</cp:coreProperties>
</file>