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8556" r:id="rId1"/>
    <p:sldMasterId id="2147488568" r:id="rId2"/>
    <p:sldMasterId id="2147488632" r:id="rId3"/>
  </p:sldMasterIdLst>
  <p:notesMasterIdLst>
    <p:notesMasterId r:id="rId17"/>
  </p:notesMasterIdLst>
  <p:sldIdLst>
    <p:sldId id="444" r:id="rId4"/>
    <p:sldId id="448" r:id="rId5"/>
    <p:sldId id="447" r:id="rId6"/>
    <p:sldId id="449" r:id="rId7"/>
    <p:sldId id="450" r:id="rId8"/>
    <p:sldId id="421" r:id="rId9"/>
    <p:sldId id="422" r:id="rId10"/>
    <p:sldId id="365" r:id="rId11"/>
    <p:sldId id="451" r:id="rId12"/>
    <p:sldId id="428" r:id="rId13"/>
    <p:sldId id="453" r:id="rId14"/>
    <p:sldId id="454" r:id="rId15"/>
    <p:sldId id="336" r:id="rId16"/>
  </p:sldIdLst>
  <p:sldSz cx="12192000" cy="6858000"/>
  <p:notesSz cx="6858000" cy="9144000"/>
  <p:embeddedFontLst>
    <p:embeddedFont>
      <p:font typeface=".VnTime" panose="020B7200000000000000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F956A1-C164-4ACD-B8CE-421465BA5287}">
          <p14:sldIdLst>
            <p14:sldId id="444"/>
            <p14:sldId id="448"/>
            <p14:sldId id="447"/>
            <p14:sldId id="449"/>
            <p14:sldId id="450"/>
            <p14:sldId id="421"/>
            <p14:sldId id="422"/>
            <p14:sldId id="365"/>
          </p14:sldIdLst>
        </p14:section>
        <p14:section name="Untitled Section" id="{D481CE1A-5AC3-43E1-A5EA-6A652E24355E}">
          <p14:sldIdLst>
            <p14:sldId id="451"/>
            <p14:sldId id="428"/>
            <p14:sldId id="453"/>
            <p14:sldId id="454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CCFF"/>
    <a:srgbClr val="9CD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0CF77-8CC2-4973-B4B0-6AA29A646DA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0D4E2-0BCC-4F5D-AE1D-792F5BB88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4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76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3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0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67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047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9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68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0566" y="609734"/>
            <a:ext cx="8070599" cy="460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9"/>
          <p:cNvPicPr preferRelativeResize="0"/>
          <p:nvPr/>
        </p:nvPicPr>
        <p:blipFill rotWithShape="1">
          <a:blip r:embed="rId4">
            <a:alphaModFix/>
          </a:blip>
          <a:srcRect l="30870" t="15242" r="25850" b="15249"/>
          <a:stretch/>
        </p:blipFill>
        <p:spPr>
          <a:xfrm>
            <a:off x="7668984" y="120334"/>
            <a:ext cx="4110632" cy="37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33799" y="5354201"/>
            <a:ext cx="3184444" cy="179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86367" y="-450966"/>
            <a:ext cx="2824935" cy="282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9"/>
          <p:cNvPicPr preferRelativeResize="0"/>
          <p:nvPr/>
        </p:nvPicPr>
        <p:blipFill rotWithShape="1">
          <a:blip r:embed="rId7">
            <a:alphaModFix/>
          </a:blip>
          <a:srcRect l="12178" t="10820" r="12178" b="10828"/>
          <a:stretch/>
        </p:blipFill>
        <p:spPr>
          <a:xfrm rot="8652356">
            <a:off x="-263332" y="38568"/>
            <a:ext cx="1507941" cy="1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/>
          <p:cNvPicPr preferRelativeResize="0"/>
          <p:nvPr/>
        </p:nvPicPr>
        <p:blipFill rotWithShape="1">
          <a:blip r:embed="rId8">
            <a:alphaModFix/>
          </a:blip>
          <a:srcRect l="19282" t="17207" r="19288" b="17214"/>
          <a:stretch/>
        </p:blipFill>
        <p:spPr>
          <a:xfrm>
            <a:off x="1118234" y="348267"/>
            <a:ext cx="997967" cy="106323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844451" y="1891133"/>
            <a:ext cx="5787200" cy="1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subTitle" idx="1"/>
          </p:nvPr>
        </p:nvSpPr>
        <p:spPr>
          <a:xfrm>
            <a:off x="1377117" y="3837267"/>
            <a:ext cx="4721600" cy="11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4965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68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2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>
            <a:off x="10010051" y="3928701"/>
            <a:ext cx="4110632" cy="37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2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rot="2954321">
            <a:off x="-2023749" y="51985"/>
            <a:ext cx="4110633" cy="37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2"/>
          <p:cNvPicPr preferRelativeResize="0"/>
          <p:nvPr/>
        </p:nvPicPr>
        <p:blipFill rotWithShape="1">
          <a:blip r:embed="rId4">
            <a:alphaModFix/>
          </a:blip>
          <a:srcRect l="22257" t="32924" b="6717"/>
          <a:stretch/>
        </p:blipFill>
        <p:spPr>
          <a:xfrm rot="5400000" flipH="1">
            <a:off x="-2904068" y="1536100"/>
            <a:ext cx="7728135" cy="337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2"/>
          <p:cNvPicPr preferRelativeResize="0"/>
          <p:nvPr/>
        </p:nvPicPr>
        <p:blipFill rotWithShape="1">
          <a:blip r:embed="rId5">
            <a:alphaModFix/>
          </a:blip>
          <a:srcRect l="25606" t="15906" r="25601" b="15913"/>
          <a:stretch/>
        </p:blipFill>
        <p:spPr>
          <a:xfrm rot="2502886">
            <a:off x="770427" y="597770"/>
            <a:ext cx="1035612" cy="1447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2"/>
          <p:cNvPicPr preferRelativeResize="0"/>
          <p:nvPr/>
        </p:nvPicPr>
        <p:blipFill rotWithShape="1">
          <a:blip r:embed="rId6">
            <a:alphaModFix/>
          </a:blip>
          <a:srcRect l="15824" t="15906" r="15817" b="15913"/>
          <a:stretch/>
        </p:blipFill>
        <p:spPr>
          <a:xfrm>
            <a:off x="10356180" y="5313864"/>
            <a:ext cx="1450885" cy="144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2"/>
          <p:cNvPicPr preferRelativeResize="0"/>
          <p:nvPr/>
        </p:nvPicPr>
        <p:blipFill rotWithShape="1">
          <a:blip r:embed="rId4">
            <a:alphaModFix/>
          </a:blip>
          <a:srcRect t="32924" r="51590" b="6717"/>
          <a:stretch/>
        </p:blipFill>
        <p:spPr>
          <a:xfrm rot="-5400000">
            <a:off x="7524567" y="645034"/>
            <a:ext cx="6158167" cy="432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7459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69B0A-7CE1-49BC-A256-E48FA3D35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AD948-487D-4787-899D-27EABA14C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2B5B4-A6B7-491F-9C17-40982568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1F753-2A2A-489F-BD6B-A7F6E747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F653D-D0D5-4C8A-9E33-C05A8790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22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D809-2C26-4D21-B837-E14356E0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8709-63D7-43CB-B2F4-4F7F55A15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47F56-1BF2-4351-9DD0-C8CF17B9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EB02F-4EA7-4602-AE67-E60818D3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ED4C-2D44-438F-B010-54C98D37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19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806E-37A8-4B43-9CB6-DBC0BAEA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D48DD-7EA7-40AF-B4B0-581CFCEFD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EA413-7CC5-445D-8144-A19C7A30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DF15A-5497-439F-B6D8-150BEADF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E97A9-1B61-46D9-B63E-764F5758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67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440C1-5033-42C0-9230-E1E6D609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F3F97-280D-4727-B13B-B353884EB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C6825-994B-4D30-8280-3F1D05F16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D5667-92E2-4532-B09B-D07C3AD8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255F6-84A6-4420-81B1-EBBCF856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FEAD3-5834-409C-B211-E0C06249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27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1F3F-8F8D-4651-82F5-3045A906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FB5F3-B34C-41D2-A9C2-2C5EB182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B0899-430F-44C3-8728-FEC8CAFFD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90A7B-4EE5-4D88-BD51-B9275F877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D1AD2-C464-4901-A8A6-78E0552FB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87244B-D31C-4F0D-B07A-6301694D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C03C3-2B03-4F17-8CF8-3DD5AA11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82AC1-2992-4BDB-A119-2F99429C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51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8E4E2-C46A-49C4-8ABD-606DE637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6BFD8E-4294-433E-A520-109F237A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96176-1D5B-4EDB-9331-407A68E1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79753-5D54-43FD-AFCA-69543D9D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04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C5B6E3-59A3-4032-BDDD-5C297964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1AC23-3462-4779-868C-9F7F48AF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06D23-9A26-4BF1-98C1-1A556FB3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02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69AF-CD5B-412C-97CB-43F101A1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B5181-AF67-458E-BB6A-1D682CEE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35AB0-05B8-41F0-9F2A-61D87964A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B678E-6C86-4A27-8DD8-3401730B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ADA6F-7133-4448-BA6F-EFFA2D11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E487A-5940-4F6B-80C5-257BD77B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96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AA8F-E46F-4F5D-A512-72ACE9E2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1FF312-0381-47A3-B48C-7001F4004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EFA1B-DBDA-4523-B3B6-64717662B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95088-2B68-48F3-AD2E-C00B097A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90072-F9CA-4D2B-A0B2-0A19EBEB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ED981-B3B9-4E75-9AF3-414A1EA3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4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BE28-E49B-4BFC-8F4C-74A19A91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E18AF-5C24-4B0E-8CAF-0B4A3AF1E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BCB89-E751-4C8E-AD0B-98FDD05F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8DF5D-D9E2-453C-AABE-FA430CFE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66BE1-1321-4608-9442-8ADCA6A0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65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F13C3F-C14A-40E5-8FB6-12B792BBB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4EE81-CF18-4436-9EDF-3E2156674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524CE-914B-41B7-AEC2-AC61B6B8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9622C-E965-46E0-880C-AE24F2EE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8C69-2FB7-4506-AB74-2D344CC3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12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041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9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68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0566" y="609734"/>
            <a:ext cx="8070599" cy="460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9"/>
          <p:cNvPicPr preferRelativeResize="0"/>
          <p:nvPr/>
        </p:nvPicPr>
        <p:blipFill rotWithShape="1">
          <a:blip r:embed="rId4">
            <a:alphaModFix/>
          </a:blip>
          <a:srcRect l="30870" t="15242" r="25850" b="15249"/>
          <a:stretch/>
        </p:blipFill>
        <p:spPr>
          <a:xfrm>
            <a:off x="7668984" y="120334"/>
            <a:ext cx="4110632" cy="37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33799" y="5354201"/>
            <a:ext cx="3184444" cy="179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86367" y="-450966"/>
            <a:ext cx="2824935" cy="282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9"/>
          <p:cNvPicPr preferRelativeResize="0"/>
          <p:nvPr/>
        </p:nvPicPr>
        <p:blipFill rotWithShape="1">
          <a:blip r:embed="rId7">
            <a:alphaModFix/>
          </a:blip>
          <a:srcRect l="12178" t="10820" r="12178" b="10828"/>
          <a:stretch/>
        </p:blipFill>
        <p:spPr>
          <a:xfrm rot="8652356">
            <a:off x="-263332" y="38568"/>
            <a:ext cx="1507941" cy="1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/>
          <p:cNvPicPr preferRelativeResize="0"/>
          <p:nvPr/>
        </p:nvPicPr>
        <p:blipFill rotWithShape="1">
          <a:blip r:embed="rId8">
            <a:alphaModFix/>
          </a:blip>
          <a:srcRect l="19282" t="17207" r="19288" b="17214"/>
          <a:stretch/>
        </p:blipFill>
        <p:spPr>
          <a:xfrm>
            <a:off x="1118234" y="348267"/>
            <a:ext cx="997967" cy="106323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844451" y="1891133"/>
            <a:ext cx="5787200" cy="1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subTitle" idx="1"/>
          </p:nvPr>
        </p:nvSpPr>
        <p:spPr>
          <a:xfrm>
            <a:off x="1377117" y="3837267"/>
            <a:ext cx="4721600" cy="11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990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91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2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76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41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76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89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34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98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50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53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04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60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3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896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21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97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515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11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86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68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2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>
            <a:off x="10010051" y="3928701"/>
            <a:ext cx="4110632" cy="37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2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rot="2954321">
            <a:off x="-2023749" y="51985"/>
            <a:ext cx="4110633" cy="37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2"/>
          <p:cNvPicPr preferRelativeResize="0"/>
          <p:nvPr/>
        </p:nvPicPr>
        <p:blipFill rotWithShape="1">
          <a:blip r:embed="rId4">
            <a:alphaModFix/>
          </a:blip>
          <a:srcRect l="22257" t="32924" b="6717"/>
          <a:stretch/>
        </p:blipFill>
        <p:spPr>
          <a:xfrm rot="5400000" flipH="1">
            <a:off x="-2904068" y="1536100"/>
            <a:ext cx="7728135" cy="337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2"/>
          <p:cNvPicPr preferRelativeResize="0"/>
          <p:nvPr/>
        </p:nvPicPr>
        <p:blipFill rotWithShape="1">
          <a:blip r:embed="rId5">
            <a:alphaModFix/>
          </a:blip>
          <a:srcRect l="25606" t="15906" r="25601" b="15913"/>
          <a:stretch/>
        </p:blipFill>
        <p:spPr>
          <a:xfrm rot="2502886">
            <a:off x="770427" y="597770"/>
            <a:ext cx="1035612" cy="1447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2"/>
          <p:cNvPicPr preferRelativeResize="0"/>
          <p:nvPr/>
        </p:nvPicPr>
        <p:blipFill rotWithShape="1">
          <a:blip r:embed="rId6">
            <a:alphaModFix/>
          </a:blip>
          <a:srcRect l="15824" t="15906" r="15817" b="15913"/>
          <a:stretch/>
        </p:blipFill>
        <p:spPr>
          <a:xfrm>
            <a:off x="10356180" y="5313864"/>
            <a:ext cx="1450885" cy="144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2"/>
          <p:cNvPicPr preferRelativeResize="0"/>
          <p:nvPr/>
        </p:nvPicPr>
        <p:blipFill rotWithShape="1">
          <a:blip r:embed="rId4">
            <a:alphaModFix/>
          </a:blip>
          <a:srcRect t="32924" r="51590" b="6717"/>
          <a:stretch/>
        </p:blipFill>
        <p:spPr>
          <a:xfrm rot="-5400000">
            <a:off x="7524567" y="645034"/>
            <a:ext cx="6158167" cy="432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0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9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8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5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1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4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57" r:id="rId1"/>
    <p:sldLayoutId id="2147488558" r:id="rId2"/>
    <p:sldLayoutId id="2147488559" r:id="rId3"/>
    <p:sldLayoutId id="2147488560" r:id="rId4"/>
    <p:sldLayoutId id="2147488561" r:id="rId5"/>
    <p:sldLayoutId id="2147488562" r:id="rId6"/>
    <p:sldLayoutId id="2147488563" r:id="rId7"/>
    <p:sldLayoutId id="2147488564" r:id="rId8"/>
    <p:sldLayoutId id="2147488565" r:id="rId9"/>
    <p:sldLayoutId id="2147488566" r:id="rId10"/>
    <p:sldLayoutId id="2147488567" r:id="rId11"/>
    <p:sldLayoutId id="2147488629" r:id="rId12"/>
    <p:sldLayoutId id="2147488651" r:id="rId13"/>
    <p:sldLayoutId id="2147488652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6423B-D8E8-42F1-8BC5-EE111AB3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9B9FB-6E24-435A-A703-F5478933D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FA9A2-F58F-483A-B49B-009C0D956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09-04-2024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CF15-B3CF-474D-BAA4-C2208338B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966FE-D496-49FB-9074-47ACFE7EA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1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69" r:id="rId1"/>
    <p:sldLayoutId id="2147488570" r:id="rId2"/>
    <p:sldLayoutId id="2147488571" r:id="rId3"/>
    <p:sldLayoutId id="2147488572" r:id="rId4"/>
    <p:sldLayoutId id="2147488573" r:id="rId5"/>
    <p:sldLayoutId id="2147488574" r:id="rId6"/>
    <p:sldLayoutId id="2147488575" r:id="rId7"/>
    <p:sldLayoutId id="2147488576" r:id="rId8"/>
    <p:sldLayoutId id="2147488577" r:id="rId9"/>
    <p:sldLayoutId id="2147488578" r:id="rId10"/>
    <p:sldLayoutId id="2147488579" r:id="rId11"/>
    <p:sldLayoutId id="2147488580" r:id="rId12"/>
    <p:sldLayoutId id="21474886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77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33" r:id="rId1"/>
    <p:sldLayoutId id="2147488634" r:id="rId2"/>
    <p:sldLayoutId id="2147488635" r:id="rId3"/>
    <p:sldLayoutId id="2147488636" r:id="rId4"/>
    <p:sldLayoutId id="2147488637" r:id="rId5"/>
    <p:sldLayoutId id="2147488638" r:id="rId6"/>
    <p:sldLayoutId id="2147488639" r:id="rId7"/>
    <p:sldLayoutId id="2147488640" r:id="rId8"/>
    <p:sldLayoutId id="2147488641" r:id="rId9"/>
    <p:sldLayoutId id="2147488642" r:id="rId10"/>
    <p:sldLayoutId id="2147488643" r:id="rId11"/>
    <p:sldLayoutId id="2147488644" r:id="rId12"/>
    <p:sldLayoutId id="2147488645" r:id="rId13"/>
    <p:sldLayoutId id="2147488646" r:id="rId14"/>
    <p:sldLayoutId id="2147488647" r:id="rId15"/>
    <p:sldLayoutId id="2147488648" r:id="rId16"/>
    <p:sldLayoutId id="2147488649" r:id="rId17"/>
    <p:sldLayoutId id="2147488650" r:id="rId1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C4C21-A0AF-4AF3-BD66-F2FD307F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A3954-05A7-4213-8503-F0F9C9EC09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3F0E15-280E-494B-915D-947F50711F39}"/>
              </a:ext>
            </a:extLst>
          </p:cNvPr>
          <p:cNvSpPr/>
          <p:nvPr/>
        </p:nvSpPr>
        <p:spPr>
          <a:xfrm>
            <a:off x="1377117" y="839121"/>
            <a:ext cx="8010913" cy="9371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 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 VÀ HỢP TÁC VỚI CÁC BẠN</a:t>
            </a:r>
            <a:endParaRPr lang="en-US" sz="2800" b="1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D40AB420-1DFF-4522-A99B-6082203AAF3D}"/>
              </a:ext>
            </a:extLst>
          </p:cNvPr>
          <p:cNvSpPr/>
          <p:nvPr/>
        </p:nvSpPr>
        <p:spPr>
          <a:xfrm>
            <a:off x="1913041" y="36750"/>
            <a:ext cx="7808112" cy="725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 ĐỀ 1: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 HỌC CỦA EM</a:t>
            </a:r>
            <a:endParaRPr lang="en-US" sz="3600" b="1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DECDF4-C43B-4414-95B1-683F282B427A}"/>
              </a:ext>
            </a:extLst>
          </p:cNvPr>
          <p:cNvGrpSpPr/>
          <p:nvPr/>
        </p:nvGrpSpPr>
        <p:grpSpPr>
          <a:xfrm>
            <a:off x="359363" y="1842655"/>
            <a:ext cx="11473273" cy="5158896"/>
            <a:chOff x="359363" y="1842655"/>
            <a:chExt cx="11473273" cy="51588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CE33DD1-388D-489E-A591-6A146CB0F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58408" y="1842655"/>
              <a:ext cx="4574228" cy="50453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2" descr="Amber.edu.vn">
              <a:extLst>
                <a:ext uri="{FF2B5EF4-FFF2-40B4-BE49-F238E27FC236}">
                  <a16:creationId xmlns:a16="http://schemas.microsoft.com/office/drawing/2014/main" id="{53D0E737-6EB5-4612-BCD2-9FBE402DE3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63" y="1842655"/>
              <a:ext cx="7207627" cy="50453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10E846-9859-4884-82C8-ACDB2D571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17097" y="5149425"/>
              <a:ext cx="2882621" cy="18521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Nhạc Mở Đầu Chương trình hay nhất">
            <a:hlinkClick r:id="" action="ppaction://media"/>
            <a:extLst>
              <a:ext uri="{FF2B5EF4-FFF2-40B4-BE49-F238E27FC236}">
                <a16:creationId xmlns:a16="http://schemas.microsoft.com/office/drawing/2014/main" id="{F2D422E7-70A8-4740-A550-EC7C69C494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61377" y="60303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pic>
        <p:nvPicPr>
          <p:cNvPr id="6146" name="Picture 2" descr="C:\Users\DTC\OneDrive\Máy tính\tinh-ban-se-den-khi-ta-ton-trong-lan-nhau-tinh-ban-se-mat-khi-ta-ich-ki-voi-nha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023938"/>
            <a:ext cx="81915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93866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6" y="794085"/>
            <a:ext cx="103110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352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4</a:t>
            </a:r>
          </a:p>
          <a:p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5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Nêu</a:t>
            </a:r>
            <a:r>
              <a:rPr lang="en-US" dirty="0"/>
              <a:t> ý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Sổ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tay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niềm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vui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tình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bạn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,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,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hay,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ngôn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bạn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96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417" y="2463890"/>
            <a:ext cx="2900751" cy="4359018"/>
          </a:xfrm>
          <a:prstGeom prst="rect">
            <a:avLst/>
          </a:prstGeom>
        </p:spPr>
      </p:pic>
      <p:pic>
        <p:nvPicPr>
          <p:cNvPr id="11" name="图片 8" descr="6fc417983c9675ce1b60e983870aeb8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417" y="160347"/>
            <a:ext cx="1510109" cy="129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0238873" cy="6689558"/>
          </a:xfrm>
          <a:prstGeom prst="rect">
            <a:avLst/>
          </a:prstGeom>
        </p:spPr>
      </p:pic>
      <p:sp>
        <p:nvSpPr>
          <p:cNvPr id="7" name="Google Shape;581;p54">
            <a:extLst>
              <a:ext uri="{FF2B5EF4-FFF2-40B4-BE49-F238E27FC236}">
                <a16:creationId xmlns:a16="http://schemas.microsoft.com/office/drawing/2014/main" id="{941F4FA1-2797-4EE7-A9A1-6C30C82442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2567" y="805645"/>
            <a:ext cx="6232359" cy="356181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b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ạc Mở Đầu Chương trình hay nhất">
            <a:hlinkClick r:id="" action="ppaction://media"/>
            <a:extLst>
              <a:ext uri="{FF2B5EF4-FFF2-40B4-BE49-F238E27FC236}">
                <a16:creationId xmlns:a16="http://schemas.microsoft.com/office/drawing/2014/main" id="{DDAC1356-FB74-43CD-B21F-555BD2B83F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3808" y="1984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1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32285" y="0"/>
            <a:ext cx="11063111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968216" y="1052145"/>
            <a:ext cx="8089726" cy="69770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36063" tIns="68031" rIns="136063" bIns="68031" anchor="ctr"/>
          <a:lstStyle/>
          <a:p>
            <a:pPr eaLnBrk="0" hangingPunct="0"/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HÒA ĐỒNG VỚI CÁC BẠN</a:t>
            </a: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1016000" y="1115072"/>
            <a:ext cx="564444" cy="5715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754"/>
              <a:ext cx="743" cy="146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754"/>
              <a:ext cx="743" cy="1468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754"/>
              <a:ext cx="1097" cy="146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754"/>
              <a:ext cx="1096" cy="146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1072747" y="1123950"/>
            <a:ext cx="545972" cy="50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6063" tIns="68031" rIns="136063" bIns="6803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99" y="2217871"/>
            <a:ext cx="5214056" cy="39543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8247" y="2217871"/>
            <a:ext cx="5047846" cy="9683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36063" tIns="68031" rIns="136063" bIns="68031">
            <a:spAutoFit/>
          </a:bodyPr>
          <a:lstStyle/>
          <a:p>
            <a:pPr algn="just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8246" y="3710841"/>
            <a:ext cx="5455985" cy="1383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36063" tIns="68031" rIns="136063" bIns="68031">
            <a:spAutoFit/>
          </a:bodyPr>
          <a:lstStyle/>
          <a:p>
            <a:pPr algn="just"/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ý: +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          +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          + 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449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2643" y="516551"/>
            <a:ext cx="4721600" cy="11296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76853" y="1764509"/>
            <a:ext cx="10237367" cy="8343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64558" y="3083971"/>
            <a:ext cx="10237367" cy="306416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399" y="2377936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TC\OneDrive\Máy tính\tải xuốn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29" y="2357131"/>
            <a:ext cx="1142999" cy="136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91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32285" y="0"/>
            <a:ext cx="11063111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968216" y="1052145"/>
            <a:ext cx="8089726" cy="69770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36063" tIns="68031" rIns="136063" bIns="68031" anchor="ctr"/>
          <a:lstStyle/>
          <a:p>
            <a:pPr eaLnBrk="0" hangingPunct="0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hoà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1016000" y="1115072"/>
            <a:ext cx="564444" cy="5715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754"/>
              <a:ext cx="743" cy="146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754"/>
              <a:ext cx="743" cy="1468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754"/>
              <a:ext cx="1097" cy="146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754"/>
              <a:ext cx="1096" cy="146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1072747" y="1123950"/>
            <a:ext cx="545972" cy="50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6063" tIns="68031" rIns="136063" bIns="6803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728246" y="1977231"/>
            <a:ext cx="9895637" cy="9683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36063" tIns="68031" rIns="136063" bIns="68031">
            <a:spAutoFit/>
          </a:bodyPr>
          <a:lstStyle/>
          <a:p>
            <a:pPr algn="just"/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8246" y="3145628"/>
            <a:ext cx="10232522" cy="876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36063" tIns="68031" rIns="136063" bIns="68031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</a:rPr>
              <a:t>Tình huống 1: Đầu năm học, lớp em có một bạn học sinh mới chuyển đến. Bạn chưa quen nên hầu như nói chuyện với 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8246" y="4224463"/>
            <a:ext cx="10232522" cy="999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36063" tIns="68031" rIns="136063" bIns="68031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8246" y="5374932"/>
            <a:ext cx="10232522" cy="12453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36063" tIns="68031" rIns="136063" bIns="68031">
            <a:spAutoFit/>
          </a:bodyPr>
          <a:lstStyle/>
          <a:p>
            <a:pPr algn="just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9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684" y="2008466"/>
            <a:ext cx="4721600" cy="11296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97169" y="930197"/>
            <a:ext cx="10237367" cy="8343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Thực hành thể hiện sự hòa đồng với các bạn trong nhóm học tập, giao tiếp và các hoạt động chung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74910" y="3276478"/>
            <a:ext cx="9470605" cy="16805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tin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DTC\OneDrive\Máy tính\tải xuốn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5" y="2866773"/>
            <a:ext cx="15335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6757" y="1875564"/>
            <a:ext cx="5455268" cy="6390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138037" y="1021448"/>
            <a:ext cx="4044863" cy="69770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36063" tIns="68031" rIns="136063" bIns="68031" anchor="ctr"/>
          <a:lstStyle/>
          <a:p>
            <a:pPr eaLnBrk="0" hangingPunct="0"/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3. HỢP TÁC VỚI BẠN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001382"/>
              </p:ext>
            </p:extLst>
          </p:nvPr>
        </p:nvGraphicFramePr>
        <p:xfrm>
          <a:off x="757988" y="2794627"/>
          <a:ext cx="5210525" cy="3418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5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8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8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7C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Chia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sẻ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huống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thêm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26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651498"/>
              </p:ext>
            </p:extLst>
          </p:nvPr>
        </p:nvGraphicFramePr>
        <p:xfrm>
          <a:off x="6316579" y="878305"/>
          <a:ext cx="5317957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2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7C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Chia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sẻ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huống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 thêm những việc làm mà em có thể thực hiện để hợp tác với bạn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Hào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hứng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nhiệm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nhiệm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đỡ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Chia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sẻ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đỡ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gặp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khăn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thảo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trao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Lắng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thấu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hiểu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sẻ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0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7379" y="1395663"/>
            <a:ext cx="10287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4691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76916" y="624234"/>
            <a:ext cx="10620737" cy="5604731"/>
            <a:chOff x="676916" y="624234"/>
            <a:chExt cx="10174557" cy="56047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BB1765-7606-44FC-8D0A-725A20694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16" y="624234"/>
              <a:ext cx="5064981" cy="5604731"/>
            </a:xfrm>
            <a:prstGeom prst="rect">
              <a:avLst/>
            </a:prstGeom>
          </p:spPr>
        </p:pic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" t="2155" r="6544" b="13266"/>
            <a:stretch>
              <a:fillRect/>
            </a:stretch>
          </p:blipFill>
          <p:spPr bwMode="auto">
            <a:xfrm>
              <a:off x="834887" y="879342"/>
              <a:ext cx="10016586" cy="4595667"/>
            </a:xfrm>
            <a:prstGeom prst="rect">
              <a:avLst/>
            </a:prstGeom>
            <a:blipFill>
              <a:blip r:embed="rId4">
                <a:alphaModFix amt="1000"/>
              </a:blip>
              <a:stretch>
                <a:fillRect/>
              </a:stretch>
            </a:blipFill>
            <a:ln>
              <a:noFill/>
            </a:ln>
          </p:spPr>
        </p:pic>
      </p:grpSp>
      <p:sp>
        <p:nvSpPr>
          <p:cNvPr id="11" name="Rectangle 10"/>
          <p:cNvSpPr/>
          <p:nvPr/>
        </p:nvSpPr>
        <p:spPr>
          <a:xfrm>
            <a:off x="3284096" y="2361278"/>
            <a:ext cx="6502411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985" indent="-152400">
              <a:lnSpc>
                <a:spcPct val="112000"/>
              </a:lnSpc>
              <a:spcAft>
                <a:spcPts val="500"/>
              </a:spcAft>
              <a:tabLst>
                <a:tab pos="189293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8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TC\OneDrive\Máy tính\danh-ngon-tinh-ban-5d552ef706e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715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272717"/>
      </p:ext>
    </p:extLst>
  </p:cSld>
  <p:clrMapOvr>
    <a:masterClrMapping/>
  </p:clrMapOvr>
  <p:transition spd="slow">
    <p:push dir="u"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7802</TotalTime>
  <Words>733</Words>
  <Application>Microsoft Office PowerPoint</Application>
  <PresentationFormat>Widescreen</PresentationFormat>
  <Paragraphs>53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Calibri Light</vt:lpstr>
      <vt:lpstr>.VnTime</vt:lpstr>
      <vt:lpstr>Verdana</vt:lpstr>
      <vt:lpstr>Calibri</vt:lpstr>
      <vt:lpstr>Times New Roman</vt:lpstr>
      <vt:lpstr>Arial</vt:lpstr>
      <vt:lpstr>Cambria</vt:lpstr>
      <vt:lpstr>Century Gothic</vt:lpstr>
      <vt:lpstr>1_Office Theme</vt:lpstr>
      <vt:lpstr>2_Office Theme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Chuẩn bị tiết sau</vt:lpstr>
      <vt:lpstr>Bài học đến đây là kết thúc  Chúc các thầy cô giáo và các bạn có một ngày làm việc vui vẻ, hạnh phúc và đạt kết quả cao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206</cp:revision>
  <dcterms:created xsi:type="dcterms:W3CDTF">2021-06-28T15:32:15Z</dcterms:created>
  <dcterms:modified xsi:type="dcterms:W3CDTF">2024-04-09T15:29:35Z</dcterms:modified>
</cp:coreProperties>
</file>