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27"/>
  </p:notesMasterIdLst>
  <p:sldIdLst>
    <p:sldId id="563" r:id="rId2"/>
    <p:sldId id="562" r:id="rId3"/>
    <p:sldId id="287" r:id="rId4"/>
    <p:sldId id="569" r:id="rId5"/>
    <p:sldId id="570" r:id="rId6"/>
    <p:sldId id="524" r:id="rId7"/>
    <p:sldId id="571" r:id="rId8"/>
    <p:sldId id="574" r:id="rId9"/>
    <p:sldId id="575" r:id="rId10"/>
    <p:sldId id="576" r:id="rId11"/>
    <p:sldId id="578" r:id="rId12"/>
    <p:sldId id="579" r:id="rId13"/>
    <p:sldId id="580" r:id="rId14"/>
    <p:sldId id="581" r:id="rId15"/>
    <p:sldId id="18709" r:id="rId16"/>
    <p:sldId id="18711" r:id="rId17"/>
    <p:sldId id="18712" r:id="rId18"/>
    <p:sldId id="18713" r:id="rId19"/>
    <p:sldId id="18716" r:id="rId20"/>
    <p:sldId id="18717" r:id="rId21"/>
    <p:sldId id="18718" r:id="rId22"/>
    <p:sldId id="18719" r:id="rId23"/>
    <p:sldId id="18720" r:id="rId24"/>
    <p:sldId id="270" r:id="rId25"/>
    <p:sldId id="560" r:id="rId26"/>
  </p:sldIdLst>
  <p:sldSz cx="9144000" cy="5143500" type="screen16x9"/>
  <p:notesSz cx="6858000" cy="9144000"/>
  <p:embeddedFontLst>
    <p:embeddedFont>
      <p:font typeface="#9Slide03 Arima Madurai" panose="00000500000000000000" pitchFamily="2" charset="0"/>
      <p:regular r:id="rId28"/>
    </p:embeddedFont>
    <p:embeddedFont>
      <p:font typeface="#9Slide03 Arima Madurai Black" panose="00000A00000000000000" pitchFamily="2" charset="0"/>
      <p:bold r:id="rId29"/>
    </p:embeddedFont>
    <p:embeddedFont>
      <p:font typeface="#9Slide05 Braxton Regular" panose="03060000000000000000" pitchFamily="66" charset="0"/>
      <p:regular r:id="rId30"/>
    </p:embeddedFont>
    <p:embeddedFont>
      <p:font typeface="#9Slide05 FS Blonde Script" panose="03000503000000000000" pitchFamily="65" charset="0"/>
      <p:italic r:id="rId31"/>
    </p:embeddedFont>
    <p:embeddedFont>
      <p:font typeface="#9Slide05 SVNBulgary" pitchFamily="2" charset="0"/>
      <p:regular r:id="rId32"/>
    </p:embeddedFont>
    <p:embeddedFont>
      <p:font typeface="#9Slide05 SVNCoco FY" panose="02000506000000020003" pitchFamily="2" charset="0"/>
      <p:regular r:id="rId33"/>
    </p:embeddedFont>
    <p:embeddedFont>
      <p:font typeface="#9Slide05 SVNQuarzo" panose="04000000000000000000" pitchFamily="82" charset="0"/>
      <p:regular r:id="rId34"/>
    </p:embeddedFont>
    <p:embeddedFont>
      <p:font typeface="#9Slide05 SVNReklame Script" panose="03060502040607080D05" pitchFamily="66" charset="0"/>
      <p:regular r:id="rId35"/>
    </p:embeddedFont>
    <p:embeddedFont>
      <p:font typeface="#9Slide05 SVNVanilla Daisy Pro" panose="00000500000000000000" pitchFamily="2" charset="0"/>
      <p:regular r:id="rId36"/>
    </p:embeddedFont>
    <p:embeddedFont>
      <p:font typeface="#9Slide07 IcielFinch" panose="02000508040000020003" pitchFamily="2" charset="0"/>
      <p:regular r:id="rId37"/>
      <p:bold r:id="rId38"/>
    </p:embeddedFont>
    <p:embeddedFont>
      <p:font typeface="Calibri" panose="020F0502020204030204" pitchFamily="3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Fredoka One" panose="020B0604020202020204" charset="0"/>
      <p:regular r:id="rId47"/>
    </p:embeddedFont>
    <p:embeddedFont>
      <p:font typeface="Open Sans ExtraBold" panose="020B0906030804020204" pitchFamily="34" charset="0"/>
      <p:bold r:id="rId48"/>
      <p:boldItalic r:id="rId49"/>
    </p:embeddedFont>
    <p:embeddedFont>
      <p:font typeface="Poppins" panose="00000500000000000000" pitchFamily="2" charset="0"/>
      <p:regular r:id="rId50"/>
      <p:bold r:id="rId51"/>
      <p:italic r:id="rId52"/>
      <p:boldItalic r:id="rId53"/>
    </p:embeddedFont>
    <p:embeddedFont>
      <p:font typeface="PT Sans" panose="020B0503020203020204" pitchFamily="34" charset="0"/>
      <p:regular r:id="rId54"/>
      <p:bold r:id="rId55"/>
      <p:italic r:id="rId56"/>
      <p:boldItalic r:id="rId57"/>
    </p:embeddedFont>
    <p:embeddedFont>
      <p:font typeface="SimSun" panose="02010600030101010101" pitchFamily="2" charset="-122"/>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BN" initials="N" lastIdx="1" clrIdx="0">
    <p:extLst>
      <p:ext uri="{19B8F6BF-5375-455C-9EA6-DF929625EA0E}">
        <p15:presenceInfo xmlns:p15="http://schemas.microsoft.com/office/powerpoint/2012/main" userId="NB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F9DF"/>
    <a:srgbClr val="FFE8D1"/>
    <a:srgbClr val="F3EBF9"/>
    <a:srgbClr val="CBF4C4"/>
    <a:srgbClr val="DCC5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44BCC2C-4323-4B16-9957-931E9BEF0404}">
  <a:tblStyle styleId="{D44BCC2C-4323-4B16-9957-931E9BEF040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030" autoAdjust="0"/>
  </p:normalViewPr>
  <p:slideViewPr>
    <p:cSldViewPr snapToGrid="0">
      <p:cViewPr varScale="1">
        <p:scale>
          <a:sx n="80" d="100"/>
          <a:sy n="80" d="100"/>
        </p:scale>
        <p:origin x="8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font" Target="fonts/font3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8" Type="http://schemas.openxmlformats.org/officeDocument/2006/relationships/slide" Target="slides/slide7.xml"/><Relationship Id="rId51"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pPr marL="158750" indent="0">
              <a:buNone/>
            </a:pPr>
            <a:endParaRPr lang="en-US" dirty="0"/>
          </a:p>
        </p:txBody>
      </p:sp>
    </p:spTree>
    <p:extLst>
      <p:ext uri="{BB962C8B-B14F-4D97-AF65-F5344CB8AC3E}">
        <p14:creationId xmlns:p14="http://schemas.microsoft.com/office/powerpoint/2010/main" val="3251285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r>
              <a:rPr lang="vi-VN" sz="2000" b="0" i="0" dirty="0">
                <a:solidFill>
                  <a:srgbClr val="333333"/>
                </a:solidFill>
                <a:effectLst/>
                <a:latin typeface="times new roman" panose="02020603050405020304" pitchFamily="18" charset="0"/>
              </a:rPr>
              <a:t>Sự khác biệt chính là những nét riêng, sự độc đáo được khẳng định, được đề cao gắn với đời sống của cá thể trong xã hội. Nó được thể hiện ở suy nghĩ, quan điểm, lối sống, hành động và cách ứng xử của bản thân với người khác. Sự khác biệt khiến chúng ta thể hiện được bản sắc riêng, không bị hòa tan trong đám đông, cộng đồng. Sự khác biệt giúp ta có những suy nghĩ độc lập, táo bạo, tự tin thể hiện “cái tôi” độc đáo của bản thân. Bởi mỗi người sinh ra vốn dĩ đã là một thực thể riêng mang những màu sắc khác nhau. Nhờ sự khác biệt của bạn đối với thế giới xung quanh mà người khác để ý, quan tâm và tôn trọng bạn nhiều hơn vì họ tìm thấy ở bạn những giá trị tích cực, mới mẻ, cần quan sát và học hỏi. Tuy nhiên khác biệt không phải là việc bạn “cố” tỏ ra quái dị, lạ mắt để khoe mẽ bản thân với mọi người, làm cho mình thật nổi bật giữa đám đông mà phải phù hợp với quy chuẩn đạo đức và thuần phong mỹ tục của xã hội. Tôi còn nhớ câu chuyện về nhà bác học Thomas Edison - “thầy phù thủy ở Menlo Park”. Không học ở trường, Edison tự học ở sách theo cách riêng của mình. Dần dần, với sự suy nghĩ, tìm tòi, thực hiện không chú trọng lý thuyết, từng bước Edison đã chinh phục những gì mà người thời bấy giờ cho là không tưởng. Ông đã dám phá vỡ các nguyên tắc, thử một lần khác biệt và ông đã thành công với phát minh vĩ đại - “đèn điện”, đưa nhân loại bước sang một kỷ nguyên của ánh sáng. Câu chuyện khiến tôi suy nghĩ về chính mình. Ngay bây giờ tôi phải có suy nghĩ khác biệt hơn, nói tiếng nói của mình, làm điều mình mong muốn trước khi quá muộn, bắt đầu thực hiện nó từ những điều bé nhỏ nhất. Hãy dũng cảm sống khác, hãy mạnh dạn khác biệt để là chính mình bởi bạn là một, là riêng, là duy nhất.</a:t>
            </a:r>
            <a:endParaRPr lang="en-US" sz="1200" b="1" i="1" dirty="0">
              <a:solidFill>
                <a:srgbClr val="002060"/>
              </a:solidFill>
              <a:latin typeface="Times New Roman" panose="02020603050405020304" pitchFamily="18" charset="0"/>
              <a:ea typeface="黑体"/>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zh-CN" altLang="en-US" dirty="0"/>
          </a:p>
        </p:txBody>
      </p:sp>
      <p:sp>
        <p:nvSpPr>
          <p:cNvPr id="4" name="灯片编号占位符 3"/>
          <p:cNvSpPr>
            <a:spLocks noGrp="1"/>
          </p:cNvSpPr>
          <p:nvPr>
            <p:ph type="sldNum" sz="quarter" idx="10"/>
          </p:nvPr>
        </p:nvSpPr>
        <p:spPr/>
        <p:txBody>
          <a:bodyPr/>
          <a:lstStyle/>
          <a:p>
            <a:fld id="{5479FD6C-44D2-4B5C-A8B5-0667D2B164DF}" type="slidenum">
              <a:rPr lang="zh-CN" altLang="en-US" smtClean="0"/>
              <a:t>10</a:t>
            </a:fld>
            <a:endParaRPr lang="zh-CN" altLang="en-US"/>
          </a:p>
        </p:txBody>
      </p:sp>
    </p:spTree>
    <p:extLst>
      <p:ext uri="{BB962C8B-B14F-4D97-AF65-F5344CB8AC3E}">
        <p14:creationId xmlns:p14="http://schemas.microsoft.com/office/powerpoint/2010/main" val="1265507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zh-CN" altLang="en-US" dirty="0"/>
          </a:p>
        </p:txBody>
      </p:sp>
      <p:sp>
        <p:nvSpPr>
          <p:cNvPr id="4" name="灯片编号占位符 3"/>
          <p:cNvSpPr>
            <a:spLocks noGrp="1"/>
          </p:cNvSpPr>
          <p:nvPr>
            <p:ph type="sldNum" sz="quarter" idx="10"/>
          </p:nvPr>
        </p:nvSpPr>
        <p:spPr/>
        <p:txBody>
          <a:bodyPr/>
          <a:lstStyle/>
          <a:p>
            <a:fld id="{5479FD6C-44D2-4B5C-A8B5-0667D2B164DF}" type="slidenum">
              <a:rPr lang="zh-CN" altLang="en-US" smtClean="0"/>
              <a:t>11</a:t>
            </a:fld>
            <a:endParaRPr lang="zh-CN" altLang="en-US"/>
          </a:p>
        </p:txBody>
      </p:sp>
    </p:spTree>
    <p:extLst>
      <p:ext uri="{BB962C8B-B14F-4D97-AF65-F5344CB8AC3E}">
        <p14:creationId xmlns:p14="http://schemas.microsoft.com/office/powerpoint/2010/main" val="2827653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zh-CN" altLang="en-US" dirty="0"/>
          </a:p>
        </p:txBody>
      </p:sp>
      <p:sp>
        <p:nvSpPr>
          <p:cNvPr id="4" name="灯片编号占位符 3"/>
          <p:cNvSpPr>
            <a:spLocks noGrp="1"/>
          </p:cNvSpPr>
          <p:nvPr>
            <p:ph type="sldNum" sz="quarter" idx="10"/>
          </p:nvPr>
        </p:nvSpPr>
        <p:spPr/>
        <p:txBody>
          <a:bodyPr/>
          <a:lstStyle/>
          <a:p>
            <a:fld id="{5479FD6C-44D2-4B5C-A8B5-0667D2B164DF}" type="slidenum">
              <a:rPr lang="zh-CN" altLang="en-US" smtClean="0"/>
              <a:t>12</a:t>
            </a:fld>
            <a:endParaRPr lang="zh-CN" altLang="en-US"/>
          </a:p>
        </p:txBody>
      </p:sp>
    </p:spTree>
    <p:extLst>
      <p:ext uri="{BB962C8B-B14F-4D97-AF65-F5344CB8AC3E}">
        <p14:creationId xmlns:p14="http://schemas.microsoft.com/office/powerpoint/2010/main" val="773718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zh-CN" altLang="en-US" dirty="0"/>
          </a:p>
        </p:txBody>
      </p:sp>
      <p:sp>
        <p:nvSpPr>
          <p:cNvPr id="4" name="灯片编号占位符 3"/>
          <p:cNvSpPr>
            <a:spLocks noGrp="1"/>
          </p:cNvSpPr>
          <p:nvPr>
            <p:ph type="sldNum" sz="quarter" idx="10"/>
          </p:nvPr>
        </p:nvSpPr>
        <p:spPr/>
        <p:txBody>
          <a:bodyPr/>
          <a:lstStyle/>
          <a:p>
            <a:fld id="{5479FD6C-44D2-4B5C-A8B5-0667D2B164DF}" type="slidenum">
              <a:rPr lang="zh-CN" altLang="en-US" smtClean="0"/>
              <a:t>13</a:t>
            </a:fld>
            <a:endParaRPr lang="zh-CN" altLang="en-US"/>
          </a:p>
        </p:txBody>
      </p:sp>
    </p:spTree>
    <p:extLst>
      <p:ext uri="{BB962C8B-B14F-4D97-AF65-F5344CB8AC3E}">
        <p14:creationId xmlns:p14="http://schemas.microsoft.com/office/powerpoint/2010/main" val="1440878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err="1">
                <a:effectLst/>
                <a:latin typeface="Times New Roman" panose="02020603050405020304" pitchFamily="18" charset="0"/>
                <a:ea typeface="Times New Roman" panose="02020603050405020304" pitchFamily="18" charset="0"/>
              </a:rPr>
              <a:t>Hiện</a:t>
            </a:r>
            <a:r>
              <a:rPr lang="en-US" sz="1100" dirty="0">
                <a:effectLst/>
                <a:latin typeface="Times New Roman" panose="02020603050405020304" pitchFamily="18" charset="0"/>
                <a:ea typeface="Times New Roman" panose="02020603050405020304" pitchFamily="18" charset="0"/>
              </a:rPr>
              <a:t> nay, </a:t>
            </a:r>
            <a:r>
              <a:rPr lang="en-US" sz="1100" dirty="0" err="1">
                <a:effectLst/>
                <a:latin typeface="Times New Roman" panose="02020603050405020304" pitchFamily="18" charset="0"/>
                <a:ea typeface="Times New Roman" panose="02020603050405020304" pitchFamily="18" charset="0"/>
              </a:rPr>
              <a:t>học</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sinh</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cũng</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rất</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thích</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thể</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hiện</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cá</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tính</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những</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nét</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khác</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biệt</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của</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mình</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Chạy</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theo</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những</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sự</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khác</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biệt</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dễ</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dãi</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bề</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ngoài</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như</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trang</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phục</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kiểu</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tóc</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lời</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nói</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là</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chuyện</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phổ</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biến</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Trong</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tình</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hình</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đó</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vấn</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đề</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được</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bàn</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trong</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đoạn</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trích</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thật</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sự</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có</a:t>
            </a:r>
            <a:r>
              <a:rPr lang="en-US" sz="1100" dirty="0">
                <a:effectLst/>
                <a:latin typeface="Times New Roman" panose="02020603050405020304" pitchFamily="18" charset="0"/>
                <a:ea typeface="Times New Roman" panose="02020603050405020304" pitchFamily="18" charset="0"/>
              </a:rPr>
              <a:t> ý </a:t>
            </a:r>
            <a:r>
              <a:rPr lang="en-US" sz="1100" dirty="0" err="1">
                <a:effectLst/>
                <a:latin typeface="Times New Roman" panose="02020603050405020304" pitchFamily="18" charset="0"/>
                <a:ea typeface="Times New Roman" panose="02020603050405020304" pitchFamily="18" charset="0"/>
              </a:rPr>
              <a:t>nghĩa</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Nó</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cảnh</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báo</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một</a:t>
            </a:r>
            <a:r>
              <a:rPr lang="en-US" sz="1100" dirty="0">
                <a:effectLst/>
                <a:latin typeface="Times New Roman" panose="02020603050405020304" pitchFamily="18" charset="0"/>
                <a:ea typeface="Times New Roman" panose="02020603050405020304" pitchFamily="18" charset="0"/>
              </a:rPr>
              <a:t> xu </a:t>
            </a:r>
            <a:r>
              <a:rPr lang="en-US" sz="1100" dirty="0" err="1">
                <a:effectLst/>
                <a:latin typeface="Times New Roman" panose="02020603050405020304" pitchFamily="18" charset="0"/>
                <a:ea typeface="Times New Roman" panose="02020603050405020304" pitchFamily="18" charset="0"/>
              </a:rPr>
              <a:t>hướng</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sai</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lệch</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đồng</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thời</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gợi</a:t>
            </a:r>
            <a:r>
              <a:rPr lang="en-US" sz="1100" dirty="0">
                <a:effectLst/>
                <a:latin typeface="Times New Roman" panose="02020603050405020304" pitchFamily="18" charset="0"/>
                <a:ea typeface="Times New Roman" panose="02020603050405020304" pitchFamily="18" charset="0"/>
              </a:rPr>
              <a:t> ý </a:t>
            </a:r>
            <a:r>
              <a:rPr lang="en-US" sz="1100" dirty="0" err="1">
                <a:effectLst/>
                <a:latin typeface="Times New Roman" panose="02020603050405020304" pitchFamily="18" charset="0"/>
                <a:ea typeface="Times New Roman" panose="02020603050405020304" pitchFamily="18" charset="0"/>
              </a:rPr>
              <a:t>về</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cách</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lựa</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chọn</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đúng</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đắn</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cần</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thiết</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Bài</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học</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về</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sự</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khác</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biệt</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được</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rút</a:t>
            </a:r>
            <a:r>
              <a:rPr lang="en-US" sz="1100" dirty="0">
                <a:effectLst/>
                <a:latin typeface="Times New Roman" panose="02020603050405020304" pitchFamily="18" charset="0"/>
                <a:ea typeface="Times New Roman" panose="02020603050405020304" pitchFamily="18" charset="0"/>
              </a:rPr>
              <a:t> ra </a:t>
            </a:r>
            <a:r>
              <a:rPr lang="en-US" sz="1100" dirty="0" err="1">
                <a:effectLst/>
                <a:latin typeface="Times New Roman" panose="02020603050405020304" pitchFamily="18" charset="0"/>
                <a:ea typeface="Times New Roman" panose="02020603050405020304" pitchFamily="18" charset="0"/>
              </a:rPr>
              <a:t>từ</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văn</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bản</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ngày</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hôm</a:t>
            </a:r>
            <a:r>
              <a:rPr lang="en-US" sz="1100" dirty="0">
                <a:effectLst/>
                <a:latin typeface="Times New Roman" panose="02020603050405020304" pitchFamily="18" charset="0"/>
                <a:ea typeface="Times New Roman" panose="02020603050405020304" pitchFamily="18" charset="0"/>
              </a:rPr>
              <a:t> nay </a:t>
            </a:r>
            <a:r>
              <a:rPr lang="en-US" sz="1100" dirty="0" err="1">
                <a:effectLst/>
                <a:latin typeface="Times New Roman" panose="02020603050405020304" pitchFamily="18" charset="0"/>
                <a:ea typeface="Times New Roman" panose="02020603050405020304" pitchFamily="18" charset="0"/>
              </a:rPr>
              <a:t>có</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giá</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trị</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với</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mọi</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lứa</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tuổi</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Vì</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bất</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kì</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lứa</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tuổi</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nào</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cũng</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cần</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trở</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nên</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khác</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biệt</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có</a:t>
            </a:r>
            <a:r>
              <a:rPr lang="en-US" sz="1100" dirty="0">
                <a:effectLst/>
                <a:latin typeface="Times New Roman" panose="02020603050405020304" pitchFamily="18" charset="0"/>
                <a:ea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rPr>
              <a:t>nghĩa</a:t>
            </a:r>
            <a:r>
              <a:rPr lang="en-US" sz="1100" dirty="0">
                <a:effectLst/>
                <a:latin typeface="Times New Roman" panose="02020603050405020304" pitchFamily="18" charset="0"/>
                <a:ea typeface="Times New Roman" panose="02020603050405020304" pitchFamily="18" charset="0"/>
              </a:rPr>
              <a: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indent="0">
              <a:buNone/>
            </a:pPr>
            <a:endParaRPr lang="zh-CN" altLang="en-US" dirty="0"/>
          </a:p>
        </p:txBody>
      </p:sp>
      <p:sp>
        <p:nvSpPr>
          <p:cNvPr id="4" name="灯片编号占位符 3"/>
          <p:cNvSpPr>
            <a:spLocks noGrp="1"/>
          </p:cNvSpPr>
          <p:nvPr>
            <p:ph type="sldNum" sz="quarter" idx="10"/>
          </p:nvPr>
        </p:nvSpPr>
        <p:spPr/>
        <p:txBody>
          <a:bodyPr/>
          <a:lstStyle/>
          <a:p>
            <a:fld id="{5479FD6C-44D2-4B5C-A8B5-0667D2B164DF}" type="slidenum">
              <a:rPr lang="zh-CN" altLang="en-US" smtClean="0"/>
              <a:t>14</a:t>
            </a:fld>
            <a:endParaRPr lang="zh-CN" altLang="en-US"/>
          </a:p>
        </p:txBody>
      </p:sp>
    </p:spTree>
    <p:extLst>
      <p:ext uri="{BB962C8B-B14F-4D97-AF65-F5344CB8AC3E}">
        <p14:creationId xmlns:p14="http://schemas.microsoft.com/office/powerpoint/2010/main" val="2930984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zh-CN" altLang="en-US" dirty="0"/>
          </a:p>
          <a:p>
            <a:endParaRPr lang="en-US" dirty="0"/>
          </a:p>
        </p:txBody>
      </p:sp>
    </p:spTree>
    <p:extLst>
      <p:ext uri="{BB962C8B-B14F-4D97-AF65-F5344CB8AC3E}">
        <p14:creationId xmlns:p14="http://schemas.microsoft.com/office/powerpoint/2010/main" val="4259674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zh-CN" altLang="en-US" dirty="0"/>
          </a:p>
          <a:p>
            <a:endParaRPr lang="en-US" dirty="0"/>
          </a:p>
        </p:txBody>
      </p:sp>
    </p:spTree>
    <p:extLst>
      <p:ext uri="{BB962C8B-B14F-4D97-AF65-F5344CB8AC3E}">
        <p14:creationId xmlns:p14="http://schemas.microsoft.com/office/powerpoint/2010/main" val="570308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zh-CN" altLang="en-US" dirty="0"/>
          </a:p>
          <a:p>
            <a:endParaRPr lang="en-US" dirty="0"/>
          </a:p>
        </p:txBody>
      </p:sp>
    </p:spTree>
    <p:extLst>
      <p:ext uri="{BB962C8B-B14F-4D97-AF65-F5344CB8AC3E}">
        <p14:creationId xmlns:p14="http://schemas.microsoft.com/office/powerpoint/2010/main" val="3630215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zh-CN" altLang="en-US" dirty="0"/>
          </a:p>
          <a:p>
            <a:endParaRPr lang="en-US" dirty="0"/>
          </a:p>
        </p:txBody>
      </p:sp>
    </p:spTree>
    <p:extLst>
      <p:ext uri="{BB962C8B-B14F-4D97-AF65-F5344CB8AC3E}">
        <p14:creationId xmlns:p14="http://schemas.microsoft.com/office/powerpoint/2010/main" val="425943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zh-CN" altLang="en-US" dirty="0"/>
          </a:p>
          <a:p>
            <a:endParaRPr lang="en-US" dirty="0"/>
          </a:p>
        </p:txBody>
      </p:sp>
    </p:spTree>
    <p:extLst>
      <p:ext uri="{BB962C8B-B14F-4D97-AF65-F5344CB8AC3E}">
        <p14:creationId xmlns:p14="http://schemas.microsoft.com/office/powerpoint/2010/main" val="2839993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Link video:</a:t>
            </a:r>
          </a:p>
          <a:p>
            <a:pPr marL="158750" indent="0">
              <a:buNone/>
            </a:pPr>
            <a:r>
              <a:rPr lang="en-US" dirty="0"/>
              <a:t>https://www.youtube.com/watch?v=ZhChZ7qlxY8</a:t>
            </a:r>
          </a:p>
          <a:p>
            <a:pPr marL="15875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pPr marL="158750" indent="0">
              <a:buNone/>
            </a:pPr>
            <a:endParaRPr lang="en-US" dirty="0"/>
          </a:p>
          <a:p>
            <a:pPr marL="158750" indent="0">
              <a:buNone/>
            </a:pPr>
            <a:endParaRPr lang="en-US" dirty="0"/>
          </a:p>
        </p:txBody>
      </p:sp>
    </p:spTree>
    <p:extLst>
      <p:ext uri="{BB962C8B-B14F-4D97-AF65-F5344CB8AC3E}">
        <p14:creationId xmlns:p14="http://schemas.microsoft.com/office/powerpoint/2010/main" val="2497866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zh-CN" altLang="en-US" dirty="0"/>
          </a:p>
          <a:p>
            <a:endParaRPr lang="en-US" dirty="0"/>
          </a:p>
        </p:txBody>
      </p:sp>
    </p:spTree>
    <p:extLst>
      <p:ext uri="{BB962C8B-B14F-4D97-AF65-F5344CB8AC3E}">
        <p14:creationId xmlns:p14="http://schemas.microsoft.com/office/powerpoint/2010/main" val="4280007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zh-CN" altLang="en-US" dirty="0"/>
          </a:p>
          <a:p>
            <a:endParaRPr lang="en-US" dirty="0"/>
          </a:p>
        </p:txBody>
      </p:sp>
    </p:spTree>
    <p:extLst>
      <p:ext uri="{BB962C8B-B14F-4D97-AF65-F5344CB8AC3E}">
        <p14:creationId xmlns:p14="http://schemas.microsoft.com/office/powerpoint/2010/main" val="3696632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zh-CN" altLang="en-US" dirty="0"/>
          </a:p>
          <a:p>
            <a:endParaRPr lang="en-US" dirty="0"/>
          </a:p>
        </p:txBody>
      </p:sp>
    </p:spTree>
    <p:extLst>
      <p:ext uri="{BB962C8B-B14F-4D97-AF65-F5344CB8AC3E}">
        <p14:creationId xmlns:p14="http://schemas.microsoft.com/office/powerpoint/2010/main" val="4085156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zh-CN" altLang="en-US" dirty="0"/>
          </a:p>
          <a:p>
            <a:endParaRPr lang="en-US" dirty="0"/>
          </a:p>
        </p:txBody>
      </p:sp>
    </p:spTree>
    <p:extLst>
      <p:ext uri="{BB962C8B-B14F-4D97-AF65-F5344CB8AC3E}">
        <p14:creationId xmlns:p14="http://schemas.microsoft.com/office/powerpoint/2010/main" val="1583572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0"/>
        <p:cNvGrpSpPr/>
        <p:nvPr/>
      </p:nvGrpSpPr>
      <p:grpSpPr>
        <a:xfrm>
          <a:off x="0" y="0"/>
          <a:ext cx="0" cy="0"/>
          <a:chOff x="0" y="0"/>
          <a:chExt cx="0" cy="0"/>
        </a:xfrm>
      </p:grpSpPr>
      <p:sp>
        <p:nvSpPr>
          <p:cNvPr id="3031" name="Google Shape;3031;ge459fb3013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2" name="Google Shape;3032;ge459fb3013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i="1" dirty="0" err="1">
                <a:effectLst/>
                <a:latin typeface="Times New Roman" panose="02020603050405020304" pitchFamily="18" charset="0"/>
                <a:ea typeface="Times New Roman" panose="02020603050405020304" pitchFamily="18" charset="0"/>
              </a:rPr>
              <a:t>Tôi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không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muốn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khác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biệt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vô</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nghĩa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Tôi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không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muốn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người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khác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nhìn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vào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mình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và</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chỉ</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thấy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mình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lập</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dị</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khác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loài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vô</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ích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mà</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muốn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được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công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nhận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như</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một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người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đem</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lại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giá</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trị</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trong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cuộc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sống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Để</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khác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biệt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rất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đơn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giản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nhưng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để</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khác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biệt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nghĩa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lại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vô</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cùng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khó</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khăn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Để</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làm</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được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điều</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này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trước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hết</a:t>
            </a:r>
            <a:r>
              <a:rPr lang="en-US" sz="1800" i="1" dirty="0">
                <a:effectLst/>
                <a:latin typeface="Times New Roman" panose="02020603050405020304" pitchFamily="18" charset="0"/>
                <a:ea typeface="Times New Roman" panose="02020603050405020304" pitchFamily="18" charset="0"/>
              </a:rPr>
              <a:t> con </a:t>
            </a:r>
            <a:r>
              <a:rPr lang="en-US" sz="1800" i="1" dirty="0" err="1">
                <a:effectLst/>
                <a:latin typeface="Times New Roman" panose="02020603050405020304" pitchFamily="18" charset="0"/>
                <a:ea typeface="Times New Roman" panose="02020603050405020304" pitchFamily="18" charset="0"/>
              </a:rPr>
              <a:t>người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không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được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thỏa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mãn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bởi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thứ</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quá</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đơn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giản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và</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tầm</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thường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tìm</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kiếm</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điều</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nghĩa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lý</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hơn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với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bản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thân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cũng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như</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xã</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hội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Ví</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dụ</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như</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nếu</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bạn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học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giỏi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một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cách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xuất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bạn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sẽ</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thành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ngôi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sao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Nhưng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nếu</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bạn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chọn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cách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khác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biệt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bằng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lối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sống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đọa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không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lành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mạnh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chú</a:t>
            </a:r>
            <a:r>
              <a:rPr lang="en-US" sz="1800" i="1" dirty="0">
                <a:effectLst/>
                <a:latin typeface="Times New Roman" panose="02020603050405020304" pitchFamily="18" charset="0"/>
                <a:ea typeface="Times New Roman" panose="02020603050405020304" pitchFamily="18" charset="0"/>
              </a:rPr>
              <a:t> ý </a:t>
            </a:r>
            <a:r>
              <a:rPr lang="en-US" sz="1800" i="1" dirty="0" err="1">
                <a:effectLst/>
                <a:latin typeface="Times New Roman" panose="02020603050405020304" pitchFamily="18" charset="0"/>
                <a:ea typeface="Times New Roman" panose="02020603050405020304" pitchFamily="18" charset="0"/>
              </a:rPr>
              <a:t>bạn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nhận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được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không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phải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ngưỡng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mộ</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mà</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là</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tức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giận</a:t>
            </a:r>
            <a:r>
              <a:rPr lang="en-US" sz="1800" i="1" dirty="0">
                <a:effectLst/>
                <a:latin typeface="Times New Roman" panose="02020603050405020304" pitchFamily="18" charset="0"/>
                <a:ea typeface="Times New Roman" panose="02020603050405020304" pitchFamily="18" charset="0"/>
              </a:rPr>
              <a:t> hay </a:t>
            </a:r>
            <a:r>
              <a:rPr lang="en-US" sz="1800" i="1" dirty="0" err="1">
                <a:effectLst/>
                <a:latin typeface="Times New Roman" panose="02020603050405020304" pitchFamily="18" charset="0"/>
                <a:ea typeface="Times New Roman" panose="02020603050405020304" pitchFamily="18" charset="0"/>
              </a:rPr>
              <a:t>thương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hại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Mỗi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người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đều</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quyền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lựa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chọn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người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mà</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mình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muốn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trở</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thành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Với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tôi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tôi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muốn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trở</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thành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người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khác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biệt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rPr>
              <a:t> ý </a:t>
            </a:r>
            <a:r>
              <a:rPr lang="en-US" sz="1800" i="1" dirty="0" err="1">
                <a:effectLst/>
                <a:latin typeface="Times New Roman" panose="02020603050405020304" pitchFamily="18" charset="0"/>
                <a:ea typeface="Times New Roman" panose="02020603050405020304" pitchFamily="18" charset="0"/>
              </a:rPr>
              <a:t>nghĩa</a:t>
            </a:r>
            <a:r>
              <a:rPr lang="en-US" sz="1800" i="1"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pPr marL="158750" indent="0">
              <a:buNone/>
            </a:pPr>
            <a:endParaRPr lang="en-US" dirty="0"/>
          </a:p>
        </p:txBody>
      </p:sp>
    </p:spTree>
    <p:extLst>
      <p:ext uri="{BB962C8B-B14F-4D97-AF65-F5344CB8AC3E}">
        <p14:creationId xmlns:p14="http://schemas.microsoft.com/office/powerpoint/2010/main" val="308009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0"/>
        <p:cNvGrpSpPr/>
        <p:nvPr/>
      </p:nvGrpSpPr>
      <p:grpSpPr>
        <a:xfrm>
          <a:off x="0" y="0"/>
          <a:ext cx="0" cy="0"/>
          <a:chOff x="0" y="0"/>
          <a:chExt cx="0" cy="0"/>
        </a:xfrm>
      </p:grpSpPr>
      <p:sp>
        <p:nvSpPr>
          <p:cNvPr id="4251" name="Google Shape;4251;ge459fb3013_0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2" name="Google Shape;4252;ge459fb3013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kern="100" dirty="0" err="1">
                <a:solidFill>
                  <a:srgbClr val="000000"/>
                </a:solidFill>
                <a:effectLst/>
                <a:latin typeface="Times New Roman" panose="02020603050405020304" pitchFamily="18" charset="0"/>
                <a:ea typeface="Calibri" panose="020F0502020204030204" pitchFamily="34" charset="0"/>
              </a:rPr>
              <a:t>Xem</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xong</a:t>
            </a:r>
            <a:r>
              <a:rPr lang="en-US" sz="1800" kern="100" dirty="0">
                <a:solidFill>
                  <a:srgbClr val="000000"/>
                </a:solidFill>
                <a:effectLst/>
                <a:latin typeface="Times New Roman" panose="02020603050405020304" pitchFamily="18" charset="0"/>
                <a:ea typeface="Calibri" panose="020F0502020204030204" pitchFamily="34" charset="0"/>
              </a:rPr>
              <a:t> video </a:t>
            </a:r>
            <a:r>
              <a:rPr lang="en-US" sz="1800" kern="100" dirty="0" err="1">
                <a:solidFill>
                  <a:srgbClr val="000000"/>
                </a:solidFill>
                <a:effectLst/>
                <a:latin typeface="Times New Roman" panose="02020603050405020304" pitchFamily="18" charset="0"/>
                <a:ea typeface="Calibri" panose="020F0502020204030204" pitchFamily="34" charset="0"/>
              </a:rPr>
              <a:t>thì</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chắc</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hẳn</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các</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em</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đều</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ấn</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tượng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với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chú</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kiến</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đuôi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vằn</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đúng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không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nào</a:t>
            </a:r>
            <a:r>
              <a:rPr lang="en-US" sz="1800" kern="100" dirty="0">
                <a:solidFill>
                  <a:srgbClr val="000000"/>
                </a:solidFill>
                <a:effectLst/>
                <a:latin typeface="Times New Roman" panose="02020603050405020304" pitchFamily="18" charset="0"/>
                <a:ea typeface="Calibri" panose="020F0502020204030204" pitchFamily="34" charset="0"/>
              </a:rPr>
              <a:t>? Ở </a:t>
            </a:r>
            <a:r>
              <a:rPr lang="en-US" sz="1800" kern="100" dirty="0" err="1">
                <a:solidFill>
                  <a:srgbClr val="000000"/>
                </a:solidFill>
                <a:effectLst/>
                <a:latin typeface="Times New Roman" panose="02020603050405020304" pitchFamily="18" charset="0"/>
                <a:ea typeface="Calibri" panose="020F0502020204030204" pitchFamily="34" charset="0"/>
              </a:rPr>
              <a:t>trong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một</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tập</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thể</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tất</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cả</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mọi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chú</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kiến</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được</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giao</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nhiệm</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vụ</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giống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nhau</a:t>
            </a:r>
            <a:r>
              <a:rPr lang="en-US" sz="1800" kern="100" dirty="0">
                <a:solidFill>
                  <a:srgbClr val="000000"/>
                </a:solidFill>
                <a:effectLst/>
                <a:latin typeface="Times New Roman" panose="02020603050405020304" pitchFamily="18" charset="0"/>
                <a:ea typeface="Calibri" panose="020F0502020204030204" pitchFamily="34" charset="0"/>
              </a:rPr>
              <a:t>, ai </a:t>
            </a:r>
            <a:r>
              <a:rPr lang="en-US" sz="1800" kern="100" dirty="0" err="1">
                <a:solidFill>
                  <a:srgbClr val="000000"/>
                </a:solidFill>
                <a:effectLst/>
                <a:latin typeface="Times New Roman" panose="02020603050405020304" pitchFamily="18" charset="0"/>
                <a:ea typeface="Calibri" panose="020F0502020204030204" pitchFamily="34" charset="0"/>
              </a:rPr>
              <a:t>cũng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tập</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trung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làm</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theo</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một</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cách</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máy</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móc</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Tuy</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nhiên</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bạn</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kiến</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có</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vằn</a:t>
            </a:r>
            <a:r>
              <a:rPr lang="en-US" sz="1800" kern="100" dirty="0">
                <a:solidFill>
                  <a:srgbClr val="000000"/>
                </a:solidFill>
                <a:effectLst/>
                <a:latin typeface="Times New Roman" panose="02020603050405020304" pitchFamily="18" charset="0"/>
                <a:ea typeface="Calibri" panose="020F0502020204030204" pitchFamily="34" charset="0"/>
              </a:rPr>
              <a:t> ở </a:t>
            </a:r>
            <a:r>
              <a:rPr lang="en-US" sz="1800" kern="100" dirty="0" err="1">
                <a:solidFill>
                  <a:srgbClr val="000000"/>
                </a:solidFill>
                <a:effectLst/>
                <a:latin typeface="Times New Roman" panose="02020603050405020304" pitchFamily="18" charset="0"/>
                <a:ea typeface="Calibri" panose="020F0502020204030204" pitchFamily="34" charset="0"/>
              </a:rPr>
              <a:t>đuôi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lại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làm</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khác</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đi</a:t>
            </a:r>
            <a:r>
              <a:rPr lang="en-US" sz="1800" kern="100" dirty="0">
                <a:solidFill>
                  <a:srgbClr val="000000"/>
                </a:solidFill>
                <a:effectLst/>
                <a:latin typeface="Times New Roman" panose="02020603050405020304" pitchFamily="18" charset="0"/>
                <a:ea typeface="Calibri" panose="020F0502020204030204" pitchFamily="34" charset="0"/>
              </a:rPr>
              <a:t>, ban </a:t>
            </a:r>
            <a:r>
              <a:rPr lang="en-US" sz="1800" kern="100" dirty="0" err="1">
                <a:solidFill>
                  <a:srgbClr val="000000"/>
                </a:solidFill>
                <a:effectLst/>
                <a:latin typeface="Times New Roman" panose="02020603050405020304" pitchFamily="18" charset="0"/>
                <a:ea typeface="Calibri" panose="020F0502020204030204" pitchFamily="34" charset="0"/>
              </a:rPr>
              <a:t>đầu</a:t>
            </a:r>
            <a:r>
              <a:rPr lang="en-US" sz="1800" kern="100" dirty="0">
                <a:solidFill>
                  <a:srgbClr val="000000"/>
                </a:solidFill>
                <a:effectLst/>
                <a:latin typeface="Times New Roman" panose="02020603050405020304" pitchFamily="18" charset="0"/>
                <a:ea typeface="Calibri" panose="020F0502020204030204" pitchFamily="34" charset="0"/>
              </a:rPr>
              <a:t> ai </a:t>
            </a:r>
            <a:r>
              <a:rPr lang="en-US" sz="1800" kern="100" dirty="0" err="1">
                <a:solidFill>
                  <a:srgbClr val="000000"/>
                </a:solidFill>
                <a:effectLst/>
                <a:latin typeface="Times New Roman" panose="02020603050405020304" pitchFamily="18" charset="0"/>
                <a:ea typeface="Calibri" panose="020F0502020204030204" pitchFamily="34" charset="0"/>
              </a:rPr>
              <a:t>cũng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cho</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là</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lố</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bịch</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nghịch</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ngợm</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không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quy</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củ</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nhưng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sau</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này</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đó</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lại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là</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cách</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làm</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việc</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thông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minh</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và</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hiệu</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quả</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nhất</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mà</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mọi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người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học</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theo.</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Cũng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giống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như</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nhân</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vật</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chú</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kiến</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này</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cô</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biết</a:t>
            </a:r>
            <a:r>
              <a:rPr lang="en-US" sz="1800" kern="100" dirty="0">
                <a:solidFill>
                  <a:srgbClr val="000000"/>
                </a:solidFill>
                <a:effectLst/>
                <a:latin typeface="Times New Roman" panose="02020603050405020304" pitchFamily="18" charset="0"/>
                <a:ea typeface="Calibri" panose="020F0502020204030204" pitchFamily="34" charset="0"/>
              </a:rPr>
              <a:t> 1 </a:t>
            </a:r>
            <a:r>
              <a:rPr lang="en-US" sz="1800" kern="100" dirty="0" err="1">
                <a:solidFill>
                  <a:srgbClr val="000000"/>
                </a:solidFill>
                <a:effectLst/>
                <a:latin typeface="Times New Roman" panose="02020603050405020304" pitchFamily="18" charset="0"/>
                <a:ea typeface="Calibri" panose="020F0502020204030204" pitchFamily="34" charset="0"/>
              </a:rPr>
              <a:t>bạn</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tên</a:t>
            </a:r>
            <a:r>
              <a:rPr lang="en-US" sz="1800" kern="100" dirty="0">
                <a:solidFill>
                  <a:srgbClr val="000000"/>
                </a:solidFill>
                <a:effectLst/>
                <a:latin typeface="Times New Roman" panose="02020603050405020304" pitchFamily="18" charset="0"/>
                <a:ea typeface="Calibri" panose="020F0502020204030204" pitchFamily="34" charset="0"/>
              </a:rPr>
              <a:t> J </a:t>
            </a:r>
            <a:r>
              <a:rPr lang="en-US" sz="1800" kern="100" dirty="0" err="1">
                <a:solidFill>
                  <a:srgbClr val="000000"/>
                </a:solidFill>
                <a:effectLst/>
                <a:latin typeface="Times New Roman" panose="02020603050405020304" pitchFamily="18" charset="0"/>
                <a:ea typeface="Calibri" panose="020F0502020204030204" pitchFamily="34" charset="0"/>
              </a:rPr>
              <a:t>cũng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đã</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tạo</a:t>
            </a:r>
            <a:r>
              <a:rPr lang="en-US" sz="1800" kern="100" dirty="0">
                <a:solidFill>
                  <a:srgbClr val="000000"/>
                </a:solidFill>
                <a:effectLst/>
                <a:latin typeface="Times New Roman" panose="02020603050405020304" pitchFamily="18" charset="0"/>
                <a:ea typeface="Calibri" panose="020F0502020204030204" pitchFamily="34" charset="0"/>
              </a:rPr>
              <a:t> ra </a:t>
            </a:r>
            <a:r>
              <a:rPr lang="en-US" sz="1800" kern="100" dirty="0" err="1">
                <a:solidFill>
                  <a:srgbClr val="000000"/>
                </a:solidFill>
                <a:effectLst/>
                <a:latin typeface="Times New Roman" panose="02020603050405020304" pitchFamily="18" charset="0"/>
                <a:ea typeface="Calibri" panose="020F0502020204030204" pitchFamily="34" charset="0"/>
              </a:rPr>
              <a:t>một</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sự</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khác</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biệt</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có</a:t>
            </a:r>
            <a:r>
              <a:rPr lang="en-US" sz="1800" kern="100" dirty="0">
                <a:solidFill>
                  <a:srgbClr val="000000"/>
                </a:solidFill>
                <a:effectLst/>
                <a:latin typeface="Times New Roman" panose="02020603050405020304" pitchFamily="18" charset="0"/>
                <a:ea typeface="Calibri" panose="020F0502020204030204" pitchFamily="34" charset="0"/>
              </a:rPr>
              <a:t> ý </a:t>
            </a:r>
            <a:r>
              <a:rPr lang="en-US" sz="1800" kern="100" dirty="0" err="1">
                <a:solidFill>
                  <a:srgbClr val="000000"/>
                </a:solidFill>
                <a:effectLst/>
                <a:latin typeface="Times New Roman" panose="02020603050405020304" pitchFamily="18" charset="0"/>
                <a:ea typeface="Calibri" panose="020F0502020204030204" pitchFamily="34" charset="0"/>
              </a:rPr>
              <a:t>nghĩa</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trong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tập</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thể</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Chúng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mình</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cùng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đi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tìm</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hiểu</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nhé</a:t>
            </a:r>
            <a:r>
              <a:rPr lang="en-US" sz="1800" kern="100" dirty="0">
                <a:solidFill>
                  <a:srgbClr val="000000"/>
                </a:solidFill>
                <a:effectLst/>
                <a:latin typeface="Times New Roman" panose="02020603050405020304" pitchFamily="18"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kern="10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334F5588-FF84-4AC8-B583-97EA39D283AE}" type="slidenum">
              <a:rPr lang="zh-CN" altLang="en-US" smtClean="0"/>
              <a:pPr/>
              <a:t>4</a:t>
            </a:fld>
            <a:endParaRPr lang="zh-CN" altLang="en-US"/>
          </a:p>
        </p:txBody>
      </p:sp>
    </p:spTree>
    <p:extLst>
      <p:ext uri="{BB962C8B-B14F-4D97-AF65-F5344CB8AC3E}">
        <p14:creationId xmlns:p14="http://schemas.microsoft.com/office/powerpoint/2010/main" val="1805648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334F5588-FF84-4AC8-B583-97EA39D283AE}" type="slidenum">
              <a:rPr lang="zh-CN" altLang="en-US" smtClean="0"/>
              <a:pPr/>
              <a:t>5</a:t>
            </a:fld>
            <a:endParaRPr lang="zh-CN" altLang="en-US"/>
          </a:p>
        </p:txBody>
      </p:sp>
    </p:spTree>
    <p:extLst>
      <p:ext uri="{BB962C8B-B14F-4D97-AF65-F5344CB8AC3E}">
        <p14:creationId xmlns:p14="http://schemas.microsoft.com/office/powerpoint/2010/main" val="294870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US" dirty="0"/>
          </a:p>
        </p:txBody>
      </p:sp>
    </p:spTree>
    <p:extLst>
      <p:ext uri="{BB962C8B-B14F-4D97-AF65-F5344CB8AC3E}">
        <p14:creationId xmlns:p14="http://schemas.microsoft.com/office/powerpoint/2010/main" val="241892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334F5588-FF84-4AC8-B583-97EA39D283AE}" type="slidenum">
              <a:rPr lang="zh-CN" altLang="en-US" smtClean="0"/>
              <a:pPr/>
              <a:t>7</a:t>
            </a:fld>
            <a:endParaRPr lang="zh-CN" altLang="en-US"/>
          </a:p>
        </p:txBody>
      </p:sp>
    </p:spTree>
    <p:extLst>
      <p:ext uri="{BB962C8B-B14F-4D97-AF65-F5344CB8AC3E}">
        <p14:creationId xmlns:p14="http://schemas.microsoft.com/office/powerpoint/2010/main" val="3006689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457200" indent="-298450">
              <a:buFont typeface="Wingdings" panose="05000000000000000000" pitchFamily="2" charset="2"/>
              <a:buChar char="§"/>
            </a:pPr>
            <a:r>
              <a:rPr lang="en-US" sz="1100" dirty="0">
                <a:effectLst/>
              </a:rPr>
              <a:t>"</a:t>
            </a:r>
            <a:r>
              <a:rPr lang="en-US" sz="1100" dirty="0" err="1">
                <a:effectLst/>
              </a:rPr>
              <a:t>Tôi</a:t>
            </a:r>
            <a:r>
              <a:rPr lang="en-US" sz="1100" dirty="0">
                <a:effectLst/>
              </a:rPr>
              <a:t>": </a:t>
            </a:r>
            <a:r>
              <a:rPr lang="en-US" sz="1100" dirty="0" err="1">
                <a:effectLst/>
              </a:rPr>
              <a:t>Đến</a:t>
            </a:r>
            <a:r>
              <a:rPr lang="en-US" sz="1100" dirty="0">
                <a:effectLst/>
              </a:rPr>
              <a:t> </a:t>
            </a:r>
            <a:r>
              <a:rPr lang="en-US" sz="1100" dirty="0" err="1">
                <a:effectLst/>
              </a:rPr>
              <a:t>trường</a:t>
            </a:r>
            <a:r>
              <a:rPr lang="en-US" sz="1100" dirty="0">
                <a:effectLst/>
              </a:rPr>
              <a:t> </a:t>
            </a:r>
            <a:r>
              <a:rPr lang="en-US" sz="1100" dirty="0" err="1">
                <a:effectLst/>
              </a:rPr>
              <a:t>với</a:t>
            </a:r>
            <a:r>
              <a:rPr lang="en-US" sz="1100" dirty="0">
                <a:effectLst/>
              </a:rPr>
              <a:t> </a:t>
            </a:r>
            <a:r>
              <a:rPr lang="en-US" sz="1100" dirty="0" err="1">
                <a:effectLst/>
              </a:rPr>
              <a:t>bộ</a:t>
            </a:r>
            <a:r>
              <a:rPr lang="en-US" sz="1100" dirty="0">
                <a:effectLst/>
              </a:rPr>
              <a:t> </a:t>
            </a:r>
            <a:r>
              <a:rPr lang="en-US" sz="1100" dirty="0" err="1">
                <a:effectLst/>
              </a:rPr>
              <a:t>trang</a:t>
            </a:r>
            <a:r>
              <a:rPr lang="en-US" sz="1100" dirty="0">
                <a:effectLst/>
              </a:rPr>
              <a:t> </a:t>
            </a:r>
            <a:r>
              <a:rPr lang="en-US" sz="1100" dirty="0" err="1">
                <a:effectLst/>
              </a:rPr>
              <a:t>phục</a:t>
            </a:r>
            <a:r>
              <a:rPr lang="en-US" sz="1100" dirty="0">
                <a:effectLst/>
              </a:rPr>
              <a:t> </a:t>
            </a:r>
            <a:r>
              <a:rPr lang="en-US" sz="1100" dirty="0" err="1">
                <a:effectLst/>
              </a:rPr>
              <a:t>kì</a:t>
            </a:r>
            <a:r>
              <a:rPr lang="en-US" sz="1100" dirty="0">
                <a:effectLst/>
              </a:rPr>
              <a:t> </a:t>
            </a:r>
            <a:r>
              <a:rPr lang="en-US" sz="1100" dirty="0" err="1">
                <a:effectLst/>
              </a:rPr>
              <a:t>dị</a:t>
            </a:r>
            <a:r>
              <a:rPr lang="en-US" sz="1100" dirty="0">
                <a:effectLst/>
              </a:rPr>
              <a:t>, </a:t>
            </a:r>
            <a:r>
              <a:rPr lang="en-US" sz="1100" dirty="0" err="1">
                <a:effectLst/>
              </a:rPr>
              <a:t>đồ</a:t>
            </a:r>
            <a:r>
              <a:rPr lang="en-US" sz="1100" dirty="0">
                <a:effectLst/>
              </a:rPr>
              <a:t> pi-</a:t>
            </a:r>
            <a:r>
              <a:rPr lang="en-US" sz="1100" dirty="0" err="1">
                <a:effectLst/>
              </a:rPr>
              <a:t>gia</a:t>
            </a:r>
            <a:r>
              <a:rPr lang="en-US" sz="1100" dirty="0">
                <a:effectLst/>
              </a:rPr>
              <a:t>-ma </a:t>
            </a:r>
            <a:r>
              <a:rPr lang="en-US" sz="1100" dirty="0" err="1">
                <a:effectLst/>
              </a:rPr>
              <a:t>kết</a:t>
            </a:r>
            <a:r>
              <a:rPr lang="en-US" sz="1100" dirty="0">
                <a:effectLst/>
              </a:rPr>
              <a:t> </a:t>
            </a:r>
            <a:r>
              <a:rPr lang="en-US" sz="1100" dirty="0" err="1">
                <a:effectLst/>
              </a:rPr>
              <a:t>hợp</a:t>
            </a:r>
            <a:r>
              <a:rPr lang="en-US" sz="1100" dirty="0">
                <a:effectLst/>
              </a:rPr>
              <a:t> </a:t>
            </a:r>
            <a:r>
              <a:rPr lang="en-US" sz="1100" dirty="0" err="1">
                <a:effectLst/>
              </a:rPr>
              <a:t>với</a:t>
            </a:r>
            <a:r>
              <a:rPr lang="en-US" sz="1100" dirty="0">
                <a:effectLst/>
              </a:rPr>
              <a:t> </a:t>
            </a:r>
            <a:r>
              <a:rPr lang="en-US" sz="1100" dirty="0" err="1">
                <a:effectLst/>
              </a:rPr>
              <a:t>áo</a:t>
            </a:r>
            <a:r>
              <a:rPr lang="en-US" sz="1100" dirty="0">
                <a:effectLst/>
              </a:rPr>
              <a:t> </a:t>
            </a:r>
            <a:r>
              <a:rPr lang="en-US" sz="1100" dirty="0" err="1">
                <a:effectLst/>
              </a:rPr>
              <a:t>thun</a:t>
            </a:r>
            <a:r>
              <a:rPr lang="en-US" sz="1100" dirty="0">
                <a:effectLst/>
              </a:rPr>
              <a:t> </a:t>
            </a:r>
            <a:r>
              <a:rPr lang="en-US" sz="1100" dirty="0" err="1">
                <a:effectLst/>
              </a:rPr>
              <a:t>dài</a:t>
            </a:r>
            <a:r>
              <a:rPr lang="en-US" sz="1100" dirty="0">
                <a:effectLst/>
              </a:rPr>
              <a:t> </a:t>
            </a:r>
            <a:r>
              <a:rPr lang="en-US" sz="1100" dirty="0" err="1">
                <a:effectLst/>
              </a:rPr>
              <a:t>tay</a:t>
            </a:r>
            <a:r>
              <a:rPr lang="en-US" sz="1100" dirty="0">
                <a:effectLst/>
              </a:rPr>
              <a:t>. </a:t>
            </a:r>
            <a:r>
              <a:rPr lang="en-US" sz="1100" dirty="0" err="1">
                <a:effectLst/>
              </a:rPr>
              <a:t>Các</a:t>
            </a:r>
            <a:r>
              <a:rPr lang="en-US" sz="1100" dirty="0">
                <a:effectLst/>
              </a:rPr>
              <a:t> </a:t>
            </a:r>
            <a:r>
              <a:rPr lang="en-US" sz="1100" dirty="0" err="1">
                <a:effectLst/>
              </a:rPr>
              <a:t>bạn</a:t>
            </a:r>
            <a:r>
              <a:rPr lang="en-US" sz="1100" dirty="0">
                <a:effectLst/>
              </a:rPr>
              <a:t> </a:t>
            </a:r>
            <a:r>
              <a:rPr lang="en-US" sz="1100" dirty="0" err="1">
                <a:effectLst/>
              </a:rPr>
              <a:t>khác</a:t>
            </a:r>
            <a:r>
              <a:rPr lang="en-US" sz="1100" dirty="0">
                <a:effectLst/>
              </a:rPr>
              <a:t> </a:t>
            </a:r>
            <a:r>
              <a:rPr lang="en-US" sz="1100" dirty="0" err="1">
                <a:effectLst/>
              </a:rPr>
              <a:t>thì</a:t>
            </a:r>
            <a:r>
              <a:rPr lang="en-US" sz="1100" dirty="0">
                <a:effectLst/>
              </a:rPr>
              <a:t>: </a:t>
            </a:r>
            <a:r>
              <a:rPr lang="en-US" sz="1100" dirty="0" err="1">
                <a:effectLst/>
              </a:rPr>
              <a:t>Để</a:t>
            </a:r>
            <a:r>
              <a:rPr lang="en-US" sz="1100" dirty="0">
                <a:effectLst/>
              </a:rPr>
              <a:t> </a:t>
            </a:r>
            <a:r>
              <a:rPr lang="en-US" sz="1100" dirty="0" err="1">
                <a:effectLst/>
              </a:rPr>
              <a:t>kiểu</a:t>
            </a:r>
            <a:r>
              <a:rPr lang="en-US" sz="1100" dirty="0">
                <a:effectLst/>
              </a:rPr>
              <a:t> </a:t>
            </a:r>
            <a:r>
              <a:rPr lang="en-US" sz="1100" dirty="0" err="1">
                <a:effectLst/>
              </a:rPr>
              <a:t>tóc</a:t>
            </a:r>
            <a:r>
              <a:rPr lang="en-US" sz="1100" dirty="0">
                <a:effectLst/>
              </a:rPr>
              <a:t> </a:t>
            </a:r>
            <a:r>
              <a:rPr lang="en-US" sz="1100" dirty="0" err="1">
                <a:effectLst/>
              </a:rPr>
              <a:t>kì</a:t>
            </a:r>
            <a:r>
              <a:rPr lang="en-US" sz="1100" dirty="0">
                <a:effectLst/>
              </a:rPr>
              <a:t> </a:t>
            </a:r>
            <a:r>
              <a:rPr lang="en-US" sz="1100" dirty="0" err="1">
                <a:effectLst/>
              </a:rPr>
              <a:t>quặc</a:t>
            </a:r>
            <a:r>
              <a:rPr lang="en-US" sz="1100" dirty="0">
                <a:effectLst/>
              </a:rPr>
              <a:t> ; </a:t>
            </a:r>
            <a:r>
              <a:rPr lang="en-US" sz="1100" dirty="0" err="1">
                <a:effectLst/>
              </a:rPr>
              <a:t>Làm</a:t>
            </a:r>
            <a:r>
              <a:rPr lang="en-US" sz="1100" dirty="0">
                <a:effectLst/>
              </a:rPr>
              <a:t> </a:t>
            </a:r>
            <a:r>
              <a:rPr lang="en-US" sz="1100" dirty="0" err="1">
                <a:effectLst/>
              </a:rPr>
              <a:t>trò</a:t>
            </a:r>
            <a:r>
              <a:rPr lang="en-US" sz="1100" dirty="0">
                <a:effectLst/>
              </a:rPr>
              <a:t> </a:t>
            </a:r>
            <a:r>
              <a:rPr lang="en-US" sz="1100" dirty="0" err="1">
                <a:effectLst/>
              </a:rPr>
              <a:t>quái</a:t>
            </a:r>
            <a:r>
              <a:rPr lang="en-US" sz="1100" dirty="0">
                <a:effectLst/>
              </a:rPr>
              <a:t> </a:t>
            </a:r>
            <a:r>
              <a:rPr lang="en-US" sz="1100" dirty="0" err="1">
                <a:effectLst/>
              </a:rPr>
              <a:t>đản</a:t>
            </a:r>
            <a:r>
              <a:rPr lang="en-US" sz="1100" dirty="0">
                <a:effectLst/>
              </a:rPr>
              <a:t> </a:t>
            </a:r>
            <a:r>
              <a:rPr lang="en-US" sz="1100" dirty="0" err="1">
                <a:effectLst/>
              </a:rPr>
              <a:t>với</a:t>
            </a:r>
            <a:r>
              <a:rPr lang="en-US" sz="1100" dirty="0">
                <a:effectLst/>
              </a:rPr>
              <a:t> </a:t>
            </a:r>
            <a:r>
              <a:rPr lang="en-US" sz="1100" dirty="0" err="1">
                <a:effectLst/>
              </a:rPr>
              <a:t>trang</a:t>
            </a:r>
            <a:r>
              <a:rPr lang="en-US" sz="1100" dirty="0">
                <a:effectLst/>
              </a:rPr>
              <a:t> </a:t>
            </a:r>
            <a:r>
              <a:rPr lang="en-US" sz="1100" dirty="0" err="1">
                <a:effectLst/>
              </a:rPr>
              <a:t>sức</a:t>
            </a:r>
            <a:r>
              <a:rPr lang="en-US" sz="1100" dirty="0">
                <a:effectLst/>
              </a:rPr>
              <a:t> </a:t>
            </a:r>
            <a:r>
              <a:rPr lang="en-US" sz="1100" dirty="0" err="1">
                <a:effectLst/>
              </a:rPr>
              <a:t>và</a:t>
            </a:r>
            <a:r>
              <a:rPr lang="en-US" sz="1100" dirty="0">
                <a:effectLst/>
              </a:rPr>
              <a:t> </a:t>
            </a:r>
            <a:r>
              <a:rPr lang="en-US" sz="1100" dirty="0" err="1">
                <a:effectLst/>
              </a:rPr>
              <a:t>hộp</a:t>
            </a:r>
            <a:r>
              <a:rPr lang="en-US" sz="1100" dirty="0">
                <a:effectLst/>
              </a:rPr>
              <a:t> </a:t>
            </a:r>
            <a:r>
              <a:rPr lang="en-US" sz="1100" dirty="0" err="1">
                <a:effectLst/>
              </a:rPr>
              <a:t>phấn</a:t>
            </a:r>
            <a:r>
              <a:rPr lang="en-US" sz="1100" dirty="0">
                <a:effectLst/>
              </a:rPr>
              <a:t> </a:t>
            </a:r>
            <a:r>
              <a:rPr lang="en-US" sz="1100" dirty="0" err="1">
                <a:effectLst/>
              </a:rPr>
              <a:t>trang</a:t>
            </a:r>
            <a:r>
              <a:rPr lang="en-US" sz="1100" dirty="0">
                <a:effectLst/>
              </a:rPr>
              <a:t> </a:t>
            </a:r>
            <a:r>
              <a:rPr lang="en-US" sz="1100" dirty="0" err="1">
                <a:effectLst/>
              </a:rPr>
              <a:t>điểm</a:t>
            </a:r>
            <a:r>
              <a:rPr lang="en-US" sz="1100" dirty="0">
                <a:effectLst/>
              </a:rPr>
              <a:t> ; </a:t>
            </a:r>
            <a:r>
              <a:rPr lang="en-US" sz="1100" dirty="0" err="1">
                <a:effectLst/>
              </a:rPr>
              <a:t>Tham</a:t>
            </a:r>
            <a:r>
              <a:rPr lang="en-US" sz="1100" dirty="0">
                <a:effectLst/>
              </a:rPr>
              <a:t> </a:t>
            </a:r>
            <a:r>
              <a:rPr lang="en-US" sz="1100" dirty="0" err="1">
                <a:effectLst/>
              </a:rPr>
              <a:t>gia</a:t>
            </a:r>
            <a:r>
              <a:rPr lang="en-US" sz="1100" dirty="0">
                <a:effectLst/>
              </a:rPr>
              <a:t> </a:t>
            </a:r>
            <a:r>
              <a:rPr lang="en-US" sz="1100" dirty="0" err="1">
                <a:effectLst/>
              </a:rPr>
              <a:t>những</a:t>
            </a:r>
            <a:r>
              <a:rPr lang="en-US" sz="1100" dirty="0">
                <a:effectLst/>
              </a:rPr>
              <a:t> </a:t>
            </a:r>
            <a:r>
              <a:rPr lang="en-US" sz="1100" dirty="0" err="1">
                <a:effectLst/>
              </a:rPr>
              <a:t>hoạt</a:t>
            </a:r>
            <a:r>
              <a:rPr lang="en-US" sz="1100" dirty="0">
                <a:effectLst/>
              </a:rPr>
              <a:t> </a:t>
            </a:r>
            <a:r>
              <a:rPr lang="en-US" sz="1100" dirty="0" err="1">
                <a:effectLst/>
              </a:rPr>
              <a:t>động</a:t>
            </a:r>
            <a:r>
              <a:rPr lang="en-US" sz="1100" dirty="0">
                <a:effectLst/>
              </a:rPr>
              <a:t> </a:t>
            </a:r>
            <a:r>
              <a:rPr lang="en-US" sz="1100" dirty="0" err="1">
                <a:effectLst/>
              </a:rPr>
              <a:t>ngu</a:t>
            </a:r>
            <a:r>
              <a:rPr lang="en-US" sz="1100" dirty="0">
                <a:effectLst/>
              </a:rPr>
              <a:t> </a:t>
            </a:r>
            <a:r>
              <a:rPr lang="en-US" sz="1100" dirty="0" err="1">
                <a:effectLst/>
              </a:rPr>
              <a:t>ngốc</a:t>
            </a:r>
            <a:r>
              <a:rPr lang="en-US" sz="1100" dirty="0">
                <a:effectLst/>
              </a:rPr>
              <a:t>, </a:t>
            </a:r>
            <a:r>
              <a:rPr lang="en-US" sz="1100" dirty="0" err="1">
                <a:effectLst/>
              </a:rPr>
              <a:t>gây</a:t>
            </a:r>
            <a:r>
              <a:rPr lang="en-US" sz="1100" dirty="0">
                <a:effectLst/>
              </a:rPr>
              <a:t> </a:t>
            </a:r>
            <a:r>
              <a:rPr lang="en-US" sz="1100" dirty="0" err="1">
                <a:effectLst/>
              </a:rPr>
              <a:t>chú</a:t>
            </a:r>
            <a:r>
              <a:rPr lang="en-US" sz="1100" dirty="0">
                <a:effectLst/>
              </a:rPr>
              <a:t> ý </a:t>
            </a:r>
            <a:r>
              <a:rPr lang="en-US" sz="1100" dirty="0">
                <a:effectLst/>
                <a:sym typeface="Wingdings" panose="05000000000000000000" pitchFamily="2" charset="2"/>
              </a:rPr>
              <a:t></a:t>
            </a:r>
            <a:r>
              <a:rPr lang="en-US" sz="1100" dirty="0">
                <a:effectLst/>
              </a:rPr>
              <a:t> </a:t>
            </a:r>
            <a:r>
              <a:rPr lang="en-US" sz="1100" dirty="0" err="1">
                <a:effectLst/>
              </a:rPr>
              <a:t>Trở</a:t>
            </a:r>
            <a:r>
              <a:rPr lang="en-US" sz="1100" dirty="0">
                <a:effectLst/>
              </a:rPr>
              <a:t> </a:t>
            </a:r>
            <a:r>
              <a:rPr lang="en-US" sz="1100" dirty="0" err="1">
                <a:effectLst/>
              </a:rPr>
              <a:t>nên</a:t>
            </a:r>
            <a:r>
              <a:rPr lang="en-US" sz="1100" dirty="0">
                <a:effectLst/>
              </a:rPr>
              <a:t> </a:t>
            </a:r>
            <a:r>
              <a:rPr lang="en-US" sz="1100" dirty="0" err="1">
                <a:effectLst/>
              </a:rPr>
              <a:t>lố</a:t>
            </a:r>
            <a:r>
              <a:rPr lang="en-US" sz="1100" dirty="0">
                <a:effectLst/>
              </a:rPr>
              <a:t> </a:t>
            </a:r>
            <a:r>
              <a:rPr lang="en-US" sz="1100" dirty="0" err="1">
                <a:effectLst/>
              </a:rPr>
              <a:t>bịch</a:t>
            </a:r>
            <a:r>
              <a:rPr lang="en-US" sz="1100" dirty="0">
                <a:effectLst/>
              </a:rPr>
              <a:t>, </a:t>
            </a:r>
            <a:r>
              <a:rPr lang="en-US" sz="1100" dirty="0" err="1">
                <a:effectLst/>
              </a:rPr>
              <a:t>kì</a:t>
            </a:r>
            <a:r>
              <a:rPr lang="en-US" sz="1100" dirty="0">
                <a:effectLst/>
              </a:rPr>
              <a:t> </a:t>
            </a:r>
            <a:r>
              <a:rPr lang="en-US" sz="1100" dirty="0" err="1">
                <a:effectLst/>
              </a:rPr>
              <a:t>lạ</a:t>
            </a:r>
            <a:r>
              <a:rPr lang="en-US" sz="1100" dirty="0">
                <a:effectLst/>
              </a:rPr>
              <a:t> </a:t>
            </a:r>
            <a:r>
              <a:rPr lang="en-US" sz="1100" dirty="0" err="1">
                <a:effectLst/>
              </a:rPr>
              <a:t>và</a:t>
            </a:r>
            <a:r>
              <a:rPr lang="en-US" sz="1100" dirty="0">
                <a:effectLst/>
              </a:rPr>
              <a:t> </a:t>
            </a:r>
            <a:r>
              <a:rPr lang="en-US" sz="1100" dirty="0" err="1">
                <a:effectLst/>
              </a:rPr>
              <a:t>Nhiều</a:t>
            </a:r>
            <a:r>
              <a:rPr lang="en-US" sz="1100" dirty="0">
                <a:effectLst/>
              </a:rPr>
              <a:t> </a:t>
            </a:r>
            <a:r>
              <a:rPr lang="en-US" sz="1100" dirty="0" err="1">
                <a:effectLst/>
              </a:rPr>
              <a:t>bạn</a:t>
            </a:r>
            <a:r>
              <a:rPr lang="en-US" sz="1100" dirty="0">
                <a:effectLst/>
              </a:rPr>
              <a:t> </a:t>
            </a:r>
            <a:r>
              <a:rPr lang="en-US" sz="1100" dirty="0" err="1">
                <a:effectLst/>
              </a:rPr>
              <a:t>làm</a:t>
            </a:r>
            <a:r>
              <a:rPr lang="en-US" sz="1100" dirty="0">
                <a:effectLst/>
              </a:rPr>
              <a:t> </a:t>
            </a:r>
            <a:r>
              <a:rPr lang="en-US" sz="1100" dirty="0" err="1">
                <a:effectLst/>
              </a:rPr>
              <a:t>tương</a:t>
            </a:r>
            <a:r>
              <a:rPr lang="en-US" sz="1100" dirty="0">
                <a:effectLst/>
              </a:rPr>
              <a:t> </a:t>
            </a:r>
            <a:r>
              <a:rPr lang="en-US" sz="1100" dirty="0" err="1">
                <a:effectLst/>
              </a:rPr>
              <a:t>tự</a:t>
            </a:r>
            <a:r>
              <a:rPr lang="en-US" sz="1100" dirty="0">
                <a:effectLst/>
              </a:rPr>
              <a:t>: </a:t>
            </a:r>
            <a:r>
              <a:rPr lang="en-US" sz="1100" dirty="0" err="1">
                <a:effectLst/>
              </a:rPr>
              <a:t>Không</a:t>
            </a:r>
            <a:r>
              <a:rPr lang="en-US" sz="1100" dirty="0">
                <a:effectLst/>
              </a:rPr>
              <a:t> </a:t>
            </a:r>
            <a:r>
              <a:rPr lang="en-US" sz="1100" dirty="0" err="1">
                <a:effectLst/>
              </a:rPr>
              <a:t>còn</a:t>
            </a:r>
            <a:r>
              <a:rPr lang="en-US" sz="1100" dirty="0">
                <a:effectLst/>
              </a:rPr>
              <a:t> </a:t>
            </a:r>
            <a:r>
              <a:rPr lang="en-US" sz="1100" dirty="0" err="1">
                <a:effectLst/>
              </a:rPr>
              <a:t>khác</a:t>
            </a:r>
            <a:r>
              <a:rPr lang="en-US" sz="1100" dirty="0">
                <a:effectLst/>
              </a:rPr>
              <a:t> </a:t>
            </a:r>
            <a:r>
              <a:rPr lang="en-US" sz="1100" dirty="0" err="1">
                <a:effectLst/>
              </a:rPr>
              <a:t>biệt</a:t>
            </a:r>
            <a:endParaRPr lang="en-US" sz="1100" dirty="0">
              <a:effectLst/>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
              <a:tabLst/>
              <a:defRPr/>
            </a:pPr>
            <a:r>
              <a:rPr lang="en-US" sz="1100" dirty="0">
                <a:effectLst/>
              </a:rPr>
              <a:t>J </a:t>
            </a:r>
            <a:r>
              <a:rPr lang="en-US" sz="1100" dirty="0" err="1">
                <a:effectLst/>
              </a:rPr>
              <a:t>Ăn</a:t>
            </a:r>
            <a:r>
              <a:rPr lang="en-US" sz="1100" dirty="0">
                <a:effectLst/>
              </a:rPr>
              <a:t> </a:t>
            </a:r>
            <a:r>
              <a:rPr lang="en-US" sz="1100" dirty="0" err="1">
                <a:effectLst/>
              </a:rPr>
              <a:t>mặc</a:t>
            </a:r>
            <a:r>
              <a:rPr lang="en-US" sz="1100" dirty="0">
                <a:effectLst/>
              </a:rPr>
              <a:t> </a:t>
            </a:r>
            <a:r>
              <a:rPr lang="en-US" sz="1100" dirty="0" err="1">
                <a:effectLst/>
              </a:rPr>
              <a:t>như</a:t>
            </a:r>
            <a:r>
              <a:rPr lang="en-US" sz="1100" dirty="0">
                <a:effectLst/>
              </a:rPr>
              <a:t> </a:t>
            </a:r>
            <a:r>
              <a:rPr lang="en-US" sz="1100" dirty="0" err="1">
                <a:effectLst/>
              </a:rPr>
              <a:t>bình</a:t>
            </a:r>
            <a:r>
              <a:rPr lang="en-US" sz="1100" dirty="0">
                <a:effectLst/>
              </a:rPr>
              <a:t> </a:t>
            </a:r>
            <a:r>
              <a:rPr lang="en-US" sz="1100" dirty="0" err="1">
                <a:effectLst/>
              </a:rPr>
              <a:t>thường</a:t>
            </a:r>
            <a:r>
              <a:rPr lang="en-US" sz="1100" dirty="0">
                <a:effectLst/>
              </a:rPr>
              <a:t> </a:t>
            </a:r>
            <a:r>
              <a:rPr lang="en-US" sz="1100" dirty="0" err="1">
                <a:effectLst/>
              </a:rPr>
              <a:t>nhưng</a:t>
            </a:r>
            <a:r>
              <a:rPr lang="en-US" sz="1100" dirty="0">
                <a:effectLst/>
              </a:rPr>
              <a:t>  </a:t>
            </a:r>
            <a:r>
              <a:rPr lang="en-US" sz="1100" dirty="0" err="1">
                <a:effectLst/>
              </a:rPr>
              <a:t>Nghiêm</a:t>
            </a:r>
            <a:r>
              <a:rPr lang="en-US" sz="1100" dirty="0">
                <a:effectLst/>
              </a:rPr>
              <a:t> </a:t>
            </a:r>
            <a:r>
              <a:rPr lang="en-US" sz="1100" dirty="0" err="1">
                <a:effectLst/>
              </a:rPr>
              <a:t>túc</a:t>
            </a:r>
            <a:r>
              <a:rPr lang="en-US" sz="1100" dirty="0">
                <a:effectLst/>
              </a:rPr>
              <a:t>, </a:t>
            </a:r>
            <a:r>
              <a:rPr lang="en-US" sz="1100" dirty="0" err="1">
                <a:effectLst/>
              </a:rPr>
              <a:t>chân</a:t>
            </a:r>
            <a:r>
              <a:rPr lang="en-US" sz="1100" dirty="0">
                <a:effectLst/>
              </a:rPr>
              <a:t> </a:t>
            </a:r>
            <a:r>
              <a:rPr lang="en-US" sz="1100" dirty="0" err="1">
                <a:effectLst/>
              </a:rPr>
              <a:t>thành</a:t>
            </a:r>
            <a:r>
              <a:rPr lang="en-US" sz="1100" dirty="0">
                <a:effectLst/>
              </a:rPr>
              <a:t>, </a:t>
            </a:r>
            <a:r>
              <a:rPr lang="en-US" sz="1100" dirty="0" err="1">
                <a:effectLst/>
              </a:rPr>
              <a:t>lịch</a:t>
            </a:r>
            <a:r>
              <a:rPr lang="en-US" sz="1100" dirty="0">
                <a:effectLst/>
              </a:rPr>
              <a:t> </a:t>
            </a:r>
            <a:r>
              <a:rPr lang="en-US" sz="1100" dirty="0" err="1">
                <a:effectLst/>
              </a:rPr>
              <a:t>sự</a:t>
            </a:r>
            <a:r>
              <a:rPr lang="en-US" sz="1100" dirty="0">
                <a:effectLst/>
              </a:rPr>
              <a:t>: </a:t>
            </a:r>
            <a:r>
              <a:rPr lang="en-US" sz="1100" dirty="0" err="1">
                <a:effectLst/>
              </a:rPr>
              <a:t>Đứng</a:t>
            </a:r>
            <a:r>
              <a:rPr lang="en-US" sz="1100" dirty="0">
                <a:effectLst/>
              </a:rPr>
              <a:t> </a:t>
            </a:r>
            <a:r>
              <a:rPr lang="en-US" sz="1100" dirty="0" err="1">
                <a:effectLst/>
              </a:rPr>
              <a:t>lên</a:t>
            </a:r>
            <a:r>
              <a:rPr lang="en-US" sz="1100" dirty="0">
                <a:effectLst/>
              </a:rPr>
              <a:t> </a:t>
            </a:r>
            <a:r>
              <a:rPr lang="en-US" sz="1100" dirty="0" err="1">
                <a:effectLst/>
              </a:rPr>
              <a:t>trả</a:t>
            </a:r>
            <a:r>
              <a:rPr lang="en-US" sz="1100" dirty="0">
                <a:effectLst/>
              </a:rPr>
              <a:t> </a:t>
            </a:r>
            <a:r>
              <a:rPr lang="en-US" sz="1100" dirty="0" err="1">
                <a:effectLst/>
              </a:rPr>
              <a:t>lời</a:t>
            </a:r>
            <a:r>
              <a:rPr lang="en-US" sz="1100" dirty="0">
                <a:effectLst/>
              </a:rPr>
              <a:t> </a:t>
            </a:r>
            <a:r>
              <a:rPr lang="en-US" sz="1100" dirty="0" err="1">
                <a:effectLst/>
              </a:rPr>
              <a:t>câu</a:t>
            </a:r>
            <a:r>
              <a:rPr lang="en-US" sz="1100" dirty="0">
                <a:effectLst/>
              </a:rPr>
              <a:t> </a:t>
            </a:r>
            <a:r>
              <a:rPr lang="en-US" sz="1100" dirty="0" err="1">
                <a:effectLst/>
              </a:rPr>
              <a:t>hỏi</a:t>
            </a:r>
            <a:r>
              <a:rPr lang="en-US" sz="1100" dirty="0">
                <a:effectLst/>
              </a:rPr>
              <a:t> + </a:t>
            </a:r>
            <a:r>
              <a:rPr lang="en-US" sz="1100" dirty="0" err="1">
                <a:effectLst/>
              </a:rPr>
              <a:t>Phát</a:t>
            </a:r>
            <a:r>
              <a:rPr lang="en-US" sz="1100" dirty="0">
                <a:effectLst/>
              </a:rPr>
              <a:t> </a:t>
            </a:r>
            <a:r>
              <a:rPr lang="en-US" sz="1100" dirty="0" err="1">
                <a:effectLst/>
              </a:rPr>
              <a:t>biểu</a:t>
            </a:r>
            <a:r>
              <a:rPr lang="en-US" sz="1100" dirty="0">
                <a:effectLst/>
              </a:rPr>
              <a:t> </a:t>
            </a:r>
            <a:r>
              <a:rPr lang="en-US" sz="1100" dirty="0" err="1">
                <a:effectLst/>
              </a:rPr>
              <a:t>một</a:t>
            </a:r>
            <a:r>
              <a:rPr lang="en-US" sz="1100" dirty="0">
                <a:effectLst/>
              </a:rPr>
              <a:t> </a:t>
            </a:r>
            <a:r>
              <a:rPr lang="en-US" sz="1100" dirty="0" err="1">
                <a:effectLst/>
              </a:rPr>
              <a:t>cách</a:t>
            </a:r>
            <a:r>
              <a:rPr lang="en-US" sz="1100" dirty="0">
                <a:effectLst/>
              </a:rPr>
              <a:t> </a:t>
            </a:r>
            <a:r>
              <a:rPr lang="en-US" sz="1100" dirty="0" err="1">
                <a:effectLst/>
              </a:rPr>
              <a:t>từ</a:t>
            </a:r>
            <a:r>
              <a:rPr lang="en-US" sz="1100" dirty="0">
                <a:effectLst/>
              </a:rPr>
              <a:t> </a:t>
            </a:r>
            <a:r>
              <a:rPr lang="en-US" sz="1100" dirty="0" err="1">
                <a:effectLst/>
              </a:rPr>
              <a:t>tốn</a:t>
            </a:r>
            <a:r>
              <a:rPr lang="en-US" sz="1100" dirty="0">
                <a:effectLst/>
              </a:rPr>
              <a:t>, </a:t>
            </a:r>
            <a:r>
              <a:rPr lang="en-US" sz="1100" dirty="0" err="1">
                <a:effectLst/>
              </a:rPr>
              <a:t>dõng</a:t>
            </a:r>
            <a:r>
              <a:rPr lang="en-US" sz="1100" dirty="0">
                <a:effectLst/>
              </a:rPr>
              <a:t> </a:t>
            </a:r>
            <a:r>
              <a:rPr lang="en-US" sz="1100" dirty="0" err="1">
                <a:effectLst/>
              </a:rPr>
              <a:t>dạc</a:t>
            </a:r>
            <a:r>
              <a:rPr lang="en-US" sz="1100" dirty="0">
                <a:effectLst/>
              </a:rPr>
              <a:t>, </a:t>
            </a:r>
            <a:r>
              <a:rPr lang="en-US" sz="1100" dirty="0" err="1">
                <a:effectLst/>
              </a:rPr>
              <a:t>lễ</a:t>
            </a:r>
            <a:r>
              <a:rPr lang="en-US" sz="1100" dirty="0">
                <a:effectLst/>
              </a:rPr>
              <a:t> </a:t>
            </a:r>
            <a:r>
              <a:rPr lang="en-US" sz="1100" dirty="0" err="1">
                <a:effectLst/>
              </a:rPr>
              <a:t>độ</a:t>
            </a:r>
            <a:r>
              <a:rPr lang="en-US" sz="1100" dirty="0">
                <a:effectLst/>
              </a:rPr>
              <a:t>. J </a:t>
            </a:r>
            <a:r>
              <a:rPr lang="en-US" sz="1100" dirty="0" err="1">
                <a:effectLst/>
              </a:rPr>
              <a:t>Tôn</a:t>
            </a:r>
            <a:r>
              <a:rPr lang="en-US" sz="1100" dirty="0">
                <a:effectLst/>
              </a:rPr>
              <a:t> </a:t>
            </a:r>
            <a:r>
              <a:rPr lang="en-US" sz="1100" dirty="0" err="1">
                <a:effectLst/>
              </a:rPr>
              <a:t>trọng</a:t>
            </a:r>
            <a:r>
              <a:rPr lang="en-US" sz="1100" dirty="0">
                <a:effectLst/>
              </a:rPr>
              <a:t> </a:t>
            </a:r>
            <a:r>
              <a:rPr lang="en-US" sz="1100" dirty="0" err="1">
                <a:effectLst/>
              </a:rPr>
              <a:t>mọi</a:t>
            </a:r>
            <a:r>
              <a:rPr lang="en-US" sz="1100" dirty="0">
                <a:effectLst/>
              </a:rPr>
              <a:t> </a:t>
            </a:r>
            <a:r>
              <a:rPr lang="en-US" sz="1100" dirty="0" err="1">
                <a:effectLst/>
              </a:rPr>
              <a:t>người</a:t>
            </a:r>
            <a:r>
              <a:rPr lang="en-US" sz="1100" dirty="0">
                <a:effectLst/>
              </a:rPr>
              <a:t>: </a:t>
            </a:r>
            <a:r>
              <a:rPr lang="en-US" sz="1100" dirty="0" err="1">
                <a:effectLst/>
              </a:rPr>
              <a:t>Nói</a:t>
            </a:r>
            <a:r>
              <a:rPr lang="en-US" sz="1100" dirty="0">
                <a:effectLst/>
              </a:rPr>
              <a:t> </a:t>
            </a:r>
            <a:r>
              <a:rPr lang="en-US" sz="1100" dirty="0" err="1">
                <a:effectLst/>
              </a:rPr>
              <a:t>với</a:t>
            </a:r>
            <a:r>
              <a:rPr lang="en-US" sz="1100" dirty="0">
                <a:effectLst/>
              </a:rPr>
              <a:t> </a:t>
            </a:r>
            <a:r>
              <a:rPr lang="en-US" sz="1100" dirty="0" err="1">
                <a:effectLst/>
              </a:rPr>
              <a:t>giáo</a:t>
            </a:r>
            <a:r>
              <a:rPr lang="en-US" sz="1100" dirty="0">
                <a:effectLst/>
              </a:rPr>
              <a:t> </a:t>
            </a:r>
            <a:r>
              <a:rPr lang="en-US" sz="1100" dirty="0" err="1">
                <a:effectLst/>
              </a:rPr>
              <a:t>viên</a:t>
            </a:r>
            <a:r>
              <a:rPr lang="en-US" sz="1100" dirty="0">
                <a:effectLst/>
              </a:rPr>
              <a:t> </a:t>
            </a:r>
            <a:r>
              <a:rPr lang="en-US" sz="1100" dirty="0" err="1">
                <a:effectLst/>
              </a:rPr>
              <a:t>là</a:t>
            </a:r>
            <a:r>
              <a:rPr lang="en-US" sz="1100" dirty="0">
                <a:effectLst/>
              </a:rPr>
              <a:t> "</a:t>
            </a:r>
            <a:r>
              <a:rPr lang="en-US" sz="1100" dirty="0" err="1">
                <a:effectLst/>
              </a:rPr>
              <a:t>Thưa</a:t>
            </a:r>
            <a:r>
              <a:rPr lang="en-US" sz="1100" dirty="0">
                <a:effectLst/>
              </a:rPr>
              <a:t> </a:t>
            </a:r>
            <a:r>
              <a:rPr lang="en-US" sz="1100" dirty="0" err="1">
                <a:effectLst/>
              </a:rPr>
              <a:t>thầy</a:t>
            </a:r>
            <a:r>
              <a:rPr lang="en-US" sz="1100" dirty="0">
                <a:effectLst/>
              </a:rPr>
              <a:t>/</a:t>
            </a:r>
            <a:r>
              <a:rPr lang="en-US" sz="1100" dirty="0" err="1">
                <a:effectLst/>
              </a:rPr>
              <a:t>cô</a:t>
            </a:r>
            <a:r>
              <a:rPr lang="en-US" sz="1100" dirty="0">
                <a:effectLst/>
              </a:rPr>
              <a:t>", </a:t>
            </a:r>
            <a:r>
              <a:rPr lang="en-US" sz="1100" dirty="0" err="1">
                <a:effectLst/>
              </a:rPr>
              <a:t>gọi</a:t>
            </a:r>
            <a:r>
              <a:rPr lang="en-US" sz="1100" dirty="0">
                <a:effectLst/>
              </a:rPr>
              <a:t> </a:t>
            </a:r>
            <a:r>
              <a:rPr lang="en-US" sz="1100" dirty="0" err="1">
                <a:effectLst/>
              </a:rPr>
              <a:t>bạn</a:t>
            </a:r>
            <a:r>
              <a:rPr lang="en-US" sz="1100" dirty="0">
                <a:effectLst/>
              </a:rPr>
              <a:t> </a:t>
            </a:r>
            <a:r>
              <a:rPr lang="en-US" sz="1100" dirty="0" err="1">
                <a:effectLst/>
              </a:rPr>
              <a:t>là</a:t>
            </a:r>
            <a:r>
              <a:rPr lang="en-US" sz="1100" dirty="0">
                <a:effectLst/>
              </a:rPr>
              <a:t> "</a:t>
            </a:r>
            <a:r>
              <a:rPr lang="en-US" sz="1100" dirty="0" err="1">
                <a:effectLst/>
              </a:rPr>
              <a:t>anh</a:t>
            </a:r>
            <a:r>
              <a:rPr lang="en-US" sz="1100" dirty="0">
                <a:effectLst/>
              </a:rPr>
              <a:t> </a:t>
            </a:r>
            <a:r>
              <a:rPr lang="en-US" sz="1100" dirty="0" err="1">
                <a:effectLst/>
              </a:rPr>
              <a:t>chị</a:t>
            </a:r>
            <a:r>
              <a:rPr lang="en-US" sz="1100" dirty="0">
                <a:effectLst/>
              </a:rPr>
              <a:t>“ + </a:t>
            </a:r>
            <a:r>
              <a:rPr lang="en-US" sz="1100" dirty="0" err="1">
                <a:effectLst/>
              </a:rPr>
              <a:t>Cuối</a:t>
            </a:r>
            <a:r>
              <a:rPr lang="en-US" sz="1100" dirty="0">
                <a:effectLst/>
              </a:rPr>
              <a:t> </a:t>
            </a:r>
            <a:r>
              <a:rPr lang="en-US" sz="1100" dirty="0" err="1">
                <a:effectLst/>
              </a:rPr>
              <a:t>tiết</a:t>
            </a:r>
            <a:r>
              <a:rPr lang="en-US" sz="1100" dirty="0">
                <a:effectLst/>
              </a:rPr>
              <a:t> </a:t>
            </a:r>
            <a:r>
              <a:rPr lang="en-US" sz="1100" dirty="0" err="1">
                <a:effectLst/>
              </a:rPr>
              <a:t>học</a:t>
            </a:r>
            <a:r>
              <a:rPr lang="en-US" sz="1100" dirty="0">
                <a:effectLst/>
              </a:rPr>
              <a:t>, </a:t>
            </a:r>
            <a:r>
              <a:rPr lang="en-US" sz="1100" dirty="0" err="1">
                <a:effectLst/>
              </a:rPr>
              <a:t>tiến</a:t>
            </a:r>
            <a:r>
              <a:rPr lang="en-US" sz="1100" dirty="0">
                <a:effectLst/>
              </a:rPr>
              <a:t> </a:t>
            </a:r>
            <a:r>
              <a:rPr lang="en-US" sz="1100" dirty="0" err="1">
                <a:effectLst/>
              </a:rPr>
              <a:t>lên</a:t>
            </a:r>
            <a:r>
              <a:rPr lang="en-US" sz="1100" dirty="0">
                <a:effectLst/>
              </a:rPr>
              <a:t> </a:t>
            </a:r>
            <a:r>
              <a:rPr lang="en-US" sz="1100" dirty="0" err="1">
                <a:effectLst/>
              </a:rPr>
              <a:t>phía</a:t>
            </a:r>
            <a:r>
              <a:rPr lang="en-US" sz="1100" dirty="0">
                <a:effectLst/>
              </a:rPr>
              <a:t> </a:t>
            </a:r>
            <a:r>
              <a:rPr lang="en-US" sz="1100" dirty="0" err="1">
                <a:effectLst/>
              </a:rPr>
              <a:t>trước</a:t>
            </a:r>
            <a:r>
              <a:rPr lang="en-US" sz="1100" dirty="0">
                <a:effectLst/>
              </a:rPr>
              <a:t> </a:t>
            </a:r>
            <a:r>
              <a:rPr lang="en-US" sz="1100" dirty="0" err="1">
                <a:effectLst/>
              </a:rPr>
              <a:t>và</a:t>
            </a:r>
            <a:r>
              <a:rPr lang="en-US" sz="1100" dirty="0">
                <a:effectLst/>
              </a:rPr>
              <a:t> </a:t>
            </a:r>
            <a:r>
              <a:rPr lang="en-US" sz="1100" dirty="0" err="1">
                <a:effectLst/>
              </a:rPr>
              <a:t>bắt</a:t>
            </a:r>
            <a:r>
              <a:rPr lang="en-US" sz="1100" dirty="0">
                <a:effectLst/>
              </a:rPr>
              <a:t> </a:t>
            </a:r>
            <a:r>
              <a:rPr lang="en-US" sz="1100" dirty="0" err="1">
                <a:effectLst/>
              </a:rPr>
              <a:t>tay</a:t>
            </a:r>
            <a:r>
              <a:rPr lang="en-US" sz="1100" dirty="0">
                <a:effectLst/>
              </a:rPr>
              <a:t> </a:t>
            </a:r>
            <a:r>
              <a:rPr lang="en-US" sz="1100" dirty="0" err="1">
                <a:effectLst/>
              </a:rPr>
              <a:t>thầy</a:t>
            </a:r>
            <a:r>
              <a:rPr lang="en-US" sz="1100" dirty="0">
                <a:effectLst/>
              </a:rPr>
              <a:t> </a:t>
            </a:r>
            <a:r>
              <a:rPr lang="en-US" sz="1100" dirty="0" err="1">
                <a:effectLst/>
              </a:rPr>
              <a:t>giáo</a:t>
            </a:r>
            <a:r>
              <a:rPr lang="en-US" sz="1100" dirty="0">
                <a:effectLst/>
              </a:rPr>
              <a:t> </a:t>
            </a:r>
            <a:r>
              <a:rPr lang="en-US" sz="1100" dirty="0" err="1">
                <a:effectLst/>
              </a:rPr>
              <a:t>như</a:t>
            </a:r>
            <a:r>
              <a:rPr lang="en-US" sz="1100" dirty="0">
                <a:effectLst/>
              </a:rPr>
              <a:t> </a:t>
            </a:r>
            <a:r>
              <a:rPr lang="en-US" sz="1100" dirty="0" err="1">
                <a:effectLst/>
              </a:rPr>
              <a:t>một</a:t>
            </a:r>
            <a:r>
              <a:rPr lang="en-US" sz="1100" dirty="0">
                <a:effectLst/>
              </a:rPr>
              <a:t> </a:t>
            </a:r>
            <a:r>
              <a:rPr lang="en-US" sz="1100" dirty="0" err="1">
                <a:effectLst/>
              </a:rPr>
              <a:t>lời</a:t>
            </a:r>
            <a:r>
              <a:rPr lang="en-US" sz="1100" dirty="0">
                <a:effectLst/>
              </a:rPr>
              <a:t> </a:t>
            </a:r>
            <a:r>
              <a:rPr lang="en-US" sz="1100" dirty="0" err="1">
                <a:effectLst/>
              </a:rPr>
              <a:t>cảm</a:t>
            </a:r>
            <a:r>
              <a:rPr lang="en-US" sz="1100" dirty="0">
                <a:effectLst/>
              </a:rPr>
              <a:t> </a:t>
            </a:r>
            <a:r>
              <a:rPr lang="en-US" sz="1100" dirty="0" err="1">
                <a:effectLst/>
              </a:rPr>
              <a:t>ơn</a:t>
            </a:r>
            <a:r>
              <a:rPr lang="en-US" sz="1100" dirty="0">
                <a:effectLst/>
              </a:rPr>
              <a:t> </a:t>
            </a:r>
            <a:r>
              <a:rPr lang="en-US" sz="1100" dirty="0" err="1">
                <a:effectLst/>
              </a:rPr>
              <a:t>thầm</a:t>
            </a:r>
            <a:r>
              <a:rPr lang="en-US" sz="1100" dirty="0">
                <a:effectLst/>
              </a:rPr>
              <a:t> </a:t>
            </a:r>
            <a:r>
              <a:rPr lang="en-US" sz="1100" dirty="0" err="1">
                <a:effectLst/>
              </a:rPr>
              <a:t>lặng</a:t>
            </a:r>
            <a:r>
              <a:rPr lang="en-US" sz="1100" dirty="0">
                <a:effectLst/>
              </a:rPr>
              <a:t>. </a:t>
            </a:r>
            <a:r>
              <a:rPr lang="en-US" sz="1050" dirty="0">
                <a:effectLst/>
              </a:rPr>
              <a:t>Ban </a:t>
            </a:r>
            <a:r>
              <a:rPr lang="en-US" sz="1050" dirty="0" err="1">
                <a:effectLst/>
              </a:rPr>
              <a:t>đầu</a:t>
            </a:r>
            <a:r>
              <a:rPr lang="en-US" sz="1050" dirty="0">
                <a:effectLst/>
              </a:rPr>
              <a:t>: </a:t>
            </a:r>
            <a:r>
              <a:rPr lang="en-US" sz="1050" dirty="0" err="1">
                <a:effectLst/>
              </a:rPr>
              <a:t>Các</a:t>
            </a:r>
            <a:r>
              <a:rPr lang="en-US" sz="1050" dirty="0">
                <a:effectLst/>
              </a:rPr>
              <a:t> </a:t>
            </a:r>
            <a:r>
              <a:rPr lang="en-US" sz="1050" dirty="0" err="1">
                <a:effectLst/>
              </a:rPr>
              <a:t>bạn</a:t>
            </a:r>
            <a:r>
              <a:rPr lang="en-US" sz="1050" dirty="0">
                <a:effectLst/>
              </a:rPr>
              <a:t> </a:t>
            </a:r>
            <a:r>
              <a:rPr lang="en-US" sz="1050" dirty="0" err="1">
                <a:effectLst/>
              </a:rPr>
              <a:t>cười</a:t>
            </a:r>
            <a:r>
              <a:rPr lang="en-US" sz="1050" dirty="0">
                <a:effectLst/>
              </a:rPr>
              <a:t> </a:t>
            </a:r>
            <a:r>
              <a:rPr lang="en-US" sz="1050" dirty="0" err="1">
                <a:effectLst/>
              </a:rPr>
              <a:t>khúc</a:t>
            </a:r>
            <a:r>
              <a:rPr lang="en-US" sz="1050" dirty="0">
                <a:effectLst/>
              </a:rPr>
              <a:t> </a:t>
            </a:r>
            <a:r>
              <a:rPr lang="en-US" sz="1050" dirty="0" err="1">
                <a:effectLst/>
              </a:rPr>
              <a:t>khích</a:t>
            </a:r>
            <a:r>
              <a:rPr lang="en-US" sz="1050" dirty="0">
                <a:effectLst/>
              </a:rPr>
              <a:t> </a:t>
            </a:r>
            <a:r>
              <a:rPr lang="en-US" sz="1050" dirty="0" err="1">
                <a:effectLst/>
              </a:rPr>
              <a:t>vì</a:t>
            </a:r>
            <a:r>
              <a:rPr lang="en-US" sz="1050" dirty="0">
                <a:effectLst/>
              </a:rPr>
              <a:t> </a:t>
            </a:r>
            <a:r>
              <a:rPr lang="en-US" sz="1050" dirty="0" err="1">
                <a:effectLst/>
              </a:rPr>
              <a:t>cho</a:t>
            </a:r>
            <a:r>
              <a:rPr lang="en-US" sz="1050" dirty="0">
                <a:effectLst/>
              </a:rPr>
              <a:t> </a:t>
            </a:r>
            <a:r>
              <a:rPr lang="en-US" sz="1050" dirty="0" err="1">
                <a:effectLst/>
              </a:rPr>
              <a:t>là</a:t>
            </a:r>
            <a:r>
              <a:rPr lang="en-US" sz="1050" dirty="0">
                <a:effectLst/>
              </a:rPr>
              <a:t> </a:t>
            </a:r>
            <a:r>
              <a:rPr lang="en-US" sz="1050" dirty="0" err="1">
                <a:effectLst/>
              </a:rPr>
              <a:t>kì</a:t>
            </a:r>
            <a:r>
              <a:rPr lang="en-US" sz="1050" dirty="0">
                <a:effectLst/>
              </a:rPr>
              <a:t> </a:t>
            </a:r>
            <a:r>
              <a:rPr lang="en-US" sz="1050" dirty="0" err="1">
                <a:effectLst/>
              </a:rPr>
              <a:t>quặc</a:t>
            </a:r>
            <a:r>
              <a:rPr lang="en-US" sz="1050" dirty="0">
                <a:effectLst/>
              </a:rPr>
              <a:t>. </a:t>
            </a:r>
            <a:r>
              <a:rPr lang="en-US" sz="1000" dirty="0" err="1">
                <a:effectLst/>
              </a:rPr>
              <a:t>Về</a:t>
            </a:r>
            <a:r>
              <a:rPr lang="en-US" sz="1000" dirty="0">
                <a:effectLst/>
              </a:rPr>
              <a:t> </a:t>
            </a:r>
            <a:r>
              <a:rPr lang="en-US" sz="1000" dirty="0" err="1">
                <a:effectLst/>
              </a:rPr>
              <a:t>sau</a:t>
            </a:r>
            <a:r>
              <a:rPr lang="en-US" sz="1000" dirty="0">
                <a:effectLst/>
              </a:rPr>
              <a:t>: </a:t>
            </a:r>
            <a:r>
              <a:rPr lang="en-US" sz="1000" dirty="0" err="1">
                <a:effectLst/>
              </a:rPr>
              <a:t>Nể</a:t>
            </a:r>
            <a:r>
              <a:rPr lang="en-US" sz="1000" dirty="0">
                <a:effectLst/>
              </a:rPr>
              <a:t> </a:t>
            </a:r>
            <a:r>
              <a:rPr lang="en-US" sz="1000" dirty="0" err="1">
                <a:effectLst/>
              </a:rPr>
              <a:t>phục</a:t>
            </a:r>
            <a:r>
              <a:rPr lang="en-US" sz="1000" dirty="0">
                <a:effectLst/>
              </a:rPr>
              <a:t> </a:t>
            </a:r>
            <a:r>
              <a:rPr lang="en-US" sz="1000" dirty="0" err="1">
                <a:effectLst/>
              </a:rPr>
              <a:t>và</a:t>
            </a:r>
            <a:r>
              <a:rPr lang="en-US" sz="1000" dirty="0">
                <a:effectLst/>
              </a:rPr>
              <a:t> </a:t>
            </a:r>
            <a:r>
              <a:rPr lang="en-US" sz="1000" dirty="0" err="1">
                <a:effectLst/>
              </a:rPr>
              <a:t>được</a:t>
            </a:r>
            <a:r>
              <a:rPr lang="en-US" sz="1000" dirty="0">
                <a:effectLst/>
              </a:rPr>
              <a:t> </a:t>
            </a:r>
            <a:r>
              <a:rPr lang="en-US" sz="1000" dirty="0" err="1">
                <a:effectLst/>
              </a:rPr>
              <a:t>mọi</a:t>
            </a:r>
            <a:r>
              <a:rPr lang="en-US" sz="1000" dirty="0">
                <a:effectLst/>
              </a:rPr>
              <a:t> </a:t>
            </a:r>
            <a:r>
              <a:rPr lang="en-US" sz="1000" dirty="0" err="1">
                <a:effectLst/>
              </a:rPr>
              <a:t>người</a:t>
            </a:r>
            <a:r>
              <a:rPr lang="en-US" sz="1000" dirty="0">
                <a:effectLst/>
              </a:rPr>
              <a:t> </a:t>
            </a:r>
            <a:r>
              <a:rPr lang="en-US" sz="1000" dirty="0" err="1">
                <a:effectLst/>
              </a:rPr>
              <a:t>đặc</a:t>
            </a:r>
            <a:r>
              <a:rPr lang="en-US" sz="1000" dirty="0">
                <a:effectLst/>
              </a:rPr>
              <a:t> </a:t>
            </a:r>
            <a:r>
              <a:rPr lang="en-US" sz="1000" dirty="0" err="1">
                <a:effectLst/>
              </a:rPr>
              <a:t>biệt</a:t>
            </a:r>
            <a:r>
              <a:rPr lang="en-US" sz="1000" dirty="0">
                <a:effectLst/>
              </a:rPr>
              <a:t> </a:t>
            </a:r>
            <a:r>
              <a:rPr lang="en-US" sz="1000" dirty="0" err="1">
                <a:effectLst/>
              </a:rPr>
              <a:t>chú</a:t>
            </a:r>
            <a:r>
              <a:rPr lang="en-US" sz="1000" dirty="0">
                <a:effectLst/>
              </a:rPr>
              <a:t> ý.</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err="1"/>
              <a:t>Giáo</a:t>
            </a:r>
            <a:r>
              <a:rPr lang="en-US" sz="1000" dirty="0"/>
              <a:t> </a:t>
            </a:r>
            <a:r>
              <a:rPr lang="en-US" sz="1000" dirty="0" err="1"/>
              <a:t>án</a:t>
            </a:r>
            <a:r>
              <a:rPr lang="en-US" sz="1000" dirty="0"/>
              <a:t> </a:t>
            </a:r>
            <a:r>
              <a:rPr lang="en-US" sz="1000" dirty="0" err="1"/>
              <a:t>của</a:t>
            </a:r>
            <a:r>
              <a:rPr lang="en-US" sz="1000" dirty="0"/>
              <a:t> </a:t>
            </a:r>
            <a:r>
              <a:rPr lang="en-US" sz="1000" dirty="0" err="1"/>
              <a:t>Hạnh</a:t>
            </a:r>
            <a:r>
              <a:rPr lang="en-US" sz="1000" dirty="0"/>
              <a:t> </a:t>
            </a:r>
            <a:r>
              <a:rPr lang="en-US" sz="1000" dirty="0" err="1"/>
              <a:t>Nguyễn</a:t>
            </a:r>
            <a:r>
              <a:rPr lang="en-US" sz="1000" dirty="0"/>
              <a:t> (0975152531) </a:t>
            </a:r>
            <a:r>
              <a:rPr lang="en-SG" sz="1000" dirty="0">
                <a:hlinkClick r:id="rId3"/>
              </a:rPr>
              <a:t>https://www.facebook.com/HankNguyenn</a:t>
            </a:r>
            <a:endParaRPr lang="en-SG" sz="1000" dirty="0"/>
          </a:p>
          <a:p>
            <a:endParaRPr lang="en-US" sz="100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
              <a:tabLst/>
              <a:defRPr/>
            </a:pPr>
            <a:endParaRPr lang="en-US" sz="1000" dirty="0">
              <a:effectLst/>
            </a:endParaRPr>
          </a:p>
        </p:txBody>
      </p:sp>
      <p:sp>
        <p:nvSpPr>
          <p:cNvPr id="4" name="灯片编号占位符 3"/>
          <p:cNvSpPr>
            <a:spLocks noGrp="1"/>
          </p:cNvSpPr>
          <p:nvPr>
            <p:ph type="sldNum" sz="quarter" idx="10"/>
          </p:nvPr>
        </p:nvSpPr>
        <p:spPr/>
        <p:txBody>
          <a:bodyPr/>
          <a:lstStyle/>
          <a:p>
            <a:fld id="{5479FD6C-44D2-4B5C-A8B5-0667D2B164DF}" type="slidenum">
              <a:rPr lang="zh-CN" altLang="en-US" smtClean="0"/>
              <a:t>8</a:t>
            </a:fld>
            <a:endParaRPr lang="zh-CN" altLang="en-US"/>
          </a:p>
        </p:txBody>
      </p:sp>
    </p:spTree>
    <p:extLst>
      <p:ext uri="{BB962C8B-B14F-4D97-AF65-F5344CB8AC3E}">
        <p14:creationId xmlns:p14="http://schemas.microsoft.com/office/powerpoint/2010/main" val="4187494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2060"/>
                </a:solidFill>
                <a:latin typeface="Times New Roman" panose="02020603050405020304" pitchFamily="18" charset="0"/>
                <a:ea typeface="黑体"/>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zh-CN" altLang="en-US" dirty="0"/>
          </a:p>
        </p:txBody>
      </p:sp>
      <p:sp>
        <p:nvSpPr>
          <p:cNvPr id="4" name="灯片编号占位符 3"/>
          <p:cNvSpPr>
            <a:spLocks noGrp="1"/>
          </p:cNvSpPr>
          <p:nvPr>
            <p:ph type="sldNum" sz="quarter" idx="10"/>
          </p:nvPr>
        </p:nvSpPr>
        <p:spPr/>
        <p:txBody>
          <a:bodyPr/>
          <a:lstStyle/>
          <a:p>
            <a:fld id="{5479FD6C-44D2-4B5C-A8B5-0667D2B164DF}" type="slidenum">
              <a:rPr lang="zh-CN" altLang="en-US" smtClean="0"/>
              <a:t>9</a:t>
            </a:fld>
            <a:endParaRPr lang="zh-CN" altLang="en-US"/>
          </a:p>
        </p:txBody>
      </p:sp>
    </p:spTree>
    <p:extLst>
      <p:ext uri="{BB962C8B-B14F-4D97-AF65-F5344CB8AC3E}">
        <p14:creationId xmlns:p14="http://schemas.microsoft.com/office/powerpoint/2010/main" val="1408951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1"/>
        <p:cNvGrpSpPr/>
        <p:nvPr/>
      </p:nvGrpSpPr>
      <p:grpSpPr>
        <a:xfrm>
          <a:off x="0" y="0"/>
          <a:ext cx="0" cy="0"/>
          <a:chOff x="0" y="0"/>
          <a:chExt cx="0" cy="0"/>
        </a:xfrm>
      </p:grpSpPr>
      <p:sp>
        <p:nvSpPr>
          <p:cNvPr id="522" name="Google Shape;522;p11"/>
          <p:cNvSpPr/>
          <p:nvPr/>
        </p:nvSpPr>
        <p:spPr>
          <a:xfrm rot="-9329924">
            <a:off x="3047969" y="173985"/>
            <a:ext cx="6188627" cy="5413839"/>
          </a:xfrm>
          <a:custGeom>
            <a:avLst/>
            <a:gdLst/>
            <a:ahLst/>
            <a:cxnLst/>
            <a:rect l="l" t="t" r="r" b="b"/>
            <a:pathLst>
              <a:path w="92072" h="80545" extrusionOk="0">
                <a:moveTo>
                  <a:pt x="47580" y="0"/>
                </a:moveTo>
                <a:cubicBezTo>
                  <a:pt x="34085" y="0"/>
                  <a:pt x="14249" y="4544"/>
                  <a:pt x="10851" y="18571"/>
                </a:cubicBezTo>
                <a:cubicBezTo>
                  <a:pt x="10320" y="20834"/>
                  <a:pt x="10158" y="23189"/>
                  <a:pt x="9720" y="25474"/>
                </a:cubicBezTo>
                <a:cubicBezTo>
                  <a:pt x="8265" y="32793"/>
                  <a:pt x="3325" y="38519"/>
                  <a:pt x="1639" y="45676"/>
                </a:cubicBezTo>
                <a:cubicBezTo>
                  <a:pt x="0" y="52625"/>
                  <a:pt x="323" y="60336"/>
                  <a:pt x="3440" y="66823"/>
                </a:cubicBezTo>
                <a:cubicBezTo>
                  <a:pt x="4848" y="69756"/>
                  <a:pt x="7065" y="72203"/>
                  <a:pt x="9697" y="74188"/>
                </a:cubicBezTo>
                <a:cubicBezTo>
                  <a:pt x="14591" y="77813"/>
                  <a:pt x="20963" y="79822"/>
                  <a:pt x="26643" y="80422"/>
                </a:cubicBezTo>
                <a:cubicBezTo>
                  <a:pt x="27449" y="80507"/>
                  <a:pt x="28252" y="80545"/>
                  <a:pt x="29050" y="80545"/>
                </a:cubicBezTo>
                <a:cubicBezTo>
                  <a:pt x="35994" y="80545"/>
                  <a:pt x="42658" y="77660"/>
                  <a:pt x="49610" y="77660"/>
                </a:cubicBezTo>
                <a:cubicBezTo>
                  <a:pt x="49888" y="77660"/>
                  <a:pt x="50167" y="77665"/>
                  <a:pt x="50446" y="77674"/>
                </a:cubicBezTo>
                <a:cubicBezTo>
                  <a:pt x="56456" y="77868"/>
                  <a:pt x="62547" y="80429"/>
                  <a:pt x="68586" y="80429"/>
                </a:cubicBezTo>
                <a:cubicBezTo>
                  <a:pt x="70480" y="80429"/>
                  <a:pt x="72369" y="80177"/>
                  <a:pt x="74248" y="79521"/>
                </a:cubicBezTo>
                <a:cubicBezTo>
                  <a:pt x="85792" y="75527"/>
                  <a:pt x="90433" y="59805"/>
                  <a:pt x="91194" y="48931"/>
                </a:cubicBezTo>
                <a:cubicBezTo>
                  <a:pt x="92072" y="36302"/>
                  <a:pt x="87293" y="25867"/>
                  <a:pt x="80805" y="15408"/>
                </a:cubicBezTo>
                <a:cubicBezTo>
                  <a:pt x="78889" y="12315"/>
                  <a:pt x="76765" y="9290"/>
                  <a:pt x="74041" y="6866"/>
                </a:cubicBezTo>
                <a:cubicBezTo>
                  <a:pt x="68384" y="1925"/>
                  <a:pt x="59149" y="771"/>
                  <a:pt x="51923" y="171"/>
                </a:cubicBezTo>
                <a:cubicBezTo>
                  <a:pt x="50581" y="60"/>
                  <a:pt x="49122" y="0"/>
                  <a:pt x="47580" y="0"/>
                </a:cubicBezTo>
                <a:close/>
              </a:path>
            </a:pathLst>
          </a:custGeom>
          <a:solidFill>
            <a:srgbClr val="EE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1"/>
          <p:cNvSpPr/>
          <p:nvPr/>
        </p:nvSpPr>
        <p:spPr>
          <a:xfrm rot="10258245">
            <a:off x="-296753" y="-193247"/>
            <a:ext cx="2940254" cy="851202"/>
          </a:xfrm>
          <a:custGeom>
            <a:avLst/>
            <a:gdLst/>
            <a:ahLst/>
            <a:cxnLst/>
            <a:rect l="l" t="t" r="r" b="b"/>
            <a:pathLst>
              <a:path w="88356" h="25579" extrusionOk="0">
                <a:moveTo>
                  <a:pt x="59317" y="0"/>
                </a:moveTo>
                <a:cubicBezTo>
                  <a:pt x="56607" y="0"/>
                  <a:pt x="53889" y="881"/>
                  <a:pt x="51578" y="2330"/>
                </a:cubicBezTo>
                <a:cubicBezTo>
                  <a:pt x="45344" y="6208"/>
                  <a:pt x="41373" y="14127"/>
                  <a:pt x="34124" y="15258"/>
                </a:cubicBezTo>
                <a:cubicBezTo>
                  <a:pt x="33531" y="15352"/>
                  <a:pt x="32943" y="15394"/>
                  <a:pt x="32359" y="15394"/>
                </a:cubicBezTo>
                <a:cubicBezTo>
                  <a:pt x="26719" y="15394"/>
                  <a:pt x="21483" y="11404"/>
                  <a:pt x="15793" y="10295"/>
                </a:cubicBezTo>
                <a:cubicBezTo>
                  <a:pt x="14829" y="10109"/>
                  <a:pt x="13856" y="10020"/>
                  <a:pt x="12885" y="10020"/>
                </a:cubicBezTo>
                <a:cubicBezTo>
                  <a:pt x="8553" y="10020"/>
                  <a:pt x="4265" y="11796"/>
                  <a:pt x="1040" y="14681"/>
                </a:cubicBezTo>
                <a:cubicBezTo>
                  <a:pt x="694" y="14981"/>
                  <a:pt x="347" y="15328"/>
                  <a:pt x="1" y="15697"/>
                </a:cubicBezTo>
                <a:lnTo>
                  <a:pt x="1" y="25578"/>
                </a:lnTo>
                <a:lnTo>
                  <a:pt x="88356" y="25578"/>
                </a:lnTo>
                <a:cubicBezTo>
                  <a:pt x="87894" y="24378"/>
                  <a:pt x="87109" y="23270"/>
                  <a:pt x="86139" y="22439"/>
                </a:cubicBezTo>
                <a:cubicBezTo>
                  <a:pt x="83969" y="20569"/>
                  <a:pt x="81152" y="19737"/>
                  <a:pt x="78474" y="18745"/>
                </a:cubicBezTo>
                <a:cubicBezTo>
                  <a:pt x="75819" y="17729"/>
                  <a:pt x="73072" y="16367"/>
                  <a:pt x="71641" y="13896"/>
                </a:cubicBezTo>
                <a:cubicBezTo>
                  <a:pt x="70301" y="11565"/>
                  <a:pt x="70371" y="8656"/>
                  <a:pt x="69309" y="6162"/>
                </a:cubicBezTo>
                <a:cubicBezTo>
                  <a:pt x="67970" y="2999"/>
                  <a:pt x="64807" y="760"/>
                  <a:pt x="61413" y="183"/>
                </a:cubicBezTo>
                <a:cubicBezTo>
                  <a:pt x="60720" y="59"/>
                  <a:pt x="60019" y="0"/>
                  <a:pt x="59317" y="0"/>
                </a:cubicBezTo>
                <a:close/>
              </a:path>
            </a:pathLst>
          </a:custGeom>
          <a:solidFill>
            <a:srgbClr val="EE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p:nvPr/>
        </p:nvSpPr>
        <p:spPr>
          <a:xfrm>
            <a:off x="-345328" y="4179958"/>
            <a:ext cx="3541529" cy="1025270"/>
          </a:xfrm>
          <a:custGeom>
            <a:avLst/>
            <a:gdLst/>
            <a:ahLst/>
            <a:cxnLst/>
            <a:rect l="l" t="t" r="r" b="b"/>
            <a:pathLst>
              <a:path w="88356" h="25579" extrusionOk="0">
                <a:moveTo>
                  <a:pt x="59317" y="0"/>
                </a:moveTo>
                <a:cubicBezTo>
                  <a:pt x="56607" y="0"/>
                  <a:pt x="53889" y="881"/>
                  <a:pt x="51578" y="2330"/>
                </a:cubicBezTo>
                <a:cubicBezTo>
                  <a:pt x="45344" y="6208"/>
                  <a:pt x="41373" y="14127"/>
                  <a:pt x="34124" y="15258"/>
                </a:cubicBezTo>
                <a:cubicBezTo>
                  <a:pt x="33531" y="15352"/>
                  <a:pt x="32943" y="15394"/>
                  <a:pt x="32359" y="15394"/>
                </a:cubicBezTo>
                <a:cubicBezTo>
                  <a:pt x="26719" y="15394"/>
                  <a:pt x="21483" y="11404"/>
                  <a:pt x="15793" y="10295"/>
                </a:cubicBezTo>
                <a:cubicBezTo>
                  <a:pt x="14829" y="10109"/>
                  <a:pt x="13856" y="10020"/>
                  <a:pt x="12885" y="10020"/>
                </a:cubicBezTo>
                <a:cubicBezTo>
                  <a:pt x="8553" y="10020"/>
                  <a:pt x="4265" y="11796"/>
                  <a:pt x="1040" y="14681"/>
                </a:cubicBezTo>
                <a:cubicBezTo>
                  <a:pt x="694" y="14981"/>
                  <a:pt x="347" y="15328"/>
                  <a:pt x="1" y="15697"/>
                </a:cubicBezTo>
                <a:lnTo>
                  <a:pt x="1" y="25578"/>
                </a:lnTo>
                <a:lnTo>
                  <a:pt x="88356" y="25578"/>
                </a:lnTo>
                <a:cubicBezTo>
                  <a:pt x="87894" y="24378"/>
                  <a:pt x="87109" y="23270"/>
                  <a:pt x="86139" y="22439"/>
                </a:cubicBezTo>
                <a:cubicBezTo>
                  <a:pt x="83969" y="20569"/>
                  <a:pt x="81152" y="19737"/>
                  <a:pt x="78474" y="18745"/>
                </a:cubicBezTo>
                <a:cubicBezTo>
                  <a:pt x="75819" y="17729"/>
                  <a:pt x="73072" y="16367"/>
                  <a:pt x="71641" y="13896"/>
                </a:cubicBezTo>
                <a:cubicBezTo>
                  <a:pt x="70301" y="11565"/>
                  <a:pt x="70371" y="8656"/>
                  <a:pt x="69309" y="6162"/>
                </a:cubicBezTo>
                <a:cubicBezTo>
                  <a:pt x="67970" y="2999"/>
                  <a:pt x="64807" y="760"/>
                  <a:pt x="61413" y="183"/>
                </a:cubicBezTo>
                <a:cubicBezTo>
                  <a:pt x="60720" y="59"/>
                  <a:pt x="60019" y="0"/>
                  <a:pt x="59317" y="0"/>
                </a:cubicBezTo>
                <a:close/>
              </a:path>
            </a:pathLst>
          </a:custGeom>
          <a:solidFill>
            <a:srgbClr val="EE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5" name="Google Shape;525;p11"/>
          <p:cNvGrpSpPr/>
          <p:nvPr/>
        </p:nvGrpSpPr>
        <p:grpSpPr>
          <a:xfrm rot="-8100000">
            <a:off x="270542" y="490510"/>
            <a:ext cx="422569" cy="422124"/>
            <a:chOff x="6582700" y="530525"/>
            <a:chExt cx="681261" cy="680545"/>
          </a:xfrm>
        </p:grpSpPr>
        <p:sp>
          <p:nvSpPr>
            <p:cNvPr id="526" name="Google Shape;526;p11"/>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1"/>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1"/>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1"/>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1"/>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11"/>
          <p:cNvGrpSpPr/>
          <p:nvPr/>
        </p:nvGrpSpPr>
        <p:grpSpPr>
          <a:xfrm rot="-9360502">
            <a:off x="782965" y="204904"/>
            <a:ext cx="326386" cy="326015"/>
            <a:chOff x="6582700" y="530525"/>
            <a:chExt cx="681261" cy="680545"/>
          </a:xfrm>
        </p:grpSpPr>
        <p:sp>
          <p:nvSpPr>
            <p:cNvPr id="538" name="Google Shape;538;p11"/>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11"/>
          <p:cNvGrpSpPr/>
          <p:nvPr/>
        </p:nvGrpSpPr>
        <p:grpSpPr>
          <a:xfrm rot="-10126893">
            <a:off x="957460" y="4529560"/>
            <a:ext cx="326361" cy="326084"/>
            <a:chOff x="6582700" y="530525"/>
            <a:chExt cx="681261" cy="680545"/>
          </a:xfrm>
        </p:grpSpPr>
        <p:sp>
          <p:nvSpPr>
            <p:cNvPr id="550" name="Google Shape;550;p11"/>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11"/>
          <p:cNvGrpSpPr/>
          <p:nvPr/>
        </p:nvGrpSpPr>
        <p:grpSpPr>
          <a:xfrm rot="2551818">
            <a:off x="270536" y="4157996"/>
            <a:ext cx="422576" cy="422132"/>
            <a:chOff x="6582700" y="530525"/>
            <a:chExt cx="681261" cy="680545"/>
          </a:xfrm>
        </p:grpSpPr>
        <p:sp>
          <p:nvSpPr>
            <p:cNvPr id="562" name="Google Shape;562;p11"/>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3" name="Google Shape;573;p11"/>
          <p:cNvSpPr txBox="1">
            <a:spLocks noGrp="1"/>
          </p:cNvSpPr>
          <p:nvPr>
            <p:ph type="title" hasCustomPrompt="1"/>
          </p:nvPr>
        </p:nvSpPr>
        <p:spPr>
          <a:xfrm>
            <a:off x="4038000" y="1353900"/>
            <a:ext cx="48549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74" name="Google Shape;574;p11"/>
          <p:cNvSpPr txBox="1">
            <a:spLocks noGrp="1"/>
          </p:cNvSpPr>
          <p:nvPr>
            <p:ph type="body" idx="1"/>
          </p:nvPr>
        </p:nvSpPr>
        <p:spPr>
          <a:xfrm>
            <a:off x="4038000" y="3317400"/>
            <a:ext cx="4854900" cy="4722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umbers and Text">
  <p:cSld name="CUSTOM_7">
    <p:spTree>
      <p:nvGrpSpPr>
        <p:cNvPr id="1" name="Shape 1112"/>
        <p:cNvGrpSpPr/>
        <p:nvPr/>
      </p:nvGrpSpPr>
      <p:grpSpPr>
        <a:xfrm>
          <a:off x="0" y="0"/>
          <a:ext cx="0" cy="0"/>
          <a:chOff x="0" y="0"/>
          <a:chExt cx="0" cy="0"/>
        </a:xfrm>
      </p:grpSpPr>
      <p:sp>
        <p:nvSpPr>
          <p:cNvPr id="1113" name="Google Shape;1113;p21"/>
          <p:cNvSpPr txBox="1">
            <a:spLocks noGrp="1"/>
          </p:cNvSpPr>
          <p:nvPr>
            <p:ph type="title" hasCustomPrompt="1"/>
          </p:nvPr>
        </p:nvSpPr>
        <p:spPr>
          <a:xfrm>
            <a:off x="3719825" y="343077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14" name="Google Shape;1114;p21"/>
          <p:cNvSpPr txBox="1">
            <a:spLocks noGrp="1"/>
          </p:cNvSpPr>
          <p:nvPr>
            <p:ph type="subTitle" idx="1"/>
          </p:nvPr>
        </p:nvSpPr>
        <p:spPr>
          <a:xfrm>
            <a:off x="3719825" y="4014175"/>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4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115" name="Google Shape;1115;p21"/>
          <p:cNvSpPr txBox="1">
            <a:spLocks noGrp="1"/>
          </p:cNvSpPr>
          <p:nvPr>
            <p:ph type="title" idx="2" hasCustomPrompt="1"/>
          </p:nvPr>
        </p:nvSpPr>
        <p:spPr>
          <a:xfrm>
            <a:off x="2223600"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16" name="Google Shape;1116;p21"/>
          <p:cNvSpPr txBox="1">
            <a:spLocks noGrp="1"/>
          </p:cNvSpPr>
          <p:nvPr>
            <p:ph type="subTitle" idx="3"/>
          </p:nvPr>
        </p:nvSpPr>
        <p:spPr>
          <a:xfrm>
            <a:off x="2223600" y="2554644"/>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4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117" name="Google Shape;1117;p21"/>
          <p:cNvSpPr txBox="1">
            <a:spLocks noGrp="1"/>
          </p:cNvSpPr>
          <p:nvPr>
            <p:ph type="title" idx="4" hasCustomPrompt="1"/>
          </p:nvPr>
        </p:nvSpPr>
        <p:spPr>
          <a:xfrm>
            <a:off x="727375" y="530513"/>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18" name="Google Shape;1118;p21"/>
          <p:cNvSpPr txBox="1">
            <a:spLocks noGrp="1"/>
          </p:cNvSpPr>
          <p:nvPr>
            <p:ph type="subTitle" idx="5"/>
          </p:nvPr>
        </p:nvSpPr>
        <p:spPr>
          <a:xfrm>
            <a:off x="727375" y="1139338"/>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4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119" name="Google Shape;1119;p21"/>
          <p:cNvSpPr/>
          <p:nvPr/>
        </p:nvSpPr>
        <p:spPr>
          <a:xfrm rot="10800000" flipH="1">
            <a:off x="-1" y="3734623"/>
            <a:ext cx="3197288" cy="1398051"/>
          </a:xfrm>
          <a:custGeom>
            <a:avLst/>
            <a:gdLst/>
            <a:ahLst/>
            <a:cxnLst/>
            <a:rect l="l" t="t" r="r" b="b"/>
            <a:pathLst>
              <a:path w="67646" h="29579" extrusionOk="0">
                <a:moveTo>
                  <a:pt x="0" y="0"/>
                </a:moveTo>
                <a:lnTo>
                  <a:pt x="0" y="28836"/>
                </a:lnTo>
                <a:cubicBezTo>
                  <a:pt x="1060" y="29351"/>
                  <a:pt x="2242" y="29579"/>
                  <a:pt x="3497" y="29579"/>
                </a:cubicBezTo>
                <a:cubicBezTo>
                  <a:pt x="10227" y="29579"/>
                  <a:pt x="19036" y="23041"/>
                  <a:pt x="22071" y="19324"/>
                </a:cubicBezTo>
                <a:cubicBezTo>
                  <a:pt x="23942" y="17016"/>
                  <a:pt x="25581" y="14407"/>
                  <a:pt x="28097" y="12814"/>
                </a:cubicBezTo>
                <a:cubicBezTo>
                  <a:pt x="30133" y="11526"/>
                  <a:pt x="32511" y="11068"/>
                  <a:pt x="34939" y="11068"/>
                </a:cubicBezTo>
                <a:cubicBezTo>
                  <a:pt x="36558" y="11068"/>
                  <a:pt x="38200" y="11272"/>
                  <a:pt x="39779" y="11567"/>
                </a:cubicBezTo>
                <a:cubicBezTo>
                  <a:pt x="43491" y="12262"/>
                  <a:pt x="47162" y="13405"/>
                  <a:pt x="50927" y="13405"/>
                </a:cubicBezTo>
                <a:cubicBezTo>
                  <a:pt x="51166" y="13405"/>
                  <a:pt x="51406" y="13401"/>
                  <a:pt x="51646" y="13391"/>
                </a:cubicBezTo>
                <a:cubicBezTo>
                  <a:pt x="56518" y="13160"/>
                  <a:pt x="61227" y="10713"/>
                  <a:pt x="64275" y="6903"/>
                </a:cubicBezTo>
                <a:cubicBezTo>
                  <a:pt x="65891" y="4872"/>
                  <a:pt x="67022" y="2517"/>
                  <a:pt x="67646" y="0"/>
                </a:cubicBezTo>
                <a:close/>
              </a:path>
            </a:pathLst>
          </a:custGeom>
          <a:solidFill>
            <a:srgbClr val="EE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0" name="Google Shape;1120;p21"/>
          <p:cNvGrpSpPr/>
          <p:nvPr/>
        </p:nvGrpSpPr>
        <p:grpSpPr>
          <a:xfrm rot="-10369337" flipH="1">
            <a:off x="621803" y="4435649"/>
            <a:ext cx="422560" cy="422115"/>
            <a:chOff x="6582700" y="530525"/>
            <a:chExt cx="681261" cy="680545"/>
          </a:xfrm>
        </p:grpSpPr>
        <p:sp>
          <p:nvSpPr>
            <p:cNvPr id="1121" name="Google Shape;1121;p21"/>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1"/>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1"/>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1"/>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1"/>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1"/>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1"/>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1"/>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1"/>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1"/>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1"/>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2" name="Google Shape;1132;p21"/>
          <p:cNvGrpSpPr/>
          <p:nvPr/>
        </p:nvGrpSpPr>
        <p:grpSpPr>
          <a:xfrm rot="-2942751" flipH="1">
            <a:off x="501221" y="4051868"/>
            <a:ext cx="326363" cy="326064"/>
            <a:chOff x="6582700" y="530525"/>
            <a:chExt cx="681261" cy="680545"/>
          </a:xfrm>
        </p:grpSpPr>
        <p:sp>
          <p:nvSpPr>
            <p:cNvPr id="1133" name="Google Shape;1133;p21"/>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1"/>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1"/>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1"/>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1"/>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1"/>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1"/>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1"/>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1"/>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1"/>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1"/>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4" name="Google Shape;1144;p21"/>
          <p:cNvGrpSpPr/>
          <p:nvPr/>
        </p:nvGrpSpPr>
        <p:grpSpPr>
          <a:xfrm rot="5978492" flipH="1">
            <a:off x="1093511" y="4296311"/>
            <a:ext cx="526352" cy="525810"/>
            <a:chOff x="6582700" y="530525"/>
            <a:chExt cx="681261" cy="680545"/>
          </a:xfrm>
        </p:grpSpPr>
        <p:sp>
          <p:nvSpPr>
            <p:cNvPr id="1145" name="Google Shape;1145;p21"/>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1"/>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1"/>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1"/>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1"/>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1"/>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1"/>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1"/>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1"/>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1"/>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1"/>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6" name="Google Shape;1156;p21"/>
          <p:cNvSpPr/>
          <p:nvPr/>
        </p:nvSpPr>
        <p:spPr>
          <a:xfrm flipH="1">
            <a:off x="5946724" y="-2"/>
            <a:ext cx="3197288" cy="1398051"/>
          </a:xfrm>
          <a:custGeom>
            <a:avLst/>
            <a:gdLst/>
            <a:ahLst/>
            <a:cxnLst/>
            <a:rect l="l" t="t" r="r" b="b"/>
            <a:pathLst>
              <a:path w="67646" h="29579" extrusionOk="0">
                <a:moveTo>
                  <a:pt x="0" y="0"/>
                </a:moveTo>
                <a:lnTo>
                  <a:pt x="0" y="28836"/>
                </a:lnTo>
                <a:cubicBezTo>
                  <a:pt x="1060" y="29351"/>
                  <a:pt x="2242" y="29579"/>
                  <a:pt x="3497" y="29579"/>
                </a:cubicBezTo>
                <a:cubicBezTo>
                  <a:pt x="10227" y="29579"/>
                  <a:pt x="19036" y="23041"/>
                  <a:pt x="22071" y="19324"/>
                </a:cubicBezTo>
                <a:cubicBezTo>
                  <a:pt x="23942" y="17016"/>
                  <a:pt x="25581" y="14407"/>
                  <a:pt x="28097" y="12814"/>
                </a:cubicBezTo>
                <a:cubicBezTo>
                  <a:pt x="30133" y="11526"/>
                  <a:pt x="32511" y="11068"/>
                  <a:pt x="34939" y="11068"/>
                </a:cubicBezTo>
                <a:cubicBezTo>
                  <a:pt x="36558" y="11068"/>
                  <a:pt x="38200" y="11272"/>
                  <a:pt x="39779" y="11567"/>
                </a:cubicBezTo>
                <a:cubicBezTo>
                  <a:pt x="43491" y="12262"/>
                  <a:pt x="47162" y="13405"/>
                  <a:pt x="50927" y="13405"/>
                </a:cubicBezTo>
                <a:cubicBezTo>
                  <a:pt x="51166" y="13405"/>
                  <a:pt x="51406" y="13401"/>
                  <a:pt x="51646" y="13391"/>
                </a:cubicBezTo>
                <a:cubicBezTo>
                  <a:pt x="56518" y="13160"/>
                  <a:pt x="61227" y="10713"/>
                  <a:pt x="64275" y="6903"/>
                </a:cubicBezTo>
                <a:cubicBezTo>
                  <a:pt x="65891" y="4872"/>
                  <a:pt x="67022" y="2517"/>
                  <a:pt x="67646" y="0"/>
                </a:cubicBezTo>
                <a:close/>
              </a:path>
            </a:pathLst>
          </a:custGeom>
          <a:solidFill>
            <a:srgbClr val="EE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7" name="Google Shape;1157;p21"/>
          <p:cNvGrpSpPr/>
          <p:nvPr/>
        </p:nvGrpSpPr>
        <p:grpSpPr>
          <a:xfrm rot="-8100000">
            <a:off x="7948267" y="618110"/>
            <a:ext cx="422569" cy="422124"/>
            <a:chOff x="6582700" y="530525"/>
            <a:chExt cx="681261" cy="680545"/>
          </a:xfrm>
        </p:grpSpPr>
        <p:sp>
          <p:nvSpPr>
            <p:cNvPr id="1158" name="Google Shape;1158;p21"/>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1"/>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1"/>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1"/>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1"/>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1"/>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1"/>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1"/>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1"/>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1"/>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1"/>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9" name="Google Shape;1169;p21"/>
          <p:cNvGrpSpPr/>
          <p:nvPr/>
        </p:nvGrpSpPr>
        <p:grpSpPr>
          <a:xfrm rot="6073107">
            <a:off x="8441168" y="534688"/>
            <a:ext cx="326361" cy="326084"/>
            <a:chOff x="6582700" y="530525"/>
            <a:chExt cx="681261" cy="680545"/>
          </a:xfrm>
        </p:grpSpPr>
        <p:sp>
          <p:nvSpPr>
            <p:cNvPr id="1170" name="Google Shape;1170;p21"/>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1"/>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1"/>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1"/>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1"/>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1"/>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1"/>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1"/>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1"/>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1"/>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1"/>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21"/>
          <p:cNvGrpSpPr/>
          <p:nvPr/>
        </p:nvGrpSpPr>
        <p:grpSpPr>
          <a:xfrm rot="-2847924">
            <a:off x="7644278" y="99168"/>
            <a:ext cx="526338" cy="525834"/>
            <a:chOff x="6582700" y="530525"/>
            <a:chExt cx="681261" cy="680545"/>
          </a:xfrm>
        </p:grpSpPr>
        <p:sp>
          <p:nvSpPr>
            <p:cNvPr id="1182" name="Google Shape;1182;p21"/>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1"/>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1"/>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1"/>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1"/>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1"/>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1"/>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1"/>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1"/>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1"/>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1"/>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3">
  <p:cSld name="CUSTOM_9">
    <p:spTree>
      <p:nvGrpSpPr>
        <p:cNvPr id="1" name="Shape 1321"/>
        <p:cNvGrpSpPr/>
        <p:nvPr/>
      </p:nvGrpSpPr>
      <p:grpSpPr>
        <a:xfrm>
          <a:off x="0" y="0"/>
          <a:ext cx="0" cy="0"/>
          <a:chOff x="0" y="0"/>
          <a:chExt cx="0" cy="0"/>
        </a:xfrm>
      </p:grpSpPr>
      <p:sp>
        <p:nvSpPr>
          <p:cNvPr id="1322" name="Google Shape;1322;p24"/>
          <p:cNvSpPr txBox="1">
            <a:spLocks noGrp="1"/>
          </p:cNvSpPr>
          <p:nvPr>
            <p:ph type="title"/>
          </p:nvPr>
        </p:nvSpPr>
        <p:spPr>
          <a:xfrm flipH="1">
            <a:off x="685800" y="1770075"/>
            <a:ext cx="30774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3" name="Google Shape;1323;p24"/>
          <p:cNvSpPr txBox="1">
            <a:spLocks noGrp="1"/>
          </p:cNvSpPr>
          <p:nvPr>
            <p:ph type="subTitle" idx="1"/>
          </p:nvPr>
        </p:nvSpPr>
        <p:spPr>
          <a:xfrm flipH="1">
            <a:off x="685800" y="2293125"/>
            <a:ext cx="3077400" cy="108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4" name="Google Shape;1324;p24"/>
          <p:cNvSpPr/>
          <p:nvPr/>
        </p:nvSpPr>
        <p:spPr>
          <a:xfrm rot="-4689877" flipH="1">
            <a:off x="4676525" y="1021525"/>
            <a:ext cx="3544158" cy="3100445"/>
          </a:xfrm>
          <a:custGeom>
            <a:avLst/>
            <a:gdLst/>
            <a:ahLst/>
            <a:cxnLst/>
            <a:rect l="l" t="t" r="r" b="b"/>
            <a:pathLst>
              <a:path w="92072" h="80545" extrusionOk="0">
                <a:moveTo>
                  <a:pt x="47580" y="0"/>
                </a:moveTo>
                <a:cubicBezTo>
                  <a:pt x="34085" y="0"/>
                  <a:pt x="14249" y="4544"/>
                  <a:pt x="10851" y="18571"/>
                </a:cubicBezTo>
                <a:cubicBezTo>
                  <a:pt x="10320" y="20834"/>
                  <a:pt x="10158" y="23189"/>
                  <a:pt x="9720" y="25474"/>
                </a:cubicBezTo>
                <a:cubicBezTo>
                  <a:pt x="8265" y="32793"/>
                  <a:pt x="3325" y="38519"/>
                  <a:pt x="1639" y="45676"/>
                </a:cubicBezTo>
                <a:cubicBezTo>
                  <a:pt x="0" y="52625"/>
                  <a:pt x="323" y="60336"/>
                  <a:pt x="3440" y="66823"/>
                </a:cubicBezTo>
                <a:cubicBezTo>
                  <a:pt x="4848" y="69756"/>
                  <a:pt x="7065" y="72203"/>
                  <a:pt x="9697" y="74188"/>
                </a:cubicBezTo>
                <a:cubicBezTo>
                  <a:pt x="14591" y="77813"/>
                  <a:pt x="20963" y="79822"/>
                  <a:pt x="26643" y="80422"/>
                </a:cubicBezTo>
                <a:cubicBezTo>
                  <a:pt x="27449" y="80507"/>
                  <a:pt x="28252" y="80545"/>
                  <a:pt x="29050" y="80545"/>
                </a:cubicBezTo>
                <a:cubicBezTo>
                  <a:pt x="35994" y="80545"/>
                  <a:pt x="42658" y="77660"/>
                  <a:pt x="49610" y="77660"/>
                </a:cubicBezTo>
                <a:cubicBezTo>
                  <a:pt x="49888" y="77660"/>
                  <a:pt x="50167" y="77665"/>
                  <a:pt x="50446" y="77674"/>
                </a:cubicBezTo>
                <a:cubicBezTo>
                  <a:pt x="56456" y="77868"/>
                  <a:pt x="62547" y="80429"/>
                  <a:pt x="68586" y="80429"/>
                </a:cubicBezTo>
                <a:cubicBezTo>
                  <a:pt x="70480" y="80429"/>
                  <a:pt x="72369" y="80177"/>
                  <a:pt x="74248" y="79521"/>
                </a:cubicBezTo>
                <a:cubicBezTo>
                  <a:pt x="85792" y="75527"/>
                  <a:pt x="90433" y="59805"/>
                  <a:pt x="91194" y="48931"/>
                </a:cubicBezTo>
                <a:cubicBezTo>
                  <a:pt x="92072" y="36302"/>
                  <a:pt x="87293" y="25867"/>
                  <a:pt x="80805" y="15408"/>
                </a:cubicBezTo>
                <a:cubicBezTo>
                  <a:pt x="78889" y="12315"/>
                  <a:pt x="76765" y="9290"/>
                  <a:pt x="74041" y="6866"/>
                </a:cubicBezTo>
                <a:cubicBezTo>
                  <a:pt x="68384" y="1925"/>
                  <a:pt x="59149" y="771"/>
                  <a:pt x="51923" y="171"/>
                </a:cubicBezTo>
                <a:cubicBezTo>
                  <a:pt x="50581" y="60"/>
                  <a:pt x="49122" y="0"/>
                  <a:pt x="47580" y="0"/>
                </a:cubicBezTo>
                <a:close/>
              </a:path>
            </a:pathLst>
          </a:custGeom>
          <a:solidFill>
            <a:srgbClr val="EE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24"/>
          <p:cNvGrpSpPr/>
          <p:nvPr/>
        </p:nvGrpSpPr>
        <p:grpSpPr>
          <a:xfrm rot="-8100000">
            <a:off x="270542" y="490510"/>
            <a:ext cx="422569" cy="422124"/>
            <a:chOff x="6582700" y="530525"/>
            <a:chExt cx="681261" cy="680545"/>
          </a:xfrm>
        </p:grpSpPr>
        <p:sp>
          <p:nvSpPr>
            <p:cNvPr id="1326" name="Google Shape;1326;p24"/>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4"/>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4"/>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4"/>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4"/>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4"/>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4"/>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4"/>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4"/>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4"/>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4"/>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7" name="Google Shape;1337;p24"/>
          <p:cNvGrpSpPr/>
          <p:nvPr/>
        </p:nvGrpSpPr>
        <p:grpSpPr>
          <a:xfrm rot="-9360502">
            <a:off x="782965" y="204904"/>
            <a:ext cx="326386" cy="326015"/>
            <a:chOff x="6582700" y="530525"/>
            <a:chExt cx="681261" cy="680545"/>
          </a:xfrm>
        </p:grpSpPr>
        <p:sp>
          <p:nvSpPr>
            <p:cNvPr id="1338" name="Google Shape;1338;p24"/>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4"/>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4"/>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4"/>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4"/>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4"/>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4"/>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4"/>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4"/>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4"/>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4"/>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9" name="Google Shape;1349;p24"/>
          <p:cNvGrpSpPr/>
          <p:nvPr/>
        </p:nvGrpSpPr>
        <p:grpSpPr>
          <a:xfrm rot="-10126893">
            <a:off x="8055785" y="4559248"/>
            <a:ext cx="326361" cy="326084"/>
            <a:chOff x="6582700" y="530525"/>
            <a:chExt cx="681261" cy="680545"/>
          </a:xfrm>
        </p:grpSpPr>
        <p:sp>
          <p:nvSpPr>
            <p:cNvPr id="1350" name="Google Shape;1350;p24"/>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4"/>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4"/>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4"/>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4"/>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4"/>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4"/>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4"/>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4"/>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4"/>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4"/>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24"/>
          <p:cNvGrpSpPr/>
          <p:nvPr/>
        </p:nvGrpSpPr>
        <p:grpSpPr>
          <a:xfrm rot="2551818">
            <a:off x="8497848" y="4299221"/>
            <a:ext cx="422576" cy="422132"/>
            <a:chOff x="6582700" y="530525"/>
            <a:chExt cx="681261" cy="680545"/>
          </a:xfrm>
        </p:grpSpPr>
        <p:sp>
          <p:nvSpPr>
            <p:cNvPr id="1362" name="Google Shape;1362;p24"/>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4"/>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4"/>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4"/>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4"/>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4"/>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4"/>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4"/>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4"/>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4"/>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4"/>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18">
    <p:spTree>
      <p:nvGrpSpPr>
        <p:cNvPr id="1" name="Shape 1999"/>
        <p:cNvGrpSpPr/>
        <p:nvPr/>
      </p:nvGrpSpPr>
      <p:grpSpPr>
        <a:xfrm>
          <a:off x="0" y="0"/>
          <a:ext cx="0" cy="0"/>
          <a:chOff x="0" y="0"/>
          <a:chExt cx="0" cy="0"/>
        </a:xfrm>
      </p:grpSpPr>
      <p:sp>
        <p:nvSpPr>
          <p:cNvPr id="2000" name="Google Shape;2000;p37"/>
          <p:cNvSpPr txBox="1">
            <a:spLocks noGrp="1"/>
          </p:cNvSpPr>
          <p:nvPr>
            <p:ph type="sldNum" idx="12"/>
          </p:nvPr>
        </p:nvSpPr>
        <p:spPr>
          <a:xfrm rot="-9883044">
            <a:off x="8149262" y="-31269"/>
            <a:ext cx="548600" cy="393729"/>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2001" name="Google Shape;2001;p37"/>
          <p:cNvSpPr/>
          <p:nvPr/>
        </p:nvSpPr>
        <p:spPr>
          <a:xfrm>
            <a:off x="-271625" y="-262175"/>
            <a:ext cx="2674723" cy="1169554"/>
          </a:xfrm>
          <a:custGeom>
            <a:avLst/>
            <a:gdLst/>
            <a:ahLst/>
            <a:cxnLst/>
            <a:rect l="l" t="t" r="r" b="b"/>
            <a:pathLst>
              <a:path w="67646" h="29579" extrusionOk="0">
                <a:moveTo>
                  <a:pt x="0" y="0"/>
                </a:moveTo>
                <a:lnTo>
                  <a:pt x="0" y="28836"/>
                </a:lnTo>
                <a:cubicBezTo>
                  <a:pt x="1060" y="29351"/>
                  <a:pt x="2242" y="29579"/>
                  <a:pt x="3497" y="29579"/>
                </a:cubicBezTo>
                <a:cubicBezTo>
                  <a:pt x="10227" y="29579"/>
                  <a:pt x="19036" y="23041"/>
                  <a:pt x="22071" y="19324"/>
                </a:cubicBezTo>
                <a:cubicBezTo>
                  <a:pt x="23942" y="17016"/>
                  <a:pt x="25581" y="14407"/>
                  <a:pt x="28097" y="12814"/>
                </a:cubicBezTo>
                <a:cubicBezTo>
                  <a:pt x="30133" y="11526"/>
                  <a:pt x="32511" y="11068"/>
                  <a:pt x="34939" y="11068"/>
                </a:cubicBezTo>
                <a:cubicBezTo>
                  <a:pt x="36558" y="11068"/>
                  <a:pt x="38200" y="11272"/>
                  <a:pt x="39779" y="11567"/>
                </a:cubicBezTo>
                <a:cubicBezTo>
                  <a:pt x="43491" y="12262"/>
                  <a:pt x="47162" y="13405"/>
                  <a:pt x="50927" y="13405"/>
                </a:cubicBezTo>
                <a:cubicBezTo>
                  <a:pt x="51166" y="13405"/>
                  <a:pt x="51406" y="13401"/>
                  <a:pt x="51646" y="13391"/>
                </a:cubicBezTo>
                <a:cubicBezTo>
                  <a:pt x="56518" y="13160"/>
                  <a:pt x="61227" y="10713"/>
                  <a:pt x="64275" y="6903"/>
                </a:cubicBezTo>
                <a:cubicBezTo>
                  <a:pt x="65891" y="4872"/>
                  <a:pt x="67022" y="2517"/>
                  <a:pt x="67646" y="0"/>
                </a:cubicBezTo>
                <a:close/>
              </a:path>
            </a:pathLst>
          </a:custGeom>
          <a:solidFill>
            <a:srgbClr val="EE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7"/>
          <p:cNvSpPr/>
          <p:nvPr/>
        </p:nvSpPr>
        <p:spPr>
          <a:xfrm rot="-10733782">
            <a:off x="6749405" y="-213792"/>
            <a:ext cx="3417581" cy="989453"/>
          </a:xfrm>
          <a:custGeom>
            <a:avLst/>
            <a:gdLst/>
            <a:ahLst/>
            <a:cxnLst/>
            <a:rect l="l" t="t" r="r" b="b"/>
            <a:pathLst>
              <a:path w="88356" h="25579" extrusionOk="0">
                <a:moveTo>
                  <a:pt x="59317" y="0"/>
                </a:moveTo>
                <a:cubicBezTo>
                  <a:pt x="56607" y="0"/>
                  <a:pt x="53889" y="881"/>
                  <a:pt x="51578" y="2330"/>
                </a:cubicBezTo>
                <a:cubicBezTo>
                  <a:pt x="45344" y="6208"/>
                  <a:pt x="41373" y="14127"/>
                  <a:pt x="34124" y="15258"/>
                </a:cubicBezTo>
                <a:cubicBezTo>
                  <a:pt x="33531" y="15352"/>
                  <a:pt x="32943" y="15394"/>
                  <a:pt x="32359" y="15394"/>
                </a:cubicBezTo>
                <a:cubicBezTo>
                  <a:pt x="26719" y="15394"/>
                  <a:pt x="21483" y="11404"/>
                  <a:pt x="15793" y="10295"/>
                </a:cubicBezTo>
                <a:cubicBezTo>
                  <a:pt x="14829" y="10109"/>
                  <a:pt x="13856" y="10020"/>
                  <a:pt x="12885" y="10020"/>
                </a:cubicBezTo>
                <a:cubicBezTo>
                  <a:pt x="8553" y="10020"/>
                  <a:pt x="4265" y="11796"/>
                  <a:pt x="1040" y="14681"/>
                </a:cubicBezTo>
                <a:cubicBezTo>
                  <a:pt x="694" y="14981"/>
                  <a:pt x="347" y="15328"/>
                  <a:pt x="1" y="15697"/>
                </a:cubicBezTo>
                <a:lnTo>
                  <a:pt x="1" y="25578"/>
                </a:lnTo>
                <a:lnTo>
                  <a:pt x="88356" y="25578"/>
                </a:lnTo>
                <a:cubicBezTo>
                  <a:pt x="87894" y="24378"/>
                  <a:pt x="87109" y="23270"/>
                  <a:pt x="86139" y="22439"/>
                </a:cubicBezTo>
                <a:cubicBezTo>
                  <a:pt x="83969" y="20569"/>
                  <a:pt x="81152" y="19737"/>
                  <a:pt x="78474" y="18745"/>
                </a:cubicBezTo>
                <a:cubicBezTo>
                  <a:pt x="75819" y="17729"/>
                  <a:pt x="73072" y="16367"/>
                  <a:pt x="71641" y="13896"/>
                </a:cubicBezTo>
                <a:cubicBezTo>
                  <a:pt x="70301" y="11565"/>
                  <a:pt x="70371" y="8656"/>
                  <a:pt x="69309" y="6162"/>
                </a:cubicBezTo>
                <a:cubicBezTo>
                  <a:pt x="67970" y="2999"/>
                  <a:pt x="64807" y="760"/>
                  <a:pt x="61413" y="183"/>
                </a:cubicBezTo>
                <a:cubicBezTo>
                  <a:pt x="60720" y="59"/>
                  <a:pt x="60019" y="0"/>
                  <a:pt x="59317" y="0"/>
                </a:cubicBezTo>
                <a:close/>
              </a:path>
            </a:pathLst>
          </a:custGeom>
          <a:solidFill>
            <a:srgbClr val="EE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3" name="Google Shape;2003;p37"/>
          <p:cNvGrpSpPr/>
          <p:nvPr/>
        </p:nvGrpSpPr>
        <p:grpSpPr>
          <a:xfrm rot="-9360502">
            <a:off x="267815" y="4337404"/>
            <a:ext cx="326386" cy="326015"/>
            <a:chOff x="6582700" y="530525"/>
            <a:chExt cx="681261" cy="680545"/>
          </a:xfrm>
        </p:grpSpPr>
        <p:sp>
          <p:nvSpPr>
            <p:cNvPr id="2004" name="Google Shape;2004;p37"/>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7"/>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7"/>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7"/>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7"/>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7"/>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7"/>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7"/>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7"/>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7"/>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7"/>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5" name="Google Shape;2015;p37"/>
          <p:cNvSpPr/>
          <p:nvPr/>
        </p:nvSpPr>
        <p:spPr>
          <a:xfrm rot="10800000">
            <a:off x="6997925" y="4073275"/>
            <a:ext cx="2674723" cy="1169554"/>
          </a:xfrm>
          <a:custGeom>
            <a:avLst/>
            <a:gdLst/>
            <a:ahLst/>
            <a:cxnLst/>
            <a:rect l="l" t="t" r="r" b="b"/>
            <a:pathLst>
              <a:path w="67646" h="29579" extrusionOk="0">
                <a:moveTo>
                  <a:pt x="0" y="0"/>
                </a:moveTo>
                <a:lnTo>
                  <a:pt x="0" y="28836"/>
                </a:lnTo>
                <a:cubicBezTo>
                  <a:pt x="1060" y="29351"/>
                  <a:pt x="2242" y="29579"/>
                  <a:pt x="3497" y="29579"/>
                </a:cubicBezTo>
                <a:cubicBezTo>
                  <a:pt x="10227" y="29579"/>
                  <a:pt x="19036" y="23041"/>
                  <a:pt x="22071" y="19324"/>
                </a:cubicBezTo>
                <a:cubicBezTo>
                  <a:pt x="23942" y="17016"/>
                  <a:pt x="25581" y="14407"/>
                  <a:pt x="28097" y="12814"/>
                </a:cubicBezTo>
                <a:cubicBezTo>
                  <a:pt x="30133" y="11526"/>
                  <a:pt x="32511" y="11068"/>
                  <a:pt x="34939" y="11068"/>
                </a:cubicBezTo>
                <a:cubicBezTo>
                  <a:pt x="36558" y="11068"/>
                  <a:pt x="38200" y="11272"/>
                  <a:pt x="39779" y="11567"/>
                </a:cubicBezTo>
                <a:cubicBezTo>
                  <a:pt x="43491" y="12262"/>
                  <a:pt x="47162" y="13405"/>
                  <a:pt x="50927" y="13405"/>
                </a:cubicBezTo>
                <a:cubicBezTo>
                  <a:pt x="51166" y="13405"/>
                  <a:pt x="51406" y="13401"/>
                  <a:pt x="51646" y="13391"/>
                </a:cubicBezTo>
                <a:cubicBezTo>
                  <a:pt x="56518" y="13160"/>
                  <a:pt x="61227" y="10713"/>
                  <a:pt x="64275" y="6903"/>
                </a:cubicBezTo>
                <a:cubicBezTo>
                  <a:pt x="65891" y="4872"/>
                  <a:pt x="67022" y="2517"/>
                  <a:pt x="67646" y="0"/>
                </a:cubicBezTo>
                <a:close/>
              </a:path>
            </a:pathLst>
          </a:custGeom>
          <a:solidFill>
            <a:srgbClr val="EE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6" name="Google Shape;2016;p37"/>
          <p:cNvGrpSpPr/>
          <p:nvPr/>
        </p:nvGrpSpPr>
        <p:grpSpPr>
          <a:xfrm rot="2700000">
            <a:off x="8348112" y="111532"/>
            <a:ext cx="422569" cy="422124"/>
            <a:chOff x="6582700" y="530525"/>
            <a:chExt cx="681261" cy="680545"/>
          </a:xfrm>
        </p:grpSpPr>
        <p:sp>
          <p:nvSpPr>
            <p:cNvPr id="2017" name="Google Shape;2017;p37"/>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7"/>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7"/>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7"/>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7"/>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7"/>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7"/>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7"/>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7"/>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7"/>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7"/>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8" name="Google Shape;2028;p37"/>
          <p:cNvGrpSpPr/>
          <p:nvPr/>
        </p:nvGrpSpPr>
        <p:grpSpPr>
          <a:xfrm rot="1439498">
            <a:off x="7948246" y="159597"/>
            <a:ext cx="326386" cy="326015"/>
            <a:chOff x="6582700" y="530525"/>
            <a:chExt cx="681261" cy="680545"/>
          </a:xfrm>
        </p:grpSpPr>
        <p:sp>
          <p:nvSpPr>
            <p:cNvPr id="2029" name="Google Shape;2029;p37"/>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7"/>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7"/>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7"/>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7"/>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7"/>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7"/>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7"/>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7"/>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7"/>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7"/>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0" name="Google Shape;2040;p37"/>
          <p:cNvSpPr/>
          <p:nvPr/>
        </p:nvSpPr>
        <p:spPr>
          <a:xfrm rot="-222">
            <a:off x="-920845" y="4446581"/>
            <a:ext cx="3417610" cy="989460"/>
          </a:xfrm>
          <a:custGeom>
            <a:avLst/>
            <a:gdLst/>
            <a:ahLst/>
            <a:cxnLst/>
            <a:rect l="l" t="t" r="r" b="b"/>
            <a:pathLst>
              <a:path w="88356" h="25579" extrusionOk="0">
                <a:moveTo>
                  <a:pt x="59317" y="0"/>
                </a:moveTo>
                <a:cubicBezTo>
                  <a:pt x="56607" y="0"/>
                  <a:pt x="53889" y="881"/>
                  <a:pt x="51578" y="2330"/>
                </a:cubicBezTo>
                <a:cubicBezTo>
                  <a:pt x="45344" y="6208"/>
                  <a:pt x="41373" y="14127"/>
                  <a:pt x="34124" y="15258"/>
                </a:cubicBezTo>
                <a:cubicBezTo>
                  <a:pt x="33531" y="15352"/>
                  <a:pt x="32943" y="15394"/>
                  <a:pt x="32359" y="15394"/>
                </a:cubicBezTo>
                <a:cubicBezTo>
                  <a:pt x="26719" y="15394"/>
                  <a:pt x="21483" y="11404"/>
                  <a:pt x="15793" y="10295"/>
                </a:cubicBezTo>
                <a:cubicBezTo>
                  <a:pt x="14829" y="10109"/>
                  <a:pt x="13856" y="10020"/>
                  <a:pt x="12885" y="10020"/>
                </a:cubicBezTo>
                <a:cubicBezTo>
                  <a:pt x="8553" y="10020"/>
                  <a:pt x="4265" y="11796"/>
                  <a:pt x="1040" y="14681"/>
                </a:cubicBezTo>
                <a:cubicBezTo>
                  <a:pt x="694" y="14981"/>
                  <a:pt x="347" y="15328"/>
                  <a:pt x="1" y="15697"/>
                </a:cubicBezTo>
                <a:lnTo>
                  <a:pt x="1" y="25578"/>
                </a:lnTo>
                <a:lnTo>
                  <a:pt x="88356" y="25578"/>
                </a:lnTo>
                <a:cubicBezTo>
                  <a:pt x="87894" y="24378"/>
                  <a:pt x="87109" y="23270"/>
                  <a:pt x="86139" y="22439"/>
                </a:cubicBezTo>
                <a:cubicBezTo>
                  <a:pt x="83969" y="20569"/>
                  <a:pt x="81152" y="19737"/>
                  <a:pt x="78474" y="18745"/>
                </a:cubicBezTo>
                <a:cubicBezTo>
                  <a:pt x="75819" y="17729"/>
                  <a:pt x="73072" y="16367"/>
                  <a:pt x="71641" y="13896"/>
                </a:cubicBezTo>
                <a:cubicBezTo>
                  <a:pt x="70301" y="11565"/>
                  <a:pt x="70371" y="8656"/>
                  <a:pt x="69309" y="6162"/>
                </a:cubicBezTo>
                <a:cubicBezTo>
                  <a:pt x="67970" y="2999"/>
                  <a:pt x="64807" y="760"/>
                  <a:pt x="61413" y="183"/>
                </a:cubicBezTo>
                <a:cubicBezTo>
                  <a:pt x="60720" y="59"/>
                  <a:pt x="60019" y="0"/>
                  <a:pt x="59317" y="0"/>
                </a:cubicBezTo>
                <a:close/>
              </a:path>
            </a:pathLst>
          </a:custGeom>
          <a:solidFill>
            <a:srgbClr val="EE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1" name="Google Shape;2041;p37"/>
          <p:cNvGrpSpPr/>
          <p:nvPr/>
        </p:nvGrpSpPr>
        <p:grpSpPr>
          <a:xfrm rot="-8100000">
            <a:off x="810217" y="4559197"/>
            <a:ext cx="422569" cy="422124"/>
            <a:chOff x="6582700" y="530525"/>
            <a:chExt cx="681261" cy="680545"/>
          </a:xfrm>
        </p:grpSpPr>
        <p:sp>
          <p:nvSpPr>
            <p:cNvPr id="2042" name="Google Shape;2042;p37"/>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7"/>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7"/>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7"/>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7"/>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7"/>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7"/>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7"/>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7"/>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7"/>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7"/>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3" name="Google Shape;2053;p37"/>
          <p:cNvGrpSpPr/>
          <p:nvPr/>
        </p:nvGrpSpPr>
        <p:grpSpPr>
          <a:xfrm>
            <a:off x="480067" y="-538686"/>
            <a:ext cx="761225" cy="2635321"/>
            <a:chOff x="8252442" y="1"/>
            <a:chExt cx="761225" cy="2635321"/>
          </a:xfrm>
        </p:grpSpPr>
        <p:sp>
          <p:nvSpPr>
            <p:cNvPr id="2054" name="Google Shape;2054;p37"/>
            <p:cNvSpPr/>
            <p:nvPr/>
          </p:nvSpPr>
          <p:spPr>
            <a:xfrm>
              <a:off x="8624800" y="1"/>
              <a:ext cx="16550" cy="1841096"/>
            </a:xfrm>
            <a:custGeom>
              <a:avLst/>
              <a:gdLst/>
              <a:ahLst/>
              <a:cxnLst/>
              <a:rect l="l" t="t" r="r" b="b"/>
              <a:pathLst>
                <a:path w="575" h="17627" extrusionOk="0">
                  <a:moveTo>
                    <a:pt x="0" y="0"/>
                  </a:moveTo>
                  <a:lnTo>
                    <a:pt x="0" y="17627"/>
                  </a:lnTo>
                  <a:lnTo>
                    <a:pt x="574" y="17627"/>
                  </a:lnTo>
                  <a:lnTo>
                    <a:pt x="57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7"/>
            <p:cNvSpPr/>
            <p:nvPr/>
          </p:nvSpPr>
          <p:spPr>
            <a:xfrm>
              <a:off x="8479150" y="2561412"/>
              <a:ext cx="307753" cy="73910"/>
            </a:xfrm>
            <a:custGeom>
              <a:avLst/>
              <a:gdLst/>
              <a:ahLst/>
              <a:cxnLst/>
              <a:rect l="l" t="t" r="r" b="b"/>
              <a:pathLst>
                <a:path w="10697" h="2569" extrusionOk="0">
                  <a:moveTo>
                    <a:pt x="0" y="1"/>
                  </a:moveTo>
                  <a:lnTo>
                    <a:pt x="0" y="913"/>
                  </a:lnTo>
                  <a:cubicBezTo>
                    <a:pt x="0" y="1827"/>
                    <a:pt x="742" y="2569"/>
                    <a:pt x="1656" y="2569"/>
                  </a:cubicBezTo>
                  <a:lnTo>
                    <a:pt x="9041" y="2569"/>
                  </a:lnTo>
                  <a:cubicBezTo>
                    <a:pt x="9956" y="2569"/>
                    <a:pt x="10697" y="1827"/>
                    <a:pt x="10697" y="913"/>
                  </a:cubicBezTo>
                  <a:lnTo>
                    <a:pt x="10697" y="1"/>
                  </a:lnTo>
                  <a:close/>
                </a:path>
              </a:pathLst>
            </a:custGeom>
            <a:solidFill>
              <a:srgbClr val="40779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7"/>
            <p:cNvSpPr/>
            <p:nvPr/>
          </p:nvSpPr>
          <p:spPr>
            <a:xfrm>
              <a:off x="8479150" y="1923984"/>
              <a:ext cx="307753" cy="57367"/>
            </a:xfrm>
            <a:custGeom>
              <a:avLst/>
              <a:gdLst/>
              <a:ahLst/>
              <a:cxnLst/>
              <a:rect l="l" t="t" r="r" b="b"/>
              <a:pathLst>
                <a:path w="10697" h="1994" extrusionOk="0">
                  <a:moveTo>
                    <a:pt x="1656" y="0"/>
                  </a:moveTo>
                  <a:cubicBezTo>
                    <a:pt x="742" y="0"/>
                    <a:pt x="0" y="742"/>
                    <a:pt x="0" y="1657"/>
                  </a:cubicBezTo>
                  <a:lnTo>
                    <a:pt x="0" y="1994"/>
                  </a:lnTo>
                  <a:lnTo>
                    <a:pt x="10697" y="1994"/>
                  </a:lnTo>
                  <a:lnTo>
                    <a:pt x="10697" y="1657"/>
                  </a:lnTo>
                  <a:cubicBezTo>
                    <a:pt x="10697" y="742"/>
                    <a:pt x="9956" y="0"/>
                    <a:pt x="9041" y="0"/>
                  </a:cubicBezTo>
                  <a:close/>
                </a:path>
              </a:pathLst>
            </a:custGeom>
            <a:solidFill>
              <a:srgbClr val="40779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7"/>
            <p:cNvSpPr/>
            <p:nvPr/>
          </p:nvSpPr>
          <p:spPr>
            <a:xfrm>
              <a:off x="8252442" y="1981323"/>
              <a:ext cx="761225" cy="580118"/>
            </a:xfrm>
            <a:custGeom>
              <a:avLst/>
              <a:gdLst/>
              <a:ahLst/>
              <a:cxnLst/>
              <a:rect l="l" t="t" r="r" b="b"/>
              <a:pathLst>
                <a:path w="26459" h="20164" extrusionOk="0">
                  <a:moveTo>
                    <a:pt x="7807" y="1"/>
                  </a:moveTo>
                  <a:cubicBezTo>
                    <a:pt x="3206" y="1731"/>
                    <a:pt x="1" y="5593"/>
                    <a:pt x="1" y="10082"/>
                  </a:cubicBezTo>
                  <a:cubicBezTo>
                    <a:pt x="1" y="14572"/>
                    <a:pt x="3206" y="18434"/>
                    <a:pt x="7807" y="20164"/>
                  </a:cubicBezTo>
                  <a:lnTo>
                    <a:pt x="18652" y="20164"/>
                  </a:lnTo>
                  <a:cubicBezTo>
                    <a:pt x="23253" y="18433"/>
                    <a:pt x="26459" y="14572"/>
                    <a:pt x="26459" y="10082"/>
                  </a:cubicBezTo>
                  <a:cubicBezTo>
                    <a:pt x="26459" y="5593"/>
                    <a:pt x="23253" y="1731"/>
                    <a:pt x="18652" y="1"/>
                  </a:cubicBezTo>
                  <a:close/>
                </a:path>
              </a:pathLst>
            </a:custGeom>
            <a:solidFill>
              <a:srgbClr val="68A3D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7"/>
            <p:cNvSpPr/>
            <p:nvPr/>
          </p:nvSpPr>
          <p:spPr>
            <a:xfrm>
              <a:off x="8316513" y="2071632"/>
              <a:ext cx="697155" cy="489809"/>
            </a:xfrm>
            <a:custGeom>
              <a:avLst/>
              <a:gdLst/>
              <a:ahLst/>
              <a:cxnLst/>
              <a:rect l="l" t="t" r="r" b="b"/>
              <a:pathLst>
                <a:path w="24232" h="17025" extrusionOk="0">
                  <a:moveTo>
                    <a:pt x="21292" y="0"/>
                  </a:moveTo>
                  <a:cubicBezTo>
                    <a:pt x="19746" y="4754"/>
                    <a:pt x="15481" y="14065"/>
                    <a:pt x="5782" y="14065"/>
                  </a:cubicBezTo>
                  <a:cubicBezTo>
                    <a:pt x="4036" y="14065"/>
                    <a:pt x="2114" y="13763"/>
                    <a:pt x="0" y="13079"/>
                  </a:cubicBezTo>
                  <a:lnTo>
                    <a:pt x="0" y="13079"/>
                  </a:lnTo>
                  <a:cubicBezTo>
                    <a:pt x="1375" y="14793"/>
                    <a:pt x="3306" y="16169"/>
                    <a:pt x="5580" y="17025"/>
                  </a:cubicBezTo>
                  <a:lnTo>
                    <a:pt x="16425" y="17025"/>
                  </a:lnTo>
                  <a:cubicBezTo>
                    <a:pt x="21026" y="15294"/>
                    <a:pt x="24232" y="11433"/>
                    <a:pt x="24232" y="6943"/>
                  </a:cubicBezTo>
                  <a:cubicBezTo>
                    <a:pt x="24232" y="4312"/>
                    <a:pt x="23129" y="1898"/>
                    <a:pt x="21292" y="0"/>
                  </a:cubicBezTo>
                  <a:close/>
                </a:path>
              </a:pathLst>
            </a:custGeom>
            <a:solidFill>
              <a:srgbClr val="40779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7"/>
            <p:cNvSpPr/>
            <p:nvPr/>
          </p:nvSpPr>
          <p:spPr>
            <a:xfrm>
              <a:off x="8525326" y="1816269"/>
              <a:ext cx="215430" cy="107715"/>
            </a:xfrm>
            <a:custGeom>
              <a:avLst/>
              <a:gdLst/>
              <a:ahLst/>
              <a:cxnLst/>
              <a:rect l="l" t="t" r="r" b="b"/>
              <a:pathLst>
                <a:path w="7488" h="3744" extrusionOk="0">
                  <a:moveTo>
                    <a:pt x="3745" y="1"/>
                  </a:moveTo>
                  <a:cubicBezTo>
                    <a:pt x="1680" y="1"/>
                    <a:pt x="1" y="1680"/>
                    <a:pt x="1" y="3743"/>
                  </a:cubicBezTo>
                  <a:lnTo>
                    <a:pt x="861" y="3743"/>
                  </a:lnTo>
                  <a:cubicBezTo>
                    <a:pt x="861" y="2154"/>
                    <a:pt x="2155" y="861"/>
                    <a:pt x="3745" y="861"/>
                  </a:cubicBezTo>
                  <a:cubicBezTo>
                    <a:pt x="5334" y="861"/>
                    <a:pt x="6627" y="2154"/>
                    <a:pt x="6627" y="3743"/>
                  </a:cubicBezTo>
                  <a:lnTo>
                    <a:pt x="7487" y="3743"/>
                  </a:lnTo>
                  <a:cubicBezTo>
                    <a:pt x="7487" y="1680"/>
                    <a:pt x="5809" y="1"/>
                    <a:pt x="3745" y="1"/>
                  </a:cubicBezTo>
                  <a:close/>
                </a:path>
              </a:pathLst>
            </a:custGeom>
            <a:solidFill>
              <a:srgbClr val="FFCE3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7"/>
            <p:cNvSpPr/>
            <p:nvPr/>
          </p:nvSpPr>
          <p:spPr>
            <a:xfrm>
              <a:off x="8403887" y="2011358"/>
              <a:ext cx="460119" cy="25519"/>
            </a:xfrm>
            <a:custGeom>
              <a:avLst/>
              <a:gdLst/>
              <a:ahLst/>
              <a:cxnLst/>
              <a:rect l="l" t="t" r="r" b="b"/>
              <a:pathLst>
                <a:path w="15993" h="887" extrusionOk="0">
                  <a:moveTo>
                    <a:pt x="357" y="1"/>
                  </a:moveTo>
                  <a:cubicBezTo>
                    <a:pt x="237" y="72"/>
                    <a:pt x="118" y="144"/>
                    <a:pt x="1" y="218"/>
                  </a:cubicBezTo>
                  <a:cubicBezTo>
                    <a:pt x="2616" y="662"/>
                    <a:pt x="5403" y="887"/>
                    <a:pt x="8171" y="887"/>
                  </a:cubicBezTo>
                  <a:cubicBezTo>
                    <a:pt x="10856" y="887"/>
                    <a:pt x="13520" y="676"/>
                    <a:pt x="15992" y="257"/>
                  </a:cubicBezTo>
                  <a:cubicBezTo>
                    <a:pt x="15877" y="183"/>
                    <a:pt x="15760" y="111"/>
                    <a:pt x="15642" y="40"/>
                  </a:cubicBezTo>
                  <a:cubicBezTo>
                    <a:pt x="13275" y="425"/>
                    <a:pt x="10735" y="617"/>
                    <a:pt x="8178" y="617"/>
                  </a:cubicBezTo>
                  <a:cubicBezTo>
                    <a:pt x="5533" y="617"/>
                    <a:pt x="2869" y="411"/>
                    <a:pt x="357" y="1"/>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7"/>
            <p:cNvSpPr/>
            <p:nvPr/>
          </p:nvSpPr>
          <p:spPr>
            <a:xfrm>
              <a:off x="8316570" y="2088002"/>
              <a:ext cx="633861" cy="44363"/>
            </a:xfrm>
            <a:custGeom>
              <a:avLst/>
              <a:gdLst/>
              <a:ahLst/>
              <a:cxnLst/>
              <a:rect l="l" t="t" r="r" b="b"/>
              <a:pathLst>
                <a:path w="22032" h="1542" extrusionOk="0">
                  <a:moveTo>
                    <a:pt x="195" y="0"/>
                  </a:moveTo>
                  <a:cubicBezTo>
                    <a:pt x="129" y="78"/>
                    <a:pt x="65" y="158"/>
                    <a:pt x="1" y="237"/>
                  </a:cubicBezTo>
                  <a:cubicBezTo>
                    <a:pt x="3425" y="1108"/>
                    <a:pt x="7335" y="1541"/>
                    <a:pt x="11206" y="1541"/>
                  </a:cubicBezTo>
                  <a:cubicBezTo>
                    <a:pt x="15020" y="1541"/>
                    <a:pt x="18795" y="1118"/>
                    <a:pt x="22031" y="274"/>
                  </a:cubicBezTo>
                  <a:cubicBezTo>
                    <a:pt x="21968" y="195"/>
                    <a:pt x="21903" y="115"/>
                    <a:pt x="21837" y="38"/>
                  </a:cubicBezTo>
                  <a:cubicBezTo>
                    <a:pt x="18653" y="861"/>
                    <a:pt x="14946" y="1273"/>
                    <a:pt x="11202" y="1273"/>
                  </a:cubicBezTo>
                  <a:cubicBezTo>
                    <a:pt x="7402" y="1273"/>
                    <a:pt x="3565" y="849"/>
                    <a:pt x="195"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7"/>
            <p:cNvSpPr/>
            <p:nvPr/>
          </p:nvSpPr>
          <p:spPr>
            <a:xfrm>
              <a:off x="8269531" y="2169478"/>
              <a:ext cx="727334" cy="58346"/>
            </a:xfrm>
            <a:custGeom>
              <a:avLst/>
              <a:gdLst/>
              <a:ahLst/>
              <a:cxnLst/>
              <a:rect l="l" t="t" r="r" b="b"/>
              <a:pathLst>
                <a:path w="25281" h="2028" extrusionOk="0">
                  <a:moveTo>
                    <a:pt x="103" y="0"/>
                  </a:moveTo>
                  <a:cubicBezTo>
                    <a:pt x="67" y="88"/>
                    <a:pt x="33" y="176"/>
                    <a:pt x="1" y="263"/>
                  </a:cubicBezTo>
                  <a:cubicBezTo>
                    <a:pt x="3785" y="1440"/>
                    <a:pt x="8338" y="2027"/>
                    <a:pt x="12841" y="2027"/>
                  </a:cubicBezTo>
                  <a:cubicBezTo>
                    <a:pt x="17308" y="2027"/>
                    <a:pt x="21723" y="1448"/>
                    <a:pt x="25281" y="290"/>
                  </a:cubicBezTo>
                  <a:cubicBezTo>
                    <a:pt x="25248" y="201"/>
                    <a:pt x="25215" y="114"/>
                    <a:pt x="25179" y="27"/>
                  </a:cubicBezTo>
                  <a:cubicBezTo>
                    <a:pt x="21658" y="1182"/>
                    <a:pt x="17279" y="1759"/>
                    <a:pt x="12845" y="1759"/>
                  </a:cubicBezTo>
                  <a:cubicBezTo>
                    <a:pt x="8377" y="1759"/>
                    <a:pt x="3854" y="1173"/>
                    <a:pt x="103"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7"/>
            <p:cNvSpPr/>
            <p:nvPr/>
          </p:nvSpPr>
          <p:spPr>
            <a:xfrm>
              <a:off x="8252528" y="2258550"/>
              <a:ext cx="761053" cy="64790"/>
            </a:xfrm>
            <a:custGeom>
              <a:avLst/>
              <a:gdLst/>
              <a:ahLst/>
              <a:cxnLst/>
              <a:rect l="l" t="t" r="r" b="b"/>
              <a:pathLst>
                <a:path w="26453" h="2252" extrusionOk="0">
                  <a:moveTo>
                    <a:pt x="9" y="0"/>
                  </a:moveTo>
                  <a:cubicBezTo>
                    <a:pt x="4" y="98"/>
                    <a:pt x="3" y="197"/>
                    <a:pt x="1" y="295"/>
                  </a:cubicBezTo>
                  <a:cubicBezTo>
                    <a:pt x="3897" y="1598"/>
                    <a:pt x="8692" y="2252"/>
                    <a:pt x="13432" y="2252"/>
                  </a:cubicBezTo>
                  <a:cubicBezTo>
                    <a:pt x="18146" y="2252"/>
                    <a:pt x="22801" y="1604"/>
                    <a:pt x="26452" y="315"/>
                  </a:cubicBezTo>
                  <a:cubicBezTo>
                    <a:pt x="26451" y="215"/>
                    <a:pt x="26450" y="116"/>
                    <a:pt x="26446" y="17"/>
                  </a:cubicBezTo>
                  <a:cubicBezTo>
                    <a:pt x="22818" y="1327"/>
                    <a:pt x="18156" y="1982"/>
                    <a:pt x="13433" y="1982"/>
                  </a:cubicBezTo>
                  <a:cubicBezTo>
                    <a:pt x="8690" y="1982"/>
                    <a:pt x="3887" y="1321"/>
                    <a:pt x="9"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7"/>
            <p:cNvSpPr/>
            <p:nvPr/>
          </p:nvSpPr>
          <p:spPr>
            <a:xfrm>
              <a:off x="8267057" y="2358699"/>
              <a:ext cx="731679" cy="60129"/>
            </a:xfrm>
            <a:custGeom>
              <a:avLst/>
              <a:gdLst/>
              <a:ahLst/>
              <a:cxnLst/>
              <a:rect l="l" t="t" r="r" b="b"/>
              <a:pathLst>
                <a:path w="25432" h="2090" extrusionOk="0">
                  <a:moveTo>
                    <a:pt x="0" y="0"/>
                  </a:moveTo>
                  <a:lnTo>
                    <a:pt x="0" y="0"/>
                  </a:lnTo>
                  <a:cubicBezTo>
                    <a:pt x="39" y="113"/>
                    <a:pt x="80" y="224"/>
                    <a:pt x="121" y="335"/>
                  </a:cubicBezTo>
                  <a:cubicBezTo>
                    <a:pt x="3899" y="1504"/>
                    <a:pt x="8439" y="2089"/>
                    <a:pt x="12927" y="2089"/>
                  </a:cubicBezTo>
                  <a:cubicBezTo>
                    <a:pt x="17370" y="2089"/>
                    <a:pt x="21761" y="1514"/>
                    <a:pt x="25308" y="369"/>
                  </a:cubicBezTo>
                  <a:cubicBezTo>
                    <a:pt x="25352" y="256"/>
                    <a:pt x="25393" y="144"/>
                    <a:pt x="25432" y="31"/>
                  </a:cubicBezTo>
                  <a:lnTo>
                    <a:pt x="25432" y="31"/>
                  </a:lnTo>
                  <a:cubicBezTo>
                    <a:pt x="21883" y="1223"/>
                    <a:pt x="17434" y="1819"/>
                    <a:pt x="12930" y="1819"/>
                  </a:cubicBezTo>
                  <a:cubicBezTo>
                    <a:pt x="8387" y="1819"/>
                    <a:pt x="3788" y="1213"/>
                    <a:pt x="0"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7"/>
            <p:cNvSpPr/>
            <p:nvPr/>
          </p:nvSpPr>
          <p:spPr>
            <a:xfrm>
              <a:off x="8339989" y="2474181"/>
              <a:ext cx="584175" cy="40105"/>
            </a:xfrm>
            <a:custGeom>
              <a:avLst/>
              <a:gdLst/>
              <a:ahLst/>
              <a:cxnLst/>
              <a:rect l="l" t="t" r="r" b="b"/>
              <a:pathLst>
                <a:path w="20305" h="1394" extrusionOk="0">
                  <a:moveTo>
                    <a:pt x="1" y="1"/>
                  </a:moveTo>
                  <a:lnTo>
                    <a:pt x="1" y="1"/>
                  </a:lnTo>
                  <a:cubicBezTo>
                    <a:pt x="126" y="128"/>
                    <a:pt x="254" y="249"/>
                    <a:pt x="386" y="370"/>
                  </a:cubicBezTo>
                  <a:cubicBezTo>
                    <a:pt x="3511" y="1052"/>
                    <a:pt x="6965" y="1393"/>
                    <a:pt x="10392" y="1393"/>
                  </a:cubicBezTo>
                  <a:cubicBezTo>
                    <a:pt x="13705" y="1393"/>
                    <a:pt x="16987" y="1074"/>
                    <a:pt x="19914" y="437"/>
                  </a:cubicBezTo>
                  <a:cubicBezTo>
                    <a:pt x="20047" y="316"/>
                    <a:pt x="20177" y="193"/>
                    <a:pt x="20304" y="68"/>
                  </a:cubicBezTo>
                  <a:lnTo>
                    <a:pt x="20304" y="68"/>
                  </a:lnTo>
                  <a:cubicBezTo>
                    <a:pt x="17291" y="773"/>
                    <a:pt x="13862" y="1125"/>
                    <a:pt x="10400" y="1125"/>
                  </a:cubicBezTo>
                  <a:cubicBezTo>
                    <a:pt x="6828" y="1125"/>
                    <a:pt x="3221" y="750"/>
                    <a:pt x="1" y="1"/>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7"/>
            <p:cNvSpPr/>
            <p:nvPr/>
          </p:nvSpPr>
          <p:spPr>
            <a:xfrm>
              <a:off x="8472331" y="2103681"/>
              <a:ext cx="321476" cy="321505"/>
            </a:xfrm>
            <a:custGeom>
              <a:avLst/>
              <a:gdLst/>
              <a:ahLst/>
              <a:cxnLst/>
              <a:rect l="l" t="t" r="r" b="b"/>
              <a:pathLst>
                <a:path w="11174" h="11175" extrusionOk="0">
                  <a:moveTo>
                    <a:pt x="5587" y="0"/>
                  </a:moveTo>
                  <a:cubicBezTo>
                    <a:pt x="2501" y="0"/>
                    <a:pt x="0" y="2502"/>
                    <a:pt x="0" y="5588"/>
                  </a:cubicBezTo>
                  <a:cubicBezTo>
                    <a:pt x="0" y="7069"/>
                    <a:pt x="589" y="8490"/>
                    <a:pt x="1636" y="9538"/>
                  </a:cubicBezTo>
                  <a:cubicBezTo>
                    <a:pt x="2684" y="10586"/>
                    <a:pt x="4104" y="11174"/>
                    <a:pt x="5587" y="11174"/>
                  </a:cubicBezTo>
                  <a:cubicBezTo>
                    <a:pt x="7069" y="11174"/>
                    <a:pt x="8489" y="10586"/>
                    <a:pt x="9537" y="9538"/>
                  </a:cubicBezTo>
                  <a:cubicBezTo>
                    <a:pt x="10585" y="8490"/>
                    <a:pt x="11173" y="7069"/>
                    <a:pt x="11173" y="5588"/>
                  </a:cubicBezTo>
                  <a:cubicBezTo>
                    <a:pt x="11173" y="4105"/>
                    <a:pt x="10585" y="2685"/>
                    <a:pt x="9537" y="1637"/>
                  </a:cubicBezTo>
                  <a:cubicBezTo>
                    <a:pt x="8489" y="590"/>
                    <a:pt x="7069" y="0"/>
                    <a:pt x="5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D132D-452A-49E5-B8CD-EA0C46A12A5F}" type="datetimeFigureOut">
              <a:rPr lang="vi-VN" smtClean="0"/>
              <a:t>21/02/2022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406140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êu đề Bản chiếu" type="title">
  <p:cSld name="Tiêu đề Bản chiếu">
    <p:spTree>
      <p:nvGrpSpPr>
        <p:cNvPr id="1" name="Shape 21"/>
        <p:cNvGrpSpPr/>
        <p:nvPr/>
      </p:nvGrpSpPr>
      <p:grpSpPr>
        <a:xfrm>
          <a:off x="0" y="0"/>
          <a:ext cx="0" cy="0"/>
          <a:chOff x="0" y="0"/>
          <a:chExt cx="0" cy="0"/>
        </a:xfrm>
      </p:grpSpPr>
      <p:sp>
        <p:nvSpPr>
          <p:cNvPr id="22" name="Google Shape;22;p25"/>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4" name="Google Shape;24;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BZ" smtClean="0"/>
              <a:pPr/>
              <a:t>‹#›</a:t>
            </a:fld>
            <a:endParaRPr lang="en-BZ"/>
          </a:p>
        </p:txBody>
      </p:sp>
    </p:spTree>
    <p:extLst>
      <p:ext uri="{BB962C8B-B14F-4D97-AF65-F5344CB8AC3E}">
        <p14:creationId xmlns:p14="http://schemas.microsoft.com/office/powerpoint/2010/main" val="24226335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BEE0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85800" y="445025"/>
            <a:ext cx="77724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4"/>
              </a:buClr>
              <a:buSzPts val="3200"/>
              <a:buFont typeface="Fredoka One"/>
              <a:buNone/>
              <a:defRPr sz="3200">
                <a:solidFill>
                  <a:schemeClr val="accent4"/>
                </a:solidFill>
                <a:latin typeface="Fredoka One"/>
                <a:ea typeface="Fredoka One"/>
                <a:cs typeface="Fredoka One"/>
                <a:sym typeface="Fredok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85800" y="1152475"/>
            <a:ext cx="7772400" cy="3464700"/>
          </a:xfrm>
          <a:prstGeom prst="rect">
            <a:avLst/>
          </a:prstGeom>
          <a:noFill/>
          <a:ln>
            <a:noFill/>
          </a:ln>
        </p:spPr>
        <p:txBody>
          <a:bodyPr spcFirstLastPara="1" wrap="square" lIns="91425" tIns="91425" rIns="91425" bIns="91425" anchor="t" anchorCtr="0">
            <a:noAutofit/>
          </a:bodyPr>
          <a:lstStyle>
            <a:lvl1pPr marL="457200" lvl="0" indent="-330200" rtl="0">
              <a:lnSpc>
                <a:spcPct val="115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1pPr>
            <a:lvl2pPr marL="914400" lvl="1" indent="-3175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rtl="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57" r:id="rId1"/>
    <p:sldLayoutId id="2147483667" r:id="rId2"/>
    <p:sldLayoutId id="2147483670" r:id="rId3"/>
    <p:sldLayoutId id="2147483683" r:id="rId4"/>
    <p:sldLayoutId id="2147483689" r:id="rId5"/>
    <p:sldLayoutId id="214748369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18" Type="http://schemas.openxmlformats.org/officeDocument/2006/relationships/slide" Target="slide22.xml"/><Relationship Id="rId3" Type="http://schemas.openxmlformats.org/officeDocument/2006/relationships/slide" Target="slide18.xml"/><Relationship Id="rId21" Type="http://schemas.openxmlformats.org/officeDocument/2006/relationships/image" Target="../media/image26.png"/><Relationship Id="rId7" Type="http://schemas.openxmlformats.org/officeDocument/2006/relationships/slide" Target="slide19.xml"/><Relationship Id="rId12" Type="http://schemas.openxmlformats.org/officeDocument/2006/relationships/slide" Target="slide21.xml"/><Relationship Id="rId17" Type="http://schemas.openxmlformats.org/officeDocument/2006/relationships/image" Target="../media/image24.png"/><Relationship Id="rId2" Type="http://schemas.openxmlformats.org/officeDocument/2006/relationships/notesSlide" Target="../notesSlides/notesSlide15.xml"/><Relationship Id="rId16" Type="http://schemas.openxmlformats.org/officeDocument/2006/relationships/slide" Target="slide24.xml"/><Relationship Id="rId20" Type="http://schemas.openxmlformats.org/officeDocument/2006/relationships/slide" Target="slide23.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slide" Target="slide17.xml"/><Relationship Id="rId15" Type="http://schemas.openxmlformats.org/officeDocument/2006/relationships/image" Target="../media/image23.png"/><Relationship Id="rId10" Type="http://schemas.openxmlformats.org/officeDocument/2006/relationships/slide" Target="slide20.xml"/><Relationship Id="rId19"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slide" Target="slide15.xml"/><Relationship Id="rId5" Type="http://schemas.openxmlformats.org/officeDocument/2006/relationships/audio" Target="../media/audio3.wav"/><Relationship Id="rId10" Type="http://schemas.openxmlformats.org/officeDocument/2006/relationships/image" Target="../media/image30.png"/><Relationship Id="rId4" Type="http://schemas.openxmlformats.org/officeDocument/2006/relationships/audio" Target="../media/audio2.wav"/><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slide" Target="slide15.xml"/><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slide" Target="slide15.xml"/><Relationship Id="rId5" Type="http://schemas.openxmlformats.org/officeDocument/2006/relationships/audio" Target="../media/audio2.wav"/><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slide" Target="slide15.xml"/><Relationship Id="rId11" Type="http://schemas.openxmlformats.org/officeDocument/2006/relationships/image" Target="../media/image28.png"/><Relationship Id="rId5" Type="http://schemas.openxmlformats.org/officeDocument/2006/relationships/audio" Target="../media/audio2.wav"/><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slide" Target="slide15.xml"/><Relationship Id="rId5" Type="http://schemas.openxmlformats.org/officeDocument/2006/relationships/audio" Target="../media/audio2.wav"/><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slide" Target="slide15.xml"/><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480AF2-30AD-47BF-97C7-4893F8A34D99}"/>
              </a:ext>
            </a:extLst>
          </p:cNvPr>
          <p:cNvSpPr/>
          <p:nvPr/>
        </p:nvSpPr>
        <p:spPr>
          <a:xfrm>
            <a:off x="388188" y="344517"/>
            <a:ext cx="8367623" cy="4454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AF6B4CB-4217-4AF8-BADF-60DC6A3567DA}"/>
              </a:ext>
            </a:extLst>
          </p:cNvPr>
          <p:cNvPicPr>
            <a:picLocks noChangeAspect="1"/>
          </p:cNvPicPr>
          <p:nvPr/>
        </p:nvPicPr>
        <p:blipFill>
          <a:blip r:embed="rId3"/>
          <a:stretch>
            <a:fillRect/>
          </a:stretch>
        </p:blipFill>
        <p:spPr>
          <a:xfrm>
            <a:off x="388188" y="818060"/>
            <a:ext cx="3507380" cy="3507380"/>
          </a:xfrm>
          <a:prstGeom prst="rect">
            <a:avLst/>
          </a:prstGeom>
        </p:spPr>
      </p:pic>
      <p:sp>
        <p:nvSpPr>
          <p:cNvPr id="4" name="Subtitle 7">
            <a:extLst>
              <a:ext uri="{FF2B5EF4-FFF2-40B4-BE49-F238E27FC236}">
                <a16:creationId xmlns:a16="http://schemas.microsoft.com/office/drawing/2014/main" id="{FA6EC3DC-B589-4CC1-97EF-9F5AD47DBADC}"/>
              </a:ext>
            </a:extLst>
          </p:cNvPr>
          <p:cNvSpPr txBox="1">
            <a:spLocks/>
          </p:cNvSpPr>
          <p:nvPr/>
        </p:nvSpPr>
        <p:spPr>
          <a:xfrm>
            <a:off x="4050843" y="1000428"/>
            <a:ext cx="4549692" cy="67309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0" algn="ctr"/>
            <a:r>
              <a:rPr lang="en-US" sz="4400" dirty="0">
                <a:solidFill>
                  <a:srgbClr val="FF0000"/>
                </a:solidFill>
                <a:latin typeface="#9Slide05 FS Blonde Script" panose="03000503000000000000" pitchFamily="65" charset="0"/>
                <a:ea typeface="Cambria" panose="02040503050406030204" pitchFamily="18" charset="0"/>
              </a:rPr>
              <a:t>FREE WRITING</a:t>
            </a:r>
            <a:endParaRPr lang="vi-VN" sz="4400" dirty="0">
              <a:solidFill>
                <a:srgbClr val="FF0000"/>
              </a:solidFill>
              <a:latin typeface="Cambria" panose="02040503050406030204" pitchFamily="18" charset="0"/>
              <a:ea typeface="Cambria" panose="02040503050406030204" pitchFamily="18" charset="0"/>
            </a:endParaRPr>
          </a:p>
        </p:txBody>
      </p:sp>
      <p:sp>
        <p:nvSpPr>
          <p:cNvPr id="6" name="Subtitle 7">
            <a:extLst>
              <a:ext uri="{FF2B5EF4-FFF2-40B4-BE49-F238E27FC236}">
                <a16:creationId xmlns:a16="http://schemas.microsoft.com/office/drawing/2014/main" id="{51CC7511-97BB-47E1-AB7F-85A159B95A2C}"/>
              </a:ext>
            </a:extLst>
          </p:cNvPr>
          <p:cNvSpPr txBox="1">
            <a:spLocks/>
          </p:cNvSpPr>
          <p:nvPr/>
        </p:nvSpPr>
        <p:spPr>
          <a:xfrm>
            <a:off x="4482872" y="2127613"/>
            <a:ext cx="3685633" cy="168476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0" algn="just"/>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Cùng</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x</a:t>
            </a:r>
            <a:r>
              <a:rPr lang="vi-VN" sz="2800" dirty="0">
                <a:latin typeface="#9Slide03 Arima Madurai" panose="00000500000000000000" pitchFamily="2" charset="0"/>
                <a:ea typeface="Cambria" panose="02040503050406030204" pitchFamily="18" charset="0"/>
                <a:cs typeface="#9Slide03 Arima Madurai" panose="00000500000000000000" pitchFamily="2" charset="0"/>
              </a:rPr>
              <a:t>em đoạn phim ngắn sau và chia sẻ với cả lớp</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điều</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thú</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vị</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em</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rút</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ra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được</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từ</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đoạn</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phim</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nhé</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a:t>
            </a:r>
            <a:endParaRPr lang="vi-VN" sz="2800" dirty="0">
              <a:latin typeface="#9Slide03 Arima Madurai" panose="00000500000000000000" pitchFamily="2" charset="0"/>
              <a:ea typeface="Cambria" panose="02040503050406030204" pitchFamily="18" charset="0"/>
              <a:cs typeface="#9Slide03 Arima Madurai" panose="00000500000000000000" pitchFamily="2" charset="0"/>
            </a:endParaRPr>
          </a:p>
        </p:txBody>
      </p:sp>
    </p:spTree>
    <p:extLst>
      <p:ext uri="{BB962C8B-B14F-4D97-AF65-F5344CB8AC3E}">
        <p14:creationId xmlns:p14="http://schemas.microsoft.com/office/powerpoint/2010/main" val="113867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666C9C04-A455-43BD-AE6E-62E011109079}"/>
              </a:ext>
            </a:extLst>
          </p:cNvPr>
          <p:cNvSpPr/>
          <p:nvPr/>
        </p:nvSpPr>
        <p:spPr>
          <a:xfrm>
            <a:off x="365760" y="286153"/>
            <a:ext cx="8469564" cy="4454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5A8314E7-62EE-41BD-AD41-F3D1401B9201}"/>
              </a:ext>
            </a:extLst>
          </p:cNvPr>
          <p:cNvGrpSpPr/>
          <p:nvPr/>
        </p:nvGrpSpPr>
        <p:grpSpPr>
          <a:xfrm>
            <a:off x="365760" y="1084491"/>
            <a:ext cx="3593765" cy="3632079"/>
            <a:chOff x="383759" y="908829"/>
            <a:chExt cx="3877690" cy="3807742"/>
          </a:xfrm>
        </p:grpSpPr>
        <p:pic>
          <p:nvPicPr>
            <p:cNvPr id="7" name="Google Shape;1822;p47">
              <a:extLst>
                <a:ext uri="{FF2B5EF4-FFF2-40B4-BE49-F238E27FC236}">
                  <a16:creationId xmlns:a16="http://schemas.microsoft.com/office/drawing/2014/main" id="{3EB1769F-3292-4891-955D-3B3F01C1B76F}"/>
                </a:ext>
              </a:extLst>
            </p:cNvPr>
            <p:cNvPicPr preferRelativeResize="0"/>
            <p:nvPr/>
          </p:nvPicPr>
          <p:blipFill rotWithShape="1">
            <a:blip r:embed="rId3"/>
            <a:srcRect l="-6329" t="-10368" r="-553"/>
            <a:stretch/>
          </p:blipFill>
          <p:spPr>
            <a:xfrm>
              <a:off x="405763" y="1084491"/>
              <a:ext cx="3468184" cy="3263221"/>
            </a:xfrm>
            <a:prstGeom prst="rect">
              <a:avLst/>
            </a:prstGeom>
            <a:noFill/>
            <a:ln>
              <a:noFill/>
            </a:ln>
          </p:spPr>
        </p:pic>
        <p:sp>
          <p:nvSpPr>
            <p:cNvPr id="8" name="Google Shape;1823;p47">
              <a:extLst>
                <a:ext uri="{FF2B5EF4-FFF2-40B4-BE49-F238E27FC236}">
                  <a16:creationId xmlns:a16="http://schemas.microsoft.com/office/drawing/2014/main" id="{6DC13217-BA89-442B-A6A2-2FDDFAEE93D0}"/>
                </a:ext>
              </a:extLst>
            </p:cNvPr>
            <p:cNvSpPr/>
            <p:nvPr/>
          </p:nvSpPr>
          <p:spPr>
            <a:xfrm>
              <a:off x="383759" y="908829"/>
              <a:ext cx="3877690" cy="3807742"/>
            </a:xfrm>
            <a:custGeom>
              <a:avLst/>
              <a:gdLst/>
              <a:ahLst/>
              <a:cxnLst/>
              <a:rect l="l" t="t" r="r" b="b"/>
              <a:pathLst>
                <a:path w="40107" h="37460" extrusionOk="0">
                  <a:moveTo>
                    <a:pt x="16711" y="5170"/>
                  </a:moveTo>
                  <a:cubicBezTo>
                    <a:pt x="17988" y="5170"/>
                    <a:pt x="19267" y="5544"/>
                    <a:pt x="20354" y="6311"/>
                  </a:cubicBezTo>
                  <a:cubicBezTo>
                    <a:pt x="21891" y="7385"/>
                    <a:pt x="23660" y="8044"/>
                    <a:pt x="25532" y="8171"/>
                  </a:cubicBezTo>
                  <a:cubicBezTo>
                    <a:pt x="28179" y="8345"/>
                    <a:pt x="30780" y="9489"/>
                    <a:pt x="32756" y="11592"/>
                  </a:cubicBezTo>
                  <a:cubicBezTo>
                    <a:pt x="36674" y="15776"/>
                    <a:pt x="36651" y="22364"/>
                    <a:pt x="32721" y="26514"/>
                  </a:cubicBezTo>
                  <a:cubicBezTo>
                    <a:pt x="30563" y="28791"/>
                    <a:pt x="27679" y="29930"/>
                    <a:pt x="24793" y="29930"/>
                  </a:cubicBezTo>
                  <a:cubicBezTo>
                    <a:pt x="24589" y="29930"/>
                    <a:pt x="24384" y="29924"/>
                    <a:pt x="24180" y="29912"/>
                  </a:cubicBezTo>
                  <a:cubicBezTo>
                    <a:pt x="23961" y="29899"/>
                    <a:pt x="23742" y="29893"/>
                    <a:pt x="23524" y="29893"/>
                  </a:cubicBezTo>
                  <a:cubicBezTo>
                    <a:pt x="21594" y="29893"/>
                    <a:pt x="19684" y="30401"/>
                    <a:pt x="18054" y="31449"/>
                  </a:cubicBezTo>
                  <a:cubicBezTo>
                    <a:pt x="16580" y="32390"/>
                    <a:pt x="14897" y="32848"/>
                    <a:pt x="13218" y="32848"/>
                  </a:cubicBezTo>
                  <a:cubicBezTo>
                    <a:pt x="10854" y="32848"/>
                    <a:pt x="8496" y="31940"/>
                    <a:pt x="6739" y="30190"/>
                  </a:cubicBezTo>
                  <a:cubicBezTo>
                    <a:pt x="3190" y="26630"/>
                    <a:pt x="3190" y="20874"/>
                    <a:pt x="6739" y="17314"/>
                  </a:cubicBezTo>
                  <a:cubicBezTo>
                    <a:pt x="6819" y="17233"/>
                    <a:pt x="6901" y="17163"/>
                    <a:pt x="6981" y="17083"/>
                  </a:cubicBezTo>
                  <a:cubicBezTo>
                    <a:pt x="8773" y="15419"/>
                    <a:pt x="10021" y="13222"/>
                    <a:pt x="10322" y="10795"/>
                  </a:cubicBezTo>
                  <a:cubicBezTo>
                    <a:pt x="10484" y="9419"/>
                    <a:pt x="11096" y="8091"/>
                    <a:pt x="12148" y="7038"/>
                  </a:cubicBezTo>
                  <a:cubicBezTo>
                    <a:pt x="13379" y="5808"/>
                    <a:pt x="15043" y="5170"/>
                    <a:pt x="16711" y="5170"/>
                  </a:cubicBezTo>
                  <a:close/>
                  <a:moveTo>
                    <a:pt x="0" y="0"/>
                  </a:moveTo>
                  <a:lnTo>
                    <a:pt x="0" y="37459"/>
                  </a:lnTo>
                  <a:lnTo>
                    <a:pt x="40107" y="37459"/>
                  </a:lnTo>
                  <a:lnTo>
                    <a:pt x="40107" y="0"/>
                  </a:lnTo>
                  <a:close/>
                </a:path>
              </a:pathLst>
            </a:custGeom>
            <a:solidFill>
              <a:schemeClr val="tx2"/>
            </a:solidFill>
            <a:ln>
              <a:noFill/>
            </a:ln>
          </p:spPr>
          <p:txBody>
            <a:bodyPr spcFirstLastPara="1" wrap="square" lIns="121900" tIns="121900" rIns="121900" bIns="121900" anchor="ctr" anchorCtr="0">
              <a:noAutofit/>
            </a:bodyPr>
            <a:lstStyle/>
            <a:p>
              <a:endParaRPr sz="2400"/>
            </a:p>
          </p:txBody>
        </p:sp>
      </p:grpSp>
      <p:sp>
        <p:nvSpPr>
          <p:cNvPr id="53" name="Rectangle 52">
            <a:extLst>
              <a:ext uri="{FF2B5EF4-FFF2-40B4-BE49-F238E27FC236}">
                <a16:creationId xmlns:a16="http://schemas.microsoft.com/office/drawing/2014/main" id="{5C0AC55B-1FBE-4CF6-9010-1600B6FB4ABE}"/>
              </a:ext>
            </a:extLst>
          </p:cNvPr>
          <p:cNvSpPr>
            <a:spLocks noChangeArrowheads="1"/>
          </p:cNvSpPr>
          <p:nvPr/>
        </p:nvSpPr>
        <p:spPr bwMode="auto">
          <a:xfrm>
            <a:off x="624839" y="622827"/>
            <a:ext cx="80912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4. Ý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nghĩa</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của</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sự</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khác</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biệt</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thực</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sự</a:t>
            </a:r>
            <a:endParaRPr lang="en-US" altLang="en-US" sz="2400" dirty="0">
              <a:solidFill>
                <a:srgbClr val="FF0000"/>
              </a:solidFill>
              <a:latin typeface="#9Slide05 SVNQuarzo" panose="04000000000000000000" pitchFamily="82" charset="0"/>
              <a:ea typeface="#9Slide05 SVNQuarzo" panose="04000000000000000000" pitchFamily="82" charset="0"/>
            </a:endParaRPr>
          </a:p>
        </p:txBody>
      </p:sp>
      <p:sp>
        <p:nvSpPr>
          <p:cNvPr id="10" name="Rectangle 9">
            <a:extLst>
              <a:ext uri="{FF2B5EF4-FFF2-40B4-BE49-F238E27FC236}">
                <a16:creationId xmlns:a16="http://schemas.microsoft.com/office/drawing/2014/main" id="{2113B34A-7C14-4A01-A20B-11FB86F5D540}"/>
              </a:ext>
            </a:extLst>
          </p:cNvPr>
          <p:cNvSpPr>
            <a:spLocks noChangeArrowheads="1"/>
          </p:cNvSpPr>
          <p:nvPr/>
        </p:nvSpPr>
        <p:spPr bwMode="auto">
          <a:xfrm>
            <a:off x="3769743" y="1605308"/>
            <a:ext cx="4787661"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just">
              <a:buFont typeface="Arial" panose="020B0604020202020204" pitchFamily="34" charset="0"/>
              <a:buChar char="•"/>
            </a:pPr>
            <a:r>
              <a:rPr lang="en-US" sz="2200" b="1" dirty="0" err="1">
                <a:latin typeface="#9Slide03 Arima Madurai" panose="00000500000000000000" pitchFamily="2" charset="0"/>
                <a:cs typeface="#9Slide03 Arima Madurai" panose="00000500000000000000" pitchFamily="2" charset="0"/>
              </a:rPr>
              <a:t>Với</a:t>
            </a:r>
            <a:r>
              <a:rPr lang="en-US" sz="2200" b="1" dirty="0">
                <a:latin typeface="#9Slide03 Arima Madurai" panose="00000500000000000000" pitchFamily="2" charset="0"/>
                <a:cs typeface="#9Slide03 Arima Madurai" panose="00000500000000000000" pitchFamily="2" charset="0"/>
              </a:rPr>
              <a:t> </a:t>
            </a:r>
            <a:r>
              <a:rPr lang="en-US" sz="2200" b="1" dirty="0" err="1">
                <a:latin typeface="#9Slide03 Arima Madurai" panose="00000500000000000000" pitchFamily="2" charset="0"/>
                <a:cs typeface="#9Slide03 Arima Madurai" panose="00000500000000000000" pitchFamily="2" charset="0"/>
              </a:rPr>
              <a:t>cá</a:t>
            </a:r>
            <a:r>
              <a:rPr lang="en-US" sz="2200" b="1" dirty="0">
                <a:latin typeface="#9Slide03 Arima Madurai" panose="00000500000000000000" pitchFamily="2" charset="0"/>
                <a:cs typeface="#9Slide03 Arima Madurai" panose="00000500000000000000" pitchFamily="2" charset="0"/>
              </a:rPr>
              <a:t> </a:t>
            </a:r>
            <a:r>
              <a:rPr lang="en-US" sz="2200" b="1" dirty="0" err="1">
                <a:latin typeface="#9Slide03 Arima Madurai" panose="00000500000000000000" pitchFamily="2" charset="0"/>
                <a:cs typeface="#9Slide03 Arima Madurai" panose="00000500000000000000" pitchFamily="2" charset="0"/>
              </a:rPr>
              <a:t>nhân</a:t>
            </a:r>
            <a:r>
              <a:rPr lang="en-US" sz="2200" b="1" dirty="0">
                <a:latin typeface="#9Slide03 Arima Madurai" panose="00000500000000000000" pitchFamily="2" charset="0"/>
                <a:cs typeface="#9Slide03 Arima Madurai" panose="00000500000000000000" pitchFamily="2" charset="0"/>
              </a:rPr>
              <a:t>: </a:t>
            </a:r>
            <a:r>
              <a:rPr lang="en-US" sz="2200" dirty="0">
                <a:latin typeface="#9Slide03 Arima Madurai" panose="00000500000000000000" pitchFamily="2" charset="0"/>
                <a:cs typeface="#9Slide03 Arima Madurai" panose="00000500000000000000" pitchFamily="2" charset="0"/>
              </a:rPr>
              <a:t>T</a:t>
            </a:r>
            <a:r>
              <a:rPr lang="vi-VN" sz="2200" dirty="0">
                <a:latin typeface="#9Slide03 Arima Madurai" panose="00000500000000000000" pitchFamily="2" charset="0"/>
                <a:cs typeface="#9Slide03 Arima Madurai" panose="00000500000000000000" pitchFamily="2" charset="0"/>
              </a:rPr>
              <a:t>hể hiện được bản sắc riêng, không bị hòa tan trong đám đông, cộng đồng</a:t>
            </a:r>
            <a:r>
              <a:rPr lang="en-US" sz="2200" dirty="0">
                <a:latin typeface="#9Slide03 Arima Madurai" panose="00000500000000000000" pitchFamily="2" charset="0"/>
                <a:cs typeface="#9Slide03 Arima Madurai" panose="00000500000000000000" pitchFamily="2" charset="0"/>
              </a:rPr>
              <a:t> ; </a:t>
            </a:r>
            <a:r>
              <a:rPr lang="en-US" sz="2200" dirty="0" err="1">
                <a:latin typeface="#9Slide03 Arima Madurai" panose="00000500000000000000" pitchFamily="2" charset="0"/>
                <a:cs typeface="#9Slide03 Arima Madurai" panose="00000500000000000000" pitchFamily="2" charset="0"/>
              </a:rPr>
              <a:t>Độc</a:t>
            </a:r>
            <a:r>
              <a:rPr lang="en-US" sz="2200" dirty="0">
                <a:latin typeface="#9Slide03 Arima Madurai" panose="00000500000000000000" pitchFamily="2" charset="0"/>
                <a:cs typeface="#9Slide03 Arima Madurai" panose="00000500000000000000" pitchFamily="2" charset="0"/>
              </a:rPr>
              <a:t> l</a:t>
            </a:r>
            <a:r>
              <a:rPr lang="vi-VN" sz="2200" dirty="0">
                <a:latin typeface="#9Slide03 Arima Madurai" panose="00000500000000000000" pitchFamily="2" charset="0"/>
                <a:cs typeface="#9Slide03 Arima Madurai" panose="00000500000000000000" pitchFamily="2" charset="0"/>
              </a:rPr>
              <a:t>ập, tự tin </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Được</a:t>
            </a:r>
            <a:r>
              <a:rPr lang="en-US" sz="2200" dirty="0">
                <a:latin typeface="#9Slide03 Arima Madurai" panose="00000500000000000000" pitchFamily="2" charset="0"/>
                <a:cs typeface="#9Slide03 Arima Madurai" panose="00000500000000000000" pitchFamily="2" charset="0"/>
              </a:rPr>
              <a:t> </a:t>
            </a:r>
            <a:r>
              <a:rPr lang="vi-VN" sz="2200" dirty="0">
                <a:latin typeface="#9Slide03 Arima Madurai" panose="00000500000000000000" pitchFamily="2" charset="0"/>
                <a:cs typeface="#9Slide03 Arima Madurai" panose="00000500000000000000" pitchFamily="2" charset="0"/>
              </a:rPr>
              <a:t>người khác để ý, quan tâm và tôn trọng</a:t>
            </a:r>
            <a:endParaRPr lang="en-US" altLang="en-US" sz="2200" dirty="0">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14" name="Title 8">
            <a:extLst>
              <a:ext uri="{FF2B5EF4-FFF2-40B4-BE49-F238E27FC236}">
                <a16:creationId xmlns:a16="http://schemas.microsoft.com/office/drawing/2014/main" id="{5A801EB6-21B8-4064-AC64-6488BD8D6FBE}"/>
              </a:ext>
            </a:extLst>
          </p:cNvPr>
          <p:cNvSpPr txBox="1">
            <a:spLocks/>
          </p:cNvSpPr>
          <p:nvPr/>
        </p:nvSpPr>
        <p:spPr>
          <a:xfrm>
            <a:off x="3769742" y="3465133"/>
            <a:ext cx="4787661" cy="4616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marL="285750" indent="-285750" algn="just">
              <a:buFont typeface="Arial" panose="020B0604020202020204" pitchFamily="34" charset="0"/>
              <a:buChar char="•"/>
            </a:pPr>
            <a:r>
              <a:rPr lang="en-US" sz="2200" b="1"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Với</a:t>
            </a:r>
            <a:r>
              <a:rPr lang="en-US" sz="2200" b="1"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 </a:t>
            </a:r>
            <a:r>
              <a:rPr lang="en-US" sz="2200" b="1"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xã</a:t>
            </a:r>
            <a:r>
              <a:rPr lang="en-US" sz="2200" b="1"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 </a:t>
            </a:r>
            <a:r>
              <a:rPr lang="en-US" sz="2200" b="1"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hội</a:t>
            </a:r>
            <a:r>
              <a:rPr lang="en-US" sz="2200" b="1"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 </a:t>
            </a:r>
            <a:r>
              <a:rPr lang="en-US" sz="22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Mọi</a:t>
            </a:r>
            <a:r>
              <a:rPr lang="en-US" sz="22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 </a:t>
            </a:r>
            <a:r>
              <a:rPr lang="en-US" sz="22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người</a:t>
            </a:r>
            <a:r>
              <a:rPr lang="en-US" sz="22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 </a:t>
            </a:r>
            <a:r>
              <a:rPr lang="en-US" sz="22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học</a:t>
            </a:r>
            <a:r>
              <a:rPr lang="en-US" sz="22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 </a:t>
            </a:r>
            <a:r>
              <a:rPr lang="en-US" sz="22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hỏi</a:t>
            </a:r>
            <a:r>
              <a:rPr lang="en-US" sz="22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 </a:t>
            </a:r>
            <a:r>
              <a:rPr lang="en-US" sz="22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cái</a:t>
            </a:r>
            <a:r>
              <a:rPr lang="en-US" sz="22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 hay </a:t>
            </a:r>
            <a:r>
              <a:rPr lang="en-US" sz="22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của</a:t>
            </a:r>
            <a:r>
              <a:rPr lang="en-US" sz="22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 </a:t>
            </a:r>
            <a:r>
              <a:rPr lang="en-US" sz="22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nhau</a:t>
            </a:r>
            <a:r>
              <a:rPr lang="en-US" sz="22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 </a:t>
            </a:r>
            <a:r>
              <a:rPr lang="en-US" sz="22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Tạo</a:t>
            </a:r>
            <a:r>
              <a:rPr lang="en-US" sz="22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 </a:t>
            </a:r>
            <a:r>
              <a:rPr lang="en-US" sz="22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nên</a:t>
            </a:r>
            <a:r>
              <a:rPr lang="en-US" sz="22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 1 </a:t>
            </a:r>
            <a:r>
              <a:rPr lang="en-US" sz="22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thế</a:t>
            </a:r>
            <a:r>
              <a:rPr lang="en-US" sz="22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 </a:t>
            </a:r>
            <a:r>
              <a:rPr lang="en-US" sz="22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giới</a:t>
            </a:r>
            <a:r>
              <a:rPr lang="en-US" sz="22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 </a:t>
            </a:r>
            <a:r>
              <a:rPr lang="en-US" sz="22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nhiều</a:t>
            </a:r>
            <a:r>
              <a:rPr lang="en-US" sz="22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 </a:t>
            </a:r>
            <a:r>
              <a:rPr lang="en-US" sz="22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màu</a:t>
            </a:r>
            <a:r>
              <a:rPr lang="en-US" sz="22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 </a:t>
            </a:r>
            <a:r>
              <a:rPr lang="en-US" sz="22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sym typeface="Wingdings" panose="05000000000000000000" pitchFamily="2" charset="2"/>
              </a:rPr>
              <a:t>sắc</a:t>
            </a:r>
            <a:endParaRPr lang="vi-VN" sz="22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endParaRPr>
          </a:p>
        </p:txBody>
      </p:sp>
    </p:spTree>
    <p:extLst>
      <p:ext uri="{BB962C8B-B14F-4D97-AF65-F5344CB8AC3E}">
        <p14:creationId xmlns:p14="http://schemas.microsoft.com/office/powerpoint/2010/main" val="3524949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additive="base">
                                        <p:cTn id="14"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666C9C04-A455-43BD-AE6E-62E011109079}"/>
              </a:ext>
            </a:extLst>
          </p:cNvPr>
          <p:cNvSpPr/>
          <p:nvPr/>
        </p:nvSpPr>
        <p:spPr>
          <a:xfrm>
            <a:off x="365760" y="320659"/>
            <a:ext cx="8469564" cy="4454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4D507F9-ECBC-45F2-8757-586B401531B0}"/>
              </a:ext>
            </a:extLst>
          </p:cNvPr>
          <p:cNvPicPr>
            <a:picLocks noChangeAspect="1"/>
          </p:cNvPicPr>
          <p:nvPr/>
        </p:nvPicPr>
        <p:blipFill>
          <a:blip r:embed="rId3"/>
          <a:stretch>
            <a:fillRect/>
          </a:stretch>
        </p:blipFill>
        <p:spPr>
          <a:xfrm>
            <a:off x="-133350" y="311514"/>
            <a:ext cx="4463612" cy="4463612"/>
          </a:xfrm>
          <a:prstGeom prst="rect">
            <a:avLst/>
          </a:prstGeom>
        </p:spPr>
      </p:pic>
      <p:grpSp>
        <p:nvGrpSpPr>
          <p:cNvPr id="6" name="Group 5">
            <a:extLst>
              <a:ext uri="{FF2B5EF4-FFF2-40B4-BE49-F238E27FC236}">
                <a16:creationId xmlns:a16="http://schemas.microsoft.com/office/drawing/2014/main" id="{CA906B90-2307-48B7-A2F8-FB2E4ED03B34}"/>
              </a:ext>
            </a:extLst>
          </p:cNvPr>
          <p:cNvGrpSpPr/>
          <p:nvPr/>
        </p:nvGrpSpPr>
        <p:grpSpPr>
          <a:xfrm>
            <a:off x="3345574" y="247087"/>
            <a:ext cx="5178318" cy="4092466"/>
            <a:chOff x="3345574" y="247087"/>
            <a:chExt cx="5178318" cy="4092466"/>
          </a:xfrm>
        </p:grpSpPr>
        <p:pic>
          <p:nvPicPr>
            <p:cNvPr id="5" name="Picture 4">
              <a:extLst>
                <a:ext uri="{FF2B5EF4-FFF2-40B4-BE49-F238E27FC236}">
                  <a16:creationId xmlns:a16="http://schemas.microsoft.com/office/drawing/2014/main" id="{BB2462C4-1460-435F-8AC9-35D2823A7CE1}"/>
                </a:ext>
              </a:extLst>
            </p:cNvPr>
            <p:cNvPicPr>
              <a:picLocks noChangeAspect="1"/>
            </p:cNvPicPr>
            <p:nvPr/>
          </p:nvPicPr>
          <p:blipFill>
            <a:blip r:embed="rId4"/>
            <a:stretch>
              <a:fillRect/>
            </a:stretch>
          </p:blipFill>
          <p:spPr>
            <a:xfrm>
              <a:off x="3345574" y="247087"/>
              <a:ext cx="5178318" cy="4092466"/>
            </a:xfrm>
            <a:prstGeom prst="rect">
              <a:avLst/>
            </a:prstGeom>
          </p:spPr>
        </p:pic>
        <p:sp>
          <p:nvSpPr>
            <p:cNvPr id="12" name="Title 1">
              <a:extLst>
                <a:ext uri="{FF2B5EF4-FFF2-40B4-BE49-F238E27FC236}">
                  <a16:creationId xmlns:a16="http://schemas.microsoft.com/office/drawing/2014/main" id="{42029BE5-3BAE-4EC5-8CCC-6B5BEECC8F5B}"/>
                </a:ext>
              </a:extLst>
            </p:cNvPr>
            <p:cNvSpPr txBox="1">
              <a:spLocks/>
            </p:cNvSpPr>
            <p:nvPr/>
          </p:nvSpPr>
          <p:spPr>
            <a:xfrm>
              <a:off x="4057153" y="1349906"/>
              <a:ext cx="3731013" cy="20421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en-US" sz="2800" dirty="0" err="1">
                  <a:solidFill>
                    <a:schemeClr val="accent4"/>
                  </a:solidFill>
                  <a:latin typeface="#9Slide05 Braxton Regular" panose="03060000000000000000" pitchFamily="66" charset="0"/>
                  <a:ea typeface="Cambria" panose="02040503050406030204" pitchFamily="18" charset="0"/>
                </a:rPr>
                <a:t>Em</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có</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nhận</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xét</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gì</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về</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cách</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tác</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giả</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triển</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khai</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vấn</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đề</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cách</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sử</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dụng</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dẫn</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chứng</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và</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lí</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lẽ</a:t>
              </a:r>
              <a:r>
                <a:rPr lang="en-US" sz="2800" dirty="0">
                  <a:solidFill>
                    <a:schemeClr val="accent4"/>
                  </a:solidFill>
                  <a:latin typeface="#9Slide05 Braxton Regular" panose="03060000000000000000" pitchFamily="66" charset="0"/>
                  <a:ea typeface="Cambria" panose="02040503050406030204" pitchFamily="18" charset="0"/>
                </a:rPr>
                <a:t>?</a:t>
              </a:r>
              <a:endParaRPr lang="vi-VN" sz="2800" dirty="0">
                <a:solidFill>
                  <a:schemeClr val="accent4"/>
                </a:solidFill>
                <a:latin typeface="#9Slide05 Braxton Regular" panose="03060000000000000000" pitchFamily="66" charset="0"/>
                <a:ea typeface="Cambria" panose="02040503050406030204" pitchFamily="18" charset="0"/>
              </a:endParaRPr>
            </a:p>
          </p:txBody>
        </p:sp>
      </p:grpSp>
    </p:spTree>
    <p:extLst>
      <p:ext uri="{BB962C8B-B14F-4D97-AF65-F5344CB8AC3E}">
        <p14:creationId xmlns:p14="http://schemas.microsoft.com/office/powerpoint/2010/main" val="2226470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666C9C04-A455-43BD-AE6E-62E011109079}"/>
              </a:ext>
            </a:extLst>
          </p:cNvPr>
          <p:cNvSpPr/>
          <p:nvPr/>
        </p:nvSpPr>
        <p:spPr>
          <a:xfrm>
            <a:off x="365760" y="320659"/>
            <a:ext cx="8469564" cy="4454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4F86021-08CD-43FB-ADA9-CE229FD60612}"/>
              </a:ext>
            </a:extLst>
          </p:cNvPr>
          <p:cNvSpPr>
            <a:spLocks noChangeArrowheads="1"/>
          </p:cNvSpPr>
          <p:nvPr/>
        </p:nvSpPr>
        <p:spPr bwMode="auto">
          <a:xfrm>
            <a:off x="592455" y="719698"/>
            <a:ext cx="80912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Nghệ</a:t>
            </a:r>
            <a:r>
              <a:rPr lang="en-US" altLang="en-US" sz="32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32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thuật</a:t>
            </a:r>
            <a:r>
              <a:rPr lang="en-US" altLang="en-US" sz="32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32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lập</a:t>
            </a:r>
            <a:r>
              <a:rPr lang="en-US" altLang="en-US" sz="32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32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luận</a:t>
            </a:r>
            <a:endParaRPr lang="en-US" altLang="en-US" sz="3200" dirty="0">
              <a:solidFill>
                <a:srgbClr val="FF0000"/>
              </a:solidFill>
              <a:latin typeface="#9Slide05 SVNQuarzo" panose="04000000000000000000" pitchFamily="82" charset="0"/>
              <a:ea typeface="#9Slide05 SVNQuarzo" panose="04000000000000000000" pitchFamily="82" charset="0"/>
            </a:endParaRPr>
          </a:p>
        </p:txBody>
      </p:sp>
      <p:pic>
        <p:nvPicPr>
          <p:cNvPr id="7" name="Picture 6">
            <a:extLst>
              <a:ext uri="{FF2B5EF4-FFF2-40B4-BE49-F238E27FC236}">
                <a16:creationId xmlns:a16="http://schemas.microsoft.com/office/drawing/2014/main" id="{D601F70D-343F-4A38-B0F2-32F8EA37918B}"/>
              </a:ext>
            </a:extLst>
          </p:cNvPr>
          <p:cNvPicPr>
            <a:picLocks noChangeAspect="1"/>
          </p:cNvPicPr>
          <p:nvPr/>
        </p:nvPicPr>
        <p:blipFill rotWithShape="1">
          <a:blip r:embed="rId3"/>
          <a:srcRect l="9166" r="7861"/>
          <a:stretch/>
        </p:blipFill>
        <p:spPr>
          <a:xfrm>
            <a:off x="444431" y="1404664"/>
            <a:ext cx="2596056" cy="3128798"/>
          </a:xfrm>
          <a:prstGeom prst="rect">
            <a:avLst/>
          </a:prstGeom>
        </p:spPr>
      </p:pic>
      <p:sp>
        <p:nvSpPr>
          <p:cNvPr id="13" name="TextBox 12">
            <a:extLst>
              <a:ext uri="{FF2B5EF4-FFF2-40B4-BE49-F238E27FC236}">
                <a16:creationId xmlns:a16="http://schemas.microsoft.com/office/drawing/2014/main" id="{3DD4D7BE-2698-44B2-B884-CD3D3A51D994}"/>
              </a:ext>
            </a:extLst>
          </p:cNvPr>
          <p:cNvSpPr txBox="1"/>
          <p:nvPr/>
        </p:nvSpPr>
        <p:spPr>
          <a:xfrm>
            <a:off x="3356651" y="3201339"/>
            <a:ext cx="5219765" cy="1077218"/>
          </a:xfrm>
          <a:prstGeom prst="rect">
            <a:avLst/>
          </a:prstGeom>
          <a:noFill/>
        </p:spPr>
        <p:txBody>
          <a:bodyPr wrap="square">
            <a:spAutoFit/>
          </a:bodyPr>
          <a:lstStyle/>
          <a:p>
            <a:pPr marL="342900" indent="-342900" algn="just">
              <a:buFont typeface="Arial" panose="020B0604020202020204" pitchFamily="34" charset="0"/>
              <a:buChar char="•"/>
            </a:pPr>
            <a:r>
              <a:rPr lang="vi-VN" sz="3200" dirty="0">
                <a:latin typeface="#9Slide05 Braxton Regular" panose="03060000000000000000" pitchFamily="66" charset="0"/>
                <a:ea typeface="Cambria" panose="02040503050406030204" pitchFamily="18" charset="0"/>
              </a:rPr>
              <a:t>Sử dụng dẫn chứng, lí lẽ thuyết phục, phù hợp.</a:t>
            </a:r>
          </a:p>
        </p:txBody>
      </p:sp>
      <p:sp>
        <p:nvSpPr>
          <p:cNvPr id="14" name="TextBox 13">
            <a:extLst>
              <a:ext uri="{FF2B5EF4-FFF2-40B4-BE49-F238E27FC236}">
                <a16:creationId xmlns:a16="http://schemas.microsoft.com/office/drawing/2014/main" id="{F01C32FD-6009-434F-BEB6-F61CF86DFCC0}"/>
              </a:ext>
            </a:extLst>
          </p:cNvPr>
          <p:cNvSpPr txBox="1"/>
          <p:nvPr/>
        </p:nvSpPr>
        <p:spPr>
          <a:xfrm>
            <a:off x="3331779" y="1763837"/>
            <a:ext cx="5219766" cy="1077218"/>
          </a:xfrm>
          <a:prstGeom prst="rect">
            <a:avLst/>
          </a:prstGeom>
          <a:noFill/>
        </p:spPr>
        <p:txBody>
          <a:bodyPr wrap="square">
            <a:spAutoFit/>
          </a:bodyPr>
          <a:lstStyle/>
          <a:p>
            <a:pPr marL="342900" indent="-342900" algn="just">
              <a:buFont typeface="Arial" panose="020B0604020202020204" pitchFamily="34" charset="0"/>
              <a:buChar char="•"/>
            </a:pPr>
            <a:r>
              <a:rPr lang="vi-VN" sz="3200" dirty="0">
                <a:latin typeface="#9Slide05 Braxton Regular" panose="03060000000000000000" pitchFamily="66" charset="0"/>
                <a:ea typeface="Cambria" panose="02040503050406030204" pitchFamily="18" charset="0"/>
              </a:rPr>
              <a:t>Triển khai vấn đề nhẹ nhàng, gần gũi</a:t>
            </a:r>
            <a:r>
              <a:rPr lang="en-US" sz="3200" dirty="0">
                <a:latin typeface="#9Slide05 Braxton Regular" panose="03060000000000000000" pitchFamily="66" charset="0"/>
                <a:ea typeface="Cambria" panose="02040503050406030204" pitchFamily="18" charset="0"/>
              </a:rPr>
              <a:t> (qua </a:t>
            </a:r>
            <a:r>
              <a:rPr lang="en-US" sz="3200" dirty="0" err="1">
                <a:latin typeface="#9Slide05 Braxton Regular" panose="03060000000000000000" pitchFamily="66" charset="0"/>
                <a:ea typeface="Cambria" panose="02040503050406030204" pitchFamily="18" charset="0"/>
              </a:rPr>
              <a:t>chuyện</a:t>
            </a:r>
            <a:r>
              <a:rPr lang="en-US" sz="3200" dirty="0">
                <a:latin typeface="#9Slide05 Braxton Regular" panose="03060000000000000000" pitchFamily="66" charset="0"/>
                <a:ea typeface="Cambria" panose="02040503050406030204" pitchFamily="18" charset="0"/>
              </a:rPr>
              <a:t> </a:t>
            </a:r>
            <a:r>
              <a:rPr lang="en-US" sz="3200" dirty="0" err="1">
                <a:latin typeface="#9Slide05 Braxton Regular" panose="03060000000000000000" pitchFamily="66" charset="0"/>
                <a:ea typeface="Cambria" panose="02040503050406030204" pitchFamily="18" charset="0"/>
              </a:rPr>
              <a:t>của</a:t>
            </a:r>
            <a:r>
              <a:rPr lang="en-US" sz="3200" dirty="0">
                <a:latin typeface="#9Slide05 Braxton Regular" panose="03060000000000000000" pitchFamily="66" charset="0"/>
                <a:ea typeface="Cambria" panose="02040503050406030204" pitchFamily="18" charset="0"/>
              </a:rPr>
              <a:t> </a:t>
            </a:r>
            <a:r>
              <a:rPr lang="en-US" sz="3200" dirty="0" err="1">
                <a:latin typeface="#9Slide05 Braxton Regular" panose="03060000000000000000" pitchFamily="66" charset="0"/>
                <a:ea typeface="Cambria" panose="02040503050406030204" pitchFamily="18" charset="0"/>
              </a:rPr>
              <a:t>lớp</a:t>
            </a:r>
            <a:r>
              <a:rPr lang="en-US" sz="3200" dirty="0">
                <a:latin typeface="#9Slide05 Braxton Regular" panose="03060000000000000000" pitchFamily="66" charset="0"/>
                <a:ea typeface="Cambria" panose="02040503050406030204" pitchFamily="18" charset="0"/>
              </a:rPr>
              <a:t> “</a:t>
            </a:r>
            <a:r>
              <a:rPr lang="en-US" sz="3200" dirty="0" err="1">
                <a:latin typeface="#9Slide05 Braxton Regular" panose="03060000000000000000" pitchFamily="66" charset="0"/>
                <a:ea typeface="Cambria" panose="02040503050406030204" pitchFamily="18" charset="0"/>
              </a:rPr>
              <a:t>tôi</a:t>
            </a:r>
            <a:r>
              <a:rPr lang="en-US" sz="3200" dirty="0">
                <a:latin typeface="#9Slide05 Braxton Regular" panose="03060000000000000000" pitchFamily="66" charset="0"/>
                <a:ea typeface="Cambria" panose="02040503050406030204" pitchFamily="18" charset="0"/>
              </a:rPr>
              <a:t>” </a:t>
            </a:r>
            <a:r>
              <a:rPr lang="en-US" sz="3200" dirty="0" err="1">
                <a:latin typeface="#9Slide05 Braxton Regular" panose="03060000000000000000" pitchFamily="66" charset="0"/>
                <a:ea typeface="Cambria" panose="02040503050406030204" pitchFamily="18" charset="0"/>
              </a:rPr>
              <a:t>và</a:t>
            </a:r>
            <a:r>
              <a:rPr lang="en-US" sz="3200" dirty="0">
                <a:latin typeface="#9Slide05 Braxton Regular" panose="03060000000000000000" pitchFamily="66" charset="0"/>
                <a:ea typeface="Cambria" panose="02040503050406030204" pitchFamily="18" charset="0"/>
              </a:rPr>
              <a:t> J)</a:t>
            </a:r>
            <a:endParaRPr lang="vi-VN" sz="3200" dirty="0">
              <a:latin typeface="#9Slide05 Braxton Regular" panose="03060000000000000000" pitchFamily="66" charset="0"/>
              <a:ea typeface="Cambria" panose="02040503050406030204" pitchFamily="18" charset="0"/>
            </a:endParaRPr>
          </a:p>
        </p:txBody>
      </p:sp>
    </p:spTree>
    <p:extLst>
      <p:ext uri="{BB962C8B-B14F-4D97-AF65-F5344CB8AC3E}">
        <p14:creationId xmlns:p14="http://schemas.microsoft.com/office/powerpoint/2010/main" val="3916725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666C9C04-A455-43BD-AE6E-62E011109079}"/>
              </a:ext>
            </a:extLst>
          </p:cNvPr>
          <p:cNvSpPr/>
          <p:nvPr/>
        </p:nvSpPr>
        <p:spPr>
          <a:xfrm>
            <a:off x="365760" y="320659"/>
            <a:ext cx="8469564" cy="4454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CA906B90-2307-48B7-A2F8-FB2E4ED03B34}"/>
              </a:ext>
            </a:extLst>
          </p:cNvPr>
          <p:cNvGrpSpPr/>
          <p:nvPr/>
        </p:nvGrpSpPr>
        <p:grpSpPr>
          <a:xfrm>
            <a:off x="2553391" y="998482"/>
            <a:ext cx="6360236" cy="4454466"/>
            <a:chOff x="3345574" y="247087"/>
            <a:chExt cx="5452691" cy="4092466"/>
          </a:xfrm>
        </p:grpSpPr>
        <p:pic>
          <p:nvPicPr>
            <p:cNvPr id="5" name="Picture 4">
              <a:extLst>
                <a:ext uri="{FF2B5EF4-FFF2-40B4-BE49-F238E27FC236}">
                  <a16:creationId xmlns:a16="http://schemas.microsoft.com/office/drawing/2014/main" id="{BB2462C4-1460-435F-8AC9-35D2823A7CE1}"/>
                </a:ext>
              </a:extLst>
            </p:cNvPr>
            <p:cNvPicPr>
              <a:picLocks noChangeAspect="1"/>
            </p:cNvPicPr>
            <p:nvPr/>
          </p:nvPicPr>
          <p:blipFill>
            <a:blip r:embed="rId3"/>
            <a:stretch>
              <a:fillRect/>
            </a:stretch>
          </p:blipFill>
          <p:spPr>
            <a:xfrm>
              <a:off x="3345574" y="247087"/>
              <a:ext cx="5452691" cy="4092466"/>
            </a:xfrm>
            <a:prstGeom prst="rect">
              <a:avLst/>
            </a:prstGeom>
          </p:spPr>
        </p:pic>
        <p:sp>
          <p:nvSpPr>
            <p:cNvPr id="12" name="Title 1">
              <a:extLst>
                <a:ext uri="{FF2B5EF4-FFF2-40B4-BE49-F238E27FC236}">
                  <a16:creationId xmlns:a16="http://schemas.microsoft.com/office/drawing/2014/main" id="{42029BE5-3BAE-4EC5-8CCC-6B5BEECC8F5B}"/>
                </a:ext>
              </a:extLst>
            </p:cNvPr>
            <p:cNvSpPr txBox="1">
              <a:spLocks/>
            </p:cNvSpPr>
            <p:nvPr/>
          </p:nvSpPr>
          <p:spPr>
            <a:xfrm>
              <a:off x="4118517" y="1235112"/>
              <a:ext cx="3975768" cy="20421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vi-VN" sz="2800" dirty="0">
                  <a:solidFill>
                    <a:schemeClr val="accent4"/>
                  </a:solidFill>
                  <a:latin typeface="#9Slide05 Braxton Regular" panose="03060000000000000000" pitchFamily="66" charset="0"/>
                  <a:ea typeface="Cambria" panose="02040503050406030204" pitchFamily="18" charset="0"/>
                </a:rPr>
                <a:t>Bản thân em đã bao giờ</a:t>
              </a:r>
              <a:r>
                <a:rPr lang="en-US" sz="2800" dirty="0">
                  <a:solidFill>
                    <a:schemeClr val="accent4"/>
                  </a:solidFill>
                  <a:latin typeface="#9Slide05 Braxton Regular" panose="03060000000000000000" pitchFamily="66" charset="0"/>
                  <a:ea typeface="Cambria" panose="02040503050406030204" pitchFamily="18" charset="0"/>
                </a:rPr>
                <a:t> </a:t>
              </a:r>
              <a:r>
                <a:rPr lang="vi-VN" sz="2800" dirty="0">
                  <a:solidFill>
                    <a:schemeClr val="accent4"/>
                  </a:solidFill>
                  <a:latin typeface="#9Slide05 Braxton Regular" panose="03060000000000000000" pitchFamily="66" charset="0"/>
                  <a:ea typeface="Cambria" panose="02040503050406030204" pitchFamily="18" charset="0"/>
                </a:rPr>
                <a:t>làm điều </a:t>
              </a:r>
              <a:endParaRPr lang="en-US" sz="2800" dirty="0">
                <a:solidFill>
                  <a:schemeClr val="accent4"/>
                </a:solidFill>
                <a:latin typeface="#9Slide05 Braxton Regular" panose="03060000000000000000" pitchFamily="66" charset="0"/>
                <a:ea typeface="Cambria" panose="02040503050406030204" pitchFamily="18" charset="0"/>
              </a:endParaRPr>
            </a:p>
            <a:p>
              <a:r>
                <a:rPr lang="vi-VN" sz="2800" dirty="0">
                  <a:solidFill>
                    <a:schemeClr val="accent4"/>
                  </a:solidFill>
                  <a:latin typeface="#9Slide05 Braxton Regular" panose="03060000000000000000" pitchFamily="66" charset="0"/>
                  <a:ea typeface="Cambria" panose="02040503050406030204" pitchFamily="18" charset="0"/>
                </a:rPr>
                <a:t>gì khác biệt</a:t>
              </a:r>
              <a:r>
                <a:rPr lang="en-US" sz="2800" dirty="0">
                  <a:solidFill>
                    <a:schemeClr val="accent4"/>
                  </a:solidFill>
                  <a:latin typeface="#9Slide05 Braxton Regular" panose="03060000000000000000" pitchFamily="66" charset="0"/>
                  <a:ea typeface="Cambria" panose="02040503050406030204" pitchFamily="18" charset="0"/>
                </a:rPr>
                <a:t> </a:t>
              </a:r>
              <a:r>
                <a:rPr lang="en-US" sz="2800" dirty="0" err="1">
                  <a:solidFill>
                    <a:schemeClr val="accent4"/>
                  </a:solidFill>
                  <a:latin typeface="#9Slide05 Braxton Regular" panose="03060000000000000000" pitchFamily="66" charset="0"/>
                  <a:ea typeface="Cambria" panose="02040503050406030204" pitchFamily="18" charset="0"/>
                </a:rPr>
                <a:t>chưa</a:t>
              </a:r>
              <a:r>
                <a:rPr lang="vi-VN" sz="2800" dirty="0">
                  <a:solidFill>
                    <a:schemeClr val="accent4"/>
                  </a:solidFill>
                  <a:latin typeface="#9Slide05 Braxton Regular" panose="03060000000000000000" pitchFamily="66" charset="0"/>
                  <a:ea typeface="Cambria" panose="02040503050406030204" pitchFamily="18" charset="0"/>
                </a:rPr>
                <a:t>?</a:t>
              </a:r>
              <a:r>
                <a:rPr lang="en-US" sz="1600" dirty="0">
                  <a:solidFill>
                    <a:schemeClr val="accent4"/>
                  </a:solidFill>
                  <a:latin typeface="#9Slide05 Braxton Regular" panose="03060000000000000000" pitchFamily="66" charset="0"/>
                  <a:ea typeface="Cambria" panose="02040503050406030204" pitchFamily="18" charset="0"/>
                </a:rPr>
                <a:t> </a:t>
              </a:r>
              <a:r>
                <a:rPr lang="vi-VN" sz="2800" dirty="0">
                  <a:solidFill>
                    <a:schemeClr val="accent4"/>
                  </a:solidFill>
                  <a:latin typeface="#9Slide05 Braxton Regular" panose="03060000000000000000" pitchFamily="66" charset="0"/>
                  <a:ea typeface="Cambria" panose="02040503050406030204" pitchFamily="18" charset="0"/>
                </a:rPr>
                <a:t>Theo em, muốn tạo ra sự khác biệt có </a:t>
              </a:r>
              <a:r>
                <a:rPr lang="en-US" sz="2800" dirty="0">
                  <a:solidFill>
                    <a:schemeClr val="accent4"/>
                  </a:solidFill>
                  <a:latin typeface="#9Slide05 Braxton Regular" panose="03060000000000000000" pitchFamily="66" charset="0"/>
                  <a:ea typeface="Cambria" panose="02040503050406030204" pitchFamily="18" charset="0"/>
                </a:rPr>
                <a:t>YN</a:t>
              </a:r>
              <a:r>
                <a:rPr lang="vi-VN" sz="2800" dirty="0">
                  <a:solidFill>
                    <a:schemeClr val="accent4"/>
                  </a:solidFill>
                  <a:latin typeface="#9Slide05 Braxton Regular" panose="03060000000000000000" pitchFamily="66" charset="0"/>
                  <a:ea typeface="Cambria" panose="02040503050406030204" pitchFamily="18" charset="0"/>
                </a:rPr>
                <a:t>, con người cần có năng lực và phẩm chất gì?</a:t>
              </a:r>
              <a:endParaRPr lang="en-US" sz="2800" dirty="0">
                <a:solidFill>
                  <a:schemeClr val="accent4"/>
                </a:solidFill>
                <a:latin typeface="#9Slide05 Braxton Regular" panose="03060000000000000000" pitchFamily="66" charset="0"/>
                <a:ea typeface="Cambria" panose="02040503050406030204" pitchFamily="18" charset="0"/>
              </a:endParaRPr>
            </a:p>
          </p:txBody>
        </p:sp>
      </p:grpSp>
      <p:sp>
        <p:nvSpPr>
          <p:cNvPr id="7" name="Title 1">
            <a:extLst>
              <a:ext uri="{FF2B5EF4-FFF2-40B4-BE49-F238E27FC236}">
                <a16:creationId xmlns:a16="http://schemas.microsoft.com/office/drawing/2014/main" id="{DC768729-C835-4361-9337-4A30310142F4}"/>
              </a:ext>
            </a:extLst>
          </p:cNvPr>
          <p:cNvSpPr txBox="1">
            <a:spLocks/>
          </p:cNvSpPr>
          <p:nvPr/>
        </p:nvSpPr>
        <p:spPr>
          <a:xfrm>
            <a:off x="685800" y="769049"/>
            <a:ext cx="7772400" cy="648051"/>
          </a:xfrm>
          <a:prstGeom prst="rect">
            <a:avLst/>
          </a:prstGeom>
          <a:noFill/>
          <a:ln>
            <a:noFill/>
          </a:ln>
        </p:spPr>
        <p:txBody>
          <a:bodyPr spcFirstLastPara="1" wrap="square" lIns="91425" tIns="45700" rIns="91425" bIns="45700" anchor="b" anchorCtr="0">
            <a:normAutofit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4500" b="0" i="0" u="none" strike="noStrike" cap="none">
                <a:solidFill>
                  <a:schemeClr val="accent4"/>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r>
              <a:rPr lang="en-US" sz="4400" dirty="0">
                <a:latin typeface="#9Slide05 SVNReklame Script" panose="03060502040607080D05" pitchFamily="66" charset="0"/>
              </a:rPr>
              <a:t>Think – Write - Pair - Share</a:t>
            </a:r>
          </a:p>
        </p:txBody>
      </p:sp>
      <p:pic>
        <p:nvPicPr>
          <p:cNvPr id="8" name="Picture 2" descr="14,794 Think positive Vector Images - Free &amp;amp; Royalty-free Think positive  Vectors | Depositphotos®">
            <a:extLst>
              <a:ext uri="{FF2B5EF4-FFF2-40B4-BE49-F238E27FC236}">
                <a16:creationId xmlns:a16="http://schemas.microsoft.com/office/drawing/2014/main" id="{1464804A-63C2-4B35-927F-8A369F6088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7333" l="3167" r="90000">
                        <a14:foregroundMark x1="61500" y1="86333" x2="69167" y2="94333"/>
                      </a14:backgroundRemoval>
                    </a14:imgEffect>
                  </a14:imgLayer>
                </a14:imgProps>
              </a:ext>
              <a:ext uri="{28A0092B-C50C-407E-A947-70E740481C1C}">
                <a14:useLocalDpi xmlns:a14="http://schemas.microsoft.com/office/drawing/2010/main" val="0"/>
              </a:ext>
            </a:extLst>
          </a:blip>
          <a:srcRect/>
          <a:stretch>
            <a:fillRect/>
          </a:stretch>
        </p:blipFill>
        <p:spPr bwMode="auto">
          <a:xfrm>
            <a:off x="444063" y="1663335"/>
            <a:ext cx="2711116" cy="271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62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666C9C04-A455-43BD-AE6E-62E011109079}"/>
              </a:ext>
            </a:extLst>
          </p:cNvPr>
          <p:cNvSpPr/>
          <p:nvPr/>
        </p:nvSpPr>
        <p:spPr>
          <a:xfrm>
            <a:off x="365760" y="320659"/>
            <a:ext cx="8469564" cy="4454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4F86021-08CD-43FB-ADA9-CE229FD60612}"/>
              </a:ext>
            </a:extLst>
          </p:cNvPr>
          <p:cNvSpPr>
            <a:spLocks noChangeArrowheads="1"/>
          </p:cNvSpPr>
          <p:nvPr/>
        </p:nvSpPr>
        <p:spPr bwMode="auto">
          <a:xfrm>
            <a:off x="592455" y="719698"/>
            <a:ext cx="80912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Bài</a:t>
            </a:r>
            <a:r>
              <a:rPr lang="en-US" altLang="en-US" sz="32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32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học</a:t>
            </a:r>
            <a:endParaRPr lang="en-US" altLang="en-US" sz="3200" dirty="0">
              <a:solidFill>
                <a:srgbClr val="FF0000"/>
              </a:solidFill>
              <a:latin typeface="#9Slide05 SVNQuarzo" panose="04000000000000000000" pitchFamily="82" charset="0"/>
              <a:ea typeface="#9Slide05 SVNQuarzo" panose="04000000000000000000" pitchFamily="82" charset="0"/>
            </a:endParaRPr>
          </a:p>
        </p:txBody>
      </p:sp>
      <p:sp>
        <p:nvSpPr>
          <p:cNvPr id="13" name="TextBox 12">
            <a:extLst>
              <a:ext uri="{FF2B5EF4-FFF2-40B4-BE49-F238E27FC236}">
                <a16:creationId xmlns:a16="http://schemas.microsoft.com/office/drawing/2014/main" id="{3DD4D7BE-2698-44B2-B884-CD3D3A51D994}"/>
              </a:ext>
            </a:extLst>
          </p:cNvPr>
          <p:cNvSpPr txBox="1"/>
          <p:nvPr/>
        </p:nvSpPr>
        <p:spPr>
          <a:xfrm>
            <a:off x="3094674" y="2297450"/>
            <a:ext cx="5471257" cy="830997"/>
          </a:xfrm>
          <a:prstGeom prst="rect">
            <a:avLst/>
          </a:prstGeom>
          <a:noFill/>
        </p:spPr>
        <p:txBody>
          <a:bodyPr wrap="square">
            <a:spAutoFit/>
          </a:bodyPr>
          <a:lstStyle/>
          <a:p>
            <a:pPr marL="342900" indent="-342900" algn="just">
              <a:buFont typeface="Arial" panose="020B0604020202020204" pitchFamily="34" charset="0"/>
              <a:buChar char="•"/>
            </a:pPr>
            <a:r>
              <a:rPr lang="vi-VN" sz="2400" dirty="0">
                <a:latin typeface="#9Slide05 Braxton Regular" panose="03060000000000000000" pitchFamily="66" charset="0"/>
                <a:ea typeface="Cambria" panose="02040503050406030204" pitchFamily="18" charset="0"/>
              </a:rPr>
              <a:t>Sự khác biệt có ý nghĩa phải đem lại giá trị</a:t>
            </a:r>
            <a:r>
              <a:rPr lang="en-US" sz="2400" dirty="0">
                <a:latin typeface="#9Slide05 Braxton Regular" panose="03060000000000000000" pitchFamily="66" charset="0"/>
                <a:ea typeface="Cambria" panose="02040503050406030204" pitchFamily="18" charset="0"/>
              </a:rPr>
              <a:t> </a:t>
            </a:r>
            <a:r>
              <a:rPr lang="en-US" sz="2400" dirty="0" err="1">
                <a:latin typeface="#9Slide05 Braxton Regular" panose="03060000000000000000" pitchFamily="66" charset="0"/>
                <a:ea typeface="Cambria" panose="02040503050406030204" pitchFamily="18" charset="0"/>
              </a:rPr>
              <a:t>cho</a:t>
            </a:r>
            <a:r>
              <a:rPr lang="en-US" sz="2400" dirty="0">
                <a:latin typeface="#9Slide05 Braxton Regular" panose="03060000000000000000" pitchFamily="66" charset="0"/>
                <a:ea typeface="Cambria" panose="02040503050406030204" pitchFamily="18" charset="0"/>
              </a:rPr>
              <a:t> </a:t>
            </a:r>
            <a:r>
              <a:rPr lang="en-US" sz="2400" dirty="0" err="1">
                <a:latin typeface="#9Slide05 Braxton Regular" panose="03060000000000000000" pitchFamily="66" charset="0"/>
                <a:ea typeface="Cambria" panose="02040503050406030204" pitchFamily="18" charset="0"/>
              </a:rPr>
              <a:t>bản</a:t>
            </a:r>
            <a:r>
              <a:rPr lang="en-US" sz="2400" dirty="0">
                <a:latin typeface="#9Slide05 Braxton Regular" panose="03060000000000000000" pitchFamily="66" charset="0"/>
                <a:ea typeface="Cambria" panose="02040503050406030204" pitchFamily="18" charset="0"/>
              </a:rPr>
              <a:t> </a:t>
            </a:r>
            <a:r>
              <a:rPr lang="en-US" sz="2400" dirty="0" err="1">
                <a:latin typeface="#9Slide05 Braxton Regular" panose="03060000000000000000" pitchFamily="66" charset="0"/>
                <a:ea typeface="Cambria" panose="02040503050406030204" pitchFamily="18" charset="0"/>
              </a:rPr>
              <a:t>thân</a:t>
            </a:r>
            <a:r>
              <a:rPr lang="en-US" sz="2400" dirty="0">
                <a:latin typeface="#9Slide05 Braxton Regular" panose="03060000000000000000" pitchFamily="66" charset="0"/>
                <a:ea typeface="Cambria" panose="02040503050406030204" pitchFamily="18" charset="0"/>
              </a:rPr>
              <a:t> </a:t>
            </a:r>
            <a:r>
              <a:rPr lang="en-US" sz="2400" dirty="0" err="1">
                <a:latin typeface="#9Slide05 Braxton Regular" panose="03060000000000000000" pitchFamily="66" charset="0"/>
                <a:ea typeface="Cambria" panose="02040503050406030204" pitchFamily="18" charset="0"/>
              </a:rPr>
              <a:t>và</a:t>
            </a:r>
            <a:r>
              <a:rPr lang="en-US" sz="2400" dirty="0">
                <a:latin typeface="#9Slide05 Braxton Regular" panose="03060000000000000000" pitchFamily="66" charset="0"/>
                <a:ea typeface="Cambria" panose="02040503050406030204" pitchFamily="18" charset="0"/>
              </a:rPr>
              <a:t> </a:t>
            </a:r>
            <a:r>
              <a:rPr lang="en-US" sz="2400" dirty="0" err="1">
                <a:latin typeface="#9Slide05 Braxton Regular" panose="03060000000000000000" pitchFamily="66" charset="0"/>
                <a:ea typeface="Cambria" panose="02040503050406030204" pitchFamily="18" charset="0"/>
              </a:rPr>
              <a:t>người</a:t>
            </a:r>
            <a:r>
              <a:rPr lang="en-US" sz="2400" dirty="0">
                <a:latin typeface="#9Slide05 Braxton Regular" panose="03060000000000000000" pitchFamily="66" charset="0"/>
                <a:ea typeface="Cambria" panose="02040503050406030204" pitchFamily="18" charset="0"/>
              </a:rPr>
              <a:t> </a:t>
            </a:r>
            <a:r>
              <a:rPr lang="en-US" sz="2400" dirty="0" err="1">
                <a:latin typeface="#9Slide05 Braxton Regular" panose="03060000000000000000" pitchFamily="66" charset="0"/>
                <a:ea typeface="Cambria" panose="02040503050406030204" pitchFamily="18" charset="0"/>
              </a:rPr>
              <a:t>xung</a:t>
            </a:r>
            <a:r>
              <a:rPr lang="en-US" sz="2400" dirty="0">
                <a:latin typeface="#9Slide05 Braxton Regular" panose="03060000000000000000" pitchFamily="66" charset="0"/>
                <a:ea typeface="Cambria" panose="02040503050406030204" pitchFamily="18" charset="0"/>
              </a:rPr>
              <a:t> </a:t>
            </a:r>
            <a:r>
              <a:rPr lang="en-US" sz="2400" dirty="0" err="1">
                <a:latin typeface="#9Slide05 Braxton Regular" panose="03060000000000000000" pitchFamily="66" charset="0"/>
                <a:ea typeface="Cambria" panose="02040503050406030204" pitchFamily="18" charset="0"/>
              </a:rPr>
              <a:t>quanh</a:t>
            </a:r>
            <a:endParaRPr lang="vi-VN" sz="2400" dirty="0">
              <a:latin typeface="#9Slide05 Braxton Regular" panose="03060000000000000000" pitchFamily="66" charset="0"/>
              <a:ea typeface="Cambria" panose="02040503050406030204" pitchFamily="18" charset="0"/>
            </a:endParaRPr>
          </a:p>
        </p:txBody>
      </p:sp>
      <p:sp>
        <p:nvSpPr>
          <p:cNvPr id="14" name="TextBox 13">
            <a:extLst>
              <a:ext uri="{FF2B5EF4-FFF2-40B4-BE49-F238E27FC236}">
                <a16:creationId xmlns:a16="http://schemas.microsoft.com/office/drawing/2014/main" id="{F01C32FD-6009-434F-BEB6-F61CF86DFCC0}"/>
              </a:ext>
            </a:extLst>
          </p:cNvPr>
          <p:cNvSpPr txBox="1"/>
          <p:nvPr/>
        </p:nvSpPr>
        <p:spPr>
          <a:xfrm>
            <a:off x="3100552" y="1585163"/>
            <a:ext cx="5734771" cy="461665"/>
          </a:xfrm>
          <a:prstGeom prst="rect">
            <a:avLst/>
          </a:prstGeom>
          <a:noFill/>
        </p:spPr>
        <p:txBody>
          <a:bodyPr wrap="square">
            <a:spAutoFit/>
          </a:bodyPr>
          <a:lstStyle/>
          <a:p>
            <a:pPr marL="342900" indent="-342900" algn="just">
              <a:buFont typeface="Arial" panose="020B0604020202020204" pitchFamily="34" charset="0"/>
              <a:buChar char="•"/>
            </a:pPr>
            <a:r>
              <a:rPr lang="vi-VN" sz="2400" dirty="0">
                <a:latin typeface="#9Slide05 Braxton Regular" panose="03060000000000000000" pitchFamily="66" charset="0"/>
                <a:ea typeface="Cambria" panose="02040503050406030204" pitchFamily="18" charset="0"/>
              </a:rPr>
              <a:t>Mỗi người cần </a:t>
            </a:r>
            <a:r>
              <a:rPr lang="en-US" sz="2400" dirty="0" err="1">
                <a:latin typeface="#9Slide05 Braxton Regular" panose="03060000000000000000" pitchFamily="66" charset="0"/>
                <a:ea typeface="Cambria" panose="02040503050406030204" pitchFamily="18" charset="0"/>
              </a:rPr>
              <a:t>có</a:t>
            </a:r>
            <a:r>
              <a:rPr lang="vi-VN" sz="2400" dirty="0">
                <a:latin typeface="#9Slide05 Braxton Regular" panose="03060000000000000000" pitchFamily="66" charset="0"/>
                <a:ea typeface="Cambria" panose="02040503050406030204" pitchFamily="18" charset="0"/>
              </a:rPr>
              <a:t> sự khác biệt của riêng mình</a:t>
            </a:r>
          </a:p>
        </p:txBody>
      </p:sp>
      <p:pic>
        <p:nvPicPr>
          <p:cNvPr id="3" name="Picture 2">
            <a:extLst>
              <a:ext uri="{FF2B5EF4-FFF2-40B4-BE49-F238E27FC236}">
                <a16:creationId xmlns:a16="http://schemas.microsoft.com/office/drawing/2014/main" id="{723BD542-C8A3-4FDA-8540-257824640B1F}"/>
              </a:ext>
            </a:extLst>
          </p:cNvPr>
          <p:cNvPicPr>
            <a:picLocks noChangeAspect="1"/>
          </p:cNvPicPr>
          <p:nvPr/>
        </p:nvPicPr>
        <p:blipFill>
          <a:blip r:embed="rId3"/>
          <a:stretch>
            <a:fillRect/>
          </a:stretch>
        </p:blipFill>
        <p:spPr>
          <a:xfrm>
            <a:off x="494944" y="1801889"/>
            <a:ext cx="2464668" cy="2475819"/>
          </a:xfrm>
          <a:prstGeom prst="rect">
            <a:avLst/>
          </a:prstGeom>
        </p:spPr>
      </p:pic>
      <p:sp>
        <p:nvSpPr>
          <p:cNvPr id="10" name="TextBox 9">
            <a:extLst>
              <a:ext uri="{FF2B5EF4-FFF2-40B4-BE49-F238E27FC236}">
                <a16:creationId xmlns:a16="http://schemas.microsoft.com/office/drawing/2014/main" id="{4240901E-5C72-42C6-91B8-C5382FA520BB}"/>
              </a:ext>
            </a:extLst>
          </p:cNvPr>
          <p:cNvSpPr txBox="1"/>
          <p:nvPr/>
        </p:nvSpPr>
        <p:spPr>
          <a:xfrm>
            <a:off x="3088796" y="3337029"/>
            <a:ext cx="5477135" cy="1200329"/>
          </a:xfrm>
          <a:prstGeom prst="rect">
            <a:avLst/>
          </a:prstGeom>
          <a:noFill/>
        </p:spPr>
        <p:txBody>
          <a:bodyPr wrap="square">
            <a:spAutoFit/>
          </a:bodyPr>
          <a:lstStyle/>
          <a:p>
            <a:pPr marL="346075" indent="-346075" algn="just">
              <a:buFont typeface="Arial" panose="020B0604020202020204" pitchFamily="34" charset="0"/>
              <a:buChar char="•"/>
            </a:pPr>
            <a:r>
              <a:rPr lang="en-US" altLang="en-US" sz="2400" dirty="0" err="1">
                <a:solidFill>
                  <a:schemeClr val="tx1"/>
                </a:solidFill>
                <a:latin typeface="#9Slide05 Braxton Regular" panose="03060000000000000000" pitchFamily="66" charset="0"/>
                <a:ea typeface="Times New Roman" panose="02020603050405020304" pitchFamily="18" charset="0"/>
              </a:rPr>
              <a:t>Muốn</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tạo</a:t>
            </a:r>
            <a:r>
              <a:rPr lang="en-US" altLang="en-US" sz="2400" dirty="0">
                <a:solidFill>
                  <a:schemeClr val="tx1"/>
                </a:solidFill>
                <a:latin typeface="#9Slide05 Braxton Regular" panose="03060000000000000000" pitchFamily="66" charset="0"/>
                <a:ea typeface="Times New Roman" panose="02020603050405020304" pitchFamily="18" charset="0"/>
              </a:rPr>
              <a:t> ra </a:t>
            </a:r>
            <a:r>
              <a:rPr lang="en-US" altLang="en-US" sz="2400" dirty="0" err="1">
                <a:solidFill>
                  <a:schemeClr val="tx1"/>
                </a:solidFill>
                <a:latin typeface="#9Slide05 Braxton Regular" panose="03060000000000000000" pitchFamily="66" charset="0"/>
                <a:ea typeface="Times New Roman" panose="02020603050405020304" pitchFamily="18" charset="0"/>
              </a:rPr>
              <a:t>sự</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khác</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biệt</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có</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nghĩa</a:t>
            </a:r>
            <a:r>
              <a:rPr lang="en-US" altLang="en-US" sz="2400" dirty="0">
                <a:solidFill>
                  <a:schemeClr val="tx1"/>
                </a:solidFill>
                <a:latin typeface="#9Slide05 Braxton Regular" panose="03060000000000000000" pitchFamily="66" charset="0"/>
                <a:ea typeface="Times New Roman" panose="02020603050405020304" pitchFamily="18" charset="0"/>
              </a:rPr>
              <a:t>, con </a:t>
            </a:r>
            <a:r>
              <a:rPr lang="en-US" altLang="en-US" sz="2400" dirty="0" err="1">
                <a:solidFill>
                  <a:schemeClr val="tx1"/>
                </a:solidFill>
                <a:latin typeface="#9Slide05 Braxton Regular" panose="03060000000000000000" pitchFamily="66" charset="0"/>
                <a:ea typeface="Times New Roman" panose="02020603050405020304" pitchFamily="18" charset="0"/>
              </a:rPr>
              <a:t>người</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cần</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có</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tư</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duy</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nhạy</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bén</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quan</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sát</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lâu</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dài</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hiểu</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biết</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sâu</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rộng</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hứng</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thú</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khám</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phá</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kiến</a:t>
            </a:r>
            <a:r>
              <a:rPr lang="en-US" altLang="en-US" sz="2400" dirty="0">
                <a:solidFill>
                  <a:schemeClr val="tx1"/>
                </a:solidFill>
                <a:latin typeface="#9Slide05 Braxton Regular" panose="03060000000000000000" pitchFamily="66" charset="0"/>
                <a:ea typeface="Times New Roman" panose="02020603050405020304" pitchFamily="18" charset="0"/>
              </a:rPr>
              <a:t> </a:t>
            </a:r>
            <a:r>
              <a:rPr lang="en-US" altLang="en-US" sz="2400" dirty="0" err="1">
                <a:solidFill>
                  <a:schemeClr val="tx1"/>
                </a:solidFill>
                <a:latin typeface="#9Slide05 Braxton Regular" panose="03060000000000000000" pitchFamily="66" charset="0"/>
                <a:ea typeface="Times New Roman" panose="02020603050405020304" pitchFamily="18" charset="0"/>
              </a:rPr>
              <a:t>thức</a:t>
            </a:r>
            <a:r>
              <a:rPr lang="en-US" altLang="en-US" sz="2400" dirty="0">
                <a:solidFill>
                  <a:schemeClr val="tx1"/>
                </a:solidFill>
                <a:latin typeface="#9Slide05 Braxton Regular" panose="03060000000000000000" pitchFamily="66" charset="0"/>
                <a:ea typeface="Times New Roman" panose="02020603050405020304" pitchFamily="18" charset="0"/>
              </a:rPr>
              <a:t>,...</a:t>
            </a:r>
            <a:endParaRPr lang="vi-VN" sz="2400" dirty="0">
              <a:latin typeface="#9Slide05 Braxton Regular" panose="03060000000000000000" pitchFamily="66" charset="0"/>
              <a:ea typeface="Cambria" panose="02040503050406030204" pitchFamily="18" charset="0"/>
            </a:endParaRPr>
          </a:p>
        </p:txBody>
      </p:sp>
    </p:spTree>
    <p:extLst>
      <p:ext uri="{BB962C8B-B14F-4D97-AF65-F5344CB8AC3E}">
        <p14:creationId xmlns:p14="http://schemas.microsoft.com/office/powerpoint/2010/main" val="2607525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4066AF2-5833-4603-9D33-4CE78AD1FC16}"/>
              </a:ext>
            </a:extLst>
          </p:cNvPr>
          <p:cNvSpPr/>
          <p:nvPr/>
        </p:nvSpPr>
        <p:spPr>
          <a:xfrm>
            <a:off x="0" y="0"/>
            <a:ext cx="9144000" cy="51435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8" descr="C:\Users\DV4T\Desktop\KHOA LUAN DESIGN\DRINKS\11971482631929059205SRD_strawberry_smoothie.svg.med.png">
            <a:hlinkClick r:id="rId3" action="ppaction://hlinksldjump"/>
            <a:extLst>
              <a:ext uri="{FF2B5EF4-FFF2-40B4-BE49-F238E27FC236}">
                <a16:creationId xmlns:a16="http://schemas.microsoft.com/office/drawing/2014/main" id="{0D1B2798-421C-46E8-B922-69C9F6791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4578" y="419795"/>
            <a:ext cx="1042141" cy="175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C:\Users\DV4T\Desktop\KHOA LUAN DESIGN\DRINKS\1206560729807522373nicubunu_Lemonade_glass.svg.med.png">
            <a:hlinkClick r:id="rId5" action="ppaction://hlinksldjump"/>
            <a:extLst>
              <a:ext uri="{FF2B5EF4-FFF2-40B4-BE49-F238E27FC236}">
                <a16:creationId xmlns:a16="http://schemas.microsoft.com/office/drawing/2014/main" id="{9DA6ED9A-19B0-4FDE-8760-6F0C363740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502" y="560424"/>
            <a:ext cx="1708559" cy="1753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607073EC-4E1B-4F78-A79E-958C37F722F3}"/>
              </a:ext>
            </a:extLst>
          </p:cNvPr>
          <p:cNvGrpSpPr/>
          <p:nvPr/>
        </p:nvGrpSpPr>
        <p:grpSpPr>
          <a:xfrm>
            <a:off x="7889552" y="558200"/>
            <a:ext cx="1042142" cy="1614780"/>
            <a:chOff x="3200400" y="3229846"/>
            <a:chExt cx="1122276" cy="1535112"/>
          </a:xfrm>
        </p:grpSpPr>
        <p:pic>
          <p:nvPicPr>
            <p:cNvPr id="8" name="Picture 15" descr="C:\Users\DV4T\Desktop\11949859721881107132drinking_glass_with_red_punch_01.svg.med.png">
              <a:hlinkClick r:id="rId7" action="ppaction://hlinksldjump"/>
              <a:extLst>
                <a:ext uri="{FF2B5EF4-FFF2-40B4-BE49-F238E27FC236}">
                  <a16:creationId xmlns:a16="http://schemas.microsoft.com/office/drawing/2014/main" id="{56AF98E6-57B0-47A6-8FFD-BF6178AE70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2888" y="3229846"/>
              <a:ext cx="839788"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descr="C:\Users\DV4T\Desktop\11949862191719670978watermelon_simple.svg.med.png">
              <a:extLst>
                <a:ext uri="{FF2B5EF4-FFF2-40B4-BE49-F238E27FC236}">
                  <a16:creationId xmlns:a16="http://schemas.microsoft.com/office/drawing/2014/main" id="{A20BF763-0AE5-4883-9087-C8696EA9FD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4098208"/>
              <a:ext cx="83978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17">
            <a:hlinkClick r:id="rId10" action="ppaction://hlinksldjump"/>
            <a:extLst>
              <a:ext uri="{FF2B5EF4-FFF2-40B4-BE49-F238E27FC236}">
                <a16:creationId xmlns:a16="http://schemas.microsoft.com/office/drawing/2014/main" id="{CF9A4928-4092-452B-8CEF-44871DCD6FA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09274" y="2723002"/>
            <a:ext cx="2370463" cy="2370463"/>
          </a:xfrm>
          <a:prstGeom prst="rect">
            <a:avLst/>
          </a:prstGeom>
        </p:spPr>
      </p:pic>
      <p:pic>
        <p:nvPicPr>
          <p:cNvPr id="20" name="Picture 19">
            <a:hlinkClick r:id="rId12" action="ppaction://hlinksldjump"/>
            <a:extLst>
              <a:ext uri="{FF2B5EF4-FFF2-40B4-BE49-F238E27FC236}">
                <a16:creationId xmlns:a16="http://schemas.microsoft.com/office/drawing/2014/main" id="{2C78B25D-9162-44CA-B8AD-3832E427229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90911" y="2927158"/>
            <a:ext cx="1962150" cy="1962150"/>
          </a:xfrm>
          <a:prstGeom prst="rect">
            <a:avLst/>
          </a:prstGeom>
        </p:spPr>
      </p:pic>
      <p:pic>
        <p:nvPicPr>
          <p:cNvPr id="22" name="Picture 21">
            <a:hlinkClick r:id="rId14" action="ppaction://hlinksldjump"/>
            <a:extLst>
              <a:ext uri="{FF2B5EF4-FFF2-40B4-BE49-F238E27FC236}">
                <a16:creationId xmlns:a16="http://schemas.microsoft.com/office/drawing/2014/main" id="{4DB717DA-4C50-485D-885B-5A8A11D05A4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85894" y="366884"/>
            <a:ext cx="2101839" cy="2101839"/>
          </a:xfrm>
          <a:prstGeom prst="rect">
            <a:avLst/>
          </a:prstGeom>
        </p:spPr>
      </p:pic>
      <p:sp>
        <p:nvSpPr>
          <p:cNvPr id="14" name="Rectangle 13">
            <a:extLst>
              <a:ext uri="{FF2B5EF4-FFF2-40B4-BE49-F238E27FC236}">
                <a16:creationId xmlns:a16="http://schemas.microsoft.com/office/drawing/2014/main" id="{3D0A443D-451B-4DE7-AB6F-21811A203295}"/>
              </a:ext>
            </a:extLst>
          </p:cNvPr>
          <p:cNvSpPr/>
          <p:nvPr/>
        </p:nvSpPr>
        <p:spPr>
          <a:xfrm>
            <a:off x="140744" y="1452902"/>
            <a:ext cx="2706195" cy="2554545"/>
          </a:xfrm>
          <a:prstGeom prst="rect">
            <a:avLst/>
          </a:prstGeom>
        </p:spPr>
        <p:txBody>
          <a:bodyPr wrap="square">
            <a:spAutoFit/>
          </a:bodyPr>
          <a:lstStyle/>
          <a:p>
            <a:pPr algn="ctr"/>
            <a:r>
              <a:rPr lang="en-US" sz="8000" dirty="0">
                <a:solidFill>
                  <a:srgbClr val="FF0000"/>
                </a:solidFill>
                <a:effectLst>
                  <a:outerShdw blurRad="38100" dist="38100" dir="2700000" algn="tl">
                    <a:srgbClr val="000000">
                      <a:alpha val="43137"/>
                    </a:srgbClr>
                  </a:outerShdw>
                </a:effectLst>
                <a:latin typeface="#9Slide05 SVNBulgary" pitchFamily="2" charset="0"/>
              </a:rPr>
              <a:t>Lucky drinks</a:t>
            </a:r>
          </a:p>
        </p:txBody>
      </p:sp>
      <p:pic>
        <p:nvPicPr>
          <p:cNvPr id="6" name="Picture 5">
            <a:hlinkClick r:id="rId16" action="ppaction://hlinksldjump"/>
            <a:extLst>
              <a:ext uri="{FF2B5EF4-FFF2-40B4-BE49-F238E27FC236}">
                <a16:creationId xmlns:a16="http://schemas.microsoft.com/office/drawing/2014/main" id="{FF99D961-EC94-4C1D-B3F2-429E6066292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3633" y="175568"/>
            <a:ext cx="416579" cy="382632"/>
          </a:xfrm>
          <a:prstGeom prst="rect">
            <a:avLst/>
          </a:prstGeom>
        </p:spPr>
      </p:pic>
      <p:pic>
        <p:nvPicPr>
          <p:cNvPr id="17" name="Picture 16">
            <a:hlinkClick r:id="rId18" action="ppaction://hlinksldjump"/>
            <a:extLst>
              <a:ext uri="{FF2B5EF4-FFF2-40B4-BE49-F238E27FC236}">
                <a16:creationId xmlns:a16="http://schemas.microsoft.com/office/drawing/2014/main" id="{3AF618E4-8183-4289-A227-3408B39A9801}"/>
              </a:ext>
            </a:extLst>
          </p:cNvPr>
          <p:cNvPicPr>
            <a:picLocks noChangeAspect="1"/>
          </p:cNvPicPr>
          <p:nvPr/>
        </p:nvPicPr>
        <p:blipFill>
          <a:blip r:embed="rId19"/>
          <a:stretch>
            <a:fillRect/>
          </a:stretch>
        </p:blipFill>
        <p:spPr>
          <a:xfrm>
            <a:off x="6036810" y="2874034"/>
            <a:ext cx="2025814" cy="2172979"/>
          </a:xfrm>
          <a:prstGeom prst="rect">
            <a:avLst/>
          </a:prstGeom>
        </p:spPr>
      </p:pic>
      <p:pic>
        <p:nvPicPr>
          <p:cNvPr id="3" name="Picture 2">
            <a:hlinkClick r:id="rId20" action="ppaction://hlinksldjump"/>
            <a:extLst>
              <a:ext uri="{FF2B5EF4-FFF2-40B4-BE49-F238E27FC236}">
                <a16:creationId xmlns:a16="http://schemas.microsoft.com/office/drawing/2014/main" id="{882C32B9-3DDF-494E-953C-5759B59F8577}"/>
              </a:ext>
            </a:extLst>
          </p:cNvPr>
          <p:cNvPicPr>
            <a:picLocks noChangeAspect="1"/>
          </p:cNvPicPr>
          <p:nvPr/>
        </p:nvPicPr>
        <p:blipFill>
          <a:blip r:embed="rId21"/>
          <a:stretch>
            <a:fillRect/>
          </a:stretch>
        </p:blipFill>
        <p:spPr>
          <a:xfrm>
            <a:off x="7248267" y="2777229"/>
            <a:ext cx="2264013" cy="2380653"/>
          </a:xfrm>
          <a:prstGeom prst="rect">
            <a:avLst/>
          </a:prstGeom>
        </p:spPr>
      </p:pic>
    </p:spTree>
    <p:extLst>
      <p:ext uri="{BB962C8B-B14F-4D97-AF65-F5344CB8AC3E}">
        <p14:creationId xmlns:p14="http://schemas.microsoft.com/office/powerpoint/2010/main" val="23826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74AB33-E910-41A7-9DB5-E3D82D79DD41}"/>
              </a:ext>
            </a:extLst>
          </p:cNvPr>
          <p:cNvSpPr/>
          <p:nvPr/>
        </p:nvSpPr>
        <p:spPr>
          <a:xfrm>
            <a:off x="838201" y="350438"/>
            <a:ext cx="7736982" cy="1295400"/>
          </a:xfrm>
          <a:prstGeom prst="roundRect">
            <a:avLst/>
          </a:prstGeom>
          <a:solidFill>
            <a:srgbClr val="E3F9DF"/>
          </a:solidFill>
          <a:ln>
            <a:noFill/>
            <a:prstDash val="lg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44A01DEF-A563-45BB-891C-1EFD2009DD8F}"/>
              </a:ext>
            </a:extLst>
          </p:cNvPr>
          <p:cNvSpPr/>
          <p:nvPr/>
        </p:nvSpPr>
        <p:spPr>
          <a:xfrm>
            <a:off x="1844508" y="523521"/>
            <a:ext cx="6292215" cy="1077218"/>
          </a:xfrm>
          <a:prstGeom prst="rect">
            <a:avLst/>
          </a:prstGeom>
        </p:spPr>
        <p:txBody>
          <a:bodyPr wrap="square">
            <a:spAutoFit/>
          </a:bodyPr>
          <a:lstStyle/>
          <a:p>
            <a:pPr algn="ctr" fontAlgn="base">
              <a:tabLst>
                <a:tab pos="90170" algn="l"/>
                <a:tab pos="180340" algn="l"/>
                <a:tab pos="270510" algn="l"/>
              </a:tabLst>
            </a:pPr>
            <a:r>
              <a:rPr lang="nl-NL" sz="32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Câu 1: Bài tập mà thầy giáo đưa ra cho cả lớp là gì?</a:t>
            </a:r>
            <a:endParaRPr lang="en-US" sz="32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pic>
        <p:nvPicPr>
          <p:cNvPr id="6" name="Picture 5">
            <a:hlinkClick r:id="rId6" action="ppaction://hlinksldjump"/>
            <a:extLst>
              <a:ext uri="{FF2B5EF4-FFF2-40B4-BE49-F238E27FC236}">
                <a16:creationId xmlns:a16="http://schemas.microsoft.com/office/drawing/2014/main" id="{3F225D5C-BEA3-45E5-995D-5C2645851E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023" y="75884"/>
            <a:ext cx="1844507" cy="1844507"/>
          </a:xfrm>
          <a:prstGeom prst="rect">
            <a:avLst/>
          </a:prstGeom>
        </p:spPr>
      </p:pic>
      <p:sp>
        <p:nvSpPr>
          <p:cNvPr id="8" name="Rectangle 7">
            <a:extLst>
              <a:ext uri="{FF2B5EF4-FFF2-40B4-BE49-F238E27FC236}">
                <a16:creationId xmlns:a16="http://schemas.microsoft.com/office/drawing/2014/main" id="{A8DAFE94-175F-4FBA-9119-8C631E5404D5}"/>
              </a:ext>
            </a:extLst>
          </p:cNvPr>
          <p:cNvSpPr/>
          <p:nvPr/>
        </p:nvSpPr>
        <p:spPr>
          <a:xfrm>
            <a:off x="680136" y="2308333"/>
            <a:ext cx="3680099" cy="1102540"/>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A. Trong 24h trở nên hòa đồng với mọi người.</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5F28FF21-E145-4B78-A0A1-0CECEFAE8190}"/>
              </a:ext>
            </a:extLst>
          </p:cNvPr>
          <p:cNvSpPr/>
          <p:nvPr/>
        </p:nvSpPr>
        <p:spPr>
          <a:xfrm>
            <a:off x="4895083" y="2308333"/>
            <a:ext cx="3680099" cy="1102540"/>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B. Trong 24h trở nên khác biể với mọi người.</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41D3CB21-DA58-47E6-8960-0E3C302E39CA}"/>
              </a:ext>
            </a:extLst>
          </p:cNvPr>
          <p:cNvSpPr/>
          <p:nvPr/>
        </p:nvSpPr>
        <p:spPr>
          <a:xfrm>
            <a:off x="680136" y="3771434"/>
            <a:ext cx="3680099" cy="990806"/>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C. Trong 12h trở nên hòa đồng với mọi người.</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a16="http://schemas.microsoft.com/office/drawing/2014/main" id="{6E4B21DC-47CD-41C4-955F-D3AD8672FA31}"/>
              </a:ext>
            </a:extLst>
          </p:cNvPr>
          <p:cNvSpPr/>
          <p:nvPr/>
        </p:nvSpPr>
        <p:spPr>
          <a:xfrm>
            <a:off x="4895083" y="3771434"/>
            <a:ext cx="3680099" cy="990806"/>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D. Trong 12h trở nên khác biể với mọi người.</a:t>
            </a:r>
            <a:endParaRPr lang="en-US" sz="2400" dirty="0">
              <a:solidFill>
                <a:schemeClr val="tx1"/>
              </a:solidFill>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EC26F493-0B06-4DF8-B718-1D474C3D33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4779" y="2605977"/>
            <a:ext cx="604292" cy="531044"/>
          </a:xfrm>
          <a:prstGeom prst="rect">
            <a:avLst/>
          </a:prstGeom>
        </p:spPr>
      </p:pic>
      <p:pic>
        <p:nvPicPr>
          <p:cNvPr id="13" name="Picture 12">
            <a:extLst>
              <a:ext uri="{FF2B5EF4-FFF2-40B4-BE49-F238E27FC236}">
                <a16:creationId xmlns:a16="http://schemas.microsoft.com/office/drawing/2014/main" id="{2089FF15-EFB5-40F7-87FF-09A1966E0305}"/>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56833" y="3909411"/>
            <a:ext cx="603402" cy="528066"/>
          </a:xfrm>
          <a:prstGeom prst="rect">
            <a:avLst/>
          </a:prstGeom>
        </p:spPr>
      </p:pic>
      <p:pic>
        <p:nvPicPr>
          <p:cNvPr id="14" name="Picture 13">
            <a:extLst>
              <a:ext uri="{FF2B5EF4-FFF2-40B4-BE49-F238E27FC236}">
                <a16:creationId xmlns:a16="http://schemas.microsoft.com/office/drawing/2014/main" id="{CEDFF2FA-1FAC-40A6-B260-517A8090B8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1625" y="3914967"/>
            <a:ext cx="603557" cy="530398"/>
          </a:xfrm>
          <a:prstGeom prst="rect">
            <a:avLst/>
          </a:prstGeom>
        </p:spPr>
      </p:pic>
      <p:pic>
        <p:nvPicPr>
          <p:cNvPr id="15" name="Picture 14">
            <a:extLst>
              <a:ext uri="{FF2B5EF4-FFF2-40B4-BE49-F238E27FC236}">
                <a16:creationId xmlns:a16="http://schemas.microsoft.com/office/drawing/2014/main" id="{EA43E4C9-1CD2-4B0E-B22E-BB7A1980C1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71625" y="2591282"/>
            <a:ext cx="603557" cy="482845"/>
          </a:xfrm>
          <a:prstGeom prst="rect">
            <a:avLst/>
          </a:prstGeom>
        </p:spPr>
      </p:pic>
    </p:spTree>
    <p:extLst>
      <p:ext uri="{BB962C8B-B14F-4D97-AF65-F5344CB8AC3E}">
        <p14:creationId xmlns:p14="http://schemas.microsoft.com/office/powerpoint/2010/main" val="3948317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8"/>
                                        </p:tgtEl>
                                        <p:attrNameLst>
                                          <p:attrName>fillcolor</p:attrName>
                                        </p:attrNameLst>
                                      </p:cBhvr>
                                      <p:to>
                                        <a:srgbClr val="FFF2CC"/>
                                      </p:to>
                                    </p:animClr>
                                    <p:set>
                                      <p:cBhvr>
                                        <p:cTn id="36" dur="250" fill="hold"/>
                                        <p:tgtEl>
                                          <p:spTgt spid="8"/>
                                        </p:tgtEl>
                                        <p:attrNameLst>
                                          <p:attrName>fill.type</p:attrName>
                                        </p:attrNameLst>
                                      </p:cBhvr>
                                      <p:to>
                                        <p:strVal val="solid"/>
                                      </p:to>
                                    </p:set>
                                    <p:set>
                                      <p:cBhvr>
                                        <p:cTn id="37" dur="250" fill="hold"/>
                                        <p:tgtEl>
                                          <p:spTgt spid="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2"/>
                                        </p:tgtEl>
                                        <p:attrNameLst>
                                          <p:attrName>style.visibility</p:attrName>
                                        </p:attrNameLst>
                                      </p:cBhvr>
                                      <p:to>
                                        <p:strVal val="visible"/>
                                      </p:to>
                                    </p:set>
                                    <p:anim calcmode="lin" valueType="num">
                                      <p:cBhvr>
                                        <p:cTn id="40" dur="250" fill="hold"/>
                                        <p:tgtEl>
                                          <p:spTgt spid="12"/>
                                        </p:tgtEl>
                                        <p:attrNameLst>
                                          <p:attrName>ppt_w</p:attrName>
                                        </p:attrNameLst>
                                      </p:cBhvr>
                                      <p:tavLst>
                                        <p:tav tm="0">
                                          <p:val>
                                            <p:strVal val="4*#ppt_w"/>
                                          </p:val>
                                        </p:tav>
                                        <p:tav tm="100000">
                                          <p:val>
                                            <p:strVal val="#ppt_w"/>
                                          </p:val>
                                        </p:tav>
                                      </p:tavLst>
                                    </p:anim>
                                    <p:anim calcmode="lin" valueType="num">
                                      <p:cBhvr>
                                        <p:cTn id="41"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Wrong Buzzer.wav"/>
                                        </p:tgtEl>
                                      </p:cMediaNode>
                                    </p:audio>
                                  </p:subTnLst>
                                </p:cTn>
                              </p:par>
                              <p:par>
                                <p:cTn id="42" presetID="1" presetClass="emph" presetSubtype="2" fill="hold" nodeType="withEffect">
                                  <p:stCondLst>
                                    <p:cond delay="1000"/>
                                  </p:stCondLst>
                                  <p:childTnLst>
                                    <p:animClr clrSpc="rgb" dir="cw">
                                      <p:cBhvr>
                                        <p:cTn id="43" dur="250" fill="hold"/>
                                        <p:tgtEl>
                                          <p:spTgt spid="8"/>
                                        </p:tgtEl>
                                        <p:attrNameLst>
                                          <p:attrName>fillcolor</p:attrName>
                                        </p:attrNameLst>
                                      </p:cBhvr>
                                      <p:to>
                                        <a:srgbClr val="FFFF00"/>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9"/>
                                        </p:tgtEl>
                                        <p:attrNameLst>
                                          <p:attrName>fillcolor</p:attrName>
                                        </p:attrNameLst>
                                      </p:cBhvr>
                                      <p:to>
                                        <a:srgbClr val="FFF2CC"/>
                                      </p:to>
                                    </p:animClr>
                                    <p:set>
                                      <p:cBhvr>
                                        <p:cTn id="51" dur="250" fill="hold"/>
                                        <p:tgtEl>
                                          <p:spTgt spid="9"/>
                                        </p:tgtEl>
                                        <p:attrNameLst>
                                          <p:attrName>fill.type</p:attrName>
                                        </p:attrNameLst>
                                      </p:cBhvr>
                                      <p:to>
                                        <p:strVal val="solid"/>
                                      </p:to>
                                    </p:set>
                                    <p:set>
                                      <p:cBhvr>
                                        <p:cTn id="52" dur="250" fill="hold"/>
                                        <p:tgtEl>
                                          <p:spTgt spid="9"/>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5"/>
                                        </p:tgtEl>
                                        <p:attrNameLst>
                                          <p:attrName>style.visibility</p:attrName>
                                        </p:attrNameLst>
                                      </p:cBhvr>
                                      <p:to>
                                        <p:strVal val="visible"/>
                                      </p:to>
                                    </p:set>
                                    <p:anim calcmode="lin" valueType="num">
                                      <p:cBhvr>
                                        <p:cTn id="55" dur="250" fill="hold"/>
                                        <p:tgtEl>
                                          <p:spTgt spid="15"/>
                                        </p:tgtEl>
                                        <p:attrNameLst>
                                          <p:attrName>ppt_w</p:attrName>
                                        </p:attrNameLst>
                                      </p:cBhvr>
                                      <p:tavLst>
                                        <p:tav tm="0">
                                          <p:val>
                                            <p:strVal val="4*#ppt_w"/>
                                          </p:val>
                                        </p:tav>
                                        <p:tav tm="100000">
                                          <p:val>
                                            <p:strVal val="#ppt_w"/>
                                          </p:val>
                                        </p:tav>
                                      </p:tavLst>
                                    </p:anim>
                                    <p:anim calcmode="lin" valueType="num">
                                      <p:cBhvr>
                                        <p:cTn id="56"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Check mark.wav"/>
                                        </p:tgtEl>
                                      </p:cMediaNode>
                                    </p:audio>
                                  </p:subTnLst>
                                </p:cTn>
                              </p:par>
                              <p:par>
                                <p:cTn id="57" presetID="1" presetClass="emph" presetSubtype="2" fill="hold" nodeType="withEffect">
                                  <p:stCondLst>
                                    <p:cond delay="1000"/>
                                  </p:stCondLst>
                                  <p:childTnLst>
                                    <p:animClr clrSpc="rgb" dir="cw">
                                      <p:cBhvr>
                                        <p:cTn id="58" dur="250" fill="hold"/>
                                        <p:tgtEl>
                                          <p:spTgt spid="9"/>
                                        </p:tgtEl>
                                        <p:attrNameLst>
                                          <p:attrName>fillcolor</p:attrName>
                                        </p:attrNameLst>
                                      </p:cBhvr>
                                      <p:to>
                                        <a:srgbClr val="00B050"/>
                                      </p:to>
                                    </p:animClr>
                                    <p:set>
                                      <p:cBhvr>
                                        <p:cTn id="59" dur="250" fill="hold"/>
                                        <p:tgtEl>
                                          <p:spTgt spid="9"/>
                                        </p:tgtEl>
                                        <p:attrNameLst>
                                          <p:attrName>fill.type</p:attrName>
                                        </p:attrNameLst>
                                      </p:cBhvr>
                                      <p:to>
                                        <p:strVal val="solid"/>
                                      </p:to>
                                    </p:set>
                                    <p:set>
                                      <p:cBhvr>
                                        <p:cTn id="60"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0"/>
                                        </p:tgtEl>
                                        <p:attrNameLst>
                                          <p:attrName>fillcolor</p:attrName>
                                        </p:attrNameLst>
                                      </p:cBhvr>
                                      <p:to>
                                        <a:srgbClr val="FFF2CC"/>
                                      </p:to>
                                    </p:animClr>
                                    <p:set>
                                      <p:cBhvr>
                                        <p:cTn id="66" dur="250" fill="hold"/>
                                        <p:tgtEl>
                                          <p:spTgt spid="10"/>
                                        </p:tgtEl>
                                        <p:attrNameLst>
                                          <p:attrName>fill.type</p:attrName>
                                        </p:attrNameLst>
                                      </p:cBhvr>
                                      <p:to>
                                        <p:strVal val="solid"/>
                                      </p:to>
                                    </p:set>
                                    <p:set>
                                      <p:cBhvr>
                                        <p:cTn id="67" dur="250" fill="hold"/>
                                        <p:tgtEl>
                                          <p:spTgt spid="10"/>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13"/>
                                        </p:tgtEl>
                                        <p:attrNameLst>
                                          <p:attrName>style.visibility</p:attrName>
                                        </p:attrNameLst>
                                      </p:cBhvr>
                                      <p:to>
                                        <p:strVal val="visible"/>
                                      </p:to>
                                    </p:set>
                                    <p:anim calcmode="lin" valueType="num">
                                      <p:cBhvr>
                                        <p:cTn id="70" dur="250" fill="hold"/>
                                        <p:tgtEl>
                                          <p:spTgt spid="13"/>
                                        </p:tgtEl>
                                        <p:attrNameLst>
                                          <p:attrName>ppt_w</p:attrName>
                                        </p:attrNameLst>
                                      </p:cBhvr>
                                      <p:tavLst>
                                        <p:tav tm="0">
                                          <p:val>
                                            <p:strVal val="4*#ppt_w"/>
                                          </p:val>
                                        </p:tav>
                                        <p:tav tm="100000">
                                          <p:val>
                                            <p:strVal val="#ppt_w"/>
                                          </p:val>
                                        </p:tav>
                                      </p:tavLst>
                                    </p:anim>
                                    <p:anim calcmode="lin" valueType="num">
                                      <p:cBhvr>
                                        <p:cTn id="71"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4" name="Wrong Buzzer.wav"/>
                                        </p:tgtEl>
                                      </p:cMediaNode>
                                    </p:audio>
                                  </p:subTnLst>
                                </p:cTn>
                              </p:par>
                              <p:par>
                                <p:cTn id="72" presetID="1" presetClass="emph" presetSubtype="2" fill="hold" nodeType="withEffect">
                                  <p:stCondLst>
                                    <p:cond delay="1000"/>
                                  </p:stCondLst>
                                  <p:childTnLst>
                                    <p:animClr clrSpc="rgb" dir="cw">
                                      <p:cBhvr>
                                        <p:cTn id="73" dur="250" fill="hold"/>
                                        <p:tgtEl>
                                          <p:spTgt spid="10"/>
                                        </p:tgtEl>
                                        <p:attrNameLst>
                                          <p:attrName>fillcolor</p:attrName>
                                        </p:attrNameLst>
                                      </p:cBhvr>
                                      <p:to>
                                        <a:srgbClr val="FFFF00"/>
                                      </p:to>
                                    </p:animClr>
                                    <p:set>
                                      <p:cBhvr>
                                        <p:cTn id="74" dur="250" fill="hold"/>
                                        <p:tgtEl>
                                          <p:spTgt spid="10"/>
                                        </p:tgtEl>
                                        <p:attrNameLst>
                                          <p:attrName>fill.type</p:attrName>
                                        </p:attrNameLst>
                                      </p:cBhvr>
                                      <p:to>
                                        <p:strVal val="solid"/>
                                      </p:to>
                                    </p:set>
                                    <p:set>
                                      <p:cBhvr>
                                        <p:cTn id="75"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6" restart="whenNotActive" fill="hold" evtFilter="cancelBubble" nodeType="interactiveSeq">
                <p:stCondLst>
                  <p:cond evt="onClick" delay="0">
                    <p:tgtEl>
                      <p:spTgt spid="1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1"/>
                                        </p:tgtEl>
                                        <p:attrNameLst>
                                          <p:attrName>fillcolor</p:attrName>
                                        </p:attrNameLst>
                                      </p:cBhvr>
                                      <p:to>
                                        <a:srgbClr val="FFF2CC"/>
                                      </p:to>
                                    </p:animClr>
                                    <p:set>
                                      <p:cBhvr>
                                        <p:cTn id="81" dur="250" fill="hold"/>
                                        <p:tgtEl>
                                          <p:spTgt spid="11"/>
                                        </p:tgtEl>
                                        <p:attrNameLst>
                                          <p:attrName>fill.type</p:attrName>
                                        </p:attrNameLst>
                                      </p:cBhvr>
                                      <p:to>
                                        <p:strVal val="solid"/>
                                      </p:to>
                                    </p:set>
                                    <p:set>
                                      <p:cBhvr>
                                        <p:cTn id="82" dur="250" fill="hold"/>
                                        <p:tgtEl>
                                          <p:spTgt spid="11"/>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4"/>
                                        </p:tgtEl>
                                        <p:attrNameLst>
                                          <p:attrName>style.visibility</p:attrName>
                                        </p:attrNameLst>
                                      </p:cBhvr>
                                      <p:to>
                                        <p:strVal val="visible"/>
                                      </p:to>
                                    </p:set>
                                    <p:anim calcmode="lin" valueType="num">
                                      <p:cBhvr>
                                        <p:cTn id="85" dur="250" fill="hold"/>
                                        <p:tgtEl>
                                          <p:spTgt spid="14"/>
                                        </p:tgtEl>
                                        <p:attrNameLst>
                                          <p:attrName>ppt_w</p:attrName>
                                        </p:attrNameLst>
                                      </p:cBhvr>
                                      <p:tavLst>
                                        <p:tav tm="0">
                                          <p:val>
                                            <p:strVal val="4*#ppt_w"/>
                                          </p:val>
                                        </p:tav>
                                        <p:tav tm="100000">
                                          <p:val>
                                            <p:strVal val="#ppt_w"/>
                                          </p:val>
                                        </p:tav>
                                      </p:tavLst>
                                    </p:anim>
                                    <p:anim calcmode="lin" valueType="num">
                                      <p:cBhvr>
                                        <p:cTn id="8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11"/>
                                        </p:tgtEl>
                                        <p:attrNameLst>
                                          <p:attrName>fillcolor</p:attrName>
                                        </p:attrNameLst>
                                      </p:cBhvr>
                                      <p:to>
                                        <a:srgbClr val="FFFF00"/>
                                      </p:to>
                                    </p:animClr>
                                    <p:set>
                                      <p:cBhvr>
                                        <p:cTn id="89" dur="250" fill="hold"/>
                                        <p:tgtEl>
                                          <p:spTgt spid="11"/>
                                        </p:tgtEl>
                                        <p:attrNameLst>
                                          <p:attrName>fill.type</p:attrName>
                                        </p:attrNameLst>
                                      </p:cBhvr>
                                      <p:to>
                                        <p:strVal val="solid"/>
                                      </p:to>
                                    </p:set>
                                    <p:set>
                                      <p:cBhvr>
                                        <p:cTn id="9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2" grpId="0" animBg="1"/>
      <p:bldP spid="3" grpId="0"/>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74AB33-E910-41A7-9DB5-E3D82D79DD41}"/>
              </a:ext>
            </a:extLst>
          </p:cNvPr>
          <p:cNvSpPr/>
          <p:nvPr/>
        </p:nvSpPr>
        <p:spPr>
          <a:xfrm>
            <a:off x="838200" y="353277"/>
            <a:ext cx="7848600" cy="1295400"/>
          </a:xfrm>
          <a:prstGeom prst="roundRect">
            <a:avLst/>
          </a:prstGeom>
          <a:solidFill>
            <a:srgbClr val="E3F9DF"/>
          </a:solidFill>
          <a:ln>
            <a:noFill/>
            <a:prstDash val="lg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44A01DEF-A563-45BB-891C-1EFD2009DD8F}"/>
              </a:ext>
            </a:extLst>
          </p:cNvPr>
          <p:cNvSpPr/>
          <p:nvPr/>
        </p:nvSpPr>
        <p:spPr>
          <a:xfrm>
            <a:off x="1524001" y="551687"/>
            <a:ext cx="6850857" cy="954107"/>
          </a:xfrm>
          <a:prstGeom prst="rect">
            <a:avLst/>
          </a:prstGeom>
        </p:spPr>
        <p:txBody>
          <a:bodyPr wrap="square">
            <a:spAutoFit/>
          </a:bodyPr>
          <a:lstStyle/>
          <a:p>
            <a:pPr algn="ctr" fontAlgn="base">
              <a:tabLst>
                <a:tab pos="90170" algn="l"/>
                <a:tab pos="180340" algn="l"/>
                <a:tab pos="270510" algn="l"/>
              </a:tabLst>
            </a:pPr>
            <a:r>
              <a:rPr lang="nl-NL" sz="2800" b="1"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Câu 2: Nhân vật tôi đã trở nên khác biệt bằng cách nào?</a:t>
            </a:r>
            <a:endParaRPr lang="en-US" sz="2400" b="1"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pic>
        <p:nvPicPr>
          <p:cNvPr id="6" name="Picture 9" descr="C:\Users\DV4T\Desktop\KHOA LUAN DESIGN\DRINKS\1206560729807522373nicubunu_Lemonade_glass.svg.med.png">
            <a:hlinkClick r:id="rId6" action="ppaction://hlinksldjump"/>
            <a:extLst>
              <a:ext uri="{FF2B5EF4-FFF2-40B4-BE49-F238E27FC236}">
                <a16:creationId xmlns:a16="http://schemas.microsoft.com/office/drawing/2014/main" id="{C02C209B-82C6-4EA6-BFB3-4DDF9736DC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1" y="164201"/>
            <a:ext cx="1479959" cy="151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30DAB7D-9117-4070-9300-60A900751967}"/>
              </a:ext>
            </a:extLst>
          </p:cNvPr>
          <p:cNvSpPr/>
          <p:nvPr/>
        </p:nvSpPr>
        <p:spPr>
          <a:xfrm>
            <a:off x="817480" y="2348069"/>
            <a:ext cx="3680099" cy="1034080"/>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A. Trang điểm kì quặc.</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67C0E779-6F81-46EC-9701-B13DA6FA5D53}"/>
              </a:ext>
            </a:extLst>
          </p:cNvPr>
          <p:cNvSpPr/>
          <p:nvPr/>
        </p:nvSpPr>
        <p:spPr>
          <a:xfrm>
            <a:off x="4839424" y="2352108"/>
            <a:ext cx="3680099" cy="1034080"/>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B. Làm những hành động gây chú ý.</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ED39231E-87AC-4D6C-B9AC-F825D2921274}"/>
              </a:ext>
            </a:extLst>
          </p:cNvPr>
          <p:cNvSpPr/>
          <p:nvPr/>
        </p:nvSpPr>
        <p:spPr>
          <a:xfrm>
            <a:off x="817480" y="3735805"/>
            <a:ext cx="3680099" cy="1034080"/>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C. Để kiểu tóc khác lạ.</a:t>
            </a:r>
          </a:p>
        </p:txBody>
      </p:sp>
      <p:sp>
        <p:nvSpPr>
          <p:cNvPr id="11" name="Rectangle 10">
            <a:extLst>
              <a:ext uri="{FF2B5EF4-FFF2-40B4-BE49-F238E27FC236}">
                <a16:creationId xmlns:a16="http://schemas.microsoft.com/office/drawing/2014/main" id="{F5AE5BAC-7D9B-4181-94B2-3DBF8844035A}"/>
              </a:ext>
            </a:extLst>
          </p:cNvPr>
          <p:cNvSpPr/>
          <p:nvPr/>
        </p:nvSpPr>
        <p:spPr>
          <a:xfrm>
            <a:off x="4839424" y="3752697"/>
            <a:ext cx="3680099" cy="1034080"/>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D. Trang phục khác lạ.</a:t>
            </a:r>
            <a:endParaRPr lang="en-US" sz="2400" dirty="0">
              <a:solidFill>
                <a:schemeClr val="tx1"/>
              </a:solidFill>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8A4C8DD2-27FB-4602-BF33-64199A527C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74503" y="2632671"/>
            <a:ext cx="576797" cy="506882"/>
          </a:xfrm>
          <a:prstGeom prst="rect">
            <a:avLst/>
          </a:prstGeom>
        </p:spPr>
      </p:pic>
      <p:pic>
        <p:nvPicPr>
          <p:cNvPr id="13" name="Picture 12">
            <a:extLst>
              <a:ext uri="{FF2B5EF4-FFF2-40B4-BE49-F238E27FC236}">
                <a16:creationId xmlns:a16="http://schemas.microsoft.com/office/drawing/2014/main" id="{83297CCD-8F21-4F12-B782-D5168B0109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74504" y="3999636"/>
            <a:ext cx="549303" cy="482721"/>
          </a:xfrm>
          <a:prstGeom prst="rect">
            <a:avLst/>
          </a:prstGeom>
        </p:spPr>
      </p:pic>
      <p:pic>
        <p:nvPicPr>
          <p:cNvPr id="14" name="Picture 13">
            <a:extLst>
              <a:ext uri="{FF2B5EF4-FFF2-40B4-BE49-F238E27FC236}">
                <a16:creationId xmlns:a16="http://schemas.microsoft.com/office/drawing/2014/main" id="{1544B38E-3266-4D42-A0F7-E415723817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22963" y="4028314"/>
            <a:ext cx="603557" cy="482845"/>
          </a:xfrm>
          <a:prstGeom prst="rect">
            <a:avLst/>
          </a:prstGeom>
        </p:spPr>
      </p:pic>
      <p:pic>
        <p:nvPicPr>
          <p:cNvPr id="15" name="Picture 14">
            <a:extLst>
              <a:ext uri="{FF2B5EF4-FFF2-40B4-BE49-F238E27FC236}">
                <a16:creationId xmlns:a16="http://schemas.microsoft.com/office/drawing/2014/main" id="{5E1F634D-7F91-45E9-ADA6-D74606D28A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0019" y="2571750"/>
            <a:ext cx="549444" cy="482845"/>
          </a:xfrm>
          <a:prstGeom prst="rect">
            <a:avLst/>
          </a:prstGeom>
        </p:spPr>
      </p:pic>
    </p:spTree>
    <p:extLst>
      <p:ext uri="{BB962C8B-B14F-4D97-AF65-F5344CB8AC3E}">
        <p14:creationId xmlns:p14="http://schemas.microsoft.com/office/powerpoint/2010/main" val="1903346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8"/>
                                        </p:tgtEl>
                                        <p:attrNameLst>
                                          <p:attrName>fillcolor</p:attrName>
                                        </p:attrNameLst>
                                      </p:cBhvr>
                                      <p:to>
                                        <a:srgbClr val="FFF2CC"/>
                                      </p:to>
                                    </p:animClr>
                                    <p:set>
                                      <p:cBhvr>
                                        <p:cTn id="36" dur="250" fill="hold"/>
                                        <p:tgtEl>
                                          <p:spTgt spid="8"/>
                                        </p:tgtEl>
                                        <p:attrNameLst>
                                          <p:attrName>fill.type</p:attrName>
                                        </p:attrNameLst>
                                      </p:cBhvr>
                                      <p:to>
                                        <p:strVal val="solid"/>
                                      </p:to>
                                    </p:set>
                                    <p:set>
                                      <p:cBhvr>
                                        <p:cTn id="37" dur="250" fill="hold"/>
                                        <p:tgtEl>
                                          <p:spTgt spid="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2"/>
                                        </p:tgtEl>
                                        <p:attrNameLst>
                                          <p:attrName>style.visibility</p:attrName>
                                        </p:attrNameLst>
                                      </p:cBhvr>
                                      <p:to>
                                        <p:strVal val="visible"/>
                                      </p:to>
                                    </p:set>
                                    <p:anim calcmode="lin" valueType="num">
                                      <p:cBhvr>
                                        <p:cTn id="40" dur="250" fill="hold"/>
                                        <p:tgtEl>
                                          <p:spTgt spid="12"/>
                                        </p:tgtEl>
                                        <p:attrNameLst>
                                          <p:attrName>ppt_w</p:attrName>
                                        </p:attrNameLst>
                                      </p:cBhvr>
                                      <p:tavLst>
                                        <p:tav tm="0">
                                          <p:val>
                                            <p:strVal val="4*#ppt_w"/>
                                          </p:val>
                                        </p:tav>
                                        <p:tav tm="100000">
                                          <p:val>
                                            <p:strVal val="#ppt_w"/>
                                          </p:val>
                                        </p:tav>
                                      </p:tavLst>
                                    </p:anim>
                                    <p:anim calcmode="lin" valueType="num">
                                      <p:cBhvr>
                                        <p:cTn id="41"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Wrong Buzzer.wav"/>
                                        </p:tgtEl>
                                      </p:cMediaNode>
                                    </p:audio>
                                  </p:subTnLst>
                                </p:cTn>
                              </p:par>
                              <p:par>
                                <p:cTn id="42" presetID="1" presetClass="emph" presetSubtype="2" fill="hold" nodeType="withEffect">
                                  <p:stCondLst>
                                    <p:cond delay="1000"/>
                                  </p:stCondLst>
                                  <p:childTnLst>
                                    <p:animClr clrSpc="rgb" dir="cw">
                                      <p:cBhvr>
                                        <p:cTn id="43" dur="250" fill="hold"/>
                                        <p:tgtEl>
                                          <p:spTgt spid="8"/>
                                        </p:tgtEl>
                                        <p:attrNameLst>
                                          <p:attrName>fillcolor</p:attrName>
                                        </p:attrNameLst>
                                      </p:cBhvr>
                                      <p:to>
                                        <a:srgbClr val="FFFF00"/>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9"/>
                                        </p:tgtEl>
                                        <p:attrNameLst>
                                          <p:attrName>fillcolor</p:attrName>
                                        </p:attrNameLst>
                                      </p:cBhvr>
                                      <p:to>
                                        <a:srgbClr val="FFF2CC"/>
                                      </p:to>
                                    </p:animClr>
                                    <p:set>
                                      <p:cBhvr>
                                        <p:cTn id="51" dur="250" fill="hold"/>
                                        <p:tgtEl>
                                          <p:spTgt spid="9"/>
                                        </p:tgtEl>
                                        <p:attrNameLst>
                                          <p:attrName>fill.type</p:attrName>
                                        </p:attrNameLst>
                                      </p:cBhvr>
                                      <p:to>
                                        <p:strVal val="solid"/>
                                      </p:to>
                                    </p:set>
                                    <p:set>
                                      <p:cBhvr>
                                        <p:cTn id="52" dur="250" fill="hold"/>
                                        <p:tgtEl>
                                          <p:spTgt spid="9"/>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5"/>
                                        </p:tgtEl>
                                        <p:attrNameLst>
                                          <p:attrName>style.visibility</p:attrName>
                                        </p:attrNameLst>
                                      </p:cBhvr>
                                      <p:to>
                                        <p:strVal val="visible"/>
                                      </p:to>
                                    </p:set>
                                    <p:anim calcmode="lin" valueType="num">
                                      <p:cBhvr>
                                        <p:cTn id="55" dur="250" fill="hold"/>
                                        <p:tgtEl>
                                          <p:spTgt spid="15"/>
                                        </p:tgtEl>
                                        <p:attrNameLst>
                                          <p:attrName>ppt_w</p:attrName>
                                        </p:attrNameLst>
                                      </p:cBhvr>
                                      <p:tavLst>
                                        <p:tav tm="0">
                                          <p:val>
                                            <p:strVal val="4*#ppt_w"/>
                                          </p:val>
                                        </p:tav>
                                        <p:tav tm="100000">
                                          <p:val>
                                            <p:strVal val="#ppt_w"/>
                                          </p:val>
                                        </p:tav>
                                      </p:tavLst>
                                    </p:anim>
                                    <p:anim calcmode="lin" valueType="num">
                                      <p:cBhvr>
                                        <p:cTn id="56"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9"/>
                                        </p:tgtEl>
                                        <p:attrNameLst>
                                          <p:attrName>fillcolor</p:attrName>
                                        </p:attrNameLst>
                                      </p:cBhvr>
                                      <p:to>
                                        <a:srgbClr val="FFFF00"/>
                                      </p:to>
                                    </p:animClr>
                                    <p:set>
                                      <p:cBhvr>
                                        <p:cTn id="59" dur="250" fill="hold"/>
                                        <p:tgtEl>
                                          <p:spTgt spid="9"/>
                                        </p:tgtEl>
                                        <p:attrNameLst>
                                          <p:attrName>fill.type</p:attrName>
                                        </p:attrNameLst>
                                      </p:cBhvr>
                                      <p:to>
                                        <p:strVal val="solid"/>
                                      </p:to>
                                    </p:set>
                                    <p:set>
                                      <p:cBhvr>
                                        <p:cTn id="60"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0"/>
                                        </p:tgtEl>
                                        <p:attrNameLst>
                                          <p:attrName>fillcolor</p:attrName>
                                        </p:attrNameLst>
                                      </p:cBhvr>
                                      <p:to>
                                        <a:srgbClr val="FFF2CC"/>
                                      </p:to>
                                    </p:animClr>
                                    <p:set>
                                      <p:cBhvr>
                                        <p:cTn id="66" dur="250" fill="hold"/>
                                        <p:tgtEl>
                                          <p:spTgt spid="10"/>
                                        </p:tgtEl>
                                        <p:attrNameLst>
                                          <p:attrName>fill.type</p:attrName>
                                        </p:attrNameLst>
                                      </p:cBhvr>
                                      <p:to>
                                        <p:strVal val="solid"/>
                                      </p:to>
                                    </p:set>
                                    <p:set>
                                      <p:cBhvr>
                                        <p:cTn id="67" dur="250" fill="hold"/>
                                        <p:tgtEl>
                                          <p:spTgt spid="10"/>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13"/>
                                        </p:tgtEl>
                                        <p:attrNameLst>
                                          <p:attrName>style.visibility</p:attrName>
                                        </p:attrNameLst>
                                      </p:cBhvr>
                                      <p:to>
                                        <p:strVal val="visible"/>
                                      </p:to>
                                    </p:set>
                                    <p:anim calcmode="lin" valueType="num">
                                      <p:cBhvr>
                                        <p:cTn id="70" dur="250" fill="hold"/>
                                        <p:tgtEl>
                                          <p:spTgt spid="13"/>
                                        </p:tgtEl>
                                        <p:attrNameLst>
                                          <p:attrName>ppt_w</p:attrName>
                                        </p:attrNameLst>
                                      </p:cBhvr>
                                      <p:tavLst>
                                        <p:tav tm="0">
                                          <p:val>
                                            <p:strVal val="4*#ppt_w"/>
                                          </p:val>
                                        </p:tav>
                                        <p:tav tm="100000">
                                          <p:val>
                                            <p:strVal val="#ppt_w"/>
                                          </p:val>
                                        </p:tav>
                                      </p:tavLst>
                                    </p:anim>
                                    <p:anim calcmode="lin" valueType="num">
                                      <p:cBhvr>
                                        <p:cTn id="71"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4" name="Wrong Buzzer.wav"/>
                                        </p:tgtEl>
                                      </p:cMediaNode>
                                    </p:audio>
                                  </p:subTnLst>
                                </p:cTn>
                              </p:par>
                              <p:par>
                                <p:cTn id="72" presetID="1" presetClass="emph" presetSubtype="2" fill="hold" nodeType="withEffect">
                                  <p:stCondLst>
                                    <p:cond delay="1000"/>
                                  </p:stCondLst>
                                  <p:childTnLst>
                                    <p:animClr clrSpc="rgb" dir="cw">
                                      <p:cBhvr>
                                        <p:cTn id="73" dur="250" fill="hold"/>
                                        <p:tgtEl>
                                          <p:spTgt spid="10"/>
                                        </p:tgtEl>
                                        <p:attrNameLst>
                                          <p:attrName>fillcolor</p:attrName>
                                        </p:attrNameLst>
                                      </p:cBhvr>
                                      <p:to>
                                        <a:srgbClr val="FFFF00"/>
                                      </p:to>
                                    </p:animClr>
                                    <p:set>
                                      <p:cBhvr>
                                        <p:cTn id="74" dur="250" fill="hold"/>
                                        <p:tgtEl>
                                          <p:spTgt spid="10"/>
                                        </p:tgtEl>
                                        <p:attrNameLst>
                                          <p:attrName>fill.type</p:attrName>
                                        </p:attrNameLst>
                                      </p:cBhvr>
                                      <p:to>
                                        <p:strVal val="solid"/>
                                      </p:to>
                                    </p:set>
                                    <p:set>
                                      <p:cBhvr>
                                        <p:cTn id="75"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6" restart="whenNotActive" fill="hold" evtFilter="cancelBubble" nodeType="interactiveSeq">
                <p:stCondLst>
                  <p:cond evt="onClick" delay="0">
                    <p:tgtEl>
                      <p:spTgt spid="1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1"/>
                                        </p:tgtEl>
                                        <p:attrNameLst>
                                          <p:attrName>fillcolor</p:attrName>
                                        </p:attrNameLst>
                                      </p:cBhvr>
                                      <p:to>
                                        <a:srgbClr val="FFF2CC"/>
                                      </p:to>
                                    </p:animClr>
                                    <p:set>
                                      <p:cBhvr>
                                        <p:cTn id="81" dur="250" fill="hold"/>
                                        <p:tgtEl>
                                          <p:spTgt spid="11"/>
                                        </p:tgtEl>
                                        <p:attrNameLst>
                                          <p:attrName>fill.type</p:attrName>
                                        </p:attrNameLst>
                                      </p:cBhvr>
                                      <p:to>
                                        <p:strVal val="solid"/>
                                      </p:to>
                                    </p:set>
                                    <p:set>
                                      <p:cBhvr>
                                        <p:cTn id="82" dur="250" fill="hold"/>
                                        <p:tgtEl>
                                          <p:spTgt spid="11"/>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4"/>
                                        </p:tgtEl>
                                        <p:attrNameLst>
                                          <p:attrName>style.visibility</p:attrName>
                                        </p:attrNameLst>
                                      </p:cBhvr>
                                      <p:to>
                                        <p:strVal val="visible"/>
                                      </p:to>
                                    </p:set>
                                    <p:anim calcmode="lin" valueType="num">
                                      <p:cBhvr>
                                        <p:cTn id="85" dur="250" fill="hold"/>
                                        <p:tgtEl>
                                          <p:spTgt spid="14"/>
                                        </p:tgtEl>
                                        <p:attrNameLst>
                                          <p:attrName>ppt_w</p:attrName>
                                        </p:attrNameLst>
                                      </p:cBhvr>
                                      <p:tavLst>
                                        <p:tav tm="0">
                                          <p:val>
                                            <p:strVal val="4*#ppt_w"/>
                                          </p:val>
                                        </p:tav>
                                        <p:tav tm="100000">
                                          <p:val>
                                            <p:strVal val="#ppt_w"/>
                                          </p:val>
                                        </p:tav>
                                      </p:tavLst>
                                    </p:anim>
                                    <p:anim calcmode="lin" valueType="num">
                                      <p:cBhvr>
                                        <p:cTn id="8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Check mark.wav"/>
                                        </p:tgtEl>
                                      </p:cMediaNode>
                                    </p:audio>
                                  </p:subTnLst>
                                </p:cTn>
                              </p:par>
                              <p:par>
                                <p:cTn id="87" presetID="1" presetClass="emph" presetSubtype="2" fill="hold" nodeType="withEffect">
                                  <p:stCondLst>
                                    <p:cond delay="1000"/>
                                  </p:stCondLst>
                                  <p:childTnLst>
                                    <p:animClr clrSpc="rgb" dir="cw">
                                      <p:cBhvr>
                                        <p:cTn id="88" dur="250" fill="hold"/>
                                        <p:tgtEl>
                                          <p:spTgt spid="11"/>
                                        </p:tgtEl>
                                        <p:attrNameLst>
                                          <p:attrName>fillcolor</p:attrName>
                                        </p:attrNameLst>
                                      </p:cBhvr>
                                      <p:to>
                                        <a:srgbClr val="00B050"/>
                                      </p:to>
                                    </p:animClr>
                                    <p:set>
                                      <p:cBhvr>
                                        <p:cTn id="89" dur="250" fill="hold"/>
                                        <p:tgtEl>
                                          <p:spTgt spid="11"/>
                                        </p:tgtEl>
                                        <p:attrNameLst>
                                          <p:attrName>fill.type</p:attrName>
                                        </p:attrNameLst>
                                      </p:cBhvr>
                                      <p:to>
                                        <p:strVal val="solid"/>
                                      </p:to>
                                    </p:set>
                                    <p:set>
                                      <p:cBhvr>
                                        <p:cTn id="9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2" grpId="0" animBg="1"/>
      <p:bldP spid="3" grpId="0"/>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74AB33-E910-41A7-9DB5-E3D82D79DD41}"/>
              </a:ext>
            </a:extLst>
          </p:cNvPr>
          <p:cNvSpPr/>
          <p:nvPr/>
        </p:nvSpPr>
        <p:spPr>
          <a:xfrm>
            <a:off x="838200" y="510094"/>
            <a:ext cx="7696201" cy="1295400"/>
          </a:xfrm>
          <a:prstGeom prst="roundRect">
            <a:avLst/>
          </a:prstGeom>
          <a:solidFill>
            <a:srgbClr val="E3F9DF"/>
          </a:solidFill>
          <a:ln>
            <a:noFill/>
            <a:prstDash val="lg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44A01DEF-A563-45BB-891C-1EFD2009DD8F}"/>
              </a:ext>
            </a:extLst>
          </p:cNvPr>
          <p:cNvSpPr/>
          <p:nvPr/>
        </p:nvSpPr>
        <p:spPr>
          <a:xfrm>
            <a:off x="1828800" y="703244"/>
            <a:ext cx="6361043" cy="954107"/>
          </a:xfrm>
          <a:prstGeom prst="rect">
            <a:avLst/>
          </a:prstGeom>
        </p:spPr>
        <p:txBody>
          <a:bodyPr wrap="square">
            <a:spAutoFit/>
          </a:bodyPr>
          <a:lstStyle/>
          <a:p>
            <a:pPr algn="ctr" fontAlgn="base">
              <a:tabLst>
                <a:tab pos="90170" algn="l"/>
                <a:tab pos="180340" algn="l"/>
                <a:tab pos="270510" algn="l"/>
              </a:tabLst>
            </a:pPr>
            <a:r>
              <a:rPr lang="nl-NL" sz="2800" b="1"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Câu 3:</a:t>
            </a:r>
            <a:r>
              <a:rPr lang="nl-NL" sz="28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Việc J trở nên khác biệt khiến các bạn trong lớp cảm thấy thế nào?</a:t>
            </a:r>
            <a:endParaRPr lang="en-US" sz="24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pic>
        <p:nvPicPr>
          <p:cNvPr id="6" name="Picture 8" descr="C:\Users\DV4T\Desktop\KHOA LUAN DESIGN\DRINKS\11971482631929059205SRD_strawberry_smoothie.svg.med.png">
            <a:hlinkClick r:id="rId6" action="ppaction://hlinksldjump"/>
            <a:extLst>
              <a:ext uri="{FF2B5EF4-FFF2-40B4-BE49-F238E27FC236}">
                <a16:creationId xmlns:a16="http://schemas.microsoft.com/office/drawing/2014/main" id="{692B1650-F97A-496F-923D-84FC8415DC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946" y="208966"/>
            <a:ext cx="1042141" cy="175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0F7ADC2-65A9-41B4-BC4E-BA87104A1E15}"/>
              </a:ext>
            </a:extLst>
          </p:cNvPr>
          <p:cNvSpPr/>
          <p:nvPr/>
        </p:nvSpPr>
        <p:spPr>
          <a:xfrm>
            <a:off x="652341" y="2366647"/>
            <a:ext cx="3680099" cy="985036"/>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50000"/>
              </a:lnSpc>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A. Nể phục</a:t>
            </a:r>
            <a:endParaRPr lang="en-US" sz="2000" dirty="0">
              <a:solidFill>
                <a:schemeClr val="tx1"/>
              </a:solidFill>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B0BE007C-33B4-47E0-802F-818874B00FEC}"/>
              </a:ext>
            </a:extLst>
          </p:cNvPr>
          <p:cNvSpPr/>
          <p:nvPr/>
        </p:nvSpPr>
        <p:spPr>
          <a:xfrm>
            <a:off x="4790468" y="2366647"/>
            <a:ext cx="3734887" cy="985036"/>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50000"/>
              </a:lnSpc>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B. Không thể hòa nhập</a:t>
            </a:r>
          </a:p>
        </p:txBody>
      </p:sp>
      <p:sp>
        <p:nvSpPr>
          <p:cNvPr id="10" name="Rectangle 9">
            <a:extLst>
              <a:ext uri="{FF2B5EF4-FFF2-40B4-BE49-F238E27FC236}">
                <a16:creationId xmlns:a16="http://schemas.microsoft.com/office/drawing/2014/main" id="{54D270CA-D4E7-43C3-BFFA-700C5038707F}"/>
              </a:ext>
            </a:extLst>
          </p:cNvPr>
          <p:cNvSpPr/>
          <p:nvPr/>
        </p:nvSpPr>
        <p:spPr>
          <a:xfrm>
            <a:off x="652341" y="3746677"/>
            <a:ext cx="3680099" cy="985036"/>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50000"/>
              </a:lnSpc>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C. Ghen tị</a:t>
            </a:r>
          </a:p>
        </p:txBody>
      </p:sp>
      <p:sp>
        <p:nvSpPr>
          <p:cNvPr id="11" name="Rectangle 10">
            <a:extLst>
              <a:ext uri="{FF2B5EF4-FFF2-40B4-BE49-F238E27FC236}">
                <a16:creationId xmlns:a16="http://schemas.microsoft.com/office/drawing/2014/main" id="{742DFDD3-E6D2-45E3-9639-08E2BB989C8B}"/>
              </a:ext>
            </a:extLst>
          </p:cNvPr>
          <p:cNvSpPr/>
          <p:nvPr/>
        </p:nvSpPr>
        <p:spPr>
          <a:xfrm>
            <a:off x="4790468" y="3751385"/>
            <a:ext cx="3734887" cy="985036"/>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50000"/>
              </a:lnSpc>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D. Không đáng quan tâm. </a:t>
            </a:r>
            <a:endParaRPr lang="en-US" sz="2000" dirty="0">
              <a:solidFill>
                <a:schemeClr val="tx1"/>
              </a:solidFill>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3EFEF814-F5D0-45BA-8930-A3B26F5E5924}"/>
              </a:ext>
            </a:extLst>
          </p:cNvPr>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546425" y="2505808"/>
            <a:ext cx="663853" cy="531044"/>
          </a:xfrm>
          <a:prstGeom prst="rect">
            <a:avLst/>
          </a:prstGeom>
        </p:spPr>
      </p:pic>
      <p:pic>
        <p:nvPicPr>
          <p:cNvPr id="13" name="Picture 12">
            <a:extLst>
              <a:ext uri="{FF2B5EF4-FFF2-40B4-BE49-F238E27FC236}">
                <a16:creationId xmlns:a16="http://schemas.microsoft.com/office/drawing/2014/main" id="{81C4F692-B273-405B-823D-F8C078229FC6}"/>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606876" y="3960042"/>
            <a:ext cx="603402" cy="528066"/>
          </a:xfrm>
          <a:prstGeom prst="rect">
            <a:avLst/>
          </a:prstGeom>
        </p:spPr>
      </p:pic>
      <p:pic>
        <p:nvPicPr>
          <p:cNvPr id="14" name="Picture 13">
            <a:extLst>
              <a:ext uri="{FF2B5EF4-FFF2-40B4-BE49-F238E27FC236}">
                <a16:creationId xmlns:a16="http://schemas.microsoft.com/office/drawing/2014/main" id="{13F83CBD-A072-4000-970B-6E4F08F7A8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0847" y="3901805"/>
            <a:ext cx="603557" cy="530398"/>
          </a:xfrm>
          <a:prstGeom prst="rect">
            <a:avLst/>
          </a:prstGeom>
        </p:spPr>
      </p:pic>
      <p:pic>
        <p:nvPicPr>
          <p:cNvPr id="15" name="Picture 14">
            <a:extLst>
              <a:ext uri="{FF2B5EF4-FFF2-40B4-BE49-F238E27FC236}">
                <a16:creationId xmlns:a16="http://schemas.microsoft.com/office/drawing/2014/main" id="{A0F6B256-33C4-4193-BA92-09B1FB94EC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0847" y="2567987"/>
            <a:ext cx="603557" cy="530398"/>
          </a:xfrm>
          <a:prstGeom prst="rect">
            <a:avLst/>
          </a:prstGeom>
        </p:spPr>
      </p:pic>
    </p:spTree>
    <p:extLst>
      <p:ext uri="{BB962C8B-B14F-4D97-AF65-F5344CB8AC3E}">
        <p14:creationId xmlns:p14="http://schemas.microsoft.com/office/powerpoint/2010/main" val="2704581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8"/>
                                        </p:tgtEl>
                                        <p:attrNameLst>
                                          <p:attrName>fillcolor</p:attrName>
                                        </p:attrNameLst>
                                      </p:cBhvr>
                                      <p:to>
                                        <a:srgbClr val="FFF2CC"/>
                                      </p:to>
                                    </p:animClr>
                                    <p:set>
                                      <p:cBhvr>
                                        <p:cTn id="36" dur="250" fill="hold"/>
                                        <p:tgtEl>
                                          <p:spTgt spid="8"/>
                                        </p:tgtEl>
                                        <p:attrNameLst>
                                          <p:attrName>fill.type</p:attrName>
                                        </p:attrNameLst>
                                      </p:cBhvr>
                                      <p:to>
                                        <p:strVal val="solid"/>
                                      </p:to>
                                    </p:set>
                                    <p:set>
                                      <p:cBhvr>
                                        <p:cTn id="37" dur="250" fill="hold"/>
                                        <p:tgtEl>
                                          <p:spTgt spid="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2"/>
                                        </p:tgtEl>
                                        <p:attrNameLst>
                                          <p:attrName>style.visibility</p:attrName>
                                        </p:attrNameLst>
                                      </p:cBhvr>
                                      <p:to>
                                        <p:strVal val="visible"/>
                                      </p:to>
                                    </p:set>
                                    <p:anim calcmode="lin" valueType="num">
                                      <p:cBhvr>
                                        <p:cTn id="40" dur="250" fill="hold"/>
                                        <p:tgtEl>
                                          <p:spTgt spid="12"/>
                                        </p:tgtEl>
                                        <p:attrNameLst>
                                          <p:attrName>ppt_w</p:attrName>
                                        </p:attrNameLst>
                                      </p:cBhvr>
                                      <p:tavLst>
                                        <p:tav tm="0">
                                          <p:val>
                                            <p:strVal val="4*#ppt_w"/>
                                          </p:val>
                                        </p:tav>
                                        <p:tav tm="100000">
                                          <p:val>
                                            <p:strVal val="#ppt_w"/>
                                          </p:val>
                                        </p:tav>
                                      </p:tavLst>
                                    </p:anim>
                                    <p:anim calcmode="lin" valueType="num">
                                      <p:cBhvr>
                                        <p:cTn id="41"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Check mark.wav"/>
                                        </p:tgtEl>
                                      </p:cMediaNode>
                                    </p:audio>
                                  </p:subTnLst>
                                </p:cTn>
                              </p:par>
                              <p:par>
                                <p:cTn id="42" presetID="1" presetClass="emph" presetSubtype="2" fill="hold" nodeType="withEffect">
                                  <p:stCondLst>
                                    <p:cond delay="1000"/>
                                  </p:stCondLst>
                                  <p:childTnLst>
                                    <p:animClr clrSpc="rgb" dir="cw">
                                      <p:cBhvr>
                                        <p:cTn id="43" dur="250" fill="hold"/>
                                        <p:tgtEl>
                                          <p:spTgt spid="8"/>
                                        </p:tgtEl>
                                        <p:attrNameLst>
                                          <p:attrName>fillcolor</p:attrName>
                                        </p:attrNameLst>
                                      </p:cBhvr>
                                      <p:to>
                                        <a:srgbClr val="00B050"/>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9"/>
                                        </p:tgtEl>
                                        <p:attrNameLst>
                                          <p:attrName>fillcolor</p:attrName>
                                        </p:attrNameLst>
                                      </p:cBhvr>
                                      <p:to>
                                        <a:srgbClr val="FFF2CC"/>
                                      </p:to>
                                    </p:animClr>
                                    <p:set>
                                      <p:cBhvr>
                                        <p:cTn id="51" dur="250" fill="hold"/>
                                        <p:tgtEl>
                                          <p:spTgt spid="9"/>
                                        </p:tgtEl>
                                        <p:attrNameLst>
                                          <p:attrName>fill.type</p:attrName>
                                        </p:attrNameLst>
                                      </p:cBhvr>
                                      <p:to>
                                        <p:strVal val="solid"/>
                                      </p:to>
                                    </p:set>
                                    <p:set>
                                      <p:cBhvr>
                                        <p:cTn id="52" dur="250" fill="hold"/>
                                        <p:tgtEl>
                                          <p:spTgt spid="9"/>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5"/>
                                        </p:tgtEl>
                                        <p:attrNameLst>
                                          <p:attrName>style.visibility</p:attrName>
                                        </p:attrNameLst>
                                      </p:cBhvr>
                                      <p:to>
                                        <p:strVal val="visible"/>
                                      </p:to>
                                    </p:set>
                                    <p:anim calcmode="lin" valueType="num">
                                      <p:cBhvr>
                                        <p:cTn id="55" dur="250" fill="hold"/>
                                        <p:tgtEl>
                                          <p:spTgt spid="15"/>
                                        </p:tgtEl>
                                        <p:attrNameLst>
                                          <p:attrName>ppt_w</p:attrName>
                                        </p:attrNameLst>
                                      </p:cBhvr>
                                      <p:tavLst>
                                        <p:tav tm="0">
                                          <p:val>
                                            <p:strVal val="4*#ppt_w"/>
                                          </p:val>
                                        </p:tav>
                                        <p:tav tm="100000">
                                          <p:val>
                                            <p:strVal val="#ppt_w"/>
                                          </p:val>
                                        </p:tav>
                                      </p:tavLst>
                                    </p:anim>
                                    <p:anim calcmode="lin" valueType="num">
                                      <p:cBhvr>
                                        <p:cTn id="56"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par>
                                <p:cTn id="57" presetID="1" presetClass="emph" presetSubtype="2" fill="hold" nodeType="withEffect">
                                  <p:stCondLst>
                                    <p:cond delay="1000"/>
                                  </p:stCondLst>
                                  <p:childTnLst>
                                    <p:animClr clrSpc="rgb" dir="cw">
                                      <p:cBhvr>
                                        <p:cTn id="58" dur="250" fill="hold"/>
                                        <p:tgtEl>
                                          <p:spTgt spid="9"/>
                                        </p:tgtEl>
                                        <p:attrNameLst>
                                          <p:attrName>fillcolor</p:attrName>
                                        </p:attrNameLst>
                                      </p:cBhvr>
                                      <p:to>
                                        <a:srgbClr val="FFFF00"/>
                                      </p:to>
                                    </p:animClr>
                                    <p:set>
                                      <p:cBhvr>
                                        <p:cTn id="59" dur="250" fill="hold"/>
                                        <p:tgtEl>
                                          <p:spTgt spid="9"/>
                                        </p:tgtEl>
                                        <p:attrNameLst>
                                          <p:attrName>fill.type</p:attrName>
                                        </p:attrNameLst>
                                      </p:cBhvr>
                                      <p:to>
                                        <p:strVal val="solid"/>
                                      </p:to>
                                    </p:set>
                                    <p:set>
                                      <p:cBhvr>
                                        <p:cTn id="60"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0"/>
                                        </p:tgtEl>
                                        <p:attrNameLst>
                                          <p:attrName>fillcolor</p:attrName>
                                        </p:attrNameLst>
                                      </p:cBhvr>
                                      <p:to>
                                        <a:srgbClr val="FFF2CC"/>
                                      </p:to>
                                    </p:animClr>
                                    <p:set>
                                      <p:cBhvr>
                                        <p:cTn id="66" dur="250" fill="hold"/>
                                        <p:tgtEl>
                                          <p:spTgt spid="10"/>
                                        </p:tgtEl>
                                        <p:attrNameLst>
                                          <p:attrName>fill.type</p:attrName>
                                        </p:attrNameLst>
                                      </p:cBhvr>
                                      <p:to>
                                        <p:strVal val="solid"/>
                                      </p:to>
                                    </p:set>
                                    <p:set>
                                      <p:cBhvr>
                                        <p:cTn id="67" dur="250" fill="hold"/>
                                        <p:tgtEl>
                                          <p:spTgt spid="10"/>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13"/>
                                        </p:tgtEl>
                                        <p:attrNameLst>
                                          <p:attrName>style.visibility</p:attrName>
                                        </p:attrNameLst>
                                      </p:cBhvr>
                                      <p:to>
                                        <p:strVal val="visible"/>
                                      </p:to>
                                    </p:set>
                                    <p:anim calcmode="lin" valueType="num">
                                      <p:cBhvr>
                                        <p:cTn id="70" dur="250" fill="hold"/>
                                        <p:tgtEl>
                                          <p:spTgt spid="13"/>
                                        </p:tgtEl>
                                        <p:attrNameLst>
                                          <p:attrName>ppt_w</p:attrName>
                                        </p:attrNameLst>
                                      </p:cBhvr>
                                      <p:tavLst>
                                        <p:tav tm="0">
                                          <p:val>
                                            <p:strVal val="4*#ppt_w"/>
                                          </p:val>
                                        </p:tav>
                                        <p:tav tm="100000">
                                          <p:val>
                                            <p:strVal val="#ppt_w"/>
                                          </p:val>
                                        </p:tav>
                                      </p:tavLst>
                                    </p:anim>
                                    <p:anim calcmode="lin" valueType="num">
                                      <p:cBhvr>
                                        <p:cTn id="71"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Wrong Buzzer.wav"/>
                                        </p:tgtEl>
                                      </p:cMediaNode>
                                    </p:audio>
                                  </p:subTnLst>
                                </p:cTn>
                              </p:par>
                              <p:par>
                                <p:cTn id="72" presetID="1" presetClass="emph" presetSubtype="2" fill="hold" nodeType="withEffect">
                                  <p:stCondLst>
                                    <p:cond delay="1000"/>
                                  </p:stCondLst>
                                  <p:childTnLst>
                                    <p:animClr clrSpc="rgb" dir="cw">
                                      <p:cBhvr>
                                        <p:cTn id="73" dur="250" fill="hold"/>
                                        <p:tgtEl>
                                          <p:spTgt spid="10"/>
                                        </p:tgtEl>
                                        <p:attrNameLst>
                                          <p:attrName>fillcolor</p:attrName>
                                        </p:attrNameLst>
                                      </p:cBhvr>
                                      <p:to>
                                        <a:srgbClr val="FFFF00"/>
                                      </p:to>
                                    </p:animClr>
                                    <p:set>
                                      <p:cBhvr>
                                        <p:cTn id="74" dur="250" fill="hold"/>
                                        <p:tgtEl>
                                          <p:spTgt spid="10"/>
                                        </p:tgtEl>
                                        <p:attrNameLst>
                                          <p:attrName>fill.type</p:attrName>
                                        </p:attrNameLst>
                                      </p:cBhvr>
                                      <p:to>
                                        <p:strVal val="solid"/>
                                      </p:to>
                                    </p:set>
                                    <p:set>
                                      <p:cBhvr>
                                        <p:cTn id="75"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6" restart="whenNotActive" fill="hold" evtFilter="cancelBubble" nodeType="interactiveSeq">
                <p:stCondLst>
                  <p:cond evt="onClick" delay="0">
                    <p:tgtEl>
                      <p:spTgt spid="1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1"/>
                                        </p:tgtEl>
                                        <p:attrNameLst>
                                          <p:attrName>fillcolor</p:attrName>
                                        </p:attrNameLst>
                                      </p:cBhvr>
                                      <p:to>
                                        <a:srgbClr val="FFF2CC"/>
                                      </p:to>
                                    </p:animClr>
                                    <p:set>
                                      <p:cBhvr>
                                        <p:cTn id="81" dur="250" fill="hold"/>
                                        <p:tgtEl>
                                          <p:spTgt spid="11"/>
                                        </p:tgtEl>
                                        <p:attrNameLst>
                                          <p:attrName>fill.type</p:attrName>
                                        </p:attrNameLst>
                                      </p:cBhvr>
                                      <p:to>
                                        <p:strVal val="solid"/>
                                      </p:to>
                                    </p:set>
                                    <p:set>
                                      <p:cBhvr>
                                        <p:cTn id="82" dur="250" fill="hold"/>
                                        <p:tgtEl>
                                          <p:spTgt spid="11"/>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4"/>
                                        </p:tgtEl>
                                        <p:attrNameLst>
                                          <p:attrName>style.visibility</p:attrName>
                                        </p:attrNameLst>
                                      </p:cBhvr>
                                      <p:to>
                                        <p:strVal val="visible"/>
                                      </p:to>
                                    </p:set>
                                    <p:anim calcmode="lin" valueType="num">
                                      <p:cBhvr>
                                        <p:cTn id="85" dur="250" fill="hold"/>
                                        <p:tgtEl>
                                          <p:spTgt spid="14"/>
                                        </p:tgtEl>
                                        <p:attrNameLst>
                                          <p:attrName>ppt_w</p:attrName>
                                        </p:attrNameLst>
                                      </p:cBhvr>
                                      <p:tavLst>
                                        <p:tav tm="0">
                                          <p:val>
                                            <p:strVal val="4*#ppt_w"/>
                                          </p:val>
                                        </p:tav>
                                        <p:tav tm="100000">
                                          <p:val>
                                            <p:strVal val="#ppt_w"/>
                                          </p:val>
                                        </p:tav>
                                      </p:tavLst>
                                    </p:anim>
                                    <p:anim calcmode="lin" valueType="num">
                                      <p:cBhvr>
                                        <p:cTn id="8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Wrong Buzzer.wav"/>
                                        </p:tgtEl>
                                      </p:cMediaNode>
                                    </p:audio>
                                  </p:subTnLst>
                                </p:cTn>
                              </p:par>
                              <p:par>
                                <p:cTn id="87" presetID="1" presetClass="emph" presetSubtype="2" fill="hold" nodeType="withEffect">
                                  <p:stCondLst>
                                    <p:cond delay="1000"/>
                                  </p:stCondLst>
                                  <p:childTnLst>
                                    <p:animClr clrSpc="rgb" dir="cw">
                                      <p:cBhvr>
                                        <p:cTn id="88" dur="250" fill="hold"/>
                                        <p:tgtEl>
                                          <p:spTgt spid="11"/>
                                        </p:tgtEl>
                                        <p:attrNameLst>
                                          <p:attrName>fillcolor</p:attrName>
                                        </p:attrNameLst>
                                      </p:cBhvr>
                                      <p:to>
                                        <a:srgbClr val="FFFF00"/>
                                      </p:to>
                                    </p:animClr>
                                    <p:set>
                                      <p:cBhvr>
                                        <p:cTn id="89" dur="250" fill="hold"/>
                                        <p:tgtEl>
                                          <p:spTgt spid="11"/>
                                        </p:tgtEl>
                                        <p:attrNameLst>
                                          <p:attrName>fill.type</p:attrName>
                                        </p:attrNameLst>
                                      </p:cBhvr>
                                      <p:to>
                                        <p:strVal val="solid"/>
                                      </p:to>
                                    </p:set>
                                    <p:set>
                                      <p:cBhvr>
                                        <p:cTn id="9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2" grpId="0" animBg="1"/>
      <p:bldP spid="3" grpId="0"/>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74AB33-E910-41A7-9DB5-E3D82D79DD41}"/>
              </a:ext>
            </a:extLst>
          </p:cNvPr>
          <p:cNvSpPr/>
          <p:nvPr/>
        </p:nvSpPr>
        <p:spPr>
          <a:xfrm>
            <a:off x="990866" y="335311"/>
            <a:ext cx="7486979" cy="1199440"/>
          </a:xfrm>
          <a:prstGeom prst="roundRect">
            <a:avLst/>
          </a:prstGeom>
          <a:solidFill>
            <a:srgbClr val="E3F9DF"/>
          </a:solidFill>
          <a:ln>
            <a:noFill/>
            <a:prstDash val="lg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44A01DEF-A563-45BB-891C-1EFD2009DD8F}"/>
              </a:ext>
            </a:extLst>
          </p:cNvPr>
          <p:cNvSpPr/>
          <p:nvPr/>
        </p:nvSpPr>
        <p:spPr>
          <a:xfrm>
            <a:off x="1592951" y="441439"/>
            <a:ext cx="6697897" cy="1077218"/>
          </a:xfrm>
          <a:prstGeom prst="rect">
            <a:avLst/>
          </a:prstGeom>
        </p:spPr>
        <p:txBody>
          <a:bodyPr wrap="square">
            <a:spAutoFit/>
          </a:bodyPr>
          <a:lstStyle/>
          <a:p>
            <a:pPr algn="ctr" fontAlgn="base">
              <a:tabLst>
                <a:tab pos="90170" algn="l"/>
                <a:tab pos="180340" algn="l"/>
                <a:tab pos="270510" algn="l"/>
              </a:tabLst>
            </a:pPr>
            <a:r>
              <a:rPr lang="nl-NL" sz="3200" b="1"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Câu 4:</a:t>
            </a:r>
            <a:r>
              <a:rPr lang="nl-NL" sz="32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Hai loại khác biệt được nhắc ở nhan đề là gì?</a:t>
            </a:r>
            <a:endParaRPr lang="en-US" sz="28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grpSp>
        <p:nvGrpSpPr>
          <p:cNvPr id="6" name="Group 5">
            <a:extLst>
              <a:ext uri="{FF2B5EF4-FFF2-40B4-BE49-F238E27FC236}">
                <a16:creationId xmlns:a16="http://schemas.microsoft.com/office/drawing/2014/main" id="{CA38D7E2-33B6-4BE1-9610-A7323DDAA3AE}"/>
              </a:ext>
            </a:extLst>
          </p:cNvPr>
          <p:cNvGrpSpPr/>
          <p:nvPr/>
        </p:nvGrpSpPr>
        <p:grpSpPr>
          <a:xfrm>
            <a:off x="481054" y="329998"/>
            <a:ext cx="924901" cy="1234804"/>
            <a:chOff x="3200400" y="3229846"/>
            <a:chExt cx="1122276" cy="1535112"/>
          </a:xfrm>
        </p:grpSpPr>
        <p:pic>
          <p:nvPicPr>
            <p:cNvPr id="7" name="Picture 15" descr="C:\Users\DV4T\Desktop\11949859721881107132drinking_glass_with_red_punch_01.svg.med.png">
              <a:hlinkClick r:id="rId6" action="ppaction://hlinksldjump"/>
              <a:extLst>
                <a:ext uri="{FF2B5EF4-FFF2-40B4-BE49-F238E27FC236}">
                  <a16:creationId xmlns:a16="http://schemas.microsoft.com/office/drawing/2014/main" id="{EF1A9B14-2BEC-4BD5-B93A-69FF451525C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2888" y="3229846"/>
              <a:ext cx="839788"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descr="C:\Users\DV4T\Desktop\11949862191719670978watermelon_simple.svg.med.png">
              <a:extLst>
                <a:ext uri="{FF2B5EF4-FFF2-40B4-BE49-F238E27FC236}">
                  <a16:creationId xmlns:a16="http://schemas.microsoft.com/office/drawing/2014/main" id="{88AF4691-D630-4DF3-ABBE-685AF5FAB0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098208"/>
              <a:ext cx="83978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a:extLst>
              <a:ext uri="{FF2B5EF4-FFF2-40B4-BE49-F238E27FC236}">
                <a16:creationId xmlns:a16="http://schemas.microsoft.com/office/drawing/2014/main" id="{BC0A62DC-C1C7-4140-A1D4-DDCD56BC7AFC}"/>
              </a:ext>
            </a:extLst>
          </p:cNvPr>
          <p:cNvSpPr/>
          <p:nvPr/>
        </p:nvSpPr>
        <p:spPr>
          <a:xfrm>
            <a:off x="652341" y="2104741"/>
            <a:ext cx="3680099" cy="1087915"/>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A. Khác biệt vô nghĩa và khác biệt có nghĩa.</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a16="http://schemas.microsoft.com/office/drawing/2014/main" id="{669F4AB5-E574-412D-B046-C11ED35EF73F}"/>
              </a:ext>
            </a:extLst>
          </p:cNvPr>
          <p:cNvSpPr/>
          <p:nvPr/>
        </p:nvSpPr>
        <p:spPr>
          <a:xfrm>
            <a:off x="4790468" y="2104741"/>
            <a:ext cx="3734887" cy="1087915"/>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B. Khác biệt vô danh và khác biệt có danh.</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6645E11E-9EDB-457C-8C2B-C0BB18E7C5D8}"/>
              </a:ext>
            </a:extLst>
          </p:cNvPr>
          <p:cNvSpPr/>
          <p:nvPr/>
        </p:nvSpPr>
        <p:spPr>
          <a:xfrm>
            <a:off x="652341" y="3588139"/>
            <a:ext cx="3680099" cy="1087915"/>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C. Khác biệt giới tính nam và giới tính nữ.</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13" name="Rectangle 12">
            <a:extLst>
              <a:ext uri="{FF2B5EF4-FFF2-40B4-BE49-F238E27FC236}">
                <a16:creationId xmlns:a16="http://schemas.microsoft.com/office/drawing/2014/main" id="{31F96A9D-00D1-4185-84AE-9A26994EE976}"/>
              </a:ext>
            </a:extLst>
          </p:cNvPr>
          <p:cNvSpPr/>
          <p:nvPr/>
        </p:nvSpPr>
        <p:spPr>
          <a:xfrm>
            <a:off x="4790468" y="3592847"/>
            <a:ext cx="3734887" cy="1087915"/>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D. Khác biệt môi trường trong và ngoài trường học</a:t>
            </a:r>
            <a:endParaRPr lang="en-US" sz="2400" dirty="0">
              <a:solidFill>
                <a:schemeClr val="tx1"/>
              </a:solidFill>
              <a:latin typeface="Times New Roman" panose="02020603050405020304" pitchFamily="18" charset="0"/>
              <a:ea typeface="Times New Roman" panose="02020603050405020304" pitchFamily="18" charset="0"/>
            </a:endParaRPr>
          </a:p>
        </p:txBody>
      </p:sp>
      <p:pic>
        <p:nvPicPr>
          <p:cNvPr id="14" name="Picture 13">
            <a:extLst>
              <a:ext uri="{FF2B5EF4-FFF2-40B4-BE49-F238E27FC236}">
                <a16:creationId xmlns:a16="http://schemas.microsoft.com/office/drawing/2014/main" id="{90242883-B175-467B-BAFB-59025984669E}"/>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546425" y="2346781"/>
            <a:ext cx="663853" cy="531044"/>
          </a:xfrm>
          <a:prstGeom prst="rect">
            <a:avLst/>
          </a:prstGeom>
        </p:spPr>
      </p:pic>
      <p:pic>
        <p:nvPicPr>
          <p:cNvPr id="15" name="Picture 14">
            <a:extLst>
              <a:ext uri="{FF2B5EF4-FFF2-40B4-BE49-F238E27FC236}">
                <a16:creationId xmlns:a16="http://schemas.microsoft.com/office/drawing/2014/main" id="{D751A659-4B3F-4714-9F54-CAE19B7E87E1}"/>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606876" y="3904383"/>
            <a:ext cx="603402" cy="528066"/>
          </a:xfrm>
          <a:prstGeom prst="rect">
            <a:avLst/>
          </a:prstGeom>
        </p:spPr>
      </p:pic>
      <p:pic>
        <p:nvPicPr>
          <p:cNvPr id="16" name="Picture 15">
            <a:extLst>
              <a:ext uri="{FF2B5EF4-FFF2-40B4-BE49-F238E27FC236}">
                <a16:creationId xmlns:a16="http://schemas.microsoft.com/office/drawing/2014/main" id="{C602684C-74D5-4DD4-8187-47DF912FBA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30847" y="3846146"/>
            <a:ext cx="603557" cy="530398"/>
          </a:xfrm>
          <a:prstGeom prst="rect">
            <a:avLst/>
          </a:prstGeom>
        </p:spPr>
      </p:pic>
      <p:pic>
        <p:nvPicPr>
          <p:cNvPr id="17" name="Picture 16">
            <a:extLst>
              <a:ext uri="{FF2B5EF4-FFF2-40B4-BE49-F238E27FC236}">
                <a16:creationId xmlns:a16="http://schemas.microsoft.com/office/drawing/2014/main" id="{16E54B78-624D-4B04-87FB-E02D9BBD42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30847" y="2408960"/>
            <a:ext cx="603557" cy="530398"/>
          </a:xfrm>
          <a:prstGeom prst="rect">
            <a:avLst/>
          </a:prstGeom>
        </p:spPr>
      </p:pic>
    </p:spTree>
    <p:extLst>
      <p:ext uri="{BB962C8B-B14F-4D97-AF65-F5344CB8AC3E}">
        <p14:creationId xmlns:p14="http://schemas.microsoft.com/office/powerpoint/2010/main" val="2405085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10"/>
                                        </p:tgtEl>
                                        <p:attrNameLst>
                                          <p:attrName>fillcolor</p:attrName>
                                        </p:attrNameLst>
                                      </p:cBhvr>
                                      <p:to>
                                        <a:srgbClr val="FFF2CC"/>
                                      </p:to>
                                    </p:animClr>
                                    <p:set>
                                      <p:cBhvr>
                                        <p:cTn id="36" dur="250" fill="hold"/>
                                        <p:tgtEl>
                                          <p:spTgt spid="10"/>
                                        </p:tgtEl>
                                        <p:attrNameLst>
                                          <p:attrName>fill.type</p:attrName>
                                        </p:attrNameLst>
                                      </p:cBhvr>
                                      <p:to>
                                        <p:strVal val="solid"/>
                                      </p:to>
                                    </p:set>
                                    <p:set>
                                      <p:cBhvr>
                                        <p:cTn id="37" dur="250" fill="hold"/>
                                        <p:tgtEl>
                                          <p:spTgt spid="10"/>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4"/>
                                        </p:tgtEl>
                                        <p:attrNameLst>
                                          <p:attrName>style.visibility</p:attrName>
                                        </p:attrNameLst>
                                      </p:cBhvr>
                                      <p:to>
                                        <p:strVal val="visible"/>
                                      </p:to>
                                    </p:set>
                                    <p:anim calcmode="lin" valueType="num">
                                      <p:cBhvr>
                                        <p:cTn id="40" dur="250" fill="hold"/>
                                        <p:tgtEl>
                                          <p:spTgt spid="14"/>
                                        </p:tgtEl>
                                        <p:attrNameLst>
                                          <p:attrName>ppt_w</p:attrName>
                                        </p:attrNameLst>
                                      </p:cBhvr>
                                      <p:tavLst>
                                        <p:tav tm="0">
                                          <p:val>
                                            <p:strVal val="4*#ppt_w"/>
                                          </p:val>
                                        </p:tav>
                                        <p:tav tm="100000">
                                          <p:val>
                                            <p:strVal val="#ppt_w"/>
                                          </p:val>
                                        </p:tav>
                                      </p:tavLst>
                                    </p:anim>
                                    <p:anim calcmode="lin" valueType="num">
                                      <p:cBhvr>
                                        <p:cTn id="41"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Check mark.wav"/>
                                        </p:tgtEl>
                                      </p:cMediaNode>
                                    </p:audio>
                                  </p:subTnLst>
                                </p:cTn>
                              </p:par>
                              <p:par>
                                <p:cTn id="42" presetID="1" presetClass="emph" presetSubtype="2" fill="hold" nodeType="withEffect">
                                  <p:stCondLst>
                                    <p:cond delay="1000"/>
                                  </p:stCondLst>
                                  <p:childTnLst>
                                    <p:animClr clrSpc="rgb" dir="cw">
                                      <p:cBhvr>
                                        <p:cTn id="43" dur="250" fill="hold"/>
                                        <p:tgtEl>
                                          <p:spTgt spid="10"/>
                                        </p:tgtEl>
                                        <p:attrNameLst>
                                          <p:attrName>fillcolor</p:attrName>
                                        </p:attrNameLst>
                                      </p:cBhvr>
                                      <p:to>
                                        <a:srgbClr val="00B050"/>
                                      </p:to>
                                    </p:animClr>
                                    <p:set>
                                      <p:cBhvr>
                                        <p:cTn id="44" dur="250" fill="hold"/>
                                        <p:tgtEl>
                                          <p:spTgt spid="10"/>
                                        </p:tgtEl>
                                        <p:attrNameLst>
                                          <p:attrName>fill.type</p:attrName>
                                        </p:attrNameLst>
                                      </p:cBhvr>
                                      <p:to>
                                        <p:strVal val="solid"/>
                                      </p:to>
                                    </p:set>
                                    <p:set>
                                      <p:cBhvr>
                                        <p:cTn id="45"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1"/>
                                        </p:tgtEl>
                                        <p:attrNameLst>
                                          <p:attrName>fillcolor</p:attrName>
                                        </p:attrNameLst>
                                      </p:cBhvr>
                                      <p:to>
                                        <a:srgbClr val="FFF2CC"/>
                                      </p:to>
                                    </p:animClr>
                                    <p:set>
                                      <p:cBhvr>
                                        <p:cTn id="51" dur="250" fill="hold"/>
                                        <p:tgtEl>
                                          <p:spTgt spid="11"/>
                                        </p:tgtEl>
                                        <p:attrNameLst>
                                          <p:attrName>fill.type</p:attrName>
                                        </p:attrNameLst>
                                      </p:cBhvr>
                                      <p:to>
                                        <p:strVal val="solid"/>
                                      </p:to>
                                    </p:set>
                                    <p:set>
                                      <p:cBhvr>
                                        <p:cTn id="52" dur="250" fill="hold"/>
                                        <p:tgtEl>
                                          <p:spTgt spid="11"/>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7"/>
                                        </p:tgtEl>
                                        <p:attrNameLst>
                                          <p:attrName>style.visibility</p:attrName>
                                        </p:attrNameLst>
                                      </p:cBhvr>
                                      <p:to>
                                        <p:strVal val="visible"/>
                                      </p:to>
                                    </p:set>
                                    <p:anim calcmode="lin" valueType="num">
                                      <p:cBhvr>
                                        <p:cTn id="55" dur="250" fill="hold"/>
                                        <p:tgtEl>
                                          <p:spTgt spid="17"/>
                                        </p:tgtEl>
                                        <p:attrNameLst>
                                          <p:attrName>ppt_w</p:attrName>
                                        </p:attrNameLst>
                                      </p:cBhvr>
                                      <p:tavLst>
                                        <p:tav tm="0">
                                          <p:val>
                                            <p:strVal val="4*#ppt_w"/>
                                          </p:val>
                                        </p:tav>
                                        <p:tav tm="100000">
                                          <p:val>
                                            <p:strVal val="#ppt_w"/>
                                          </p:val>
                                        </p:tav>
                                      </p:tavLst>
                                    </p:anim>
                                    <p:anim calcmode="lin" valueType="num">
                                      <p:cBhvr>
                                        <p:cTn id="56"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par>
                                <p:cTn id="57" presetID="1" presetClass="emph" presetSubtype="2" fill="hold" nodeType="withEffect">
                                  <p:stCondLst>
                                    <p:cond delay="1000"/>
                                  </p:stCondLst>
                                  <p:childTnLst>
                                    <p:animClr clrSpc="rgb" dir="cw">
                                      <p:cBhvr>
                                        <p:cTn id="58" dur="250" fill="hold"/>
                                        <p:tgtEl>
                                          <p:spTgt spid="11"/>
                                        </p:tgtEl>
                                        <p:attrNameLst>
                                          <p:attrName>fillcolor</p:attrName>
                                        </p:attrNameLst>
                                      </p:cBhvr>
                                      <p:to>
                                        <a:srgbClr val="FFFF00"/>
                                      </p:to>
                                    </p:animClr>
                                    <p:set>
                                      <p:cBhvr>
                                        <p:cTn id="59" dur="250" fill="hold"/>
                                        <p:tgtEl>
                                          <p:spTgt spid="11"/>
                                        </p:tgtEl>
                                        <p:attrNameLst>
                                          <p:attrName>fill.type</p:attrName>
                                        </p:attrNameLst>
                                      </p:cBhvr>
                                      <p:to>
                                        <p:strVal val="solid"/>
                                      </p:to>
                                    </p:set>
                                    <p:set>
                                      <p:cBhvr>
                                        <p:cTn id="6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1" restart="whenNotActive" fill="hold" evtFilter="cancelBubble" nodeType="interactiveSeq">
                <p:stCondLst>
                  <p:cond evt="onClick" delay="0">
                    <p:tgtEl>
                      <p:spTgt spid="1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2"/>
                                        </p:tgtEl>
                                        <p:attrNameLst>
                                          <p:attrName>fillcolor</p:attrName>
                                        </p:attrNameLst>
                                      </p:cBhvr>
                                      <p:to>
                                        <a:srgbClr val="FFF2CC"/>
                                      </p:to>
                                    </p:animClr>
                                    <p:set>
                                      <p:cBhvr>
                                        <p:cTn id="66" dur="250" fill="hold"/>
                                        <p:tgtEl>
                                          <p:spTgt spid="12"/>
                                        </p:tgtEl>
                                        <p:attrNameLst>
                                          <p:attrName>fill.type</p:attrName>
                                        </p:attrNameLst>
                                      </p:cBhvr>
                                      <p:to>
                                        <p:strVal val="solid"/>
                                      </p:to>
                                    </p:set>
                                    <p:set>
                                      <p:cBhvr>
                                        <p:cTn id="67" dur="250" fill="hold"/>
                                        <p:tgtEl>
                                          <p:spTgt spid="1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15"/>
                                        </p:tgtEl>
                                        <p:attrNameLst>
                                          <p:attrName>style.visibility</p:attrName>
                                        </p:attrNameLst>
                                      </p:cBhvr>
                                      <p:to>
                                        <p:strVal val="visible"/>
                                      </p:to>
                                    </p:set>
                                    <p:anim calcmode="lin" valueType="num">
                                      <p:cBhvr>
                                        <p:cTn id="70" dur="250" fill="hold"/>
                                        <p:tgtEl>
                                          <p:spTgt spid="15"/>
                                        </p:tgtEl>
                                        <p:attrNameLst>
                                          <p:attrName>ppt_w</p:attrName>
                                        </p:attrNameLst>
                                      </p:cBhvr>
                                      <p:tavLst>
                                        <p:tav tm="0">
                                          <p:val>
                                            <p:strVal val="4*#ppt_w"/>
                                          </p:val>
                                        </p:tav>
                                        <p:tav tm="100000">
                                          <p:val>
                                            <p:strVal val="#ppt_w"/>
                                          </p:val>
                                        </p:tav>
                                      </p:tavLst>
                                    </p:anim>
                                    <p:anim calcmode="lin" valueType="num">
                                      <p:cBhvr>
                                        <p:cTn id="71"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Wrong Buzzer.wav"/>
                                        </p:tgtEl>
                                      </p:cMediaNode>
                                    </p:audio>
                                  </p:subTnLst>
                                </p:cTn>
                              </p:par>
                              <p:par>
                                <p:cTn id="72" presetID="1" presetClass="emph" presetSubtype="2" fill="hold" nodeType="withEffect">
                                  <p:stCondLst>
                                    <p:cond delay="1000"/>
                                  </p:stCondLst>
                                  <p:childTnLst>
                                    <p:animClr clrSpc="rgb" dir="cw">
                                      <p:cBhvr>
                                        <p:cTn id="73" dur="250" fill="hold"/>
                                        <p:tgtEl>
                                          <p:spTgt spid="12"/>
                                        </p:tgtEl>
                                        <p:attrNameLst>
                                          <p:attrName>fillcolor</p:attrName>
                                        </p:attrNameLst>
                                      </p:cBhvr>
                                      <p:to>
                                        <a:srgbClr val="FFFF00"/>
                                      </p:to>
                                    </p:animClr>
                                    <p:set>
                                      <p:cBhvr>
                                        <p:cTn id="74" dur="250" fill="hold"/>
                                        <p:tgtEl>
                                          <p:spTgt spid="12"/>
                                        </p:tgtEl>
                                        <p:attrNameLst>
                                          <p:attrName>fill.type</p:attrName>
                                        </p:attrNameLst>
                                      </p:cBhvr>
                                      <p:to>
                                        <p:strVal val="solid"/>
                                      </p:to>
                                    </p:set>
                                    <p:set>
                                      <p:cBhvr>
                                        <p:cTn id="75"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6" restart="whenNotActive" fill="hold" evtFilter="cancelBubble" nodeType="interactiveSeq">
                <p:stCondLst>
                  <p:cond evt="onClick" delay="0">
                    <p:tgtEl>
                      <p:spTgt spid="1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3"/>
                                        </p:tgtEl>
                                        <p:attrNameLst>
                                          <p:attrName>fillcolor</p:attrName>
                                        </p:attrNameLst>
                                      </p:cBhvr>
                                      <p:to>
                                        <a:srgbClr val="FFF2CC"/>
                                      </p:to>
                                    </p:animClr>
                                    <p:set>
                                      <p:cBhvr>
                                        <p:cTn id="81" dur="250" fill="hold"/>
                                        <p:tgtEl>
                                          <p:spTgt spid="13"/>
                                        </p:tgtEl>
                                        <p:attrNameLst>
                                          <p:attrName>fill.type</p:attrName>
                                        </p:attrNameLst>
                                      </p:cBhvr>
                                      <p:to>
                                        <p:strVal val="solid"/>
                                      </p:to>
                                    </p:set>
                                    <p:set>
                                      <p:cBhvr>
                                        <p:cTn id="82" dur="250" fill="hold"/>
                                        <p:tgtEl>
                                          <p:spTgt spid="1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6"/>
                                        </p:tgtEl>
                                        <p:attrNameLst>
                                          <p:attrName>style.visibility</p:attrName>
                                        </p:attrNameLst>
                                      </p:cBhvr>
                                      <p:to>
                                        <p:strVal val="visible"/>
                                      </p:to>
                                    </p:set>
                                    <p:anim calcmode="lin" valueType="num">
                                      <p:cBhvr>
                                        <p:cTn id="85" dur="250" fill="hold"/>
                                        <p:tgtEl>
                                          <p:spTgt spid="16"/>
                                        </p:tgtEl>
                                        <p:attrNameLst>
                                          <p:attrName>ppt_w</p:attrName>
                                        </p:attrNameLst>
                                      </p:cBhvr>
                                      <p:tavLst>
                                        <p:tav tm="0">
                                          <p:val>
                                            <p:strVal val="4*#ppt_w"/>
                                          </p:val>
                                        </p:tav>
                                        <p:tav tm="100000">
                                          <p:val>
                                            <p:strVal val="#ppt_w"/>
                                          </p:val>
                                        </p:tav>
                                      </p:tavLst>
                                    </p:anim>
                                    <p:anim calcmode="lin" valueType="num">
                                      <p:cBhvr>
                                        <p:cTn id="86"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Wrong Buzzer.wav"/>
                                        </p:tgtEl>
                                      </p:cMediaNode>
                                    </p:audio>
                                  </p:subTnLst>
                                </p:cTn>
                              </p:par>
                              <p:par>
                                <p:cTn id="87" presetID="1" presetClass="emph" presetSubtype="2" fill="hold" nodeType="withEffect">
                                  <p:stCondLst>
                                    <p:cond delay="1000"/>
                                  </p:stCondLst>
                                  <p:childTnLst>
                                    <p:animClr clrSpc="rgb" dir="cw">
                                      <p:cBhvr>
                                        <p:cTn id="88" dur="250" fill="hold"/>
                                        <p:tgtEl>
                                          <p:spTgt spid="13"/>
                                        </p:tgtEl>
                                        <p:attrNameLst>
                                          <p:attrName>fillcolor</p:attrName>
                                        </p:attrNameLst>
                                      </p:cBhvr>
                                      <p:to>
                                        <a:srgbClr val="FFFF00"/>
                                      </p:to>
                                    </p:animClr>
                                    <p:set>
                                      <p:cBhvr>
                                        <p:cTn id="89" dur="250" fill="hold"/>
                                        <p:tgtEl>
                                          <p:spTgt spid="13"/>
                                        </p:tgtEl>
                                        <p:attrNameLst>
                                          <p:attrName>fill.type</p:attrName>
                                        </p:attrNameLst>
                                      </p:cBhvr>
                                      <p:to>
                                        <p:strVal val="solid"/>
                                      </p:to>
                                    </p:set>
                                    <p:set>
                                      <p:cBhvr>
                                        <p:cTn id="90"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2" grpId="0" animBg="1"/>
      <p:bldP spid="3" grpId="0"/>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3. Video khởi động">
            <a:hlinkClick r:id="" action="ppaction://media"/>
            <a:extLst>
              <a:ext uri="{FF2B5EF4-FFF2-40B4-BE49-F238E27FC236}">
                <a16:creationId xmlns:a16="http://schemas.microsoft.com/office/drawing/2014/main" id="{F26F9F42-AE5E-4725-9810-9149E84C63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96064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74AB33-E910-41A7-9DB5-E3D82D79DD41}"/>
              </a:ext>
            </a:extLst>
          </p:cNvPr>
          <p:cNvSpPr/>
          <p:nvPr/>
        </p:nvSpPr>
        <p:spPr>
          <a:xfrm>
            <a:off x="838200" y="337375"/>
            <a:ext cx="7687155" cy="1540625"/>
          </a:xfrm>
          <a:prstGeom prst="roundRect">
            <a:avLst/>
          </a:prstGeom>
          <a:solidFill>
            <a:srgbClr val="E3F9DF"/>
          </a:solidFill>
          <a:ln>
            <a:noFill/>
            <a:prstDash val="lg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44A01DEF-A563-45BB-891C-1EFD2009DD8F}"/>
              </a:ext>
            </a:extLst>
          </p:cNvPr>
          <p:cNvSpPr/>
          <p:nvPr/>
        </p:nvSpPr>
        <p:spPr>
          <a:xfrm>
            <a:off x="1357481" y="440502"/>
            <a:ext cx="7086600" cy="1384995"/>
          </a:xfrm>
          <a:prstGeom prst="rect">
            <a:avLst/>
          </a:prstGeom>
        </p:spPr>
        <p:txBody>
          <a:bodyPr wrap="square">
            <a:spAutoFit/>
          </a:bodyPr>
          <a:lstStyle/>
          <a:p>
            <a:pPr algn="ctr" fontAlgn="base">
              <a:tabLst>
                <a:tab pos="90170" algn="l"/>
                <a:tab pos="180340" algn="l"/>
                <a:tab pos="270510" algn="l"/>
              </a:tabLst>
            </a:pPr>
            <a:r>
              <a:rPr lang="nl-NL" sz="28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Câu 5: Người viết gọi sự khác biệt do bản thân mình và do số đông học sinh trong lớp tạo ra là “sự khác biệt vô nghĩa” là vì:</a:t>
            </a:r>
            <a:endParaRPr lang="en-US" sz="28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pic>
        <p:nvPicPr>
          <p:cNvPr id="6" name="Picture 5">
            <a:hlinkClick r:id="rId6" action="ppaction://hlinksldjump"/>
            <a:extLst>
              <a:ext uri="{FF2B5EF4-FFF2-40B4-BE49-F238E27FC236}">
                <a16:creationId xmlns:a16="http://schemas.microsoft.com/office/drawing/2014/main" id="{590B8A49-2F64-4BEF-8CDA-02BD6DAF7A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732" y="76798"/>
            <a:ext cx="2141863" cy="1969866"/>
          </a:xfrm>
          <a:prstGeom prst="rect">
            <a:avLst/>
          </a:prstGeom>
        </p:spPr>
      </p:pic>
      <p:sp>
        <p:nvSpPr>
          <p:cNvPr id="8" name="Rectangle 7">
            <a:extLst>
              <a:ext uri="{FF2B5EF4-FFF2-40B4-BE49-F238E27FC236}">
                <a16:creationId xmlns:a16="http://schemas.microsoft.com/office/drawing/2014/main" id="{EE790D0E-F51B-4A24-BEBF-25FAFA03BAB7}"/>
              </a:ext>
            </a:extLst>
          </p:cNvPr>
          <p:cNvSpPr/>
          <p:nvPr/>
        </p:nvSpPr>
        <p:spPr>
          <a:xfrm>
            <a:off x="652341" y="2375924"/>
            <a:ext cx="3680099" cy="1087915"/>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A. Đó là sự khác biệt không có giá trị.</a:t>
            </a:r>
            <a:endParaRPr lang="en-US" sz="2000" dirty="0">
              <a:solidFill>
                <a:schemeClr val="tx1"/>
              </a:solidFill>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5190F1B5-6522-40EC-907B-7C87DC14E68C}"/>
              </a:ext>
            </a:extLst>
          </p:cNvPr>
          <p:cNvSpPr/>
          <p:nvPr/>
        </p:nvSpPr>
        <p:spPr>
          <a:xfrm>
            <a:off x="4790468" y="2375924"/>
            <a:ext cx="3734887" cy="1087915"/>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B. Đó là sự khác biệt thường tình.</a:t>
            </a:r>
            <a:endParaRPr lang="en-US" sz="2000" dirty="0">
              <a:solidFill>
                <a:schemeClr val="tx1"/>
              </a:solidFill>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CE5419C4-5B18-43C8-A1BD-6C37FFC027D7}"/>
              </a:ext>
            </a:extLst>
          </p:cNvPr>
          <p:cNvSpPr/>
          <p:nvPr/>
        </p:nvSpPr>
        <p:spPr>
          <a:xfrm>
            <a:off x="652341" y="3772695"/>
            <a:ext cx="3680099" cy="1087915"/>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C. Đó là sự khác biệt có tính hài hước.</a:t>
            </a:r>
            <a:endParaRPr lang="en-US" sz="2000" dirty="0">
              <a:solidFill>
                <a:schemeClr val="tx1"/>
              </a:solidFill>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a16="http://schemas.microsoft.com/office/drawing/2014/main" id="{22765B8E-275C-4D0F-A7AB-A7AF19E02F3E}"/>
              </a:ext>
            </a:extLst>
          </p:cNvPr>
          <p:cNvSpPr/>
          <p:nvPr/>
        </p:nvSpPr>
        <p:spPr>
          <a:xfrm>
            <a:off x="4790468" y="3777403"/>
            <a:ext cx="3734887" cy="1087915"/>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D. Đó là sự khác biệt không nghiêm túc.</a:t>
            </a:r>
            <a:endParaRPr lang="en-US" sz="2400" dirty="0">
              <a:solidFill>
                <a:schemeClr val="tx1"/>
              </a:solidFill>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61D4516D-3FF9-444C-A349-AB83BE645A48}"/>
              </a:ext>
            </a:extLst>
          </p:cNvPr>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546425" y="2617964"/>
            <a:ext cx="663853" cy="531044"/>
          </a:xfrm>
          <a:prstGeom prst="rect">
            <a:avLst/>
          </a:prstGeom>
        </p:spPr>
      </p:pic>
      <p:pic>
        <p:nvPicPr>
          <p:cNvPr id="13" name="Picture 12">
            <a:extLst>
              <a:ext uri="{FF2B5EF4-FFF2-40B4-BE49-F238E27FC236}">
                <a16:creationId xmlns:a16="http://schemas.microsoft.com/office/drawing/2014/main" id="{6859FD17-2FF0-4EFE-8D5C-81622B743B7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606876" y="4088939"/>
            <a:ext cx="603402" cy="528066"/>
          </a:xfrm>
          <a:prstGeom prst="rect">
            <a:avLst/>
          </a:prstGeom>
        </p:spPr>
      </p:pic>
      <p:pic>
        <p:nvPicPr>
          <p:cNvPr id="14" name="Picture 13">
            <a:extLst>
              <a:ext uri="{FF2B5EF4-FFF2-40B4-BE49-F238E27FC236}">
                <a16:creationId xmlns:a16="http://schemas.microsoft.com/office/drawing/2014/main" id="{63DCDA79-1675-4A0D-92D4-70A31D9AC3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0847" y="4030702"/>
            <a:ext cx="603557" cy="530398"/>
          </a:xfrm>
          <a:prstGeom prst="rect">
            <a:avLst/>
          </a:prstGeom>
        </p:spPr>
      </p:pic>
      <p:pic>
        <p:nvPicPr>
          <p:cNvPr id="15" name="Picture 14">
            <a:extLst>
              <a:ext uri="{FF2B5EF4-FFF2-40B4-BE49-F238E27FC236}">
                <a16:creationId xmlns:a16="http://schemas.microsoft.com/office/drawing/2014/main" id="{0B218D77-3FAF-44BC-8670-DB0F49DFC9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0847" y="2680143"/>
            <a:ext cx="603557" cy="530398"/>
          </a:xfrm>
          <a:prstGeom prst="rect">
            <a:avLst/>
          </a:prstGeom>
        </p:spPr>
      </p:pic>
    </p:spTree>
    <p:extLst>
      <p:ext uri="{BB962C8B-B14F-4D97-AF65-F5344CB8AC3E}">
        <p14:creationId xmlns:p14="http://schemas.microsoft.com/office/powerpoint/2010/main" val="2480175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8"/>
                                        </p:tgtEl>
                                        <p:attrNameLst>
                                          <p:attrName>fillcolor</p:attrName>
                                        </p:attrNameLst>
                                      </p:cBhvr>
                                      <p:to>
                                        <a:srgbClr val="FFF2CC"/>
                                      </p:to>
                                    </p:animClr>
                                    <p:set>
                                      <p:cBhvr>
                                        <p:cTn id="36" dur="250" fill="hold"/>
                                        <p:tgtEl>
                                          <p:spTgt spid="8"/>
                                        </p:tgtEl>
                                        <p:attrNameLst>
                                          <p:attrName>fill.type</p:attrName>
                                        </p:attrNameLst>
                                      </p:cBhvr>
                                      <p:to>
                                        <p:strVal val="solid"/>
                                      </p:to>
                                    </p:set>
                                    <p:set>
                                      <p:cBhvr>
                                        <p:cTn id="37" dur="250" fill="hold"/>
                                        <p:tgtEl>
                                          <p:spTgt spid="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2"/>
                                        </p:tgtEl>
                                        <p:attrNameLst>
                                          <p:attrName>style.visibility</p:attrName>
                                        </p:attrNameLst>
                                      </p:cBhvr>
                                      <p:to>
                                        <p:strVal val="visible"/>
                                      </p:to>
                                    </p:set>
                                    <p:anim calcmode="lin" valueType="num">
                                      <p:cBhvr>
                                        <p:cTn id="40" dur="250" fill="hold"/>
                                        <p:tgtEl>
                                          <p:spTgt spid="12"/>
                                        </p:tgtEl>
                                        <p:attrNameLst>
                                          <p:attrName>ppt_w</p:attrName>
                                        </p:attrNameLst>
                                      </p:cBhvr>
                                      <p:tavLst>
                                        <p:tav tm="0">
                                          <p:val>
                                            <p:strVal val="4*#ppt_w"/>
                                          </p:val>
                                        </p:tav>
                                        <p:tav tm="100000">
                                          <p:val>
                                            <p:strVal val="#ppt_w"/>
                                          </p:val>
                                        </p:tav>
                                      </p:tavLst>
                                    </p:anim>
                                    <p:anim calcmode="lin" valueType="num">
                                      <p:cBhvr>
                                        <p:cTn id="41"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Check mark.wav"/>
                                        </p:tgtEl>
                                      </p:cMediaNode>
                                    </p:audio>
                                  </p:subTnLst>
                                </p:cTn>
                              </p:par>
                              <p:par>
                                <p:cTn id="42" presetID="1" presetClass="emph" presetSubtype="2" fill="hold" nodeType="withEffect">
                                  <p:stCondLst>
                                    <p:cond delay="1000"/>
                                  </p:stCondLst>
                                  <p:childTnLst>
                                    <p:animClr clrSpc="rgb" dir="cw">
                                      <p:cBhvr>
                                        <p:cTn id="43" dur="250" fill="hold"/>
                                        <p:tgtEl>
                                          <p:spTgt spid="8"/>
                                        </p:tgtEl>
                                        <p:attrNameLst>
                                          <p:attrName>fillcolor</p:attrName>
                                        </p:attrNameLst>
                                      </p:cBhvr>
                                      <p:to>
                                        <a:srgbClr val="00B050"/>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9"/>
                                        </p:tgtEl>
                                        <p:attrNameLst>
                                          <p:attrName>fillcolor</p:attrName>
                                        </p:attrNameLst>
                                      </p:cBhvr>
                                      <p:to>
                                        <a:srgbClr val="FFF2CC"/>
                                      </p:to>
                                    </p:animClr>
                                    <p:set>
                                      <p:cBhvr>
                                        <p:cTn id="51" dur="250" fill="hold"/>
                                        <p:tgtEl>
                                          <p:spTgt spid="9"/>
                                        </p:tgtEl>
                                        <p:attrNameLst>
                                          <p:attrName>fill.type</p:attrName>
                                        </p:attrNameLst>
                                      </p:cBhvr>
                                      <p:to>
                                        <p:strVal val="solid"/>
                                      </p:to>
                                    </p:set>
                                    <p:set>
                                      <p:cBhvr>
                                        <p:cTn id="52" dur="250" fill="hold"/>
                                        <p:tgtEl>
                                          <p:spTgt spid="9"/>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5"/>
                                        </p:tgtEl>
                                        <p:attrNameLst>
                                          <p:attrName>style.visibility</p:attrName>
                                        </p:attrNameLst>
                                      </p:cBhvr>
                                      <p:to>
                                        <p:strVal val="visible"/>
                                      </p:to>
                                    </p:set>
                                    <p:anim calcmode="lin" valueType="num">
                                      <p:cBhvr>
                                        <p:cTn id="55" dur="250" fill="hold"/>
                                        <p:tgtEl>
                                          <p:spTgt spid="15"/>
                                        </p:tgtEl>
                                        <p:attrNameLst>
                                          <p:attrName>ppt_w</p:attrName>
                                        </p:attrNameLst>
                                      </p:cBhvr>
                                      <p:tavLst>
                                        <p:tav tm="0">
                                          <p:val>
                                            <p:strVal val="4*#ppt_w"/>
                                          </p:val>
                                        </p:tav>
                                        <p:tav tm="100000">
                                          <p:val>
                                            <p:strVal val="#ppt_w"/>
                                          </p:val>
                                        </p:tav>
                                      </p:tavLst>
                                    </p:anim>
                                    <p:anim calcmode="lin" valueType="num">
                                      <p:cBhvr>
                                        <p:cTn id="56"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par>
                                <p:cTn id="57" presetID="1" presetClass="emph" presetSubtype="2" fill="hold" nodeType="withEffect">
                                  <p:stCondLst>
                                    <p:cond delay="1000"/>
                                  </p:stCondLst>
                                  <p:childTnLst>
                                    <p:animClr clrSpc="rgb" dir="cw">
                                      <p:cBhvr>
                                        <p:cTn id="58" dur="250" fill="hold"/>
                                        <p:tgtEl>
                                          <p:spTgt spid="9"/>
                                        </p:tgtEl>
                                        <p:attrNameLst>
                                          <p:attrName>fillcolor</p:attrName>
                                        </p:attrNameLst>
                                      </p:cBhvr>
                                      <p:to>
                                        <a:srgbClr val="FFFF00"/>
                                      </p:to>
                                    </p:animClr>
                                    <p:set>
                                      <p:cBhvr>
                                        <p:cTn id="59" dur="250" fill="hold"/>
                                        <p:tgtEl>
                                          <p:spTgt spid="9"/>
                                        </p:tgtEl>
                                        <p:attrNameLst>
                                          <p:attrName>fill.type</p:attrName>
                                        </p:attrNameLst>
                                      </p:cBhvr>
                                      <p:to>
                                        <p:strVal val="solid"/>
                                      </p:to>
                                    </p:set>
                                    <p:set>
                                      <p:cBhvr>
                                        <p:cTn id="60"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0"/>
                                        </p:tgtEl>
                                        <p:attrNameLst>
                                          <p:attrName>fillcolor</p:attrName>
                                        </p:attrNameLst>
                                      </p:cBhvr>
                                      <p:to>
                                        <a:srgbClr val="FFF2CC"/>
                                      </p:to>
                                    </p:animClr>
                                    <p:set>
                                      <p:cBhvr>
                                        <p:cTn id="66" dur="250" fill="hold"/>
                                        <p:tgtEl>
                                          <p:spTgt spid="10"/>
                                        </p:tgtEl>
                                        <p:attrNameLst>
                                          <p:attrName>fill.type</p:attrName>
                                        </p:attrNameLst>
                                      </p:cBhvr>
                                      <p:to>
                                        <p:strVal val="solid"/>
                                      </p:to>
                                    </p:set>
                                    <p:set>
                                      <p:cBhvr>
                                        <p:cTn id="67" dur="250" fill="hold"/>
                                        <p:tgtEl>
                                          <p:spTgt spid="10"/>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13"/>
                                        </p:tgtEl>
                                        <p:attrNameLst>
                                          <p:attrName>style.visibility</p:attrName>
                                        </p:attrNameLst>
                                      </p:cBhvr>
                                      <p:to>
                                        <p:strVal val="visible"/>
                                      </p:to>
                                    </p:set>
                                    <p:anim calcmode="lin" valueType="num">
                                      <p:cBhvr>
                                        <p:cTn id="70" dur="250" fill="hold"/>
                                        <p:tgtEl>
                                          <p:spTgt spid="13"/>
                                        </p:tgtEl>
                                        <p:attrNameLst>
                                          <p:attrName>ppt_w</p:attrName>
                                        </p:attrNameLst>
                                      </p:cBhvr>
                                      <p:tavLst>
                                        <p:tav tm="0">
                                          <p:val>
                                            <p:strVal val="4*#ppt_w"/>
                                          </p:val>
                                        </p:tav>
                                        <p:tav tm="100000">
                                          <p:val>
                                            <p:strVal val="#ppt_w"/>
                                          </p:val>
                                        </p:tav>
                                      </p:tavLst>
                                    </p:anim>
                                    <p:anim calcmode="lin" valueType="num">
                                      <p:cBhvr>
                                        <p:cTn id="71"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Wrong Buzzer.wav"/>
                                        </p:tgtEl>
                                      </p:cMediaNode>
                                    </p:audio>
                                  </p:subTnLst>
                                </p:cTn>
                              </p:par>
                              <p:par>
                                <p:cTn id="72" presetID="1" presetClass="emph" presetSubtype="2" fill="hold" nodeType="withEffect">
                                  <p:stCondLst>
                                    <p:cond delay="1000"/>
                                  </p:stCondLst>
                                  <p:childTnLst>
                                    <p:animClr clrSpc="rgb" dir="cw">
                                      <p:cBhvr>
                                        <p:cTn id="73" dur="250" fill="hold"/>
                                        <p:tgtEl>
                                          <p:spTgt spid="10"/>
                                        </p:tgtEl>
                                        <p:attrNameLst>
                                          <p:attrName>fillcolor</p:attrName>
                                        </p:attrNameLst>
                                      </p:cBhvr>
                                      <p:to>
                                        <a:srgbClr val="FFFF00"/>
                                      </p:to>
                                    </p:animClr>
                                    <p:set>
                                      <p:cBhvr>
                                        <p:cTn id="74" dur="250" fill="hold"/>
                                        <p:tgtEl>
                                          <p:spTgt spid="10"/>
                                        </p:tgtEl>
                                        <p:attrNameLst>
                                          <p:attrName>fill.type</p:attrName>
                                        </p:attrNameLst>
                                      </p:cBhvr>
                                      <p:to>
                                        <p:strVal val="solid"/>
                                      </p:to>
                                    </p:set>
                                    <p:set>
                                      <p:cBhvr>
                                        <p:cTn id="75"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6" restart="whenNotActive" fill="hold" evtFilter="cancelBubble" nodeType="interactiveSeq">
                <p:stCondLst>
                  <p:cond evt="onClick" delay="0">
                    <p:tgtEl>
                      <p:spTgt spid="1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1"/>
                                        </p:tgtEl>
                                        <p:attrNameLst>
                                          <p:attrName>fillcolor</p:attrName>
                                        </p:attrNameLst>
                                      </p:cBhvr>
                                      <p:to>
                                        <a:srgbClr val="FFF2CC"/>
                                      </p:to>
                                    </p:animClr>
                                    <p:set>
                                      <p:cBhvr>
                                        <p:cTn id="81" dur="250" fill="hold"/>
                                        <p:tgtEl>
                                          <p:spTgt spid="11"/>
                                        </p:tgtEl>
                                        <p:attrNameLst>
                                          <p:attrName>fill.type</p:attrName>
                                        </p:attrNameLst>
                                      </p:cBhvr>
                                      <p:to>
                                        <p:strVal val="solid"/>
                                      </p:to>
                                    </p:set>
                                    <p:set>
                                      <p:cBhvr>
                                        <p:cTn id="82" dur="250" fill="hold"/>
                                        <p:tgtEl>
                                          <p:spTgt spid="11"/>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4"/>
                                        </p:tgtEl>
                                        <p:attrNameLst>
                                          <p:attrName>style.visibility</p:attrName>
                                        </p:attrNameLst>
                                      </p:cBhvr>
                                      <p:to>
                                        <p:strVal val="visible"/>
                                      </p:to>
                                    </p:set>
                                    <p:anim calcmode="lin" valueType="num">
                                      <p:cBhvr>
                                        <p:cTn id="85" dur="250" fill="hold"/>
                                        <p:tgtEl>
                                          <p:spTgt spid="14"/>
                                        </p:tgtEl>
                                        <p:attrNameLst>
                                          <p:attrName>ppt_w</p:attrName>
                                        </p:attrNameLst>
                                      </p:cBhvr>
                                      <p:tavLst>
                                        <p:tav tm="0">
                                          <p:val>
                                            <p:strVal val="4*#ppt_w"/>
                                          </p:val>
                                        </p:tav>
                                        <p:tav tm="100000">
                                          <p:val>
                                            <p:strVal val="#ppt_w"/>
                                          </p:val>
                                        </p:tav>
                                      </p:tavLst>
                                    </p:anim>
                                    <p:anim calcmode="lin" valueType="num">
                                      <p:cBhvr>
                                        <p:cTn id="8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Wrong Buzzer.wav"/>
                                        </p:tgtEl>
                                      </p:cMediaNode>
                                    </p:audio>
                                  </p:subTnLst>
                                </p:cTn>
                              </p:par>
                              <p:par>
                                <p:cTn id="87" presetID="1" presetClass="emph" presetSubtype="2" fill="hold" nodeType="withEffect">
                                  <p:stCondLst>
                                    <p:cond delay="1000"/>
                                  </p:stCondLst>
                                  <p:childTnLst>
                                    <p:animClr clrSpc="rgb" dir="cw">
                                      <p:cBhvr>
                                        <p:cTn id="88" dur="250" fill="hold"/>
                                        <p:tgtEl>
                                          <p:spTgt spid="11"/>
                                        </p:tgtEl>
                                        <p:attrNameLst>
                                          <p:attrName>fillcolor</p:attrName>
                                        </p:attrNameLst>
                                      </p:cBhvr>
                                      <p:to>
                                        <a:srgbClr val="FFFF00"/>
                                      </p:to>
                                    </p:animClr>
                                    <p:set>
                                      <p:cBhvr>
                                        <p:cTn id="89" dur="250" fill="hold"/>
                                        <p:tgtEl>
                                          <p:spTgt spid="11"/>
                                        </p:tgtEl>
                                        <p:attrNameLst>
                                          <p:attrName>fill.type</p:attrName>
                                        </p:attrNameLst>
                                      </p:cBhvr>
                                      <p:to>
                                        <p:strVal val="solid"/>
                                      </p:to>
                                    </p:set>
                                    <p:set>
                                      <p:cBhvr>
                                        <p:cTn id="9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2" grpId="0" animBg="1"/>
      <p:bldP spid="3" grpId="0"/>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74AB33-E910-41A7-9DB5-E3D82D79DD41}"/>
              </a:ext>
            </a:extLst>
          </p:cNvPr>
          <p:cNvSpPr/>
          <p:nvPr/>
        </p:nvSpPr>
        <p:spPr>
          <a:xfrm>
            <a:off x="838200" y="337375"/>
            <a:ext cx="7725355" cy="1295400"/>
          </a:xfrm>
          <a:prstGeom prst="roundRect">
            <a:avLst/>
          </a:prstGeom>
          <a:solidFill>
            <a:srgbClr val="E3F9DF"/>
          </a:solidFill>
          <a:ln>
            <a:noFill/>
            <a:prstDash val="lg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44A01DEF-A563-45BB-891C-1EFD2009DD8F}"/>
              </a:ext>
            </a:extLst>
          </p:cNvPr>
          <p:cNvSpPr/>
          <p:nvPr/>
        </p:nvSpPr>
        <p:spPr>
          <a:xfrm>
            <a:off x="1421924" y="556351"/>
            <a:ext cx="7064736" cy="954107"/>
          </a:xfrm>
          <a:prstGeom prst="rect">
            <a:avLst/>
          </a:prstGeom>
        </p:spPr>
        <p:txBody>
          <a:bodyPr wrap="square">
            <a:spAutoFit/>
          </a:bodyPr>
          <a:lstStyle/>
          <a:p>
            <a:pPr algn="ctr" fontAlgn="base">
              <a:tabLst>
                <a:tab pos="90170" algn="l"/>
                <a:tab pos="180340" algn="l"/>
                <a:tab pos="270510" algn="l"/>
              </a:tabLst>
            </a:pPr>
            <a:r>
              <a:rPr lang="nl-NL" sz="2700" b="1"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Câu 6:</a:t>
            </a:r>
            <a:r>
              <a:rPr lang="nl-NL" sz="27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Do đâu mà người viết gọi sự khác biệt do J tạo ra là “sự khác biệt có ý nghĩa”?</a:t>
            </a:r>
            <a:endParaRPr lang="en-US" sz="27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pic>
        <p:nvPicPr>
          <p:cNvPr id="6" name="Picture 5">
            <a:hlinkClick r:id="rId6" action="ppaction://hlinksldjump"/>
            <a:extLst>
              <a:ext uri="{FF2B5EF4-FFF2-40B4-BE49-F238E27FC236}">
                <a16:creationId xmlns:a16="http://schemas.microsoft.com/office/drawing/2014/main" id="{5128B3B1-7707-4919-A6EF-93EDE0E03F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1" y="218557"/>
            <a:ext cx="1548937" cy="1548937"/>
          </a:xfrm>
          <a:prstGeom prst="rect">
            <a:avLst/>
          </a:prstGeom>
        </p:spPr>
      </p:pic>
      <p:sp>
        <p:nvSpPr>
          <p:cNvPr id="8" name="Rectangle 7">
            <a:extLst>
              <a:ext uri="{FF2B5EF4-FFF2-40B4-BE49-F238E27FC236}">
                <a16:creationId xmlns:a16="http://schemas.microsoft.com/office/drawing/2014/main" id="{DBCB03F9-FDA5-498E-ADFF-5C379FED6A77}"/>
              </a:ext>
            </a:extLst>
          </p:cNvPr>
          <p:cNvSpPr/>
          <p:nvPr/>
        </p:nvSpPr>
        <p:spPr>
          <a:xfrm>
            <a:off x="419465" y="2050875"/>
            <a:ext cx="4100226" cy="1203448"/>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A. Vì sự khác biệt ấy khiến người khác ngạc nhiên</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DDC4BE23-F6DD-4EDB-ADE5-93975B1EE72A}"/>
              </a:ext>
            </a:extLst>
          </p:cNvPr>
          <p:cNvSpPr/>
          <p:nvPr/>
        </p:nvSpPr>
        <p:spPr>
          <a:xfrm>
            <a:off x="4812705" y="2054017"/>
            <a:ext cx="3911829" cy="1203448"/>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B. Vì sự khác biệt ấy được tạo nên bởi một cá nhân</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30E830C1-A7CC-45FA-85FE-5BD5E587D111}"/>
              </a:ext>
            </a:extLst>
          </p:cNvPr>
          <p:cNvSpPr/>
          <p:nvPr/>
        </p:nvSpPr>
        <p:spPr>
          <a:xfrm>
            <a:off x="412538" y="3582040"/>
            <a:ext cx="4100226" cy="1203448"/>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C. Vì sự khác biệt ấy cho thấy nhận thức và bản lĩnh của một cá nhân</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a16="http://schemas.microsoft.com/office/drawing/2014/main" id="{38606A32-D66C-4B85-AD25-9904BBCC8DCC}"/>
              </a:ext>
            </a:extLst>
          </p:cNvPr>
          <p:cNvSpPr/>
          <p:nvPr/>
        </p:nvSpPr>
        <p:spPr>
          <a:xfrm>
            <a:off x="4846351" y="3582040"/>
            <a:ext cx="3911829" cy="1203448"/>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D. Vì sự khác biệt ấy khiến người khác không thể làm theo</a:t>
            </a:r>
            <a:endParaRPr lang="en-US" sz="2400" dirty="0">
              <a:solidFill>
                <a:schemeClr val="tx1"/>
              </a:solidFill>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BD6C0C0C-D3BB-4843-8CDD-AC222E6734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9363" y="2334585"/>
            <a:ext cx="604292" cy="531044"/>
          </a:xfrm>
          <a:prstGeom prst="rect">
            <a:avLst/>
          </a:prstGeom>
        </p:spPr>
      </p:pic>
      <p:pic>
        <p:nvPicPr>
          <p:cNvPr id="13" name="Picture 12">
            <a:extLst>
              <a:ext uri="{FF2B5EF4-FFF2-40B4-BE49-F238E27FC236}">
                <a16:creationId xmlns:a16="http://schemas.microsoft.com/office/drawing/2014/main" id="{E566675D-FBE5-4A8F-99BD-79165878DE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1671" y="3919405"/>
            <a:ext cx="603402" cy="482721"/>
          </a:xfrm>
          <a:prstGeom prst="rect">
            <a:avLst/>
          </a:prstGeom>
        </p:spPr>
      </p:pic>
      <p:pic>
        <p:nvPicPr>
          <p:cNvPr id="14" name="Picture 13">
            <a:extLst>
              <a:ext uri="{FF2B5EF4-FFF2-40B4-BE49-F238E27FC236}">
                <a16:creationId xmlns:a16="http://schemas.microsoft.com/office/drawing/2014/main" id="{651DB7B0-0697-46DA-8545-FD51D043ED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6713" y="3918564"/>
            <a:ext cx="603557" cy="530398"/>
          </a:xfrm>
          <a:prstGeom prst="rect">
            <a:avLst/>
          </a:prstGeom>
        </p:spPr>
      </p:pic>
      <p:pic>
        <p:nvPicPr>
          <p:cNvPr id="15" name="Picture 14">
            <a:extLst>
              <a:ext uri="{FF2B5EF4-FFF2-40B4-BE49-F238E27FC236}">
                <a16:creationId xmlns:a16="http://schemas.microsoft.com/office/drawing/2014/main" id="{669F3B65-D5D4-4225-BED5-D0BC26D0F9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3360" y="2334585"/>
            <a:ext cx="549444" cy="482845"/>
          </a:xfrm>
          <a:prstGeom prst="rect">
            <a:avLst/>
          </a:prstGeom>
        </p:spPr>
      </p:pic>
    </p:spTree>
    <p:extLst>
      <p:ext uri="{BB962C8B-B14F-4D97-AF65-F5344CB8AC3E}">
        <p14:creationId xmlns:p14="http://schemas.microsoft.com/office/powerpoint/2010/main" val="1709383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8"/>
                                        </p:tgtEl>
                                        <p:attrNameLst>
                                          <p:attrName>fillcolor</p:attrName>
                                        </p:attrNameLst>
                                      </p:cBhvr>
                                      <p:to>
                                        <a:srgbClr val="FFF2CC"/>
                                      </p:to>
                                    </p:animClr>
                                    <p:set>
                                      <p:cBhvr>
                                        <p:cTn id="36" dur="250" fill="hold"/>
                                        <p:tgtEl>
                                          <p:spTgt spid="8"/>
                                        </p:tgtEl>
                                        <p:attrNameLst>
                                          <p:attrName>fill.type</p:attrName>
                                        </p:attrNameLst>
                                      </p:cBhvr>
                                      <p:to>
                                        <p:strVal val="solid"/>
                                      </p:to>
                                    </p:set>
                                    <p:set>
                                      <p:cBhvr>
                                        <p:cTn id="37" dur="250" fill="hold"/>
                                        <p:tgtEl>
                                          <p:spTgt spid="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2"/>
                                        </p:tgtEl>
                                        <p:attrNameLst>
                                          <p:attrName>style.visibility</p:attrName>
                                        </p:attrNameLst>
                                      </p:cBhvr>
                                      <p:to>
                                        <p:strVal val="visible"/>
                                      </p:to>
                                    </p:set>
                                    <p:anim calcmode="lin" valueType="num">
                                      <p:cBhvr>
                                        <p:cTn id="40" dur="250" fill="hold"/>
                                        <p:tgtEl>
                                          <p:spTgt spid="12"/>
                                        </p:tgtEl>
                                        <p:attrNameLst>
                                          <p:attrName>ppt_w</p:attrName>
                                        </p:attrNameLst>
                                      </p:cBhvr>
                                      <p:tavLst>
                                        <p:tav tm="0">
                                          <p:val>
                                            <p:strVal val="4*#ppt_w"/>
                                          </p:val>
                                        </p:tav>
                                        <p:tav tm="100000">
                                          <p:val>
                                            <p:strVal val="#ppt_w"/>
                                          </p:val>
                                        </p:tav>
                                      </p:tavLst>
                                    </p:anim>
                                    <p:anim calcmode="lin" valueType="num">
                                      <p:cBhvr>
                                        <p:cTn id="41"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Wrong Buzzer.wav"/>
                                        </p:tgtEl>
                                      </p:cMediaNode>
                                    </p:audio>
                                  </p:subTnLst>
                                </p:cTn>
                              </p:par>
                              <p:par>
                                <p:cTn id="42" presetID="1" presetClass="emph" presetSubtype="2" fill="hold" nodeType="withEffect">
                                  <p:stCondLst>
                                    <p:cond delay="1000"/>
                                  </p:stCondLst>
                                  <p:childTnLst>
                                    <p:animClr clrSpc="rgb" dir="cw">
                                      <p:cBhvr>
                                        <p:cTn id="43" dur="250" fill="hold"/>
                                        <p:tgtEl>
                                          <p:spTgt spid="8"/>
                                        </p:tgtEl>
                                        <p:attrNameLst>
                                          <p:attrName>fillcolor</p:attrName>
                                        </p:attrNameLst>
                                      </p:cBhvr>
                                      <p:to>
                                        <a:srgbClr val="FFFF00"/>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9"/>
                                        </p:tgtEl>
                                        <p:attrNameLst>
                                          <p:attrName>fillcolor</p:attrName>
                                        </p:attrNameLst>
                                      </p:cBhvr>
                                      <p:to>
                                        <a:srgbClr val="FFF2CC"/>
                                      </p:to>
                                    </p:animClr>
                                    <p:set>
                                      <p:cBhvr>
                                        <p:cTn id="51" dur="250" fill="hold"/>
                                        <p:tgtEl>
                                          <p:spTgt spid="9"/>
                                        </p:tgtEl>
                                        <p:attrNameLst>
                                          <p:attrName>fill.type</p:attrName>
                                        </p:attrNameLst>
                                      </p:cBhvr>
                                      <p:to>
                                        <p:strVal val="solid"/>
                                      </p:to>
                                    </p:set>
                                    <p:set>
                                      <p:cBhvr>
                                        <p:cTn id="52" dur="250" fill="hold"/>
                                        <p:tgtEl>
                                          <p:spTgt spid="9"/>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5"/>
                                        </p:tgtEl>
                                        <p:attrNameLst>
                                          <p:attrName>style.visibility</p:attrName>
                                        </p:attrNameLst>
                                      </p:cBhvr>
                                      <p:to>
                                        <p:strVal val="visible"/>
                                      </p:to>
                                    </p:set>
                                    <p:anim calcmode="lin" valueType="num">
                                      <p:cBhvr>
                                        <p:cTn id="55" dur="250" fill="hold"/>
                                        <p:tgtEl>
                                          <p:spTgt spid="15"/>
                                        </p:tgtEl>
                                        <p:attrNameLst>
                                          <p:attrName>ppt_w</p:attrName>
                                        </p:attrNameLst>
                                      </p:cBhvr>
                                      <p:tavLst>
                                        <p:tav tm="0">
                                          <p:val>
                                            <p:strVal val="4*#ppt_w"/>
                                          </p:val>
                                        </p:tav>
                                        <p:tav tm="100000">
                                          <p:val>
                                            <p:strVal val="#ppt_w"/>
                                          </p:val>
                                        </p:tav>
                                      </p:tavLst>
                                    </p:anim>
                                    <p:anim calcmode="lin" valueType="num">
                                      <p:cBhvr>
                                        <p:cTn id="56"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9"/>
                                        </p:tgtEl>
                                        <p:attrNameLst>
                                          <p:attrName>fillcolor</p:attrName>
                                        </p:attrNameLst>
                                      </p:cBhvr>
                                      <p:to>
                                        <a:srgbClr val="FFFF00"/>
                                      </p:to>
                                    </p:animClr>
                                    <p:set>
                                      <p:cBhvr>
                                        <p:cTn id="59" dur="250" fill="hold"/>
                                        <p:tgtEl>
                                          <p:spTgt spid="9"/>
                                        </p:tgtEl>
                                        <p:attrNameLst>
                                          <p:attrName>fill.type</p:attrName>
                                        </p:attrNameLst>
                                      </p:cBhvr>
                                      <p:to>
                                        <p:strVal val="solid"/>
                                      </p:to>
                                    </p:set>
                                    <p:set>
                                      <p:cBhvr>
                                        <p:cTn id="60"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0"/>
                                        </p:tgtEl>
                                        <p:attrNameLst>
                                          <p:attrName>fillcolor</p:attrName>
                                        </p:attrNameLst>
                                      </p:cBhvr>
                                      <p:to>
                                        <a:srgbClr val="FFF2CC"/>
                                      </p:to>
                                    </p:animClr>
                                    <p:set>
                                      <p:cBhvr>
                                        <p:cTn id="66" dur="250" fill="hold"/>
                                        <p:tgtEl>
                                          <p:spTgt spid="10"/>
                                        </p:tgtEl>
                                        <p:attrNameLst>
                                          <p:attrName>fill.type</p:attrName>
                                        </p:attrNameLst>
                                      </p:cBhvr>
                                      <p:to>
                                        <p:strVal val="solid"/>
                                      </p:to>
                                    </p:set>
                                    <p:set>
                                      <p:cBhvr>
                                        <p:cTn id="67" dur="250" fill="hold"/>
                                        <p:tgtEl>
                                          <p:spTgt spid="10"/>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13"/>
                                        </p:tgtEl>
                                        <p:attrNameLst>
                                          <p:attrName>style.visibility</p:attrName>
                                        </p:attrNameLst>
                                      </p:cBhvr>
                                      <p:to>
                                        <p:strVal val="visible"/>
                                      </p:to>
                                    </p:set>
                                    <p:anim calcmode="lin" valueType="num">
                                      <p:cBhvr>
                                        <p:cTn id="70" dur="250" fill="hold"/>
                                        <p:tgtEl>
                                          <p:spTgt spid="13"/>
                                        </p:tgtEl>
                                        <p:attrNameLst>
                                          <p:attrName>ppt_w</p:attrName>
                                        </p:attrNameLst>
                                      </p:cBhvr>
                                      <p:tavLst>
                                        <p:tav tm="0">
                                          <p:val>
                                            <p:strVal val="4*#ppt_w"/>
                                          </p:val>
                                        </p:tav>
                                        <p:tav tm="100000">
                                          <p:val>
                                            <p:strVal val="#ppt_w"/>
                                          </p:val>
                                        </p:tav>
                                      </p:tavLst>
                                    </p:anim>
                                    <p:anim calcmode="lin" valueType="num">
                                      <p:cBhvr>
                                        <p:cTn id="71"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Check mark.wav"/>
                                        </p:tgtEl>
                                      </p:cMediaNode>
                                    </p:audio>
                                  </p:subTnLst>
                                </p:cTn>
                              </p:par>
                              <p:par>
                                <p:cTn id="72" presetID="1" presetClass="emph" presetSubtype="2" fill="hold" nodeType="withEffect">
                                  <p:stCondLst>
                                    <p:cond delay="1000"/>
                                  </p:stCondLst>
                                  <p:childTnLst>
                                    <p:animClr clrSpc="rgb" dir="cw">
                                      <p:cBhvr>
                                        <p:cTn id="73" dur="250" fill="hold"/>
                                        <p:tgtEl>
                                          <p:spTgt spid="10"/>
                                        </p:tgtEl>
                                        <p:attrNameLst>
                                          <p:attrName>fillcolor</p:attrName>
                                        </p:attrNameLst>
                                      </p:cBhvr>
                                      <p:to>
                                        <a:srgbClr val="00B050"/>
                                      </p:to>
                                    </p:animClr>
                                    <p:set>
                                      <p:cBhvr>
                                        <p:cTn id="74" dur="250" fill="hold"/>
                                        <p:tgtEl>
                                          <p:spTgt spid="10"/>
                                        </p:tgtEl>
                                        <p:attrNameLst>
                                          <p:attrName>fill.type</p:attrName>
                                        </p:attrNameLst>
                                      </p:cBhvr>
                                      <p:to>
                                        <p:strVal val="solid"/>
                                      </p:to>
                                    </p:set>
                                    <p:set>
                                      <p:cBhvr>
                                        <p:cTn id="75"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6" restart="whenNotActive" fill="hold" evtFilter="cancelBubble" nodeType="interactiveSeq">
                <p:stCondLst>
                  <p:cond evt="onClick" delay="0">
                    <p:tgtEl>
                      <p:spTgt spid="1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1"/>
                                        </p:tgtEl>
                                        <p:attrNameLst>
                                          <p:attrName>fillcolor</p:attrName>
                                        </p:attrNameLst>
                                      </p:cBhvr>
                                      <p:to>
                                        <a:srgbClr val="FFF2CC"/>
                                      </p:to>
                                    </p:animClr>
                                    <p:set>
                                      <p:cBhvr>
                                        <p:cTn id="81" dur="250" fill="hold"/>
                                        <p:tgtEl>
                                          <p:spTgt spid="11"/>
                                        </p:tgtEl>
                                        <p:attrNameLst>
                                          <p:attrName>fill.type</p:attrName>
                                        </p:attrNameLst>
                                      </p:cBhvr>
                                      <p:to>
                                        <p:strVal val="solid"/>
                                      </p:to>
                                    </p:set>
                                    <p:set>
                                      <p:cBhvr>
                                        <p:cTn id="82" dur="250" fill="hold"/>
                                        <p:tgtEl>
                                          <p:spTgt spid="11"/>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4"/>
                                        </p:tgtEl>
                                        <p:attrNameLst>
                                          <p:attrName>style.visibility</p:attrName>
                                        </p:attrNameLst>
                                      </p:cBhvr>
                                      <p:to>
                                        <p:strVal val="visible"/>
                                      </p:to>
                                    </p:set>
                                    <p:anim calcmode="lin" valueType="num">
                                      <p:cBhvr>
                                        <p:cTn id="85" dur="250" fill="hold"/>
                                        <p:tgtEl>
                                          <p:spTgt spid="14"/>
                                        </p:tgtEl>
                                        <p:attrNameLst>
                                          <p:attrName>ppt_w</p:attrName>
                                        </p:attrNameLst>
                                      </p:cBhvr>
                                      <p:tavLst>
                                        <p:tav tm="0">
                                          <p:val>
                                            <p:strVal val="4*#ppt_w"/>
                                          </p:val>
                                        </p:tav>
                                        <p:tav tm="100000">
                                          <p:val>
                                            <p:strVal val="#ppt_w"/>
                                          </p:val>
                                        </p:tav>
                                      </p:tavLst>
                                    </p:anim>
                                    <p:anim calcmode="lin" valueType="num">
                                      <p:cBhvr>
                                        <p:cTn id="8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11"/>
                                        </p:tgtEl>
                                        <p:attrNameLst>
                                          <p:attrName>fillcolor</p:attrName>
                                        </p:attrNameLst>
                                      </p:cBhvr>
                                      <p:to>
                                        <a:srgbClr val="FFFF00"/>
                                      </p:to>
                                    </p:animClr>
                                    <p:set>
                                      <p:cBhvr>
                                        <p:cTn id="89" dur="250" fill="hold"/>
                                        <p:tgtEl>
                                          <p:spTgt spid="11"/>
                                        </p:tgtEl>
                                        <p:attrNameLst>
                                          <p:attrName>fill.type</p:attrName>
                                        </p:attrNameLst>
                                      </p:cBhvr>
                                      <p:to>
                                        <p:strVal val="solid"/>
                                      </p:to>
                                    </p:set>
                                    <p:set>
                                      <p:cBhvr>
                                        <p:cTn id="9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2" grpId="0" animBg="1"/>
      <p:bldP spid="3" grpId="0"/>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74AB33-E910-41A7-9DB5-E3D82D79DD41}"/>
              </a:ext>
            </a:extLst>
          </p:cNvPr>
          <p:cNvSpPr/>
          <p:nvPr/>
        </p:nvSpPr>
        <p:spPr>
          <a:xfrm>
            <a:off x="838200" y="337375"/>
            <a:ext cx="7725355" cy="1295400"/>
          </a:xfrm>
          <a:prstGeom prst="roundRect">
            <a:avLst/>
          </a:prstGeom>
          <a:solidFill>
            <a:srgbClr val="E3F9DF"/>
          </a:solidFill>
          <a:ln>
            <a:noFill/>
            <a:prstDash val="lg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44A01DEF-A563-45BB-891C-1EFD2009DD8F}"/>
              </a:ext>
            </a:extLst>
          </p:cNvPr>
          <p:cNvSpPr/>
          <p:nvPr/>
        </p:nvSpPr>
        <p:spPr>
          <a:xfrm>
            <a:off x="1335819" y="532498"/>
            <a:ext cx="7150841" cy="923330"/>
          </a:xfrm>
          <a:prstGeom prst="rect">
            <a:avLst/>
          </a:prstGeom>
        </p:spPr>
        <p:txBody>
          <a:bodyPr wrap="square">
            <a:spAutoFit/>
          </a:bodyPr>
          <a:lstStyle/>
          <a:p>
            <a:pPr algn="ctr" fontAlgn="base">
              <a:tabLst>
                <a:tab pos="90170" algn="l"/>
                <a:tab pos="180340" algn="l"/>
                <a:tab pos="270510" algn="l"/>
              </a:tabLst>
            </a:pPr>
            <a:r>
              <a:rPr lang="nl-NL" sz="2700" b="1"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Câu 7:</a:t>
            </a:r>
            <a:r>
              <a:rPr lang="nl-NL" sz="27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pt-BR" sz="27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Thái độ của người viết đối với “sự khác biệt có ý nghĩa” qua cách thể hiện của J là gì?</a:t>
            </a:r>
            <a:endParaRPr lang="en-US" sz="27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169" name="Rectangle 168">
            <a:extLst>
              <a:ext uri="{FF2B5EF4-FFF2-40B4-BE49-F238E27FC236}">
                <a16:creationId xmlns:a16="http://schemas.microsoft.com/office/drawing/2014/main" id="{BD719846-6CBF-421C-9D68-CBDC946C05BE}"/>
              </a:ext>
            </a:extLst>
          </p:cNvPr>
          <p:cNvSpPr/>
          <p:nvPr/>
        </p:nvSpPr>
        <p:spPr>
          <a:xfrm>
            <a:off x="419465" y="2042924"/>
            <a:ext cx="4100226" cy="1203448"/>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 pos="270510" algn="l"/>
              </a:tabLst>
            </a:pPr>
            <a:r>
              <a:rPr lang="pt-BR" sz="2400" dirty="0">
                <a:solidFill>
                  <a:schemeClr val="tx1"/>
                </a:solidFill>
                <a:latin typeface="Times New Roman" panose="02020603050405020304" pitchFamily="18" charset="0"/>
                <a:ea typeface="Times New Roman" panose="02020603050405020304" pitchFamily="18" charset="0"/>
              </a:rPr>
              <a:t>A. Không quan tâm vì không phải là điều mình thích</a:t>
            </a:r>
            <a:endParaRPr lang="en-US" sz="2000" dirty="0">
              <a:solidFill>
                <a:schemeClr val="tx1"/>
              </a:solidFill>
              <a:latin typeface="Times New Roman" panose="02020603050405020304" pitchFamily="18" charset="0"/>
              <a:ea typeface="Times New Roman" panose="02020603050405020304" pitchFamily="18" charset="0"/>
            </a:endParaRPr>
          </a:p>
        </p:txBody>
      </p:sp>
      <p:sp>
        <p:nvSpPr>
          <p:cNvPr id="170" name="Rectangle 169">
            <a:extLst>
              <a:ext uri="{FF2B5EF4-FFF2-40B4-BE49-F238E27FC236}">
                <a16:creationId xmlns:a16="http://schemas.microsoft.com/office/drawing/2014/main" id="{D84FB901-112D-4399-9AA4-89A0F3B11BCC}"/>
              </a:ext>
            </a:extLst>
          </p:cNvPr>
          <p:cNvSpPr/>
          <p:nvPr/>
        </p:nvSpPr>
        <p:spPr>
          <a:xfrm>
            <a:off x="4812705" y="2046066"/>
            <a:ext cx="3911829" cy="1203448"/>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 pos="270510" algn="l"/>
              </a:tabLst>
            </a:pPr>
            <a:r>
              <a:rPr lang="pt-BR" sz="2400" dirty="0">
                <a:solidFill>
                  <a:schemeClr val="tx1"/>
                </a:solidFill>
                <a:latin typeface="Times New Roman" panose="02020603050405020304" pitchFamily="18" charset="0"/>
                <a:ea typeface="Times New Roman" panose="02020603050405020304" pitchFamily="18" charset="0"/>
              </a:rPr>
              <a:t>B. Kinh ngạc vì thấy J không giống ai</a:t>
            </a:r>
            <a:endParaRPr lang="en-US" sz="2000" dirty="0">
              <a:solidFill>
                <a:schemeClr val="tx1"/>
              </a:solidFill>
              <a:latin typeface="Times New Roman" panose="02020603050405020304" pitchFamily="18" charset="0"/>
              <a:ea typeface="Times New Roman" panose="02020603050405020304" pitchFamily="18" charset="0"/>
            </a:endParaRPr>
          </a:p>
        </p:txBody>
      </p:sp>
      <p:sp>
        <p:nvSpPr>
          <p:cNvPr id="171" name="Rectangle 170">
            <a:extLst>
              <a:ext uri="{FF2B5EF4-FFF2-40B4-BE49-F238E27FC236}">
                <a16:creationId xmlns:a16="http://schemas.microsoft.com/office/drawing/2014/main" id="{F36DB5F1-F708-4E7C-961C-26308CFE3B6A}"/>
              </a:ext>
            </a:extLst>
          </p:cNvPr>
          <p:cNvSpPr/>
          <p:nvPr/>
        </p:nvSpPr>
        <p:spPr>
          <a:xfrm>
            <a:off x="412538" y="3574089"/>
            <a:ext cx="4100226" cy="1203448"/>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 pos="270510" algn="l"/>
              </a:tabLst>
            </a:pPr>
            <a:r>
              <a:rPr lang="pt-BR" sz="2400" dirty="0">
                <a:solidFill>
                  <a:schemeClr val="tx1"/>
                </a:solidFill>
                <a:latin typeface="Times New Roman" panose="02020603050405020304" pitchFamily="18" charset="0"/>
                <a:ea typeface="Times New Roman" panose="02020603050405020304" pitchFamily="18" charset="0"/>
              </a:rPr>
              <a:t>C. Ngạc nhiên và nể phục</a:t>
            </a:r>
            <a:endParaRPr lang="en-US" sz="2000" dirty="0">
              <a:solidFill>
                <a:schemeClr val="tx1"/>
              </a:solidFill>
              <a:latin typeface="Times New Roman" panose="02020603050405020304" pitchFamily="18" charset="0"/>
              <a:ea typeface="Times New Roman" panose="02020603050405020304" pitchFamily="18" charset="0"/>
            </a:endParaRPr>
          </a:p>
        </p:txBody>
      </p:sp>
      <p:sp>
        <p:nvSpPr>
          <p:cNvPr id="172" name="Rectangle 171">
            <a:extLst>
              <a:ext uri="{FF2B5EF4-FFF2-40B4-BE49-F238E27FC236}">
                <a16:creationId xmlns:a16="http://schemas.microsoft.com/office/drawing/2014/main" id="{0DBEA210-674E-4DDE-993C-84989DF53D74}"/>
              </a:ext>
            </a:extLst>
          </p:cNvPr>
          <p:cNvSpPr/>
          <p:nvPr/>
        </p:nvSpPr>
        <p:spPr>
          <a:xfrm>
            <a:off x="4846351" y="3574089"/>
            <a:ext cx="3911829" cy="1203448"/>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 pos="270510" algn="l"/>
              </a:tabLst>
            </a:pPr>
            <a:r>
              <a:rPr lang="pt-BR" sz="2400" dirty="0">
                <a:solidFill>
                  <a:schemeClr val="tx1"/>
                </a:solidFill>
                <a:latin typeface="Times New Roman" panose="02020603050405020304" pitchFamily="18" charset="0"/>
                <a:ea typeface="Times New Roman" panose="02020603050405020304" pitchFamily="18" charset="0"/>
              </a:rPr>
              <a:t>D. Xem thường, vì J chẳng có biểu hiện gì nổi bật</a:t>
            </a:r>
            <a:endParaRPr lang="en-US" sz="2000" dirty="0">
              <a:solidFill>
                <a:schemeClr val="tx1"/>
              </a:solidFill>
              <a:latin typeface="Times New Roman" panose="02020603050405020304" pitchFamily="18" charset="0"/>
              <a:ea typeface="Times New Roman" panose="02020603050405020304" pitchFamily="18" charset="0"/>
            </a:endParaRPr>
          </a:p>
        </p:txBody>
      </p:sp>
      <p:pic>
        <p:nvPicPr>
          <p:cNvPr id="173" name="Picture 172">
            <a:extLst>
              <a:ext uri="{FF2B5EF4-FFF2-40B4-BE49-F238E27FC236}">
                <a16:creationId xmlns:a16="http://schemas.microsoft.com/office/drawing/2014/main" id="{5765C7D3-733E-4667-8B4C-6F12F8D555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9363" y="2326634"/>
            <a:ext cx="604292" cy="531044"/>
          </a:xfrm>
          <a:prstGeom prst="rect">
            <a:avLst/>
          </a:prstGeom>
        </p:spPr>
      </p:pic>
      <p:pic>
        <p:nvPicPr>
          <p:cNvPr id="174" name="Picture 173">
            <a:extLst>
              <a:ext uri="{FF2B5EF4-FFF2-40B4-BE49-F238E27FC236}">
                <a16:creationId xmlns:a16="http://schemas.microsoft.com/office/drawing/2014/main" id="{B9E0A18B-6ED8-4D86-B05E-81F4D16E3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1671" y="3911454"/>
            <a:ext cx="603402" cy="482721"/>
          </a:xfrm>
          <a:prstGeom prst="rect">
            <a:avLst/>
          </a:prstGeom>
        </p:spPr>
      </p:pic>
      <p:pic>
        <p:nvPicPr>
          <p:cNvPr id="175" name="Picture 174">
            <a:extLst>
              <a:ext uri="{FF2B5EF4-FFF2-40B4-BE49-F238E27FC236}">
                <a16:creationId xmlns:a16="http://schemas.microsoft.com/office/drawing/2014/main" id="{984BB07C-5142-4003-A6C0-FF3B540B40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6713" y="3910613"/>
            <a:ext cx="603557" cy="530398"/>
          </a:xfrm>
          <a:prstGeom prst="rect">
            <a:avLst/>
          </a:prstGeom>
        </p:spPr>
      </p:pic>
      <p:pic>
        <p:nvPicPr>
          <p:cNvPr id="176" name="Picture 175">
            <a:extLst>
              <a:ext uri="{FF2B5EF4-FFF2-40B4-BE49-F238E27FC236}">
                <a16:creationId xmlns:a16="http://schemas.microsoft.com/office/drawing/2014/main" id="{ECEA2DE4-F25A-46A0-B673-D504F4FC19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3360" y="2326634"/>
            <a:ext cx="549444" cy="482845"/>
          </a:xfrm>
          <a:prstGeom prst="rect">
            <a:avLst/>
          </a:prstGeom>
        </p:spPr>
      </p:pic>
      <p:pic>
        <p:nvPicPr>
          <p:cNvPr id="12" name="Picture 11">
            <a:hlinkClick r:id="rId8" action="ppaction://hlinksldjump"/>
            <a:extLst>
              <a:ext uri="{FF2B5EF4-FFF2-40B4-BE49-F238E27FC236}">
                <a16:creationId xmlns:a16="http://schemas.microsoft.com/office/drawing/2014/main" id="{D926CFD9-7B17-4833-BA08-42EEFEC1FD11}"/>
              </a:ext>
            </a:extLst>
          </p:cNvPr>
          <p:cNvPicPr>
            <a:picLocks noChangeAspect="1"/>
          </p:cNvPicPr>
          <p:nvPr/>
        </p:nvPicPr>
        <p:blipFill>
          <a:blip r:embed="rId9"/>
          <a:stretch>
            <a:fillRect/>
          </a:stretch>
        </p:blipFill>
        <p:spPr>
          <a:xfrm>
            <a:off x="71563" y="47803"/>
            <a:ext cx="1737175" cy="1717487"/>
          </a:xfrm>
          <a:prstGeom prst="rect">
            <a:avLst/>
          </a:prstGeom>
        </p:spPr>
      </p:pic>
    </p:spTree>
    <p:extLst>
      <p:ext uri="{BB962C8B-B14F-4D97-AF65-F5344CB8AC3E}">
        <p14:creationId xmlns:p14="http://schemas.microsoft.com/office/powerpoint/2010/main" val="2916324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169"/>
                                        </p:tgtEl>
                                        <p:attrNameLst>
                                          <p:attrName>style.visibility</p:attrName>
                                        </p:attrNameLst>
                                      </p:cBhvr>
                                      <p:to>
                                        <p:strVal val="visible"/>
                                      </p:to>
                                    </p:set>
                                    <p:animEffect transition="in" filter="fade">
                                      <p:cBhvr>
                                        <p:cTn id="13" dur="500"/>
                                        <p:tgtEl>
                                          <p:spTgt spid="169"/>
                                        </p:tgtEl>
                                      </p:cBhvr>
                                    </p:animEffect>
                                    <p:anim calcmode="lin" valueType="num">
                                      <p:cBhvr>
                                        <p:cTn id="14" dur="500" fill="hold"/>
                                        <p:tgtEl>
                                          <p:spTgt spid="169"/>
                                        </p:tgtEl>
                                        <p:attrNameLst>
                                          <p:attrName>ppt_x</p:attrName>
                                        </p:attrNameLst>
                                      </p:cBhvr>
                                      <p:tavLst>
                                        <p:tav tm="0">
                                          <p:val>
                                            <p:strVal val="#ppt_x"/>
                                          </p:val>
                                        </p:tav>
                                        <p:tav tm="100000">
                                          <p:val>
                                            <p:strVal val="#ppt_x"/>
                                          </p:val>
                                        </p:tav>
                                      </p:tavLst>
                                    </p:anim>
                                    <p:anim calcmode="lin" valueType="num">
                                      <p:cBhvr>
                                        <p:cTn id="15" dur="500" fill="hold"/>
                                        <p:tgtEl>
                                          <p:spTgt spid="16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70"/>
                                        </p:tgtEl>
                                        <p:attrNameLst>
                                          <p:attrName>style.visibility</p:attrName>
                                        </p:attrNameLst>
                                      </p:cBhvr>
                                      <p:to>
                                        <p:strVal val="visible"/>
                                      </p:to>
                                    </p:set>
                                    <p:animEffect transition="in" filter="fade">
                                      <p:cBhvr>
                                        <p:cTn id="18" dur="500"/>
                                        <p:tgtEl>
                                          <p:spTgt spid="170"/>
                                        </p:tgtEl>
                                      </p:cBhvr>
                                    </p:animEffect>
                                    <p:anim calcmode="lin" valueType="num">
                                      <p:cBhvr>
                                        <p:cTn id="19" dur="500" fill="hold"/>
                                        <p:tgtEl>
                                          <p:spTgt spid="170"/>
                                        </p:tgtEl>
                                        <p:attrNameLst>
                                          <p:attrName>ppt_x</p:attrName>
                                        </p:attrNameLst>
                                      </p:cBhvr>
                                      <p:tavLst>
                                        <p:tav tm="0">
                                          <p:val>
                                            <p:strVal val="#ppt_x"/>
                                          </p:val>
                                        </p:tav>
                                        <p:tav tm="100000">
                                          <p:val>
                                            <p:strVal val="#ppt_x"/>
                                          </p:val>
                                        </p:tav>
                                      </p:tavLst>
                                    </p:anim>
                                    <p:anim calcmode="lin" valueType="num">
                                      <p:cBhvr>
                                        <p:cTn id="20" dur="500" fill="hold"/>
                                        <p:tgtEl>
                                          <p:spTgt spid="17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71"/>
                                        </p:tgtEl>
                                        <p:attrNameLst>
                                          <p:attrName>style.visibility</p:attrName>
                                        </p:attrNameLst>
                                      </p:cBhvr>
                                      <p:to>
                                        <p:strVal val="visible"/>
                                      </p:to>
                                    </p:set>
                                    <p:animEffect transition="in" filter="fade">
                                      <p:cBhvr>
                                        <p:cTn id="23" dur="500"/>
                                        <p:tgtEl>
                                          <p:spTgt spid="171"/>
                                        </p:tgtEl>
                                      </p:cBhvr>
                                    </p:animEffect>
                                    <p:anim calcmode="lin" valueType="num">
                                      <p:cBhvr>
                                        <p:cTn id="24" dur="500" fill="hold"/>
                                        <p:tgtEl>
                                          <p:spTgt spid="171"/>
                                        </p:tgtEl>
                                        <p:attrNameLst>
                                          <p:attrName>ppt_x</p:attrName>
                                        </p:attrNameLst>
                                      </p:cBhvr>
                                      <p:tavLst>
                                        <p:tav tm="0">
                                          <p:val>
                                            <p:strVal val="#ppt_x"/>
                                          </p:val>
                                        </p:tav>
                                        <p:tav tm="100000">
                                          <p:val>
                                            <p:strVal val="#ppt_x"/>
                                          </p:val>
                                        </p:tav>
                                      </p:tavLst>
                                    </p:anim>
                                    <p:anim calcmode="lin" valueType="num">
                                      <p:cBhvr>
                                        <p:cTn id="25" dur="500" fill="hold"/>
                                        <p:tgtEl>
                                          <p:spTgt spid="17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172"/>
                                        </p:tgtEl>
                                        <p:attrNameLst>
                                          <p:attrName>style.visibility</p:attrName>
                                        </p:attrNameLst>
                                      </p:cBhvr>
                                      <p:to>
                                        <p:strVal val="visible"/>
                                      </p:to>
                                    </p:set>
                                    <p:animEffect transition="in" filter="fade">
                                      <p:cBhvr>
                                        <p:cTn id="28" dur="500"/>
                                        <p:tgtEl>
                                          <p:spTgt spid="172"/>
                                        </p:tgtEl>
                                      </p:cBhvr>
                                    </p:animEffect>
                                    <p:anim calcmode="lin" valueType="num">
                                      <p:cBhvr>
                                        <p:cTn id="29" dur="500" fill="hold"/>
                                        <p:tgtEl>
                                          <p:spTgt spid="172"/>
                                        </p:tgtEl>
                                        <p:attrNameLst>
                                          <p:attrName>ppt_x</p:attrName>
                                        </p:attrNameLst>
                                      </p:cBhvr>
                                      <p:tavLst>
                                        <p:tav tm="0">
                                          <p:val>
                                            <p:strVal val="#ppt_x"/>
                                          </p:val>
                                        </p:tav>
                                        <p:tav tm="100000">
                                          <p:val>
                                            <p:strVal val="#ppt_x"/>
                                          </p:val>
                                        </p:tav>
                                      </p:tavLst>
                                    </p:anim>
                                    <p:anim calcmode="lin" valueType="num">
                                      <p:cBhvr>
                                        <p:cTn id="30" dur="500" fill="hold"/>
                                        <p:tgtEl>
                                          <p:spTgt spid="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6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169"/>
                                        </p:tgtEl>
                                        <p:attrNameLst>
                                          <p:attrName>fillcolor</p:attrName>
                                        </p:attrNameLst>
                                      </p:cBhvr>
                                      <p:to>
                                        <a:srgbClr val="FFF2CC"/>
                                      </p:to>
                                    </p:animClr>
                                    <p:set>
                                      <p:cBhvr>
                                        <p:cTn id="36" dur="250" fill="hold"/>
                                        <p:tgtEl>
                                          <p:spTgt spid="169"/>
                                        </p:tgtEl>
                                        <p:attrNameLst>
                                          <p:attrName>fill.type</p:attrName>
                                        </p:attrNameLst>
                                      </p:cBhvr>
                                      <p:to>
                                        <p:strVal val="solid"/>
                                      </p:to>
                                    </p:set>
                                    <p:set>
                                      <p:cBhvr>
                                        <p:cTn id="37" dur="250" fill="hold"/>
                                        <p:tgtEl>
                                          <p:spTgt spid="169"/>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73"/>
                                        </p:tgtEl>
                                        <p:attrNameLst>
                                          <p:attrName>style.visibility</p:attrName>
                                        </p:attrNameLst>
                                      </p:cBhvr>
                                      <p:to>
                                        <p:strVal val="visible"/>
                                      </p:to>
                                    </p:set>
                                    <p:anim calcmode="lin" valueType="num">
                                      <p:cBhvr>
                                        <p:cTn id="40" dur="250" fill="hold"/>
                                        <p:tgtEl>
                                          <p:spTgt spid="173"/>
                                        </p:tgtEl>
                                        <p:attrNameLst>
                                          <p:attrName>ppt_w</p:attrName>
                                        </p:attrNameLst>
                                      </p:cBhvr>
                                      <p:tavLst>
                                        <p:tav tm="0">
                                          <p:val>
                                            <p:strVal val="4*#ppt_w"/>
                                          </p:val>
                                        </p:tav>
                                        <p:tav tm="100000">
                                          <p:val>
                                            <p:strVal val="#ppt_w"/>
                                          </p:val>
                                        </p:tav>
                                      </p:tavLst>
                                    </p:anim>
                                    <p:anim calcmode="lin" valueType="num">
                                      <p:cBhvr>
                                        <p:cTn id="41" dur="250" fill="hold"/>
                                        <p:tgtEl>
                                          <p:spTgt spid="17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Wrong Buzzer.wav"/>
                                        </p:tgtEl>
                                      </p:cMediaNode>
                                    </p:audio>
                                  </p:subTnLst>
                                </p:cTn>
                              </p:par>
                              <p:par>
                                <p:cTn id="42" presetID="1" presetClass="emph" presetSubtype="2" fill="hold" nodeType="withEffect">
                                  <p:stCondLst>
                                    <p:cond delay="1000"/>
                                  </p:stCondLst>
                                  <p:childTnLst>
                                    <p:animClr clrSpc="rgb" dir="cw">
                                      <p:cBhvr>
                                        <p:cTn id="43" dur="250" fill="hold"/>
                                        <p:tgtEl>
                                          <p:spTgt spid="169"/>
                                        </p:tgtEl>
                                        <p:attrNameLst>
                                          <p:attrName>fillcolor</p:attrName>
                                        </p:attrNameLst>
                                      </p:cBhvr>
                                      <p:to>
                                        <a:srgbClr val="FFFF00"/>
                                      </p:to>
                                    </p:animClr>
                                    <p:set>
                                      <p:cBhvr>
                                        <p:cTn id="44" dur="250" fill="hold"/>
                                        <p:tgtEl>
                                          <p:spTgt spid="169"/>
                                        </p:tgtEl>
                                        <p:attrNameLst>
                                          <p:attrName>fill.type</p:attrName>
                                        </p:attrNameLst>
                                      </p:cBhvr>
                                      <p:to>
                                        <p:strVal val="solid"/>
                                      </p:to>
                                    </p:set>
                                    <p:set>
                                      <p:cBhvr>
                                        <p:cTn id="45" dur="250" fill="hold"/>
                                        <p:tgtEl>
                                          <p:spTgt spid="169"/>
                                        </p:tgtEl>
                                        <p:attrNameLst>
                                          <p:attrName>fill.on</p:attrName>
                                        </p:attrNameLst>
                                      </p:cBhvr>
                                      <p:to>
                                        <p:strVal val="true"/>
                                      </p:to>
                                    </p:set>
                                  </p:childTnLst>
                                </p:cTn>
                              </p:par>
                            </p:childTnLst>
                          </p:cTn>
                        </p:par>
                      </p:childTnLst>
                    </p:cTn>
                  </p:par>
                </p:childTnLst>
              </p:cTn>
              <p:nextCondLst>
                <p:cond evt="onClick" delay="0">
                  <p:tgtEl>
                    <p:spTgt spid="169"/>
                  </p:tgtEl>
                </p:cond>
              </p:nextCondLst>
            </p:seq>
            <p:seq concurrent="1" nextAc="seek">
              <p:cTn id="46" restart="whenNotActive" fill="hold" evtFilter="cancelBubble" nodeType="interactiveSeq">
                <p:stCondLst>
                  <p:cond evt="onClick" delay="0">
                    <p:tgtEl>
                      <p:spTgt spid="17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70"/>
                                        </p:tgtEl>
                                        <p:attrNameLst>
                                          <p:attrName>fillcolor</p:attrName>
                                        </p:attrNameLst>
                                      </p:cBhvr>
                                      <p:to>
                                        <a:srgbClr val="FFF2CC"/>
                                      </p:to>
                                    </p:animClr>
                                    <p:set>
                                      <p:cBhvr>
                                        <p:cTn id="51" dur="250" fill="hold"/>
                                        <p:tgtEl>
                                          <p:spTgt spid="170"/>
                                        </p:tgtEl>
                                        <p:attrNameLst>
                                          <p:attrName>fill.type</p:attrName>
                                        </p:attrNameLst>
                                      </p:cBhvr>
                                      <p:to>
                                        <p:strVal val="solid"/>
                                      </p:to>
                                    </p:set>
                                    <p:set>
                                      <p:cBhvr>
                                        <p:cTn id="52" dur="250" fill="hold"/>
                                        <p:tgtEl>
                                          <p:spTgt spid="17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76"/>
                                        </p:tgtEl>
                                        <p:attrNameLst>
                                          <p:attrName>style.visibility</p:attrName>
                                        </p:attrNameLst>
                                      </p:cBhvr>
                                      <p:to>
                                        <p:strVal val="visible"/>
                                      </p:to>
                                    </p:set>
                                    <p:anim calcmode="lin" valueType="num">
                                      <p:cBhvr>
                                        <p:cTn id="55" dur="250" fill="hold"/>
                                        <p:tgtEl>
                                          <p:spTgt spid="176"/>
                                        </p:tgtEl>
                                        <p:attrNameLst>
                                          <p:attrName>ppt_w</p:attrName>
                                        </p:attrNameLst>
                                      </p:cBhvr>
                                      <p:tavLst>
                                        <p:tav tm="0">
                                          <p:val>
                                            <p:strVal val="4*#ppt_w"/>
                                          </p:val>
                                        </p:tav>
                                        <p:tav tm="100000">
                                          <p:val>
                                            <p:strVal val="#ppt_w"/>
                                          </p:val>
                                        </p:tav>
                                      </p:tavLst>
                                    </p:anim>
                                    <p:anim calcmode="lin" valueType="num">
                                      <p:cBhvr>
                                        <p:cTn id="56" dur="250" fill="hold"/>
                                        <p:tgtEl>
                                          <p:spTgt spid="17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170"/>
                                        </p:tgtEl>
                                        <p:attrNameLst>
                                          <p:attrName>fillcolor</p:attrName>
                                        </p:attrNameLst>
                                      </p:cBhvr>
                                      <p:to>
                                        <a:srgbClr val="FFFF00"/>
                                      </p:to>
                                    </p:animClr>
                                    <p:set>
                                      <p:cBhvr>
                                        <p:cTn id="59" dur="250" fill="hold"/>
                                        <p:tgtEl>
                                          <p:spTgt spid="170"/>
                                        </p:tgtEl>
                                        <p:attrNameLst>
                                          <p:attrName>fill.type</p:attrName>
                                        </p:attrNameLst>
                                      </p:cBhvr>
                                      <p:to>
                                        <p:strVal val="solid"/>
                                      </p:to>
                                    </p:set>
                                    <p:set>
                                      <p:cBhvr>
                                        <p:cTn id="60" dur="250" fill="hold"/>
                                        <p:tgtEl>
                                          <p:spTgt spid="170"/>
                                        </p:tgtEl>
                                        <p:attrNameLst>
                                          <p:attrName>fill.on</p:attrName>
                                        </p:attrNameLst>
                                      </p:cBhvr>
                                      <p:to>
                                        <p:strVal val="true"/>
                                      </p:to>
                                    </p:set>
                                  </p:childTnLst>
                                </p:cTn>
                              </p:par>
                            </p:childTnLst>
                          </p:cTn>
                        </p:par>
                      </p:childTnLst>
                    </p:cTn>
                  </p:par>
                </p:childTnLst>
              </p:cTn>
              <p:nextCondLst>
                <p:cond evt="onClick" delay="0">
                  <p:tgtEl>
                    <p:spTgt spid="170"/>
                  </p:tgtEl>
                </p:cond>
              </p:nextCondLst>
            </p:seq>
            <p:seq concurrent="1" nextAc="seek">
              <p:cTn id="61" restart="whenNotActive" fill="hold" evtFilter="cancelBubble" nodeType="interactiveSeq">
                <p:stCondLst>
                  <p:cond evt="onClick" delay="0">
                    <p:tgtEl>
                      <p:spTgt spid="171"/>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71"/>
                                        </p:tgtEl>
                                        <p:attrNameLst>
                                          <p:attrName>fillcolor</p:attrName>
                                        </p:attrNameLst>
                                      </p:cBhvr>
                                      <p:to>
                                        <a:srgbClr val="FFF2CC"/>
                                      </p:to>
                                    </p:animClr>
                                    <p:set>
                                      <p:cBhvr>
                                        <p:cTn id="66" dur="250" fill="hold"/>
                                        <p:tgtEl>
                                          <p:spTgt spid="171"/>
                                        </p:tgtEl>
                                        <p:attrNameLst>
                                          <p:attrName>fill.type</p:attrName>
                                        </p:attrNameLst>
                                      </p:cBhvr>
                                      <p:to>
                                        <p:strVal val="solid"/>
                                      </p:to>
                                    </p:set>
                                    <p:set>
                                      <p:cBhvr>
                                        <p:cTn id="67" dur="250" fill="hold"/>
                                        <p:tgtEl>
                                          <p:spTgt spid="17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174"/>
                                        </p:tgtEl>
                                        <p:attrNameLst>
                                          <p:attrName>style.visibility</p:attrName>
                                        </p:attrNameLst>
                                      </p:cBhvr>
                                      <p:to>
                                        <p:strVal val="visible"/>
                                      </p:to>
                                    </p:set>
                                    <p:anim calcmode="lin" valueType="num">
                                      <p:cBhvr>
                                        <p:cTn id="70" dur="250" fill="hold"/>
                                        <p:tgtEl>
                                          <p:spTgt spid="174"/>
                                        </p:tgtEl>
                                        <p:attrNameLst>
                                          <p:attrName>ppt_w</p:attrName>
                                        </p:attrNameLst>
                                      </p:cBhvr>
                                      <p:tavLst>
                                        <p:tav tm="0">
                                          <p:val>
                                            <p:strVal val="4*#ppt_w"/>
                                          </p:val>
                                        </p:tav>
                                        <p:tav tm="100000">
                                          <p:val>
                                            <p:strVal val="#ppt_w"/>
                                          </p:val>
                                        </p:tav>
                                      </p:tavLst>
                                    </p:anim>
                                    <p:anim calcmode="lin" valueType="num">
                                      <p:cBhvr>
                                        <p:cTn id="71" dur="250" fill="hold"/>
                                        <p:tgtEl>
                                          <p:spTgt spid="17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Check mark.wav"/>
                                        </p:tgtEl>
                                      </p:cMediaNode>
                                    </p:audio>
                                  </p:subTnLst>
                                </p:cTn>
                              </p:par>
                              <p:par>
                                <p:cTn id="72" presetID="1" presetClass="emph" presetSubtype="2" fill="hold" nodeType="withEffect">
                                  <p:stCondLst>
                                    <p:cond delay="1000"/>
                                  </p:stCondLst>
                                  <p:childTnLst>
                                    <p:animClr clrSpc="rgb" dir="cw">
                                      <p:cBhvr>
                                        <p:cTn id="73" dur="250" fill="hold"/>
                                        <p:tgtEl>
                                          <p:spTgt spid="171"/>
                                        </p:tgtEl>
                                        <p:attrNameLst>
                                          <p:attrName>fillcolor</p:attrName>
                                        </p:attrNameLst>
                                      </p:cBhvr>
                                      <p:to>
                                        <a:srgbClr val="00B050"/>
                                      </p:to>
                                    </p:animClr>
                                    <p:set>
                                      <p:cBhvr>
                                        <p:cTn id="74" dur="250" fill="hold"/>
                                        <p:tgtEl>
                                          <p:spTgt spid="171"/>
                                        </p:tgtEl>
                                        <p:attrNameLst>
                                          <p:attrName>fill.type</p:attrName>
                                        </p:attrNameLst>
                                      </p:cBhvr>
                                      <p:to>
                                        <p:strVal val="solid"/>
                                      </p:to>
                                    </p:set>
                                    <p:set>
                                      <p:cBhvr>
                                        <p:cTn id="75" dur="250" fill="hold"/>
                                        <p:tgtEl>
                                          <p:spTgt spid="171"/>
                                        </p:tgtEl>
                                        <p:attrNameLst>
                                          <p:attrName>fill.on</p:attrName>
                                        </p:attrNameLst>
                                      </p:cBhvr>
                                      <p:to>
                                        <p:strVal val="true"/>
                                      </p:to>
                                    </p:set>
                                  </p:childTnLst>
                                </p:cTn>
                              </p:par>
                            </p:childTnLst>
                          </p:cTn>
                        </p:par>
                      </p:childTnLst>
                    </p:cTn>
                  </p:par>
                </p:childTnLst>
              </p:cTn>
              <p:nextCondLst>
                <p:cond evt="onClick" delay="0">
                  <p:tgtEl>
                    <p:spTgt spid="171"/>
                  </p:tgtEl>
                </p:cond>
              </p:nextCondLst>
            </p:seq>
            <p:seq concurrent="1" nextAc="seek">
              <p:cTn id="76" restart="whenNotActive" fill="hold" evtFilter="cancelBubble" nodeType="interactiveSeq">
                <p:stCondLst>
                  <p:cond evt="onClick" delay="0">
                    <p:tgtEl>
                      <p:spTgt spid="172"/>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72"/>
                                        </p:tgtEl>
                                        <p:attrNameLst>
                                          <p:attrName>fillcolor</p:attrName>
                                        </p:attrNameLst>
                                      </p:cBhvr>
                                      <p:to>
                                        <a:srgbClr val="FFF2CC"/>
                                      </p:to>
                                    </p:animClr>
                                    <p:set>
                                      <p:cBhvr>
                                        <p:cTn id="81" dur="250" fill="hold"/>
                                        <p:tgtEl>
                                          <p:spTgt spid="172"/>
                                        </p:tgtEl>
                                        <p:attrNameLst>
                                          <p:attrName>fill.type</p:attrName>
                                        </p:attrNameLst>
                                      </p:cBhvr>
                                      <p:to>
                                        <p:strVal val="solid"/>
                                      </p:to>
                                    </p:set>
                                    <p:set>
                                      <p:cBhvr>
                                        <p:cTn id="82" dur="250" fill="hold"/>
                                        <p:tgtEl>
                                          <p:spTgt spid="17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75"/>
                                        </p:tgtEl>
                                        <p:attrNameLst>
                                          <p:attrName>style.visibility</p:attrName>
                                        </p:attrNameLst>
                                      </p:cBhvr>
                                      <p:to>
                                        <p:strVal val="visible"/>
                                      </p:to>
                                    </p:set>
                                    <p:anim calcmode="lin" valueType="num">
                                      <p:cBhvr>
                                        <p:cTn id="85" dur="250" fill="hold"/>
                                        <p:tgtEl>
                                          <p:spTgt spid="175"/>
                                        </p:tgtEl>
                                        <p:attrNameLst>
                                          <p:attrName>ppt_w</p:attrName>
                                        </p:attrNameLst>
                                      </p:cBhvr>
                                      <p:tavLst>
                                        <p:tav tm="0">
                                          <p:val>
                                            <p:strVal val="4*#ppt_w"/>
                                          </p:val>
                                        </p:tav>
                                        <p:tav tm="100000">
                                          <p:val>
                                            <p:strVal val="#ppt_w"/>
                                          </p:val>
                                        </p:tav>
                                      </p:tavLst>
                                    </p:anim>
                                    <p:anim calcmode="lin" valueType="num">
                                      <p:cBhvr>
                                        <p:cTn id="86" dur="250" fill="hold"/>
                                        <p:tgtEl>
                                          <p:spTgt spid="17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172"/>
                                        </p:tgtEl>
                                        <p:attrNameLst>
                                          <p:attrName>fillcolor</p:attrName>
                                        </p:attrNameLst>
                                      </p:cBhvr>
                                      <p:to>
                                        <a:srgbClr val="FFFF00"/>
                                      </p:to>
                                    </p:animClr>
                                    <p:set>
                                      <p:cBhvr>
                                        <p:cTn id="89" dur="250" fill="hold"/>
                                        <p:tgtEl>
                                          <p:spTgt spid="172"/>
                                        </p:tgtEl>
                                        <p:attrNameLst>
                                          <p:attrName>fill.type</p:attrName>
                                        </p:attrNameLst>
                                      </p:cBhvr>
                                      <p:to>
                                        <p:strVal val="solid"/>
                                      </p:to>
                                    </p:set>
                                    <p:set>
                                      <p:cBhvr>
                                        <p:cTn id="90" dur="250" fill="hold"/>
                                        <p:tgtEl>
                                          <p:spTgt spid="172"/>
                                        </p:tgtEl>
                                        <p:attrNameLst>
                                          <p:attrName>fill.on</p:attrName>
                                        </p:attrNameLst>
                                      </p:cBhvr>
                                      <p:to>
                                        <p:strVal val="true"/>
                                      </p:to>
                                    </p:set>
                                  </p:childTnLst>
                                </p:cTn>
                              </p:par>
                            </p:childTnLst>
                          </p:cTn>
                        </p:par>
                      </p:childTnLst>
                    </p:cTn>
                  </p:par>
                </p:childTnLst>
              </p:cTn>
              <p:nextCondLst>
                <p:cond evt="onClick" delay="0">
                  <p:tgtEl>
                    <p:spTgt spid="172"/>
                  </p:tgtEl>
                </p:cond>
              </p:nextCondLst>
            </p:seq>
          </p:childTnLst>
        </p:cTn>
      </p:par>
    </p:tnLst>
    <p:bldLst>
      <p:bldP spid="2" grpId="0" animBg="1"/>
      <p:bldP spid="3" grpId="0"/>
      <p:bldP spid="169" grpId="0" animBg="1"/>
      <p:bldP spid="170" grpId="0" animBg="1"/>
      <p:bldP spid="171" grpId="0" animBg="1"/>
      <p:bldP spid="17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74AB33-E910-41A7-9DB5-E3D82D79DD41}"/>
              </a:ext>
            </a:extLst>
          </p:cNvPr>
          <p:cNvSpPr/>
          <p:nvPr/>
        </p:nvSpPr>
        <p:spPr>
          <a:xfrm>
            <a:off x="838200" y="329423"/>
            <a:ext cx="7725355" cy="1467571"/>
          </a:xfrm>
          <a:prstGeom prst="roundRect">
            <a:avLst/>
          </a:prstGeom>
          <a:solidFill>
            <a:srgbClr val="E3F9DF"/>
          </a:solidFill>
          <a:ln>
            <a:noFill/>
            <a:prstDash val="lg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44A01DEF-A563-45BB-891C-1EFD2009DD8F}"/>
              </a:ext>
            </a:extLst>
          </p:cNvPr>
          <p:cNvSpPr/>
          <p:nvPr/>
        </p:nvSpPr>
        <p:spPr>
          <a:xfrm>
            <a:off x="1335819" y="468887"/>
            <a:ext cx="7150841" cy="1200329"/>
          </a:xfrm>
          <a:prstGeom prst="rect">
            <a:avLst/>
          </a:prstGeom>
        </p:spPr>
        <p:txBody>
          <a:bodyPr wrap="square">
            <a:spAutoFit/>
          </a:bodyPr>
          <a:lstStyle/>
          <a:p>
            <a:pPr algn="just" fontAlgn="base">
              <a:tabLst>
                <a:tab pos="90170" algn="l"/>
                <a:tab pos="180340" algn="l"/>
                <a:tab pos="270510" algn="l"/>
              </a:tabLst>
            </a:pPr>
            <a:r>
              <a:rPr lang="nl-NL" sz="2400" b="1"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Câu 8:</a:t>
            </a:r>
            <a:r>
              <a:rPr lang="nl-NL" sz="24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Câu “Trong 24 tiếng đồng hồ đó, cái nhìn của tôi về J đã hoàn toàn thay đổi; tất cả chúng tôi đều nhận thấy điều đó.” Có trạng ngữ chỉ:</a:t>
            </a:r>
            <a:endParaRPr lang="en-US" sz="20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12" name="Rectangle 11">
            <a:extLst>
              <a:ext uri="{FF2B5EF4-FFF2-40B4-BE49-F238E27FC236}">
                <a16:creationId xmlns:a16="http://schemas.microsoft.com/office/drawing/2014/main" id="{BCA38155-D9FE-47CD-8263-07ECC39ED710}"/>
              </a:ext>
            </a:extLst>
          </p:cNvPr>
          <p:cNvSpPr/>
          <p:nvPr/>
        </p:nvSpPr>
        <p:spPr>
          <a:xfrm>
            <a:off x="624477" y="2344157"/>
            <a:ext cx="3680099" cy="1034080"/>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50000"/>
              </a:lnSpc>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A. Địa điểm</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13" name="Rectangle 12">
            <a:extLst>
              <a:ext uri="{FF2B5EF4-FFF2-40B4-BE49-F238E27FC236}">
                <a16:creationId xmlns:a16="http://schemas.microsoft.com/office/drawing/2014/main" id="{15E3741C-6C4C-45BC-AA2F-C56FEE4B0139}"/>
              </a:ext>
            </a:extLst>
          </p:cNvPr>
          <p:cNvSpPr/>
          <p:nvPr/>
        </p:nvSpPr>
        <p:spPr>
          <a:xfrm>
            <a:off x="4839424" y="2344157"/>
            <a:ext cx="3680099" cy="1034080"/>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50000"/>
              </a:lnSpc>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B. Điều kiện</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14" name="Rectangle 13">
            <a:extLst>
              <a:ext uri="{FF2B5EF4-FFF2-40B4-BE49-F238E27FC236}">
                <a16:creationId xmlns:a16="http://schemas.microsoft.com/office/drawing/2014/main" id="{DC68FB4D-EF39-4704-95B1-72EF2D74A71A}"/>
              </a:ext>
            </a:extLst>
          </p:cNvPr>
          <p:cNvSpPr/>
          <p:nvPr/>
        </p:nvSpPr>
        <p:spPr>
          <a:xfrm>
            <a:off x="624477" y="3731893"/>
            <a:ext cx="3680099" cy="1034080"/>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50000"/>
              </a:lnSpc>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C. Nguyên nhân</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15" name="Rectangle 14">
            <a:extLst>
              <a:ext uri="{FF2B5EF4-FFF2-40B4-BE49-F238E27FC236}">
                <a16:creationId xmlns:a16="http://schemas.microsoft.com/office/drawing/2014/main" id="{2560C1C8-16A8-4FF1-AD6E-9390D1516320}"/>
              </a:ext>
            </a:extLst>
          </p:cNvPr>
          <p:cNvSpPr/>
          <p:nvPr/>
        </p:nvSpPr>
        <p:spPr>
          <a:xfrm>
            <a:off x="4839424" y="3744746"/>
            <a:ext cx="3680099" cy="1034080"/>
          </a:xfrm>
          <a:prstGeom prst="rect">
            <a:avLst/>
          </a:prstGeom>
          <a:solidFill>
            <a:schemeClr val="accent6">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50000"/>
              </a:lnSpc>
              <a:tabLst>
                <a:tab pos="90170" algn="l"/>
                <a:tab pos="180340" algn="l"/>
                <a:tab pos="270510" algn="l"/>
              </a:tabLst>
            </a:pPr>
            <a:r>
              <a:rPr lang="nl-NL" sz="2400" dirty="0">
                <a:solidFill>
                  <a:schemeClr val="tx1"/>
                </a:solidFill>
                <a:latin typeface="Times New Roman" panose="02020603050405020304" pitchFamily="18" charset="0"/>
                <a:ea typeface="Times New Roman" panose="02020603050405020304" pitchFamily="18" charset="0"/>
              </a:rPr>
              <a:t>D. Thời gian</a:t>
            </a:r>
            <a:endParaRPr lang="en-US" sz="2400" dirty="0">
              <a:solidFill>
                <a:schemeClr val="tx1"/>
              </a:solidFill>
              <a:latin typeface="Times New Roman" panose="02020603050405020304" pitchFamily="18" charset="0"/>
              <a:ea typeface="Times New Roman" panose="02020603050405020304" pitchFamily="18" charset="0"/>
            </a:endParaRPr>
          </a:p>
        </p:txBody>
      </p:sp>
      <p:pic>
        <p:nvPicPr>
          <p:cNvPr id="16" name="Picture 15">
            <a:extLst>
              <a:ext uri="{FF2B5EF4-FFF2-40B4-BE49-F238E27FC236}">
                <a16:creationId xmlns:a16="http://schemas.microsoft.com/office/drawing/2014/main" id="{04C5C3D6-D419-486E-9D24-4376F31824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500" y="2586717"/>
            <a:ext cx="576797" cy="506882"/>
          </a:xfrm>
          <a:prstGeom prst="rect">
            <a:avLst/>
          </a:prstGeom>
        </p:spPr>
      </p:pic>
      <p:pic>
        <p:nvPicPr>
          <p:cNvPr id="17" name="Picture 16">
            <a:extLst>
              <a:ext uri="{FF2B5EF4-FFF2-40B4-BE49-F238E27FC236}">
                <a16:creationId xmlns:a16="http://schemas.microsoft.com/office/drawing/2014/main" id="{6F632FD6-50F2-4359-9A46-A5F63EB208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501" y="3995724"/>
            <a:ext cx="549303" cy="482721"/>
          </a:xfrm>
          <a:prstGeom prst="rect">
            <a:avLst/>
          </a:prstGeom>
        </p:spPr>
      </p:pic>
      <p:pic>
        <p:nvPicPr>
          <p:cNvPr id="18" name="Picture 17">
            <a:extLst>
              <a:ext uri="{FF2B5EF4-FFF2-40B4-BE49-F238E27FC236}">
                <a16:creationId xmlns:a16="http://schemas.microsoft.com/office/drawing/2014/main" id="{8C603505-442C-4F43-96D4-1B646FA1B5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2963" y="4020363"/>
            <a:ext cx="603557" cy="482845"/>
          </a:xfrm>
          <a:prstGeom prst="rect">
            <a:avLst/>
          </a:prstGeom>
        </p:spPr>
      </p:pic>
      <p:pic>
        <p:nvPicPr>
          <p:cNvPr id="19" name="Picture 18">
            <a:extLst>
              <a:ext uri="{FF2B5EF4-FFF2-40B4-BE49-F238E27FC236}">
                <a16:creationId xmlns:a16="http://schemas.microsoft.com/office/drawing/2014/main" id="{C96335BB-6080-4DD6-81B1-F9954CBA7A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0019" y="2563799"/>
            <a:ext cx="549444" cy="482845"/>
          </a:xfrm>
          <a:prstGeom prst="rect">
            <a:avLst/>
          </a:prstGeom>
        </p:spPr>
      </p:pic>
      <p:pic>
        <p:nvPicPr>
          <p:cNvPr id="5" name="Picture 4">
            <a:hlinkClick r:id="rId8" action="ppaction://hlinksldjump"/>
            <a:extLst>
              <a:ext uri="{FF2B5EF4-FFF2-40B4-BE49-F238E27FC236}">
                <a16:creationId xmlns:a16="http://schemas.microsoft.com/office/drawing/2014/main" id="{64F197A9-0CC6-4905-894C-F7FBD6AA23FE}"/>
              </a:ext>
            </a:extLst>
          </p:cNvPr>
          <p:cNvPicPr>
            <a:picLocks noChangeAspect="1"/>
          </p:cNvPicPr>
          <p:nvPr/>
        </p:nvPicPr>
        <p:blipFill>
          <a:blip r:embed="rId9"/>
          <a:stretch>
            <a:fillRect/>
          </a:stretch>
        </p:blipFill>
        <p:spPr>
          <a:xfrm>
            <a:off x="-135338" y="83592"/>
            <a:ext cx="1947076" cy="1947076"/>
          </a:xfrm>
          <a:prstGeom prst="rect">
            <a:avLst/>
          </a:prstGeom>
        </p:spPr>
      </p:pic>
    </p:spTree>
    <p:extLst>
      <p:ext uri="{BB962C8B-B14F-4D97-AF65-F5344CB8AC3E}">
        <p14:creationId xmlns:p14="http://schemas.microsoft.com/office/powerpoint/2010/main" val="2053756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anim calcmode="lin" valueType="num">
                                      <p:cBhvr>
                                        <p:cTn id="29" dur="500" fill="hold"/>
                                        <p:tgtEl>
                                          <p:spTgt spid="15"/>
                                        </p:tgtEl>
                                        <p:attrNameLst>
                                          <p:attrName>ppt_x</p:attrName>
                                        </p:attrNameLst>
                                      </p:cBhvr>
                                      <p:tavLst>
                                        <p:tav tm="0">
                                          <p:val>
                                            <p:strVal val="#ppt_x"/>
                                          </p:val>
                                        </p:tav>
                                        <p:tav tm="100000">
                                          <p:val>
                                            <p:strVal val="#ppt_x"/>
                                          </p:val>
                                        </p:tav>
                                      </p:tavLst>
                                    </p:anim>
                                    <p:anim calcmode="lin" valueType="num">
                                      <p:cBhvr>
                                        <p:cTn id="30"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12"/>
                                        </p:tgtEl>
                                        <p:attrNameLst>
                                          <p:attrName>fillcolor</p:attrName>
                                        </p:attrNameLst>
                                      </p:cBhvr>
                                      <p:to>
                                        <a:srgbClr val="FFF2CC"/>
                                      </p:to>
                                    </p:animClr>
                                    <p:set>
                                      <p:cBhvr>
                                        <p:cTn id="36" dur="250" fill="hold"/>
                                        <p:tgtEl>
                                          <p:spTgt spid="12"/>
                                        </p:tgtEl>
                                        <p:attrNameLst>
                                          <p:attrName>fill.type</p:attrName>
                                        </p:attrNameLst>
                                      </p:cBhvr>
                                      <p:to>
                                        <p:strVal val="solid"/>
                                      </p:to>
                                    </p:set>
                                    <p:set>
                                      <p:cBhvr>
                                        <p:cTn id="37" dur="250" fill="hold"/>
                                        <p:tgtEl>
                                          <p:spTgt spid="12"/>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250" fill="hold"/>
                                        <p:tgtEl>
                                          <p:spTgt spid="16"/>
                                        </p:tgtEl>
                                        <p:attrNameLst>
                                          <p:attrName>ppt_w</p:attrName>
                                        </p:attrNameLst>
                                      </p:cBhvr>
                                      <p:tavLst>
                                        <p:tav tm="0">
                                          <p:val>
                                            <p:strVal val="4*#ppt_w"/>
                                          </p:val>
                                        </p:tav>
                                        <p:tav tm="100000">
                                          <p:val>
                                            <p:strVal val="#ppt_w"/>
                                          </p:val>
                                        </p:tav>
                                      </p:tavLst>
                                    </p:anim>
                                    <p:anim calcmode="lin" valueType="num">
                                      <p:cBhvr>
                                        <p:cTn id="41"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Wrong Buzzer.wav"/>
                                        </p:tgtEl>
                                      </p:cMediaNode>
                                    </p:audio>
                                  </p:subTnLst>
                                </p:cTn>
                              </p:par>
                              <p:par>
                                <p:cTn id="42" presetID="1" presetClass="emph" presetSubtype="2" fill="hold" nodeType="withEffect">
                                  <p:stCondLst>
                                    <p:cond delay="1000"/>
                                  </p:stCondLst>
                                  <p:childTnLst>
                                    <p:animClr clrSpc="rgb" dir="cw">
                                      <p:cBhvr>
                                        <p:cTn id="43" dur="250" fill="hold"/>
                                        <p:tgtEl>
                                          <p:spTgt spid="12"/>
                                        </p:tgtEl>
                                        <p:attrNameLst>
                                          <p:attrName>fillcolor</p:attrName>
                                        </p:attrNameLst>
                                      </p:cBhvr>
                                      <p:to>
                                        <a:srgbClr val="FFFF00"/>
                                      </p:to>
                                    </p:animClr>
                                    <p:set>
                                      <p:cBhvr>
                                        <p:cTn id="44" dur="250" fill="hold"/>
                                        <p:tgtEl>
                                          <p:spTgt spid="12"/>
                                        </p:tgtEl>
                                        <p:attrNameLst>
                                          <p:attrName>fill.type</p:attrName>
                                        </p:attrNameLst>
                                      </p:cBhvr>
                                      <p:to>
                                        <p:strVal val="solid"/>
                                      </p:to>
                                    </p:set>
                                    <p:set>
                                      <p:cBhvr>
                                        <p:cTn id="45"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3"/>
                                        </p:tgtEl>
                                        <p:attrNameLst>
                                          <p:attrName>fillcolor</p:attrName>
                                        </p:attrNameLst>
                                      </p:cBhvr>
                                      <p:to>
                                        <a:srgbClr val="FFF2CC"/>
                                      </p:to>
                                    </p:animClr>
                                    <p:set>
                                      <p:cBhvr>
                                        <p:cTn id="51" dur="250" fill="hold"/>
                                        <p:tgtEl>
                                          <p:spTgt spid="13"/>
                                        </p:tgtEl>
                                        <p:attrNameLst>
                                          <p:attrName>fill.type</p:attrName>
                                        </p:attrNameLst>
                                      </p:cBhvr>
                                      <p:to>
                                        <p:strVal val="solid"/>
                                      </p:to>
                                    </p:set>
                                    <p:set>
                                      <p:cBhvr>
                                        <p:cTn id="52" dur="250" fill="hold"/>
                                        <p:tgtEl>
                                          <p:spTgt spid="13"/>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50" fill="hold"/>
                                        <p:tgtEl>
                                          <p:spTgt spid="19"/>
                                        </p:tgtEl>
                                        <p:attrNameLst>
                                          <p:attrName>ppt_w</p:attrName>
                                        </p:attrNameLst>
                                      </p:cBhvr>
                                      <p:tavLst>
                                        <p:tav tm="0">
                                          <p:val>
                                            <p:strVal val="4*#ppt_w"/>
                                          </p:val>
                                        </p:tav>
                                        <p:tav tm="100000">
                                          <p:val>
                                            <p:strVal val="#ppt_w"/>
                                          </p:val>
                                        </p:tav>
                                      </p:tavLst>
                                    </p:anim>
                                    <p:anim calcmode="lin" valueType="num">
                                      <p:cBhvr>
                                        <p:cTn id="56"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13"/>
                                        </p:tgtEl>
                                        <p:attrNameLst>
                                          <p:attrName>fillcolor</p:attrName>
                                        </p:attrNameLst>
                                      </p:cBhvr>
                                      <p:to>
                                        <a:srgbClr val="FFFF00"/>
                                      </p:to>
                                    </p:animClr>
                                    <p:set>
                                      <p:cBhvr>
                                        <p:cTn id="59" dur="250" fill="hold"/>
                                        <p:tgtEl>
                                          <p:spTgt spid="13"/>
                                        </p:tgtEl>
                                        <p:attrNameLst>
                                          <p:attrName>fill.type</p:attrName>
                                        </p:attrNameLst>
                                      </p:cBhvr>
                                      <p:to>
                                        <p:strVal val="solid"/>
                                      </p:to>
                                    </p:set>
                                    <p:set>
                                      <p:cBhvr>
                                        <p:cTn id="60"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4"/>
                                        </p:tgtEl>
                                        <p:attrNameLst>
                                          <p:attrName>fillcolor</p:attrName>
                                        </p:attrNameLst>
                                      </p:cBhvr>
                                      <p:to>
                                        <a:srgbClr val="FFF2CC"/>
                                      </p:to>
                                    </p:animClr>
                                    <p:set>
                                      <p:cBhvr>
                                        <p:cTn id="66" dur="250" fill="hold"/>
                                        <p:tgtEl>
                                          <p:spTgt spid="14"/>
                                        </p:tgtEl>
                                        <p:attrNameLst>
                                          <p:attrName>fill.type</p:attrName>
                                        </p:attrNameLst>
                                      </p:cBhvr>
                                      <p:to>
                                        <p:strVal val="solid"/>
                                      </p:to>
                                    </p:set>
                                    <p:set>
                                      <p:cBhvr>
                                        <p:cTn id="67" dur="250" fill="hold"/>
                                        <p:tgtEl>
                                          <p:spTgt spid="14"/>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17"/>
                                        </p:tgtEl>
                                        <p:attrNameLst>
                                          <p:attrName>style.visibility</p:attrName>
                                        </p:attrNameLst>
                                      </p:cBhvr>
                                      <p:to>
                                        <p:strVal val="visible"/>
                                      </p:to>
                                    </p:set>
                                    <p:anim calcmode="lin" valueType="num">
                                      <p:cBhvr>
                                        <p:cTn id="70" dur="250" fill="hold"/>
                                        <p:tgtEl>
                                          <p:spTgt spid="17"/>
                                        </p:tgtEl>
                                        <p:attrNameLst>
                                          <p:attrName>ppt_w</p:attrName>
                                        </p:attrNameLst>
                                      </p:cBhvr>
                                      <p:tavLst>
                                        <p:tav tm="0">
                                          <p:val>
                                            <p:strVal val="4*#ppt_w"/>
                                          </p:val>
                                        </p:tav>
                                        <p:tav tm="100000">
                                          <p:val>
                                            <p:strVal val="#ppt_w"/>
                                          </p:val>
                                        </p:tav>
                                      </p:tavLst>
                                    </p:anim>
                                    <p:anim calcmode="lin" valueType="num">
                                      <p:cBhvr>
                                        <p:cTn id="71"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4" name="Wrong Buzzer.wav"/>
                                        </p:tgtEl>
                                      </p:cMediaNode>
                                    </p:audio>
                                  </p:subTnLst>
                                </p:cTn>
                              </p:par>
                              <p:par>
                                <p:cTn id="72" presetID="1" presetClass="emph" presetSubtype="2" fill="hold" nodeType="withEffect">
                                  <p:stCondLst>
                                    <p:cond delay="1000"/>
                                  </p:stCondLst>
                                  <p:childTnLst>
                                    <p:animClr clrSpc="rgb" dir="cw">
                                      <p:cBhvr>
                                        <p:cTn id="73" dur="250" fill="hold"/>
                                        <p:tgtEl>
                                          <p:spTgt spid="14"/>
                                        </p:tgtEl>
                                        <p:attrNameLst>
                                          <p:attrName>fillcolor</p:attrName>
                                        </p:attrNameLst>
                                      </p:cBhvr>
                                      <p:to>
                                        <a:srgbClr val="FFFF00"/>
                                      </p:to>
                                    </p:animClr>
                                    <p:set>
                                      <p:cBhvr>
                                        <p:cTn id="74" dur="250" fill="hold"/>
                                        <p:tgtEl>
                                          <p:spTgt spid="14"/>
                                        </p:tgtEl>
                                        <p:attrNameLst>
                                          <p:attrName>fill.type</p:attrName>
                                        </p:attrNameLst>
                                      </p:cBhvr>
                                      <p:to>
                                        <p:strVal val="solid"/>
                                      </p:to>
                                    </p:set>
                                    <p:set>
                                      <p:cBhvr>
                                        <p:cTn id="75"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15"/>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5"/>
                                        </p:tgtEl>
                                        <p:attrNameLst>
                                          <p:attrName>fillcolor</p:attrName>
                                        </p:attrNameLst>
                                      </p:cBhvr>
                                      <p:to>
                                        <a:srgbClr val="FFF2CC"/>
                                      </p:to>
                                    </p:animClr>
                                    <p:set>
                                      <p:cBhvr>
                                        <p:cTn id="81" dur="250" fill="hold"/>
                                        <p:tgtEl>
                                          <p:spTgt spid="15"/>
                                        </p:tgtEl>
                                        <p:attrNameLst>
                                          <p:attrName>fill.type</p:attrName>
                                        </p:attrNameLst>
                                      </p:cBhvr>
                                      <p:to>
                                        <p:strVal val="solid"/>
                                      </p:to>
                                    </p:set>
                                    <p:set>
                                      <p:cBhvr>
                                        <p:cTn id="82" dur="250" fill="hold"/>
                                        <p:tgtEl>
                                          <p:spTgt spid="1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8"/>
                                        </p:tgtEl>
                                        <p:attrNameLst>
                                          <p:attrName>style.visibility</p:attrName>
                                        </p:attrNameLst>
                                      </p:cBhvr>
                                      <p:to>
                                        <p:strVal val="visible"/>
                                      </p:to>
                                    </p:set>
                                    <p:anim calcmode="lin" valueType="num">
                                      <p:cBhvr>
                                        <p:cTn id="85" dur="250" fill="hold"/>
                                        <p:tgtEl>
                                          <p:spTgt spid="18"/>
                                        </p:tgtEl>
                                        <p:attrNameLst>
                                          <p:attrName>ppt_w</p:attrName>
                                        </p:attrNameLst>
                                      </p:cBhvr>
                                      <p:tavLst>
                                        <p:tav tm="0">
                                          <p:val>
                                            <p:strVal val="4*#ppt_w"/>
                                          </p:val>
                                        </p:tav>
                                        <p:tav tm="100000">
                                          <p:val>
                                            <p:strVal val="#ppt_w"/>
                                          </p:val>
                                        </p:tav>
                                      </p:tavLst>
                                    </p:anim>
                                    <p:anim calcmode="lin" valueType="num">
                                      <p:cBhvr>
                                        <p:cTn id="8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Check mark.wav"/>
                                        </p:tgtEl>
                                      </p:cMediaNode>
                                    </p:audio>
                                  </p:subTnLst>
                                </p:cTn>
                              </p:par>
                              <p:par>
                                <p:cTn id="87" presetID="1" presetClass="emph" presetSubtype="2" fill="hold" nodeType="withEffect">
                                  <p:stCondLst>
                                    <p:cond delay="1000"/>
                                  </p:stCondLst>
                                  <p:childTnLst>
                                    <p:animClr clrSpc="rgb" dir="cw">
                                      <p:cBhvr>
                                        <p:cTn id="88" dur="250" fill="hold"/>
                                        <p:tgtEl>
                                          <p:spTgt spid="15"/>
                                        </p:tgtEl>
                                        <p:attrNameLst>
                                          <p:attrName>fillcolor</p:attrName>
                                        </p:attrNameLst>
                                      </p:cBhvr>
                                      <p:to>
                                        <a:srgbClr val="00B050"/>
                                      </p:to>
                                    </p:animClr>
                                    <p:set>
                                      <p:cBhvr>
                                        <p:cTn id="89" dur="250" fill="hold"/>
                                        <p:tgtEl>
                                          <p:spTgt spid="15"/>
                                        </p:tgtEl>
                                        <p:attrNameLst>
                                          <p:attrName>fill.type</p:attrName>
                                        </p:attrNameLst>
                                      </p:cBhvr>
                                      <p:to>
                                        <p:strVal val="solid"/>
                                      </p:to>
                                    </p:set>
                                    <p:set>
                                      <p:cBhvr>
                                        <p:cTn id="90"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2" grpId="0" animBg="1"/>
      <p:bldP spid="3" grpId="0"/>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3"/>
        <p:cNvGrpSpPr/>
        <p:nvPr/>
      </p:nvGrpSpPr>
      <p:grpSpPr>
        <a:xfrm>
          <a:off x="0" y="0"/>
          <a:ext cx="0" cy="0"/>
          <a:chOff x="0" y="0"/>
          <a:chExt cx="0" cy="0"/>
        </a:xfrm>
      </p:grpSpPr>
      <p:sp>
        <p:nvSpPr>
          <p:cNvPr id="74" name="TextBox 73">
            <a:extLst>
              <a:ext uri="{FF2B5EF4-FFF2-40B4-BE49-F238E27FC236}">
                <a16:creationId xmlns:a16="http://schemas.microsoft.com/office/drawing/2014/main" id="{9246F166-C06A-47D0-AD7D-43E7526D87C5}"/>
              </a:ext>
            </a:extLst>
          </p:cNvPr>
          <p:cNvSpPr txBox="1"/>
          <p:nvPr/>
        </p:nvSpPr>
        <p:spPr>
          <a:xfrm>
            <a:off x="3590744" y="1226445"/>
            <a:ext cx="5156439" cy="3170099"/>
          </a:xfrm>
          <a:prstGeom prst="rect">
            <a:avLst/>
          </a:prstGeom>
          <a:noFill/>
        </p:spPr>
        <p:txBody>
          <a:bodyPr wrap="square">
            <a:spAutoFit/>
          </a:bodyPr>
          <a:lstStyle/>
          <a:p>
            <a:pPr marL="127000" algn="ctr"/>
            <a:r>
              <a:rPr lang="en-US" sz="4000" dirty="0" err="1">
                <a:solidFill>
                  <a:srgbClr val="FF0000"/>
                </a:solidFill>
                <a:latin typeface="#9Slide05 Braxton Regular" panose="03060000000000000000" pitchFamily="66" charset="0"/>
                <a:ea typeface="Cambria" panose="02040503050406030204" pitchFamily="18" charset="0"/>
                <a:cs typeface="#9Slide03 Arima Madurai" panose="00000500000000000000" pitchFamily="2" charset="0"/>
              </a:rPr>
              <a:t>Bài</a:t>
            </a:r>
            <a:r>
              <a:rPr lang="en-US" sz="4000" dirty="0">
                <a:solidFill>
                  <a:srgbClr val="FF0000"/>
                </a:solidFill>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solidFill>
                  <a:srgbClr val="FF0000"/>
                </a:solidFill>
                <a:latin typeface="#9Slide05 Braxton Regular" panose="03060000000000000000" pitchFamily="66" charset="0"/>
                <a:ea typeface="Cambria" panose="02040503050406030204" pitchFamily="18" charset="0"/>
                <a:cs typeface="#9Slide03 Arima Madurai" panose="00000500000000000000" pitchFamily="2" charset="0"/>
              </a:rPr>
              <a:t>tập</a:t>
            </a:r>
            <a:r>
              <a:rPr lang="en-US" sz="4000" dirty="0">
                <a:solidFill>
                  <a:srgbClr val="FF0000"/>
                </a:solidFill>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solidFill>
                  <a:srgbClr val="FF0000"/>
                </a:solidFill>
                <a:latin typeface="#9Slide05 Braxton Regular" panose="03060000000000000000" pitchFamily="66" charset="0"/>
                <a:ea typeface="Cambria" panose="02040503050406030204" pitchFamily="18" charset="0"/>
                <a:cs typeface="#9Slide03 Arima Madurai" panose="00000500000000000000" pitchFamily="2" charset="0"/>
              </a:rPr>
              <a:t>về</a:t>
            </a:r>
            <a:r>
              <a:rPr lang="en-US" sz="4000" dirty="0">
                <a:solidFill>
                  <a:srgbClr val="FF0000"/>
                </a:solidFill>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solidFill>
                  <a:srgbClr val="FF0000"/>
                </a:solidFill>
                <a:latin typeface="#9Slide05 Braxton Regular" panose="03060000000000000000" pitchFamily="66" charset="0"/>
                <a:ea typeface="Cambria" panose="02040503050406030204" pitchFamily="18" charset="0"/>
                <a:cs typeface="#9Slide03 Arima Madurai" panose="00000500000000000000" pitchFamily="2" charset="0"/>
              </a:rPr>
              <a:t>nhà</a:t>
            </a:r>
            <a:endParaRPr lang="en-US" sz="4000" dirty="0">
              <a:solidFill>
                <a:srgbClr val="FF0000"/>
              </a:solidFill>
              <a:latin typeface="#9Slide05 Braxton Regular" panose="03060000000000000000" pitchFamily="66" charset="0"/>
              <a:ea typeface="Cambria" panose="02040503050406030204" pitchFamily="18" charset="0"/>
              <a:cs typeface="#9Slide03 Arima Madurai" panose="00000500000000000000" pitchFamily="2" charset="0"/>
            </a:endParaRPr>
          </a:p>
          <a:p>
            <a:pPr marL="127000" algn="just"/>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Với</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câu</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mở</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đầu</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Tôi</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không</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muốn</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khác</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biệt</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vô</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nghĩa</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Em</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hãy</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viết</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tiếp</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5-7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câu</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để</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hoàn</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thành</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1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đoạn</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 </a:t>
            </a:r>
            <a:r>
              <a:rPr lang="en-US" sz="4000" dirty="0" err="1">
                <a:latin typeface="#9Slide05 Braxton Regular" panose="03060000000000000000" pitchFamily="66" charset="0"/>
                <a:ea typeface="Cambria" panose="02040503050406030204" pitchFamily="18" charset="0"/>
                <a:cs typeface="#9Slide03 Arima Madurai" panose="00000500000000000000" pitchFamily="2" charset="0"/>
              </a:rPr>
              <a:t>văn</a:t>
            </a:r>
            <a:r>
              <a:rPr lang="en-US" sz="4000" dirty="0">
                <a:latin typeface="#9Slide05 Braxton Regular" panose="03060000000000000000" pitchFamily="66" charset="0"/>
                <a:ea typeface="Cambria" panose="02040503050406030204" pitchFamily="18" charset="0"/>
                <a:cs typeface="#9Slide03 Arima Madurai" panose="00000500000000000000" pitchFamily="2" charset="0"/>
              </a:rPr>
              <a:t>.</a:t>
            </a:r>
            <a:endParaRPr lang="vi-VN" sz="4000" dirty="0">
              <a:latin typeface="#9Slide05 Braxton Regular" panose="03060000000000000000" pitchFamily="66" charset="0"/>
              <a:ea typeface="Cambria" panose="02040503050406030204" pitchFamily="18" charset="0"/>
              <a:cs typeface="#9Slide03 Arima Madurai" panose="00000500000000000000" pitchFamily="2" charset="0"/>
            </a:endParaRPr>
          </a:p>
        </p:txBody>
      </p:sp>
      <p:pic>
        <p:nvPicPr>
          <p:cNvPr id="8" name="Picture 7">
            <a:extLst>
              <a:ext uri="{FF2B5EF4-FFF2-40B4-BE49-F238E27FC236}">
                <a16:creationId xmlns:a16="http://schemas.microsoft.com/office/drawing/2014/main" id="{C7915B29-6FA9-4012-BFEC-AD42B9710D9B}"/>
              </a:ext>
            </a:extLst>
          </p:cNvPr>
          <p:cNvPicPr>
            <a:picLocks noChangeAspect="1"/>
          </p:cNvPicPr>
          <p:nvPr/>
        </p:nvPicPr>
        <p:blipFill>
          <a:blip r:embed="rId3"/>
          <a:stretch>
            <a:fillRect/>
          </a:stretch>
        </p:blipFill>
        <p:spPr>
          <a:xfrm>
            <a:off x="-530049" y="1035476"/>
            <a:ext cx="4472321" cy="32885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randombar(horizontal)">
                                      <p:cBhvr>
                                        <p:cTn id="1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075;p40">
            <a:extLst>
              <a:ext uri="{FF2B5EF4-FFF2-40B4-BE49-F238E27FC236}">
                <a16:creationId xmlns:a16="http://schemas.microsoft.com/office/drawing/2014/main" id="{4E9E6570-2527-49A4-8159-23AE108CC8D9}"/>
              </a:ext>
            </a:extLst>
          </p:cNvPr>
          <p:cNvSpPr txBox="1">
            <a:spLocks/>
          </p:cNvSpPr>
          <p:nvPr/>
        </p:nvSpPr>
        <p:spPr>
          <a:xfrm>
            <a:off x="3117114" y="1983529"/>
            <a:ext cx="5108448" cy="133044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200"/>
              <a:buFont typeface="Fredoka One"/>
              <a:buNone/>
              <a:defRPr sz="3200" b="0" i="0" u="none" strike="noStrike" cap="none">
                <a:solidFill>
                  <a:schemeClr val="accent4"/>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Clr>
                <a:schemeClr val="dk1"/>
              </a:buClr>
              <a:buSzPts val="1100"/>
              <a:buFont typeface="Arial"/>
              <a:buNone/>
            </a:pPr>
            <a:r>
              <a:rPr lang="en-US" sz="8800" dirty="0" err="1">
                <a:latin typeface="#9Slide05 SVNCoco FY" panose="02000506000000020003" pitchFamily="2" charset="0"/>
              </a:rPr>
              <a:t>Chúc</a:t>
            </a:r>
            <a:r>
              <a:rPr lang="en-US" sz="8800" dirty="0">
                <a:latin typeface="#9Slide05 SVNCoco FY" panose="02000506000000020003" pitchFamily="2" charset="0"/>
              </a:rPr>
              <a:t> </a:t>
            </a:r>
            <a:r>
              <a:rPr lang="en-US" sz="8800" dirty="0" err="1">
                <a:latin typeface="#9Slide05 SVNCoco FY" panose="02000506000000020003" pitchFamily="2" charset="0"/>
              </a:rPr>
              <a:t>các</a:t>
            </a:r>
            <a:r>
              <a:rPr lang="en-US" sz="8800" dirty="0">
                <a:latin typeface="#9Slide05 SVNCoco FY" panose="02000506000000020003" pitchFamily="2" charset="0"/>
              </a:rPr>
              <a:t> </a:t>
            </a:r>
            <a:r>
              <a:rPr lang="en-US" sz="8800" dirty="0" err="1">
                <a:latin typeface="#9Slide05 SVNCoco FY" panose="02000506000000020003" pitchFamily="2" charset="0"/>
              </a:rPr>
              <a:t>em</a:t>
            </a:r>
            <a:r>
              <a:rPr lang="en-US" sz="8800" dirty="0">
                <a:latin typeface="#9Slide05 SVNCoco FY" panose="02000506000000020003" pitchFamily="2" charset="0"/>
              </a:rPr>
              <a:t> </a:t>
            </a:r>
            <a:r>
              <a:rPr lang="en-US" sz="8800" dirty="0" err="1">
                <a:latin typeface="#9Slide05 SVNCoco FY" panose="02000506000000020003" pitchFamily="2" charset="0"/>
              </a:rPr>
              <a:t>học</a:t>
            </a:r>
            <a:r>
              <a:rPr lang="en-US" sz="8800" dirty="0">
                <a:latin typeface="#9Slide05 SVNCoco FY" panose="02000506000000020003" pitchFamily="2" charset="0"/>
              </a:rPr>
              <a:t> </a:t>
            </a:r>
            <a:r>
              <a:rPr lang="en-US" sz="8800" dirty="0" err="1">
                <a:latin typeface="#9Slide05 SVNCoco FY" panose="02000506000000020003" pitchFamily="2" charset="0"/>
              </a:rPr>
              <a:t>tốt</a:t>
            </a:r>
            <a:r>
              <a:rPr lang="en-US" sz="8800" dirty="0">
                <a:latin typeface="#9Slide05 SVNCoco FY" panose="02000506000000020003" pitchFamily="2" charset="0"/>
              </a:rPr>
              <a:t>!</a:t>
            </a:r>
          </a:p>
        </p:txBody>
      </p:sp>
      <p:pic>
        <p:nvPicPr>
          <p:cNvPr id="11" name="Picture 10">
            <a:extLst>
              <a:ext uri="{FF2B5EF4-FFF2-40B4-BE49-F238E27FC236}">
                <a16:creationId xmlns:a16="http://schemas.microsoft.com/office/drawing/2014/main" id="{68A935AD-FD3E-4F1B-971D-32B36ACB06BA}"/>
              </a:ext>
            </a:extLst>
          </p:cNvPr>
          <p:cNvPicPr>
            <a:picLocks noChangeAspect="1"/>
          </p:cNvPicPr>
          <p:nvPr/>
        </p:nvPicPr>
        <p:blipFill>
          <a:blip r:embed="rId3"/>
          <a:stretch>
            <a:fillRect/>
          </a:stretch>
        </p:blipFill>
        <p:spPr>
          <a:xfrm>
            <a:off x="918438" y="825221"/>
            <a:ext cx="2036518" cy="3981393"/>
          </a:xfrm>
          <a:prstGeom prst="rect">
            <a:avLst/>
          </a:prstGeom>
        </p:spPr>
      </p:pic>
    </p:spTree>
    <p:extLst>
      <p:ext uri="{BB962C8B-B14F-4D97-AF65-F5344CB8AC3E}">
        <p14:creationId xmlns:p14="http://schemas.microsoft.com/office/powerpoint/2010/main" val="262632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53"/>
        <p:cNvGrpSpPr/>
        <p:nvPr/>
      </p:nvGrpSpPr>
      <p:grpSpPr>
        <a:xfrm>
          <a:off x="0" y="0"/>
          <a:ext cx="0" cy="0"/>
          <a:chOff x="0" y="0"/>
          <a:chExt cx="0" cy="0"/>
        </a:xfrm>
      </p:grpSpPr>
      <p:pic>
        <p:nvPicPr>
          <p:cNvPr id="9" name="Picture 8">
            <a:extLst>
              <a:ext uri="{FF2B5EF4-FFF2-40B4-BE49-F238E27FC236}">
                <a16:creationId xmlns:a16="http://schemas.microsoft.com/office/drawing/2014/main" id="{5CDD8F49-688B-4575-A87A-8D18FC2E3CD3}"/>
              </a:ext>
            </a:extLst>
          </p:cNvPr>
          <p:cNvPicPr>
            <a:picLocks noChangeAspect="1"/>
          </p:cNvPicPr>
          <p:nvPr/>
        </p:nvPicPr>
        <p:blipFill>
          <a:blip r:embed="rId3"/>
          <a:stretch>
            <a:fillRect/>
          </a:stretch>
        </p:blipFill>
        <p:spPr>
          <a:xfrm>
            <a:off x="-37389" y="-6836"/>
            <a:ext cx="3462680" cy="5143500"/>
          </a:xfrm>
          <a:prstGeom prst="rect">
            <a:avLst/>
          </a:prstGeom>
        </p:spPr>
      </p:pic>
      <p:pic>
        <p:nvPicPr>
          <p:cNvPr id="7" name="Picture 6">
            <a:extLst>
              <a:ext uri="{FF2B5EF4-FFF2-40B4-BE49-F238E27FC236}">
                <a16:creationId xmlns:a16="http://schemas.microsoft.com/office/drawing/2014/main" id="{E445A0CA-5EF3-4F28-9660-0F81D1DE920A}"/>
              </a:ext>
            </a:extLst>
          </p:cNvPr>
          <p:cNvPicPr>
            <a:picLocks noChangeAspect="1"/>
          </p:cNvPicPr>
          <p:nvPr/>
        </p:nvPicPr>
        <p:blipFill>
          <a:blip r:embed="rId4"/>
          <a:stretch>
            <a:fillRect/>
          </a:stretch>
        </p:blipFill>
        <p:spPr>
          <a:xfrm>
            <a:off x="4848044" y="0"/>
            <a:ext cx="4295955" cy="5143500"/>
          </a:xfrm>
          <a:prstGeom prst="rect">
            <a:avLst/>
          </a:prstGeom>
        </p:spPr>
      </p:pic>
      <p:sp>
        <p:nvSpPr>
          <p:cNvPr id="53" name="Google Shape;2075;p40">
            <a:extLst>
              <a:ext uri="{FF2B5EF4-FFF2-40B4-BE49-F238E27FC236}">
                <a16:creationId xmlns:a16="http://schemas.microsoft.com/office/drawing/2014/main" id="{98802CAF-FAC4-4AF2-8A8B-6B3E65B59193}"/>
              </a:ext>
            </a:extLst>
          </p:cNvPr>
          <p:cNvSpPr txBox="1">
            <a:spLocks/>
          </p:cNvSpPr>
          <p:nvPr/>
        </p:nvSpPr>
        <p:spPr>
          <a:xfrm>
            <a:off x="207263" y="1493482"/>
            <a:ext cx="5505362" cy="133044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200"/>
              <a:buFont typeface="Fredoka One"/>
              <a:buNone/>
              <a:defRPr sz="3200" b="0" i="0" u="none" strike="noStrike" cap="none">
                <a:solidFill>
                  <a:schemeClr val="accent4"/>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Clr>
                <a:schemeClr val="dk1"/>
              </a:buClr>
              <a:buSzPts val="1100"/>
              <a:buFont typeface="Arial"/>
              <a:buNone/>
            </a:pPr>
            <a:r>
              <a:rPr lang="en-US" sz="7200" dirty="0">
                <a:latin typeface="#9Slide05 SVNCoco FY" panose="02000506000000020003" pitchFamily="2" charset="0"/>
              </a:rPr>
              <a:t>Hai </a:t>
            </a:r>
            <a:r>
              <a:rPr lang="en-US" sz="7200" dirty="0" err="1">
                <a:latin typeface="#9Slide05 SVNCoco FY" panose="02000506000000020003" pitchFamily="2" charset="0"/>
              </a:rPr>
              <a:t>loại</a:t>
            </a:r>
            <a:r>
              <a:rPr lang="en-US" sz="7200" dirty="0">
                <a:latin typeface="#9Slide05 SVNCoco FY" panose="02000506000000020003" pitchFamily="2" charset="0"/>
              </a:rPr>
              <a:t> </a:t>
            </a:r>
            <a:r>
              <a:rPr lang="en-US" sz="7200" dirty="0" err="1">
                <a:latin typeface="#9Slide05 SVNCoco FY" panose="02000506000000020003" pitchFamily="2" charset="0"/>
              </a:rPr>
              <a:t>khác</a:t>
            </a:r>
            <a:r>
              <a:rPr lang="en-US" sz="7200" dirty="0">
                <a:latin typeface="#9Slide05 SVNCoco FY" panose="02000506000000020003" pitchFamily="2" charset="0"/>
              </a:rPr>
              <a:t> </a:t>
            </a:r>
            <a:r>
              <a:rPr lang="en-US" sz="7200" dirty="0" err="1">
                <a:latin typeface="#9Slide05 SVNCoco FY" panose="02000506000000020003" pitchFamily="2" charset="0"/>
              </a:rPr>
              <a:t>biệt</a:t>
            </a:r>
            <a:endParaRPr lang="en-US" sz="7200" dirty="0">
              <a:latin typeface="#9Slide05 SVNCoco FY" panose="02000506000000020003" pitchFamily="2" charset="0"/>
            </a:endParaRPr>
          </a:p>
        </p:txBody>
      </p:sp>
      <p:grpSp>
        <p:nvGrpSpPr>
          <p:cNvPr id="54" name="Google Shape;2076;p40">
            <a:extLst>
              <a:ext uri="{FF2B5EF4-FFF2-40B4-BE49-F238E27FC236}">
                <a16:creationId xmlns:a16="http://schemas.microsoft.com/office/drawing/2014/main" id="{148DC326-8BE1-4F8F-91F7-F8A94F4BD12F}"/>
              </a:ext>
            </a:extLst>
          </p:cNvPr>
          <p:cNvGrpSpPr/>
          <p:nvPr/>
        </p:nvGrpSpPr>
        <p:grpSpPr>
          <a:xfrm rot="-9360502">
            <a:off x="5046894" y="501994"/>
            <a:ext cx="326386" cy="326015"/>
            <a:chOff x="6582700" y="530525"/>
            <a:chExt cx="681261" cy="680545"/>
          </a:xfrm>
        </p:grpSpPr>
        <p:sp>
          <p:nvSpPr>
            <p:cNvPr id="55" name="Google Shape;2077;p40">
              <a:extLst>
                <a:ext uri="{FF2B5EF4-FFF2-40B4-BE49-F238E27FC236}">
                  <a16:creationId xmlns:a16="http://schemas.microsoft.com/office/drawing/2014/main" id="{C5A70FA7-C7C4-4A65-B97F-C0E9A57C8E43}"/>
                </a:ext>
              </a:extLst>
            </p:cNvPr>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78;p40">
              <a:extLst>
                <a:ext uri="{FF2B5EF4-FFF2-40B4-BE49-F238E27FC236}">
                  <a16:creationId xmlns:a16="http://schemas.microsoft.com/office/drawing/2014/main" id="{654808E3-7BEE-44B4-BC29-8A3273E83828}"/>
                </a:ext>
              </a:extLst>
            </p:cNvPr>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79;p40">
              <a:extLst>
                <a:ext uri="{FF2B5EF4-FFF2-40B4-BE49-F238E27FC236}">
                  <a16:creationId xmlns:a16="http://schemas.microsoft.com/office/drawing/2014/main" id="{AF042521-92A0-43B0-955F-2ED438DB6C46}"/>
                </a:ext>
              </a:extLst>
            </p:cNvPr>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80;p40">
              <a:extLst>
                <a:ext uri="{FF2B5EF4-FFF2-40B4-BE49-F238E27FC236}">
                  <a16:creationId xmlns:a16="http://schemas.microsoft.com/office/drawing/2014/main" id="{25545823-F3BF-4E67-B13E-D8354777C270}"/>
                </a:ext>
              </a:extLst>
            </p:cNvPr>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81;p40">
              <a:extLst>
                <a:ext uri="{FF2B5EF4-FFF2-40B4-BE49-F238E27FC236}">
                  <a16:creationId xmlns:a16="http://schemas.microsoft.com/office/drawing/2014/main" id="{B08AC46C-B49A-4528-8160-61F456F734B9}"/>
                </a:ext>
              </a:extLst>
            </p:cNvPr>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82;p40">
              <a:extLst>
                <a:ext uri="{FF2B5EF4-FFF2-40B4-BE49-F238E27FC236}">
                  <a16:creationId xmlns:a16="http://schemas.microsoft.com/office/drawing/2014/main" id="{08E1B963-2934-4264-AA86-47A28FD46C14}"/>
                </a:ext>
              </a:extLst>
            </p:cNvPr>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83;p40">
              <a:extLst>
                <a:ext uri="{FF2B5EF4-FFF2-40B4-BE49-F238E27FC236}">
                  <a16:creationId xmlns:a16="http://schemas.microsoft.com/office/drawing/2014/main" id="{61F27495-7537-41F1-BE49-A32C7A4D9432}"/>
                </a:ext>
              </a:extLst>
            </p:cNvPr>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84;p40">
              <a:extLst>
                <a:ext uri="{FF2B5EF4-FFF2-40B4-BE49-F238E27FC236}">
                  <a16:creationId xmlns:a16="http://schemas.microsoft.com/office/drawing/2014/main" id="{E22FEC7A-6A57-410C-9886-E7D68E085116}"/>
                </a:ext>
              </a:extLst>
            </p:cNvPr>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5;p40">
              <a:extLst>
                <a:ext uri="{FF2B5EF4-FFF2-40B4-BE49-F238E27FC236}">
                  <a16:creationId xmlns:a16="http://schemas.microsoft.com/office/drawing/2014/main" id="{919646D3-7B02-481A-98B8-FD284530F86D}"/>
                </a:ext>
              </a:extLst>
            </p:cNvPr>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86;p40">
              <a:extLst>
                <a:ext uri="{FF2B5EF4-FFF2-40B4-BE49-F238E27FC236}">
                  <a16:creationId xmlns:a16="http://schemas.microsoft.com/office/drawing/2014/main" id="{E8A9FDA3-E7D9-425B-BB2F-5A9C134D000C}"/>
                </a:ext>
              </a:extLst>
            </p:cNvPr>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87;p40">
              <a:extLst>
                <a:ext uri="{FF2B5EF4-FFF2-40B4-BE49-F238E27FC236}">
                  <a16:creationId xmlns:a16="http://schemas.microsoft.com/office/drawing/2014/main" id="{2089C62B-FB40-412E-93CB-AE94EEC2A53F}"/>
                </a:ext>
              </a:extLst>
            </p:cNvPr>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2088;p40">
            <a:extLst>
              <a:ext uri="{FF2B5EF4-FFF2-40B4-BE49-F238E27FC236}">
                <a16:creationId xmlns:a16="http://schemas.microsoft.com/office/drawing/2014/main" id="{A05D0881-4482-450B-8960-9784085B4F1A}"/>
              </a:ext>
            </a:extLst>
          </p:cNvPr>
          <p:cNvGrpSpPr/>
          <p:nvPr/>
        </p:nvGrpSpPr>
        <p:grpSpPr>
          <a:xfrm rot="9634673">
            <a:off x="5550214" y="658833"/>
            <a:ext cx="326366" cy="326045"/>
            <a:chOff x="6582700" y="530525"/>
            <a:chExt cx="681261" cy="680545"/>
          </a:xfrm>
        </p:grpSpPr>
        <p:sp>
          <p:nvSpPr>
            <p:cNvPr id="67" name="Google Shape;2089;p40">
              <a:extLst>
                <a:ext uri="{FF2B5EF4-FFF2-40B4-BE49-F238E27FC236}">
                  <a16:creationId xmlns:a16="http://schemas.microsoft.com/office/drawing/2014/main" id="{00FD4519-855F-4B12-B8BB-A24597701914}"/>
                </a:ext>
              </a:extLst>
            </p:cNvPr>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90;p40">
              <a:extLst>
                <a:ext uri="{FF2B5EF4-FFF2-40B4-BE49-F238E27FC236}">
                  <a16:creationId xmlns:a16="http://schemas.microsoft.com/office/drawing/2014/main" id="{2EE9FDD1-938B-4D7E-AB4B-D4FBB9171340}"/>
                </a:ext>
              </a:extLst>
            </p:cNvPr>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91;p40">
              <a:extLst>
                <a:ext uri="{FF2B5EF4-FFF2-40B4-BE49-F238E27FC236}">
                  <a16:creationId xmlns:a16="http://schemas.microsoft.com/office/drawing/2014/main" id="{512EB6C9-E021-47BC-9F65-064AA1668166}"/>
                </a:ext>
              </a:extLst>
            </p:cNvPr>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92;p40">
              <a:extLst>
                <a:ext uri="{FF2B5EF4-FFF2-40B4-BE49-F238E27FC236}">
                  <a16:creationId xmlns:a16="http://schemas.microsoft.com/office/drawing/2014/main" id="{9AB1CFE8-AF3D-4C05-B0F4-2036DBAF4990}"/>
                </a:ext>
              </a:extLst>
            </p:cNvPr>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93;p40">
              <a:extLst>
                <a:ext uri="{FF2B5EF4-FFF2-40B4-BE49-F238E27FC236}">
                  <a16:creationId xmlns:a16="http://schemas.microsoft.com/office/drawing/2014/main" id="{B88453AA-EB8D-41A9-96C0-2FAD1AB079D2}"/>
                </a:ext>
              </a:extLst>
            </p:cNvPr>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94;p40">
              <a:extLst>
                <a:ext uri="{FF2B5EF4-FFF2-40B4-BE49-F238E27FC236}">
                  <a16:creationId xmlns:a16="http://schemas.microsoft.com/office/drawing/2014/main" id="{9D76D9D3-848A-42C3-BED6-4840ED061710}"/>
                </a:ext>
              </a:extLst>
            </p:cNvPr>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95;p40">
              <a:extLst>
                <a:ext uri="{FF2B5EF4-FFF2-40B4-BE49-F238E27FC236}">
                  <a16:creationId xmlns:a16="http://schemas.microsoft.com/office/drawing/2014/main" id="{56631CC8-0C4D-4054-AA92-BA5796271C23}"/>
                </a:ext>
              </a:extLst>
            </p:cNvPr>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096;p40">
              <a:extLst>
                <a:ext uri="{FF2B5EF4-FFF2-40B4-BE49-F238E27FC236}">
                  <a16:creationId xmlns:a16="http://schemas.microsoft.com/office/drawing/2014/main" id="{C4A4582B-A5EE-4764-B3D6-BD6B655894F8}"/>
                </a:ext>
              </a:extLst>
            </p:cNvPr>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097;p40">
              <a:extLst>
                <a:ext uri="{FF2B5EF4-FFF2-40B4-BE49-F238E27FC236}">
                  <a16:creationId xmlns:a16="http://schemas.microsoft.com/office/drawing/2014/main" id="{07F863BD-4656-42A5-9F45-1BB41F5D51CF}"/>
                </a:ext>
              </a:extLst>
            </p:cNvPr>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098;p40">
              <a:extLst>
                <a:ext uri="{FF2B5EF4-FFF2-40B4-BE49-F238E27FC236}">
                  <a16:creationId xmlns:a16="http://schemas.microsoft.com/office/drawing/2014/main" id="{6E9210E5-3AD5-4B47-9FD2-2C9198AEB101}"/>
                </a:ext>
              </a:extLst>
            </p:cNvPr>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099;p40">
              <a:extLst>
                <a:ext uri="{FF2B5EF4-FFF2-40B4-BE49-F238E27FC236}">
                  <a16:creationId xmlns:a16="http://schemas.microsoft.com/office/drawing/2014/main" id="{A5C51956-452A-45D8-AFFE-1814F6232D5A}"/>
                </a:ext>
              </a:extLst>
            </p:cNvPr>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2100;p40">
            <a:extLst>
              <a:ext uri="{FF2B5EF4-FFF2-40B4-BE49-F238E27FC236}">
                <a16:creationId xmlns:a16="http://schemas.microsoft.com/office/drawing/2014/main" id="{A584BFF0-69AE-4E03-8988-35FC14746405}"/>
              </a:ext>
            </a:extLst>
          </p:cNvPr>
          <p:cNvGrpSpPr/>
          <p:nvPr/>
        </p:nvGrpSpPr>
        <p:grpSpPr>
          <a:xfrm rot="-3157103">
            <a:off x="5315707" y="86987"/>
            <a:ext cx="422590" cy="422145"/>
            <a:chOff x="6582700" y="530525"/>
            <a:chExt cx="681261" cy="680545"/>
          </a:xfrm>
        </p:grpSpPr>
        <p:sp>
          <p:nvSpPr>
            <p:cNvPr id="79" name="Google Shape;2101;p40">
              <a:extLst>
                <a:ext uri="{FF2B5EF4-FFF2-40B4-BE49-F238E27FC236}">
                  <a16:creationId xmlns:a16="http://schemas.microsoft.com/office/drawing/2014/main" id="{239B70B3-E8B1-44ED-A415-820B93C5D4E5}"/>
                </a:ext>
              </a:extLst>
            </p:cNvPr>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02;p40">
              <a:extLst>
                <a:ext uri="{FF2B5EF4-FFF2-40B4-BE49-F238E27FC236}">
                  <a16:creationId xmlns:a16="http://schemas.microsoft.com/office/drawing/2014/main" id="{84E7D0E4-24EA-49E2-A8CB-227FA08DB449}"/>
                </a:ext>
              </a:extLst>
            </p:cNvPr>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03;p40">
              <a:extLst>
                <a:ext uri="{FF2B5EF4-FFF2-40B4-BE49-F238E27FC236}">
                  <a16:creationId xmlns:a16="http://schemas.microsoft.com/office/drawing/2014/main" id="{329DB59E-D46A-4912-9429-67086AE93971}"/>
                </a:ext>
              </a:extLst>
            </p:cNvPr>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04;p40">
              <a:extLst>
                <a:ext uri="{FF2B5EF4-FFF2-40B4-BE49-F238E27FC236}">
                  <a16:creationId xmlns:a16="http://schemas.microsoft.com/office/drawing/2014/main" id="{049C5504-AFBF-49A7-AD54-6F93F27DF367}"/>
                </a:ext>
              </a:extLst>
            </p:cNvPr>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105;p40">
              <a:extLst>
                <a:ext uri="{FF2B5EF4-FFF2-40B4-BE49-F238E27FC236}">
                  <a16:creationId xmlns:a16="http://schemas.microsoft.com/office/drawing/2014/main" id="{5A96F3B5-C66D-40BD-9790-2D360318D80F}"/>
                </a:ext>
              </a:extLst>
            </p:cNvPr>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06;p40">
              <a:extLst>
                <a:ext uri="{FF2B5EF4-FFF2-40B4-BE49-F238E27FC236}">
                  <a16:creationId xmlns:a16="http://schemas.microsoft.com/office/drawing/2014/main" id="{8A5D5912-EB04-4843-B835-E78E89889B3A}"/>
                </a:ext>
              </a:extLst>
            </p:cNvPr>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07;p40">
              <a:extLst>
                <a:ext uri="{FF2B5EF4-FFF2-40B4-BE49-F238E27FC236}">
                  <a16:creationId xmlns:a16="http://schemas.microsoft.com/office/drawing/2014/main" id="{7160F1E0-BCF3-485C-8AD9-0C8D717EDF4A}"/>
                </a:ext>
              </a:extLst>
            </p:cNvPr>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08;p40">
              <a:extLst>
                <a:ext uri="{FF2B5EF4-FFF2-40B4-BE49-F238E27FC236}">
                  <a16:creationId xmlns:a16="http://schemas.microsoft.com/office/drawing/2014/main" id="{9CD2890D-393E-431E-9F4B-E1B749559DC6}"/>
                </a:ext>
              </a:extLst>
            </p:cNvPr>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109;p40">
              <a:extLst>
                <a:ext uri="{FF2B5EF4-FFF2-40B4-BE49-F238E27FC236}">
                  <a16:creationId xmlns:a16="http://schemas.microsoft.com/office/drawing/2014/main" id="{85DAB56B-220D-4B15-8B04-28DF33E6BC17}"/>
                </a:ext>
              </a:extLst>
            </p:cNvPr>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10;p40">
              <a:extLst>
                <a:ext uri="{FF2B5EF4-FFF2-40B4-BE49-F238E27FC236}">
                  <a16:creationId xmlns:a16="http://schemas.microsoft.com/office/drawing/2014/main" id="{706ECBE7-9CD8-47EB-B1D4-FA32394AA687}"/>
                </a:ext>
              </a:extLst>
            </p:cNvPr>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111;p40">
              <a:extLst>
                <a:ext uri="{FF2B5EF4-FFF2-40B4-BE49-F238E27FC236}">
                  <a16:creationId xmlns:a16="http://schemas.microsoft.com/office/drawing/2014/main" id="{DD0D9DBE-F351-443C-9730-AD88BB3988EE}"/>
                </a:ext>
              </a:extLst>
            </p:cNvPr>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2190;p40">
            <a:extLst>
              <a:ext uri="{FF2B5EF4-FFF2-40B4-BE49-F238E27FC236}">
                <a16:creationId xmlns:a16="http://schemas.microsoft.com/office/drawing/2014/main" id="{FD79F6DD-638F-41A5-8734-9C84D5E9B5F4}"/>
              </a:ext>
            </a:extLst>
          </p:cNvPr>
          <p:cNvGrpSpPr/>
          <p:nvPr/>
        </p:nvGrpSpPr>
        <p:grpSpPr>
          <a:xfrm>
            <a:off x="5995791" y="821816"/>
            <a:ext cx="1277385" cy="3375537"/>
            <a:chOff x="5476324" y="1256415"/>
            <a:chExt cx="1220276" cy="3224625"/>
          </a:xfrm>
        </p:grpSpPr>
        <p:sp>
          <p:nvSpPr>
            <p:cNvPr id="91" name="Google Shape;2191;p40">
              <a:extLst>
                <a:ext uri="{FF2B5EF4-FFF2-40B4-BE49-F238E27FC236}">
                  <a16:creationId xmlns:a16="http://schemas.microsoft.com/office/drawing/2014/main" id="{E4597105-3813-42BF-8BC0-BF56973AC9C7}"/>
                </a:ext>
              </a:extLst>
            </p:cNvPr>
            <p:cNvSpPr/>
            <p:nvPr/>
          </p:nvSpPr>
          <p:spPr>
            <a:xfrm>
              <a:off x="5829082" y="3916492"/>
              <a:ext cx="161297" cy="405108"/>
            </a:xfrm>
            <a:custGeom>
              <a:avLst/>
              <a:gdLst/>
              <a:ahLst/>
              <a:cxnLst/>
              <a:rect l="l" t="t" r="r" b="b"/>
              <a:pathLst>
                <a:path w="3632" h="9122" extrusionOk="0">
                  <a:moveTo>
                    <a:pt x="1" y="1"/>
                  </a:moveTo>
                  <a:lnTo>
                    <a:pt x="180" y="9121"/>
                  </a:lnTo>
                  <a:lnTo>
                    <a:pt x="3105" y="9121"/>
                  </a:lnTo>
                  <a:lnTo>
                    <a:pt x="3631" y="1"/>
                  </a:lnTo>
                  <a:close/>
                </a:path>
              </a:pathLst>
            </a:custGeom>
            <a:solidFill>
              <a:srgbClr val="F5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192;p40">
              <a:extLst>
                <a:ext uri="{FF2B5EF4-FFF2-40B4-BE49-F238E27FC236}">
                  <a16:creationId xmlns:a16="http://schemas.microsoft.com/office/drawing/2014/main" id="{E8560E08-00A4-414F-8F83-7F5E781EE444}"/>
                </a:ext>
              </a:extLst>
            </p:cNvPr>
            <p:cNvSpPr/>
            <p:nvPr/>
          </p:nvSpPr>
          <p:spPr>
            <a:xfrm>
              <a:off x="5822020" y="3909431"/>
              <a:ext cx="175597" cy="419230"/>
            </a:xfrm>
            <a:custGeom>
              <a:avLst/>
              <a:gdLst/>
              <a:ahLst/>
              <a:cxnLst/>
              <a:rect l="l" t="t" r="r" b="b"/>
              <a:pathLst>
                <a:path w="3954" h="9440" extrusionOk="0">
                  <a:moveTo>
                    <a:pt x="3620" y="320"/>
                  </a:moveTo>
                  <a:lnTo>
                    <a:pt x="3168" y="8163"/>
                  </a:lnTo>
                  <a:lnTo>
                    <a:pt x="3113" y="9121"/>
                  </a:lnTo>
                  <a:lnTo>
                    <a:pt x="495" y="9121"/>
                  </a:lnTo>
                  <a:lnTo>
                    <a:pt x="341" y="1277"/>
                  </a:lnTo>
                  <a:lnTo>
                    <a:pt x="322" y="320"/>
                  </a:lnTo>
                  <a:close/>
                  <a:moveTo>
                    <a:pt x="160" y="0"/>
                  </a:moveTo>
                  <a:cubicBezTo>
                    <a:pt x="72" y="1"/>
                    <a:pt x="0" y="72"/>
                    <a:pt x="0" y="160"/>
                  </a:cubicBezTo>
                  <a:lnTo>
                    <a:pt x="157" y="8163"/>
                  </a:lnTo>
                  <a:lnTo>
                    <a:pt x="179" y="9280"/>
                  </a:lnTo>
                  <a:cubicBezTo>
                    <a:pt x="180" y="9368"/>
                    <a:pt x="251" y="9438"/>
                    <a:pt x="339" y="9439"/>
                  </a:cubicBezTo>
                  <a:lnTo>
                    <a:pt x="3264" y="9439"/>
                  </a:lnTo>
                  <a:cubicBezTo>
                    <a:pt x="3354" y="9439"/>
                    <a:pt x="3418" y="9367"/>
                    <a:pt x="3423" y="9280"/>
                  </a:cubicBezTo>
                  <a:lnTo>
                    <a:pt x="3885" y="1277"/>
                  </a:lnTo>
                  <a:lnTo>
                    <a:pt x="3950" y="160"/>
                  </a:lnTo>
                  <a:cubicBezTo>
                    <a:pt x="3953" y="92"/>
                    <a:pt x="3921" y="47"/>
                    <a:pt x="3876" y="24"/>
                  </a:cubicBezTo>
                  <a:lnTo>
                    <a:pt x="3876" y="24"/>
                  </a:lnTo>
                  <a:cubicBezTo>
                    <a:pt x="3853" y="9"/>
                    <a:pt x="3825" y="0"/>
                    <a:pt x="3790"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193;p40">
              <a:extLst>
                <a:ext uri="{FF2B5EF4-FFF2-40B4-BE49-F238E27FC236}">
                  <a16:creationId xmlns:a16="http://schemas.microsoft.com/office/drawing/2014/main" id="{61A74506-60FD-4FB0-BAB0-E83AA41E4AE2}"/>
                </a:ext>
              </a:extLst>
            </p:cNvPr>
            <p:cNvSpPr/>
            <p:nvPr/>
          </p:nvSpPr>
          <p:spPr>
            <a:xfrm>
              <a:off x="5711570" y="4278574"/>
              <a:ext cx="289553" cy="194471"/>
            </a:xfrm>
            <a:custGeom>
              <a:avLst/>
              <a:gdLst/>
              <a:ahLst/>
              <a:cxnLst/>
              <a:rect l="l" t="t" r="r" b="b"/>
              <a:pathLst>
                <a:path w="6520" h="4379" extrusionOk="0">
                  <a:moveTo>
                    <a:pt x="2285" y="0"/>
                  </a:moveTo>
                  <a:cubicBezTo>
                    <a:pt x="2040" y="0"/>
                    <a:pt x="1835" y="204"/>
                    <a:pt x="1811" y="470"/>
                  </a:cubicBezTo>
                  <a:lnTo>
                    <a:pt x="1699" y="1731"/>
                  </a:lnTo>
                  <a:cubicBezTo>
                    <a:pt x="1689" y="1846"/>
                    <a:pt x="1644" y="1954"/>
                    <a:pt x="1569" y="2041"/>
                  </a:cubicBezTo>
                  <a:lnTo>
                    <a:pt x="292" y="3498"/>
                  </a:lnTo>
                  <a:cubicBezTo>
                    <a:pt x="1" y="3828"/>
                    <a:pt x="217" y="4378"/>
                    <a:pt x="636" y="4378"/>
                  </a:cubicBezTo>
                  <a:lnTo>
                    <a:pt x="6043" y="4378"/>
                  </a:lnTo>
                  <a:cubicBezTo>
                    <a:pt x="6306" y="4378"/>
                    <a:pt x="6520" y="4145"/>
                    <a:pt x="6520" y="3857"/>
                  </a:cubicBezTo>
                  <a:lnTo>
                    <a:pt x="6520" y="521"/>
                  </a:lnTo>
                  <a:cubicBezTo>
                    <a:pt x="6520" y="234"/>
                    <a:pt x="6306" y="0"/>
                    <a:pt x="6043" y="0"/>
                  </a:cubicBezTo>
                  <a:close/>
                </a:path>
              </a:pathLst>
            </a:custGeom>
            <a:solidFill>
              <a:srgbClr val="D25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194;p40">
              <a:extLst>
                <a:ext uri="{FF2B5EF4-FFF2-40B4-BE49-F238E27FC236}">
                  <a16:creationId xmlns:a16="http://schemas.microsoft.com/office/drawing/2014/main" id="{1C0FB1BC-D1C1-4F30-AE2F-0E40D410D134}"/>
                </a:ext>
              </a:extLst>
            </p:cNvPr>
            <p:cNvSpPr/>
            <p:nvPr/>
          </p:nvSpPr>
          <p:spPr>
            <a:xfrm>
              <a:off x="5707129" y="4270314"/>
              <a:ext cx="303009" cy="209793"/>
            </a:xfrm>
            <a:custGeom>
              <a:avLst/>
              <a:gdLst/>
              <a:ahLst/>
              <a:cxnLst/>
              <a:rect l="l" t="t" r="r" b="b"/>
              <a:pathLst>
                <a:path w="6823" h="4724" extrusionOk="0">
                  <a:moveTo>
                    <a:pt x="3015" y="318"/>
                  </a:moveTo>
                  <a:cubicBezTo>
                    <a:pt x="3430" y="318"/>
                    <a:pt x="3853" y="347"/>
                    <a:pt x="4259" y="347"/>
                  </a:cubicBezTo>
                  <a:lnTo>
                    <a:pt x="6143" y="347"/>
                  </a:lnTo>
                  <a:cubicBezTo>
                    <a:pt x="6515" y="379"/>
                    <a:pt x="6460" y="784"/>
                    <a:pt x="6460" y="1047"/>
                  </a:cubicBezTo>
                  <a:lnTo>
                    <a:pt x="6460" y="2099"/>
                  </a:lnTo>
                  <a:cubicBezTo>
                    <a:pt x="6460" y="2733"/>
                    <a:pt x="6494" y="3375"/>
                    <a:pt x="6460" y="4007"/>
                  </a:cubicBezTo>
                  <a:cubicBezTo>
                    <a:pt x="6442" y="4378"/>
                    <a:pt x="6196" y="4406"/>
                    <a:pt x="5927" y="4406"/>
                  </a:cubicBezTo>
                  <a:cubicBezTo>
                    <a:pt x="5880" y="4406"/>
                    <a:pt x="5832" y="4405"/>
                    <a:pt x="5785" y="4405"/>
                  </a:cubicBezTo>
                  <a:lnTo>
                    <a:pt x="1346" y="4405"/>
                  </a:lnTo>
                  <a:cubicBezTo>
                    <a:pt x="1216" y="4405"/>
                    <a:pt x="1076" y="4417"/>
                    <a:pt x="940" y="4417"/>
                  </a:cubicBezTo>
                  <a:cubicBezTo>
                    <a:pt x="871" y="4417"/>
                    <a:pt x="804" y="4414"/>
                    <a:pt x="740" y="4405"/>
                  </a:cubicBezTo>
                  <a:cubicBezTo>
                    <a:pt x="454" y="4364"/>
                    <a:pt x="338" y="4069"/>
                    <a:pt x="483" y="3825"/>
                  </a:cubicBezTo>
                  <a:cubicBezTo>
                    <a:pt x="527" y="3753"/>
                    <a:pt x="599" y="3690"/>
                    <a:pt x="653" y="3628"/>
                  </a:cubicBezTo>
                  <a:lnTo>
                    <a:pt x="1401" y="2774"/>
                  </a:lnTo>
                  <a:cubicBezTo>
                    <a:pt x="1564" y="2588"/>
                    <a:pt x="1789" y="2393"/>
                    <a:pt x="1896" y="2166"/>
                  </a:cubicBezTo>
                  <a:cubicBezTo>
                    <a:pt x="2017" y="1906"/>
                    <a:pt x="1993" y="1535"/>
                    <a:pt x="2017" y="1257"/>
                  </a:cubicBezTo>
                  <a:cubicBezTo>
                    <a:pt x="2044" y="951"/>
                    <a:pt x="1988" y="391"/>
                    <a:pt x="2400" y="347"/>
                  </a:cubicBezTo>
                  <a:cubicBezTo>
                    <a:pt x="2601" y="325"/>
                    <a:pt x="2807" y="318"/>
                    <a:pt x="3015" y="318"/>
                  </a:cubicBezTo>
                  <a:close/>
                  <a:moveTo>
                    <a:pt x="3646" y="0"/>
                  </a:moveTo>
                  <a:cubicBezTo>
                    <a:pt x="3229" y="0"/>
                    <a:pt x="2814" y="7"/>
                    <a:pt x="2400" y="27"/>
                  </a:cubicBezTo>
                  <a:cubicBezTo>
                    <a:pt x="1534" y="69"/>
                    <a:pt x="1740" y="1275"/>
                    <a:pt x="1644" y="1860"/>
                  </a:cubicBezTo>
                  <a:cubicBezTo>
                    <a:pt x="1596" y="2156"/>
                    <a:pt x="1329" y="2373"/>
                    <a:pt x="1137" y="2592"/>
                  </a:cubicBezTo>
                  <a:cubicBezTo>
                    <a:pt x="877" y="2889"/>
                    <a:pt x="614" y="3184"/>
                    <a:pt x="355" y="3484"/>
                  </a:cubicBezTo>
                  <a:cubicBezTo>
                    <a:pt x="124" y="3752"/>
                    <a:pt x="1" y="4088"/>
                    <a:pt x="205" y="4419"/>
                  </a:cubicBezTo>
                  <a:cubicBezTo>
                    <a:pt x="370" y="4688"/>
                    <a:pt x="638" y="4723"/>
                    <a:pt x="922" y="4723"/>
                  </a:cubicBezTo>
                  <a:lnTo>
                    <a:pt x="5868" y="4723"/>
                  </a:lnTo>
                  <a:cubicBezTo>
                    <a:pt x="6244" y="4723"/>
                    <a:pt x="6622" y="4680"/>
                    <a:pt x="6749" y="4251"/>
                  </a:cubicBezTo>
                  <a:cubicBezTo>
                    <a:pt x="6823" y="4003"/>
                    <a:pt x="6779" y="3692"/>
                    <a:pt x="6779" y="3439"/>
                  </a:cubicBezTo>
                  <a:lnTo>
                    <a:pt x="6779" y="1977"/>
                  </a:lnTo>
                  <a:cubicBezTo>
                    <a:pt x="6779" y="1592"/>
                    <a:pt x="6784" y="1206"/>
                    <a:pt x="6779" y="821"/>
                  </a:cubicBezTo>
                  <a:cubicBezTo>
                    <a:pt x="6775" y="423"/>
                    <a:pt x="6603" y="87"/>
                    <a:pt x="6182" y="31"/>
                  </a:cubicBezTo>
                  <a:lnTo>
                    <a:pt x="6182" y="31"/>
                  </a:lnTo>
                  <a:cubicBezTo>
                    <a:pt x="6170" y="28"/>
                    <a:pt x="6157" y="27"/>
                    <a:pt x="6143" y="27"/>
                  </a:cubicBezTo>
                  <a:cubicBezTo>
                    <a:pt x="6137" y="26"/>
                    <a:pt x="6132" y="26"/>
                    <a:pt x="6127" y="26"/>
                  </a:cubicBezTo>
                  <a:cubicBezTo>
                    <a:pt x="6122" y="26"/>
                    <a:pt x="6117" y="26"/>
                    <a:pt x="6112" y="27"/>
                  </a:cubicBezTo>
                  <a:lnTo>
                    <a:pt x="6112" y="27"/>
                  </a:lnTo>
                  <a:cubicBezTo>
                    <a:pt x="5294" y="26"/>
                    <a:pt x="4469" y="0"/>
                    <a:pt x="3646"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195;p40">
              <a:extLst>
                <a:ext uri="{FF2B5EF4-FFF2-40B4-BE49-F238E27FC236}">
                  <a16:creationId xmlns:a16="http://schemas.microsoft.com/office/drawing/2014/main" id="{49630D9F-2C1F-4335-829A-0A62BD47C12C}"/>
                </a:ext>
              </a:extLst>
            </p:cNvPr>
            <p:cNvSpPr/>
            <p:nvPr/>
          </p:nvSpPr>
          <p:spPr>
            <a:xfrm>
              <a:off x="5780896" y="4314458"/>
              <a:ext cx="74254" cy="14211"/>
            </a:xfrm>
            <a:custGeom>
              <a:avLst/>
              <a:gdLst/>
              <a:ahLst/>
              <a:cxnLst/>
              <a:rect l="l" t="t" r="r" b="b"/>
              <a:pathLst>
                <a:path w="1672" h="320" extrusionOk="0">
                  <a:moveTo>
                    <a:pt x="206" y="1"/>
                  </a:moveTo>
                  <a:cubicBezTo>
                    <a:pt x="0" y="1"/>
                    <a:pt x="0" y="319"/>
                    <a:pt x="206" y="319"/>
                  </a:cubicBezTo>
                  <a:lnTo>
                    <a:pt x="1464" y="319"/>
                  </a:lnTo>
                  <a:cubicBezTo>
                    <a:pt x="1670" y="319"/>
                    <a:pt x="1671" y="1"/>
                    <a:pt x="1464" y="1"/>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196;p40">
              <a:extLst>
                <a:ext uri="{FF2B5EF4-FFF2-40B4-BE49-F238E27FC236}">
                  <a16:creationId xmlns:a16="http://schemas.microsoft.com/office/drawing/2014/main" id="{A7E74E1F-D427-4F7C-A5F6-4D0A5183DDC2}"/>
                </a:ext>
              </a:extLst>
            </p:cNvPr>
            <p:cNvSpPr/>
            <p:nvPr/>
          </p:nvSpPr>
          <p:spPr>
            <a:xfrm>
              <a:off x="5779874" y="4357181"/>
              <a:ext cx="74209" cy="14211"/>
            </a:xfrm>
            <a:custGeom>
              <a:avLst/>
              <a:gdLst/>
              <a:ahLst/>
              <a:cxnLst/>
              <a:rect l="l" t="t" r="r" b="b"/>
              <a:pathLst>
                <a:path w="1671" h="320" extrusionOk="0">
                  <a:moveTo>
                    <a:pt x="207" y="1"/>
                  </a:moveTo>
                  <a:cubicBezTo>
                    <a:pt x="1" y="1"/>
                    <a:pt x="0" y="319"/>
                    <a:pt x="207" y="319"/>
                  </a:cubicBezTo>
                  <a:lnTo>
                    <a:pt x="1465" y="319"/>
                  </a:lnTo>
                  <a:cubicBezTo>
                    <a:pt x="1671" y="319"/>
                    <a:pt x="1671" y="1"/>
                    <a:pt x="1465" y="1"/>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97;p40">
              <a:extLst>
                <a:ext uri="{FF2B5EF4-FFF2-40B4-BE49-F238E27FC236}">
                  <a16:creationId xmlns:a16="http://schemas.microsoft.com/office/drawing/2014/main" id="{115650F2-A392-46E6-A46E-7713A447F2AF}"/>
                </a:ext>
              </a:extLst>
            </p:cNvPr>
            <p:cNvSpPr/>
            <p:nvPr/>
          </p:nvSpPr>
          <p:spPr>
            <a:xfrm>
              <a:off x="5929806" y="4375790"/>
              <a:ext cx="71322" cy="97258"/>
            </a:xfrm>
            <a:custGeom>
              <a:avLst/>
              <a:gdLst/>
              <a:ahLst/>
              <a:cxnLst/>
              <a:rect l="l" t="t" r="r" b="b"/>
              <a:pathLst>
                <a:path w="1606" h="2190" extrusionOk="0">
                  <a:moveTo>
                    <a:pt x="1564" y="1"/>
                  </a:moveTo>
                  <a:cubicBezTo>
                    <a:pt x="700" y="1"/>
                    <a:pt x="1" y="724"/>
                    <a:pt x="2" y="1616"/>
                  </a:cubicBezTo>
                  <a:cubicBezTo>
                    <a:pt x="2" y="1811"/>
                    <a:pt x="36" y="2005"/>
                    <a:pt x="105" y="2189"/>
                  </a:cubicBezTo>
                  <a:lnTo>
                    <a:pt x="1130" y="2189"/>
                  </a:lnTo>
                  <a:cubicBezTo>
                    <a:pt x="1392" y="2189"/>
                    <a:pt x="1606" y="1956"/>
                    <a:pt x="1606" y="1668"/>
                  </a:cubicBezTo>
                  <a:lnTo>
                    <a:pt x="1606" y="3"/>
                  </a:lnTo>
                  <a:cubicBezTo>
                    <a:pt x="1592" y="2"/>
                    <a:pt x="1578" y="1"/>
                    <a:pt x="1564" y="1"/>
                  </a:cubicBezTo>
                  <a:close/>
                </a:path>
              </a:pathLst>
            </a:custGeom>
            <a:solidFill>
              <a:srgbClr val="A0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98;p40">
              <a:extLst>
                <a:ext uri="{FF2B5EF4-FFF2-40B4-BE49-F238E27FC236}">
                  <a16:creationId xmlns:a16="http://schemas.microsoft.com/office/drawing/2014/main" id="{D2041126-3F8E-497D-A9FD-F7416CD51AD8}"/>
                </a:ext>
              </a:extLst>
            </p:cNvPr>
            <p:cNvSpPr/>
            <p:nvPr/>
          </p:nvSpPr>
          <p:spPr>
            <a:xfrm>
              <a:off x="5918703" y="4368728"/>
              <a:ext cx="89531" cy="111514"/>
            </a:xfrm>
            <a:custGeom>
              <a:avLst/>
              <a:gdLst/>
              <a:ahLst/>
              <a:cxnLst/>
              <a:rect l="l" t="t" r="r" b="b"/>
              <a:pathLst>
                <a:path w="2016" h="2511" extrusionOk="0">
                  <a:moveTo>
                    <a:pt x="1696" y="325"/>
                  </a:moveTo>
                  <a:lnTo>
                    <a:pt x="1696" y="1477"/>
                  </a:lnTo>
                  <a:cubicBezTo>
                    <a:pt x="1696" y="1631"/>
                    <a:pt x="1728" y="1839"/>
                    <a:pt x="1666" y="1984"/>
                  </a:cubicBezTo>
                  <a:cubicBezTo>
                    <a:pt x="1589" y="2168"/>
                    <a:pt x="1426" y="2192"/>
                    <a:pt x="1259" y="2192"/>
                  </a:cubicBezTo>
                  <a:cubicBezTo>
                    <a:pt x="1201" y="2192"/>
                    <a:pt x="1142" y="2189"/>
                    <a:pt x="1087" y="2189"/>
                  </a:cubicBezTo>
                  <a:lnTo>
                    <a:pt x="470" y="2189"/>
                  </a:lnTo>
                  <a:cubicBezTo>
                    <a:pt x="349" y="1742"/>
                    <a:pt x="422" y="1267"/>
                    <a:pt x="700" y="888"/>
                  </a:cubicBezTo>
                  <a:cubicBezTo>
                    <a:pt x="937" y="566"/>
                    <a:pt x="1301" y="363"/>
                    <a:pt x="1696" y="325"/>
                  </a:cubicBezTo>
                  <a:close/>
                  <a:moveTo>
                    <a:pt x="1803" y="0"/>
                  </a:moveTo>
                  <a:cubicBezTo>
                    <a:pt x="1798" y="0"/>
                    <a:pt x="1792" y="0"/>
                    <a:pt x="1787" y="1"/>
                  </a:cubicBezTo>
                  <a:lnTo>
                    <a:pt x="1787" y="1"/>
                  </a:lnTo>
                  <a:cubicBezTo>
                    <a:pt x="1252" y="14"/>
                    <a:pt x="761" y="276"/>
                    <a:pt x="441" y="704"/>
                  </a:cubicBezTo>
                  <a:cubicBezTo>
                    <a:pt x="83" y="1184"/>
                    <a:pt x="0" y="1830"/>
                    <a:pt x="200" y="2391"/>
                  </a:cubicBezTo>
                  <a:cubicBezTo>
                    <a:pt x="223" y="2458"/>
                    <a:pt x="279" y="2509"/>
                    <a:pt x="353" y="2509"/>
                  </a:cubicBezTo>
                  <a:lnTo>
                    <a:pt x="1027" y="2509"/>
                  </a:lnTo>
                  <a:cubicBezTo>
                    <a:pt x="1094" y="2509"/>
                    <a:pt x="1162" y="2511"/>
                    <a:pt x="1229" y="2511"/>
                  </a:cubicBezTo>
                  <a:cubicBezTo>
                    <a:pt x="1430" y="2511"/>
                    <a:pt x="1624" y="2493"/>
                    <a:pt x="1789" y="2348"/>
                  </a:cubicBezTo>
                  <a:cubicBezTo>
                    <a:pt x="2002" y="2161"/>
                    <a:pt x="2015" y="1901"/>
                    <a:pt x="2015" y="1641"/>
                  </a:cubicBezTo>
                  <a:lnTo>
                    <a:pt x="2015" y="162"/>
                  </a:lnTo>
                  <a:cubicBezTo>
                    <a:pt x="2015" y="73"/>
                    <a:pt x="1942" y="7"/>
                    <a:pt x="1856" y="3"/>
                  </a:cubicBezTo>
                  <a:lnTo>
                    <a:pt x="1839" y="2"/>
                  </a:lnTo>
                  <a:lnTo>
                    <a:pt x="1839" y="2"/>
                  </a:lnTo>
                  <a:cubicBezTo>
                    <a:pt x="1832" y="1"/>
                    <a:pt x="1824" y="0"/>
                    <a:pt x="1816" y="0"/>
                  </a:cubicBezTo>
                  <a:cubicBezTo>
                    <a:pt x="1816" y="0"/>
                    <a:pt x="1815" y="0"/>
                    <a:pt x="1814" y="0"/>
                  </a:cubicBezTo>
                  <a:cubicBezTo>
                    <a:pt x="1811" y="0"/>
                    <a:pt x="1807" y="0"/>
                    <a:pt x="1803"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99;p40">
              <a:extLst>
                <a:ext uri="{FF2B5EF4-FFF2-40B4-BE49-F238E27FC236}">
                  <a16:creationId xmlns:a16="http://schemas.microsoft.com/office/drawing/2014/main" id="{9F445459-4784-44AE-8622-822164A43465}"/>
                </a:ext>
              </a:extLst>
            </p:cNvPr>
            <p:cNvSpPr/>
            <p:nvPr/>
          </p:nvSpPr>
          <p:spPr>
            <a:xfrm>
              <a:off x="6169316" y="3916492"/>
              <a:ext cx="161297" cy="405108"/>
            </a:xfrm>
            <a:custGeom>
              <a:avLst/>
              <a:gdLst/>
              <a:ahLst/>
              <a:cxnLst/>
              <a:rect l="l" t="t" r="r" b="b"/>
              <a:pathLst>
                <a:path w="3632" h="9122" extrusionOk="0">
                  <a:moveTo>
                    <a:pt x="0" y="1"/>
                  </a:moveTo>
                  <a:lnTo>
                    <a:pt x="527" y="9121"/>
                  </a:lnTo>
                  <a:lnTo>
                    <a:pt x="3452" y="9121"/>
                  </a:lnTo>
                  <a:lnTo>
                    <a:pt x="3631" y="1"/>
                  </a:lnTo>
                  <a:close/>
                </a:path>
              </a:pathLst>
            </a:custGeom>
            <a:solidFill>
              <a:srgbClr val="F5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00;p40">
              <a:extLst>
                <a:ext uri="{FF2B5EF4-FFF2-40B4-BE49-F238E27FC236}">
                  <a16:creationId xmlns:a16="http://schemas.microsoft.com/office/drawing/2014/main" id="{2DD6931B-FA91-45B7-ADBF-844E21A192AB}"/>
                </a:ext>
              </a:extLst>
            </p:cNvPr>
            <p:cNvSpPr/>
            <p:nvPr/>
          </p:nvSpPr>
          <p:spPr>
            <a:xfrm>
              <a:off x="6162032" y="3909431"/>
              <a:ext cx="175642" cy="419230"/>
            </a:xfrm>
            <a:custGeom>
              <a:avLst/>
              <a:gdLst/>
              <a:ahLst/>
              <a:cxnLst/>
              <a:rect l="l" t="t" r="r" b="b"/>
              <a:pathLst>
                <a:path w="3955" h="9440" extrusionOk="0">
                  <a:moveTo>
                    <a:pt x="3633" y="320"/>
                  </a:moveTo>
                  <a:lnTo>
                    <a:pt x="3479" y="8163"/>
                  </a:lnTo>
                  <a:lnTo>
                    <a:pt x="3460" y="9121"/>
                  </a:lnTo>
                  <a:lnTo>
                    <a:pt x="841" y="9121"/>
                  </a:lnTo>
                  <a:lnTo>
                    <a:pt x="388" y="1277"/>
                  </a:lnTo>
                  <a:lnTo>
                    <a:pt x="333" y="320"/>
                  </a:lnTo>
                  <a:close/>
                  <a:moveTo>
                    <a:pt x="164" y="0"/>
                  </a:moveTo>
                  <a:cubicBezTo>
                    <a:pt x="132" y="0"/>
                    <a:pt x="105" y="8"/>
                    <a:pt x="82" y="22"/>
                  </a:cubicBezTo>
                  <a:lnTo>
                    <a:pt x="82" y="22"/>
                  </a:lnTo>
                  <a:cubicBezTo>
                    <a:pt x="35" y="44"/>
                    <a:pt x="1" y="90"/>
                    <a:pt x="5" y="160"/>
                  </a:cubicBezTo>
                  <a:lnTo>
                    <a:pt x="467" y="8163"/>
                  </a:lnTo>
                  <a:lnTo>
                    <a:pt x="531" y="9280"/>
                  </a:lnTo>
                  <a:cubicBezTo>
                    <a:pt x="536" y="9367"/>
                    <a:pt x="600" y="9439"/>
                    <a:pt x="691" y="9439"/>
                  </a:cubicBezTo>
                  <a:lnTo>
                    <a:pt x="3616" y="9439"/>
                  </a:lnTo>
                  <a:cubicBezTo>
                    <a:pt x="3704" y="9438"/>
                    <a:pt x="3774" y="9368"/>
                    <a:pt x="3775" y="9280"/>
                  </a:cubicBezTo>
                  <a:lnTo>
                    <a:pt x="3933" y="1277"/>
                  </a:lnTo>
                  <a:lnTo>
                    <a:pt x="3954" y="160"/>
                  </a:lnTo>
                  <a:cubicBezTo>
                    <a:pt x="3953" y="72"/>
                    <a:pt x="3883" y="1"/>
                    <a:pt x="3795"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01;p40">
              <a:extLst>
                <a:ext uri="{FF2B5EF4-FFF2-40B4-BE49-F238E27FC236}">
                  <a16:creationId xmlns:a16="http://schemas.microsoft.com/office/drawing/2014/main" id="{FE3BF173-00B5-41DD-8152-902AA466A6C9}"/>
                </a:ext>
              </a:extLst>
            </p:cNvPr>
            <p:cNvSpPr/>
            <p:nvPr/>
          </p:nvSpPr>
          <p:spPr>
            <a:xfrm>
              <a:off x="6158479" y="4278574"/>
              <a:ext cx="289553" cy="194471"/>
            </a:xfrm>
            <a:custGeom>
              <a:avLst/>
              <a:gdLst/>
              <a:ahLst/>
              <a:cxnLst/>
              <a:rect l="l" t="t" r="r" b="b"/>
              <a:pathLst>
                <a:path w="6520" h="4379" extrusionOk="0">
                  <a:moveTo>
                    <a:pt x="478" y="0"/>
                  </a:moveTo>
                  <a:cubicBezTo>
                    <a:pt x="216" y="0"/>
                    <a:pt x="1" y="234"/>
                    <a:pt x="2" y="521"/>
                  </a:cubicBezTo>
                  <a:lnTo>
                    <a:pt x="2" y="3857"/>
                  </a:lnTo>
                  <a:cubicBezTo>
                    <a:pt x="2" y="4145"/>
                    <a:pt x="214" y="4378"/>
                    <a:pt x="478" y="4378"/>
                  </a:cubicBezTo>
                  <a:lnTo>
                    <a:pt x="5884" y="4378"/>
                  </a:lnTo>
                  <a:cubicBezTo>
                    <a:pt x="6305" y="4378"/>
                    <a:pt x="6520" y="3828"/>
                    <a:pt x="6230" y="3498"/>
                  </a:cubicBezTo>
                  <a:lnTo>
                    <a:pt x="4953" y="2041"/>
                  </a:lnTo>
                  <a:cubicBezTo>
                    <a:pt x="4877" y="1954"/>
                    <a:pt x="4832" y="1846"/>
                    <a:pt x="4822" y="1731"/>
                  </a:cubicBezTo>
                  <a:lnTo>
                    <a:pt x="4710" y="470"/>
                  </a:lnTo>
                  <a:cubicBezTo>
                    <a:pt x="4687" y="204"/>
                    <a:pt x="4481" y="0"/>
                    <a:pt x="4235" y="0"/>
                  </a:cubicBezTo>
                  <a:close/>
                </a:path>
              </a:pathLst>
            </a:custGeom>
            <a:solidFill>
              <a:srgbClr val="D25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02;p40">
              <a:extLst>
                <a:ext uri="{FF2B5EF4-FFF2-40B4-BE49-F238E27FC236}">
                  <a16:creationId xmlns:a16="http://schemas.microsoft.com/office/drawing/2014/main" id="{E8210A2E-4601-49AC-A480-C0AB7CE86059}"/>
                </a:ext>
              </a:extLst>
            </p:cNvPr>
            <p:cNvSpPr/>
            <p:nvPr/>
          </p:nvSpPr>
          <p:spPr>
            <a:xfrm>
              <a:off x="6143690" y="4270936"/>
              <a:ext cx="310692" cy="210104"/>
            </a:xfrm>
            <a:custGeom>
              <a:avLst/>
              <a:gdLst/>
              <a:ahLst/>
              <a:cxnLst/>
              <a:rect l="l" t="t" r="r" b="b"/>
              <a:pathLst>
                <a:path w="6996" h="4731" extrusionOk="0">
                  <a:moveTo>
                    <a:pt x="4440" y="326"/>
                  </a:moveTo>
                  <a:cubicBezTo>
                    <a:pt x="4478" y="326"/>
                    <a:pt x="4516" y="327"/>
                    <a:pt x="4553" y="332"/>
                  </a:cubicBezTo>
                  <a:cubicBezTo>
                    <a:pt x="4794" y="361"/>
                    <a:pt x="4871" y="538"/>
                    <a:pt x="4893" y="749"/>
                  </a:cubicBezTo>
                  <a:cubicBezTo>
                    <a:pt x="4929" y="1092"/>
                    <a:pt x="4953" y="1437"/>
                    <a:pt x="4984" y="1780"/>
                  </a:cubicBezTo>
                  <a:cubicBezTo>
                    <a:pt x="5040" y="2366"/>
                    <a:pt x="5582" y="2794"/>
                    <a:pt x="5953" y="3216"/>
                  </a:cubicBezTo>
                  <a:cubicBezTo>
                    <a:pt x="6118" y="3405"/>
                    <a:pt x="6340" y="3595"/>
                    <a:pt x="6470" y="3811"/>
                  </a:cubicBezTo>
                  <a:cubicBezTo>
                    <a:pt x="6617" y="4051"/>
                    <a:pt x="6500" y="4351"/>
                    <a:pt x="6216" y="4391"/>
                  </a:cubicBezTo>
                  <a:cubicBezTo>
                    <a:pt x="6193" y="4394"/>
                    <a:pt x="6169" y="4395"/>
                    <a:pt x="6145" y="4395"/>
                  </a:cubicBezTo>
                  <a:cubicBezTo>
                    <a:pt x="6096" y="4395"/>
                    <a:pt x="6045" y="4391"/>
                    <a:pt x="5998" y="4391"/>
                  </a:cubicBezTo>
                  <a:lnTo>
                    <a:pt x="2392" y="4391"/>
                  </a:lnTo>
                  <a:cubicBezTo>
                    <a:pt x="2047" y="4391"/>
                    <a:pt x="1686" y="4419"/>
                    <a:pt x="1332" y="4419"/>
                  </a:cubicBezTo>
                  <a:cubicBezTo>
                    <a:pt x="1156" y="4419"/>
                    <a:pt x="981" y="4412"/>
                    <a:pt x="811" y="4391"/>
                  </a:cubicBezTo>
                  <a:cubicBezTo>
                    <a:pt x="423" y="4342"/>
                    <a:pt x="493" y="3891"/>
                    <a:pt x="493" y="3609"/>
                  </a:cubicBezTo>
                  <a:lnTo>
                    <a:pt x="493" y="1157"/>
                  </a:lnTo>
                  <a:cubicBezTo>
                    <a:pt x="493" y="878"/>
                    <a:pt x="412" y="367"/>
                    <a:pt x="811" y="332"/>
                  </a:cubicBezTo>
                  <a:lnTo>
                    <a:pt x="4209" y="332"/>
                  </a:lnTo>
                  <a:cubicBezTo>
                    <a:pt x="4284" y="332"/>
                    <a:pt x="4363" y="326"/>
                    <a:pt x="4440" y="326"/>
                  </a:cubicBezTo>
                  <a:close/>
                  <a:moveTo>
                    <a:pt x="4347" y="1"/>
                  </a:moveTo>
                  <a:cubicBezTo>
                    <a:pt x="4197" y="1"/>
                    <a:pt x="4047" y="13"/>
                    <a:pt x="3911" y="13"/>
                  </a:cubicBezTo>
                  <a:lnTo>
                    <a:pt x="844" y="13"/>
                  </a:lnTo>
                  <a:cubicBezTo>
                    <a:pt x="838" y="12"/>
                    <a:pt x="833" y="12"/>
                    <a:pt x="828" y="12"/>
                  </a:cubicBezTo>
                  <a:cubicBezTo>
                    <a:pt x="822" y="12"/>
                    <a:pt x="816" y="12"/>
                    <a:pt x="811" y="13"/>
                  </a:cubicBezTo>
                  <a:cubicBezTo>
                    <a:pt x="797" y="13"/>
                    <a:pt x="784" y="14"/>
                    <a:pt x="772" y="17"/>
                  </a:cubicBezTo>
                  <a:lnTo>
                    <a:pt x="772" y="17"/>
                  </a:lnTo>
                  <a:cubicBezTo>
                    <a:pt x="0" y="117"/>
                    <a:pt x="174" y="1105"/>
                    <a:pt x="174" y="1670"/>
                  </a:cubicBezTo>
                  <a:cubicBezTo>
                    <a:pt x="174" y="2425"/>
                    <a:pt x="164" y="3183"/>
                    <a:pt x="174" y="3938"/>
                  </a:cubicBezTo>
                  <a:cubicBezTo>
                    <a:pt x="179" y="4279"/>
                    <a:pt x="320" y="4621"/>
                    <a:pt x="692" y="4698"/>
                  </a:cubicBezTo>
                  <a:cubicBezTo>
                    <a:pt x="815" y="4723"/>
                    <a:pt x="947" y="4731"/>
                    <a:pt x="1081" y="4731"/>
                  </a:cubicBezTo>
                  <a:cubicBezTo>
                    <a:pt x="1303" y="4731"/>
                    <a:pt x="1531" y="4709"/>
                    <a:pt x="1738" y="4709"/>
                  </a:cubicBezTo>
                  <a:lnTo>
                    <a:pt x="5557" y="4709"/>
                  </a:lnTo>
                  <a:cubicBezTo>
                    <a:pt x="5703" y="4709"/>
                    <a:pt x="5852" y="4716"/>
                    <a:pt x="5999" y="4716"/>
                  </a:cubicBezTo>
                  <a:cubicBezTo>
                    <a:pt x="6072" y="4716"/>
                    <a:pt x="6146" y="4714"/>
                    <a:pt x="6219" y="4709"/>
                  </a:cubicBezTo>
                  <a:cubicBezTo>
                    <a:pt x="6697" y="4681"/>
                    <a:pt x="6996" y="4172"/>
                    <a:pt x="6791" y="3734"/>
                  </a:cubicBezTo>
                  <a:cubicBezTo>
                    <a:pt x="6670" y="3474"/>
                    <a:pt x="6403" y="3246"/>
                    <a:pt x="6219" y="3035"/>
                  </a:cubicBezTo>
                  <a:cubicBezTo>
                    <a:pt x="5965" y="2745"/>
                    <a:pt x="5705" y="2460"/>
                    <a:pt x="5456" y="2165"/>
                  </a:cubicBezTo>
                  <a:cubicBezTo>
                    <a:pt x="5259" y="1932"/>
                    <a:pt x="5288" y="1595"/>
                    <a:pt x="5262" y="1303"/>
                  </a:cubicBezTo>
                  <a:cubicBezTo>
                    <a:pt x="5234" y="980"/>
                    <a:pt x="5267" y="523"/>
                    <a:pt x="5055" y="255"/>
                  </a:cubicBezTo>
                  <a:cubicBezTo>
                    <a:pt x="4882" y="40"/>
                    <a:pt x="4616" y="1"/>
                    <a:pt x="4347" y="1"/>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03;p40">
              <a:extLst>
                <a:ext uri="{FF2B5EF4-FFF2-40B4-BE49-F238E27FC236}">
                  <a16:creationId xmlns:a16="http://schemas.microsoft.com/office/drawing/2014/main" id="{D7CD49EE-B325-4984-847A-DA572CE465A1}"/>
                </a:ext>
              </a:extLst>
            </p:cNvPr>
            <p:cNvSpPr/>
            <p:nvPr/>
          </p:nvSpPr>
          <p:spPr>
            <a:xfrm>
              <a:off x="6313696" y="4321564"/>
              <a:ext cx="55912" cy="44"/>
            </a:xfrm>
            <a:custGeom>
              <a:avLst/>
              <a:gdLst/>
              <a:ahLst/>
              <a:cxnLst/>
              <a:rect l="l" t="t" r="r" b="b"/>
              <a:pathLst>
                <a:path w="1259" h="1" extrusionOk="0">
                  <a:moveTo>
                    <a:pt x="0" y="0"/>
                  </a:moveTo>
                  <a:lnTo>
                    <a:pt x="1259" y="0"/>
                  </a:lnTo>
                </a:path>
              </a:pathLst>
            </a:custGeom>
            <a:solidFill>
              <a:srgbClr val="EEA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04;p40">
              <a:extLst>
                <a:ext uri="{FF2B5EF4-FFF2-40B4-BE49-F238E27FC236}">
                  <a16:creationId xmlns:a16="http://schemas.microsoft.com/office/drawing/2014/main" id="{7BCC38A9-D850-4E2E-805E-F6E96AF14347}"/>
                </a:ext>
              </a:extLst>
            </p:cNvPr>
            <p:cNvSpPr/>
            <p:nvPr/>
          </p:nvSpPr>
          <p:spPr>
            <a:xfrm>
              <a:off x="6304547" y="4314458"/>
              <a:ext cx="74254" cy="14211"/>
            </a:xfrm>
            <a:custGeom>
              <a:avLst/>
              <a:gdLst/>
              <a:ahLst/>
              <a:cxnLst/>
              <a:rect l="l" t="t" r="r" b="b"/>
              <a:pathLst>
                <a:path w="1672" h="320" extrusionOk="0">
                  <a:moveTo>
                    <a:pt x="206" y="1"/>
                  </a:moveTo>
                  <a:cubicBezTo>
                    <a:pt x="1" y="1"/>
                    <a:pt x="1" y="319"/>
                    <a:pt x="206" y="319"/>
                  </a:cubicBezTo>
                  <a:lnTo>
                    <a:pt x="1465" y="319"/>
                  </a:lnTo>
                  <a:cubicBezTo>
                    <a:pt x="1670" y="319"/>
                    <a:pt x="1672" y="1"/>
                    <a:pt x="1465" y="1"/>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05;p40">
              <a:extLst>
                <a:ext uri="{FF2B5EF4-FFF2-40B4-BE49-F238E27FC236}">
                  <a16:creationId xmlns:a16="http://schemas.microsoft.com/office/drawing/2014/main" id="{C8A0B441-3D86-4191-9336-F0B55CCEA076}"/>
                </a:ext>
              </a:extLst>
            </p:cNvPr>
            <p:cNvSpPr/>
            <p:nvPr/>
          </p:nvSpPr>
          <p:spPr>
            <a:xfrm>
              <a:off x="6314718" y="4364243"/>
              <a:ext cx="55912" cy="44"/>
            </a:xfrm>
            <a:custGeom>
              <a:avLst/>
              <a:gdLst/>
              <a:ahLst/>
              <a:cxnLst/>
              <a:rect l="l" t="t" r="r" b="b"/>
              <a:pathLst>
                <a:path w="1259" h="1" extrusionOk="0">
                  <a:moveTo>
                    <a:pt x="0" y="1"/>
                  </a:moveTo>
                  <a:lnTo>
                    <a:pt x="1259" y="1"/>
                  </a:lnTo>
                </a:path>
              </a:pathLst>
            </a:custGeom>
            <a:solidFill>
              <a:srgbClr val="EEA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06;p40">
              <a:extLst>
                <a:ext uri="{FF2B5EF4-FFF2-40B4-BE49-F238E27FC236}">
                  <a16:creationId xmlns:a16="http://schemas.microsoft.com/office/drawing/2014/main" id="{ADDC8A38-B141-4BFE-857F-0ED7B6D72092}"/>
                </a:ext>
              </a:extLst>
            </p:cNvPr>
            <p:cNvSpPr/>
            <p:nvPr/>
          </p:nvSpPr>
          <p:spPr>
            <a:xfrm>
              <a:off x="6305569" y="4357181"/>
              <a:ext cx="74254" cy="14211"/>
            </a:xfrm>
            <a:custGeom>
              <a:avLst/>
              <a:gdLst/>
              <a:ahLst/>
              <a:cxnLst/>
              <a:rect l="l" t="t" r="r" b="b"/>
              <a:pathLst>
                <a:path w="1672" h="320" extrusionOk="0">
                  <a:moveTo>
                    <a:pt x="206" y="1"/>
                  </a:moveTo>
                  <a:cubicBezTo>
                    <a:pt x="1" y="1"/>
                    <a:pt x="1" y="319"/>
                    <a:pt x="206" y="319"/>
                  </a:cubicBezTo>
                  <a:lnTo>
                    <a:pt x="1465" y="319"/>
                  </a:lnTo>
                  <a:cubicBezTo>
                    <a:pt x="1671" y="319"/>
                    <a:pt x="1672" y="1"/>
                    <a:pt x="1465" y="1"/>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07;p40">
              <a:extLst>
                <a:ext uri="{FF2B5EF4-FFF2-40B4-BE49-F238E27FC236}">
                  <a16:creationId xmlns:a16="http://schemas.microsoft.com/office/drawing/2014/main" id="{85134F13-7D7A-4512-B674-EC3F677332BB}"/>
                </a:ext>
              </a:extLst>
            </p:cNvPr>
            <p:cNvSpPr/>
            <p:nvPr/>
          </p:nvSpPr>
          <p:spPr>
            <a:xfrm>
              <a:off x="6158479" y="4375790"/>
              <a:ext cx="71411" cy="97258"/>
            </a:xfrm>
            <a:custGeom>
              <a:avLst/>
              <a:gdLst/>
              <a:ahLst/>
              <a:cxnLst/>
              <a:rect l="l" t="t" r="r" b="b"/>
              <a:pathLst>
                <a:path w="1608" h="2190" extrusionOk="0">
                  <a:moveTo>
                    <a:pt x="44" y="1"/>
                  </a:moveTo>
                  <a:cubicBezTo>
                    <a:pt x="29" y="1"/>
                    <a:pt x="16" y="2"/>
                    <a:pt x="1" y="3"/>
                  </a:cubicBezTo>
                  <a:lnTo>
                    <a:pt x="1" y="1668"/>
                  </a:lnTo>
                  <a:cubicBezTo>
                    <a:pt x="1" y="1956"/>
                    <a:pt x="214" y="2189"/>
                    <a:pt x="478" y="2189"/>
                  </a:cubicBezTo>
                  <a:lnTo>
                    <a:pt x="1502" y="2189"/>
                  </a:lnTo>
                  <a:cubicBezTo>
                    <a:pt x="1570" y="2005"/>
                    <a:pt x="1606" y="1811"/>
                    <a:pt x="1606" y="1616"/>
                  </a:cubicBezTo>
                  <a:cubicBezTo>
                    <a:pt x="1607" y="724"/>
                    <a:pt x="907" y="1"/>
                    <a:pt x="44" y="1"/>
                  </a:cubicBezTo>
                  <a:close/>
                </a:path>
              </a:pathLst>
            </a:custGeom>
            <a:solidFill>
              <a:srgbClr val="A0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08;p40">
              <a:extLst>
                <a:ext uri="{FF2B5EF4-FFF2-40B4-BE49-F238E27FC236}">
                  <a16:creationId xmlns:a16="http://schemas.microsoft.com/office/drawing/2014/main" id="{B3E651A9-AE30-4180-95A0-B53609747DC5}"/>
                </a:ext>
              </a:extLst>
            </p:cNvPr>
            <p:cNvSpPr/>
            <p:nvPr/>
          </p:nvSpPr>
          <p:spPr>
            <a:xfrm>
              <a:off x="6150574" y="4368684"/>
              <a:ext cx="90419" cy="111469"/>
            </a:xfrm>
            <a:custGeom>
              <a:avLst/>
              <a:gdLst/>
              <a:ahLst/>
              <a:cxnLst/>
              <a:rect l="l" t="t" r="r" b="b"/>
              <a:pathLst>
                <a:path w="2036" h="2510" extrusionOk="0">
                  <a:moveTo>
                    <a:pt x="338" y="326"/>
                  </a:moveTo>
                  <a:cubicBezTo>
                    <a:pt x="734" y="362"/>
                    <a:pt x="1097" y="565"/>
                    <a:pt x="1336" y="888"/>
                  </a:cubicBezTo>
                  <a:cubicBezTo>
                    <a:pt x="1614" y="1267"/>
                    <a:pt x="1687" y="1744"/>
                    <a:pt x="1564" y="2190"/>
                  </a:cubicBezTo>
                  <a:lnTo>
                    <a:pt x="1061" y="2190"/>
                  </a:lnTo>
                  <a:cubicBezTo>
                    <a:pt x="983" y="2190"/>
                    <a:pt x="886" y="2199"/>
                    <a:pt x="790" y="2199"/>
                  </a:cubicBezTo>
                  <a:cubicBezTo>
                    <a:pt x="657" y="2199"/>
                    <a:pt x="524" y="2181"/>
                    <a:pt x="441" y="2094"/>
                  </a:cubicBezTo>
                  <a:cubicBezTo>
                    <a:pt x="307" y="1955"/>
                    <a:pt x="338" y="1742"/>
                    <a:pt x="338" y="1564"/>
                  </a:cubicBezTo>
                  <a:lnTo>
                    <a:pt x="338" y="326"/>
                  </a:lnTo>
                  <a:close/>
                  <a:moveTo>
                    <a:pt x="231" y="0"/>
                  </a:moveTo>
                  <a:cubicBezTo>
                    <a:pt x="228" y="0"/>
                    <a:pt x="225" y="0"/>
                    <a:pt x="222" y="0"/>
                  </a:cubicBezTo>
                  <a:cubicBezTo>
                    <a:pt x="221" y="0"/>
                    <a:pt x="221" y="0"/>
                    <a:pt x="220" y="0"/>
                  </a:cubicBezTo>
                  <a:cubicBezTo>
                    <a:pt x="213" y="0"/>
                    <a:pt x="206" y="1"/>
                    <a:pt x="199" y="1"/>
                  </a:cubicBezTo>
                  <a:lnTo>
                    <a:pt x="199" y="1"/>
                  </a:lnTo>
                  <a:lnTo>
                    <a:pt x="179" y="3"/>
                  </a:lnTo>
                  <a:cubicBezTo>
                    <a:pt x="92" y="7"/>
                    <a:pt x="19" y="72"/>
                    <a:pt x="19" y="163"/>
                  </a:cubicBezTo>
                  <a:lnTo>
                    <a:pt x="19" y="1556"/>
                  </a:lnTo>
                  <a:cubicBezTo>
                    <a:pt x="19" y="1786"/>
                    <a:pt x="1" y="2020"/>
                    <a:pt x="137" y="2221"/>
                  </a:cubicBezTo>
                  <a:cubicBezTo>
                    <a:pt x="253" y="2396"/>
                    <a:pt x="448" y="2504"/>
                    <a:pt x="658" y="2508"/>
                  </a:cubicBezTo>
                  <a:cubicBezTo>
                    <a:pt x="686" y="2509"/>
                    <a:pt x="714" y="2509"/>
                    <a:pt x="742" y="2509"/>
                  </a:cubicBezTo>
                  <a:cubicBezTo>
                    <a:pt x="797" y="2509"/>
                    <a:pt x="854" y="2508"/>
                    <a:pt x="910" y="2508"/>
                  </a:cubicBezTo>
                  <a:lnTo>
                    <a:pt x="1681" y="2508"/>
                  </a:lnTo>
                  <a:cubicBezTo>
                    <a:pt x="1756" y="2508"/>
                    <a:pt x="1812" y="2459"/>
                    <a:pt x="1836" y="2392"/>
                  </a:cubicBezTo>
                  <a:cubicBezTo>
                    <a:pt x="2036" y="1829"/>
                    <a:pt x="1953" y="1185"/>
                    <a:pt x="1593" y="704"/>
                  </a:cubicBezTo>
                  <a:cubicBezTo>
                    <a:pt x="1274" y="275"/>
                    <a:pt x="782" y="14"/>
                    <a:pt x="247" y="1"/>
                  </a:cubicBezTo>
                  <a:lnTo>
                    <a:pt x="247" y="1"/>
                  </a:lnTo>
                  <a:cubicBezTo>
                    <a:pt x="242" y="0"/>
                    <a:pt x="237" y="0"/>
                    <a:pt x="231"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9;p40">
              <a:extLst>
                <a:ext uri="{FF2B5EF4-FFF2-40B4-BE49-F238E27FC236}">
                  <a16:creationId xmlns:a16="http://schemas.microsoft.com/office/drawing/2014/main" id="{96A261C5-76B7-499D-AB64-1674F16048A8}"/>
                </a:ext>
              </a:extLst>
            </p:cNvPr>
            <p:cNvSpPr/>
            <p:nvPr/>
          </p:nvSpPr>
          <p:spPr>
            <a:xfrm>
              <a:off x="5796884" y="3117319"/>
              <a:ext cx="565917" cy="1043768"/>
            </a:xfrm>
            <a:custGeom>
              <a:avLst/>
              <a:gdLst/>
              <a:ahLst/>
              <a:cxnLst/>
              <a:rect l="l" t="t" r="r" b="b"/>
              <a:pathLst>
                <a:path w="12743" h="23503" extrusionOk="0">
                  <a:moveTo>
                    <a:pt x="0" y="0"/>
                  </a:moveTo>
                  <a:lnTo>
                    <a:pt x="0" y="23364"/>
                  </a:lnTo>
                  <a:lnTo>
                    <a:pt x="4983" y="23503"/>
                  </a:lnTo>
                  <a:lnTo>
                    <a:pt x="6225" y="5071"/>
                  </a:lnTo>
                  <a:lnTo>
                    <a:pt x="6517" y="5071"/>
                  </a:lnTo>
                  <a:lnTo>
                    <a:pt x="7759" y="23503"/>
                  </a:lnTo>
                  <a:lnTo>
                    <a:pt x="12742" y="23364"/>
                  </a:lnTo>
                  <a:lnTo>
                    <a:pt x="12742" y="0"/>
                  </a:lnTo>
                  <a:close/>
                </a:path>
              </a:pathLst>
            </a:custGeom>
            <a:solidFill>
              <a:srgbClr val="4077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0;p40">
              <a:extLst>
                <a:ext uri="{FF2B5EF4-FFF2-40B4-BE49-F238E27FC236}">
                  <a16:creationId xmlns:a16="http://schemas.microsoft.com/office/drawing/2014/main" id="{6A89F05A-357B-46BE-A5D4-E1559CA6B3BF}"/>
                </a:ext>
              </a:extLst>
            </p:cNvPr>
            <p:cNvSpPr/>
            <p:nvPr/>
          </p:nvSpPr>
          <p:spPr>
            <a:xfrm>
              <a:off x="5788179" y="3110258"/>
              <a:ext cx="583281" cy="1057935"/>
            </a:xfrm>
            <a:custGeom>
              <a:avLst/>
              <a:gdLst/>
              <a:ahLst/>
              <a:cxnLst/>
              <a:rect l="l" t="t" r="r" b="b"/>
              <a:pathLst>
                <a:path w="13134" h="23822" extrusionOk="0">
                  <a:moveTo>
                    <a:pt x="12778" y="320"/>
                  </a:moveTo>
                  <a:lnTo>
                    <a:pt x="12778" y="23170"/>
                  </a:lnTo>
                  <a:cubicBezTo>
                    <a:pt x="12778" y="23224"/>
                    <a:pt x="12767" y="23299"/>
                    <a:pt x="12766" y="23369"/>
                  </a:cubicBezTo>
                  <a:lnTo>
                    <a:pt x="12766" y="23369"/>
                  </a:lnTo>
                  <a:lnTo>
                    <a:pt x="8104" y="23498"/>
                  </a:lnTo>
                  <a:lnTo>
                    <a:pt x="8104" y="23498"/>
                  </a:lnTo>
                  <a:lnTo>
                    <a:pt x="7694" y="17417"/>
                  </a:lnTo>
                  <a:lnTo>
                    <a:pt x="7026" y="7505"/>
                  </a:lnTo>
                  <a:lnTo>
                    <a:pt x="6872" y="5230"/>
                  </a:lnTo>
                  <a:cubicBezTo>
                    <a:pt x="6866" y="5144"/>
                    <a:pt x="6804" y="5071"/>
                    <a:pt x="6713" y="5071"/>
                  </a:cubicBezTo>
                  <a:lnTo>
                    <a:pt x="6421" y="5071"/>
                  </a:lnTo>
                  <a:cubicBezTo>
                    <a:pt x="6331" y="5071"/>
                    <a:pt x="6267" y="5144"/>
                    <a:pt x="6261" y="5230"/>
                  </a:cubicBezTo>
                  <a:lnTo>
                    <a:pt x="5841" y="11475"/>
                  </a:lnTo>
                  <a:lnTo>
                    <a:pt x="5172" y="21387"/>
                  </a:lnTo>
                  <a:lnTo>
                    <a:pt x="5031" y="23498"/>
                  </a:lnTo>
                  <a:lnTo>
                    <a:pt x="5031" y="23498"/>
                  </a:lnTo>
                  <a:lnTo>
                    <a:pt x="356" y="23368"/>
                  </a:lnTo>
                  <a:lnTo>
                    <a:pt x="356" y="23368"/>
                  </a:lnTo>
                  <a:lnTo>
                    <a:pt x="356" y="514"/>
                  </a:lnTo>
                  <a:cubicBezTo>
                    <a:pt x="356" y="461"/>
                    <a:pt x="366" y="388"/>
                    <a:pt x="368" y="320"/>
                  </a:cubicBezTo>
                  <a:close/>
                  <a:moveTo>
                    <a:pt x="196" y="0"/>
                  </a:moveTo>
                  <a:cubicBezTo>
                    <a:pt x="109" y="1"/>
                    <a:pt x="38" y="72"/>
                    <a:pt x="37" y="158"/>
                  </a:cubicBezTo>
                  <a:lnTo>
                    <a:pt x="37" y="22565"/>
                  </a:lnTo>
                  <a:cubicBezTo>
                    <a:pt x="37" y="22861"/>
                    <a:pt x="0" y="23185"/>
                    <a:pt x="37" y="23482"/>
                  </a:cubicBezTo>
                  <a:cubicBezTo>
                    <a:pt x="37" y="23495"/>
                    <a:pt x="37" y="23509"/>
                    <a:pt x="37" y="23523"/>
                  </a:cubicBezTo>
                  <a:cubicBezTo>
                    <a:pt x="38" y="23611"/>
                    <a:pt x="109" y="23681"/>
                    <a:pt x="196" y="23682"/>
                  </a:cubicBezTo>
                  <a:lnTo>
                    <a:pt x="5179" y="23821"/>
                  </a:lnTo>
                  <a:cubicBezTo>
                    <a:pt x="5181" y="23821"/>
                    <a:pt x="5182" y="23821"/>
                    <a:pt x="5183" y="23821"/>
                  </a:cubicBezTo>
                  <a:cubicBezTo>
                    <a:pt x="5271" y="23821"/>
                    <a:pt x="5333" y="23745"/>
                    <a:pt x="5339" y="23662"/>
                  </a:cubicBezTo>
                  <a:lnTo>
                    <a:pt x="5759" y="17417"/>
                  </a:lnTo>
                  <a:lnTo>
                    <a:pt x="6428" y="7505"/>
                  </a:lnTo>
                  <a:lnTo>
                    <a:pt x="6567" y="5436"/>
                  </a:lnTo>
                  <a:lnTo>
                    <a:pt x="6974" y="11475"/>
                  </a:lnTo>
                  <a:lnTo>
                    <a:pt x="7642" y="21387"/>
                  </a:lnTo>
                  <a:lnTo>
                    <a:pt x="7795" y="23662"/>
                  </a:lnTo>
                  <a:cubicBezTo>
                    <a:pt x="7801" y="23745"/>
                    <a:pt x="7862" y="23821"/>
                    <a:pt x="7951" y="23821"/>
                  </a:cubicBezTo>
                  <a:cubicBezTo>
                    <a:pt x="7953" y="23821"/>
                    <a:pt x="7954" y="23821"/>
                    <a:pt x="7955" y="23821"/>
                  </a:cubicBezTo>
                  <a:lnTo>
                    <a:pt x="12938" y="23682"/>
                  </a:lnTo>
                  <a:cubicBezTo>
                    <a:pt x="13025" y="23681"/>
                    <a:pt x="13095" y="23611"/>
                    <a:pt x="13098" y="23523"/>
                  </a:cubicBezTo>
                  <a:lnTo>
                    <a:pt x="13098" y="1118"/>
                  </a:lnTo>
                  <a:cubicBezTo>
                    <a:pt x="13098" y="821"/>
                    <a:pt x="13133" y="498"/>
                    <a:pt x="13098" y="201"/>
                  </a:cubicBezTo>
                  <a:cubicBezTo>
                    <a:pt x="13097" y="187"/>
                    <a:pt x="13097" y="173"/>
                    <a:pt x="13098" y="159"/>
                  </a:cubicBezTo>
                  <a:cubicBezTo>
                    <a:pt x="13095" y="72"/>
                    <a:pt x="13025" y="1"/>
                    <a:pt x="12938"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11;p40">
              <a:extLst>
                <a:ext uri="{FF2B5EF4-FFF2-40B4-BE49-F238E27FC236}">
                  <a16:creationId xmlns:a16="http://schemas.microsoft.com/office/drawing/2014/main" id="{AE12D35C-F9A1-4157-8654-DD14A94116F4}"/>
                </a:ext>
              </a:extLst>
            </p:cNvPr>
            <p:cNvSpPr/>
            <p:nvPr/>
          </p:nvSpPr>
          <p:spPr>
            <a:xfrm>
              <a:off x="5788978" y="4057319"/>
              <a:ext cx="243855" cy="19851"/>
            </a:xfrm>
            <a:custGeom>
              <a:avLst/>
              <a:gdLst/>
              <a:ahLst/>
              <a:cxnLst/>
              <a:rect l="l" t="t" r="r" b="b"/>
              <a:pathLst>
                <a:path w="5491" h="447" extrusionOk="0">
                  <a:moveTo>
                    <a:pt x="201" y="0"/>
                  </a:moveTo>
                  <a:cubicBezTo>
                    <a:pt x="1" y="0"/>
                    <a:pt x="4" y="315"/>
                    <a:pt x="206" y="319"/>
                  </a:cubicBezTo>
                  <a:lnTo>
                    <a:pt x="4646" y="430"/>
                  </a:lnTo>
                  <a:lnTo>
                    <a:pt x="5285" y="446"/>
                  </a:lnTo>
                  <a:cubicBezTo>
                    <a:pt x="5286" y="446"/>
                    <a:pt x="5288" y="446"/>
                    <a:pt x="5289" y="446"/>
                  </a:cubicBezTo>
                  <a:cubicBezTo>
                    <a:pt x="5490" y="446"/>
                    <a:pt x="5489" y="132"/>
                    <a:pt x="5285" y="126"/>
                  </a:cubicBezTo>
                  <a:lnTo>
                    <a:pt x="846" y="17"/>
                  </a:lnTo>
                  <a:lnTo>
                    <a:pt x="206" y="1"/>
                  </a:lnTo>
                  <a:cubicBezTo>
                    <a:pt x="204" y="1"/>
                    <a:pt x="202" y="0"/>
                    <a:pt x="201"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12;p40">
              <a:extLst>
                <a:ext uri="{FF2B5EF4-FFF2-40B4-BE49-F238E27FC236}">
                  <a16:creationId xmlns:a16="http://schemas.microsoft.com/office/drawing/2014/main" id="{83402E68-76FC-42FF-8B7C-171E44533C5B}"/>
                </a:ext>
              </a:extLst>
            </p:cNvPr>
            <p:cNvSpPr/>
            <p:nvPr/>
          </p:nvSpPr>
          <p:spPr>
            <a:xfrm>
              <a:off x="6128013" y="4057319"/>
              <a:ext cx="243855" cy="19807"/>
            </a:xfrm>
            <a:custGeom>
              <a:avLst/>
              <a:gdLst/>
              <a:ahLst/>
              <a:cxnLst/>
              <a:rect l="l" t="t" r="r" b="b"/>
              <a:pathLst>
                <a:path w="5491" h="446" extrusionOk="0">
                  <a:moveTo>
                    <a:pt x="5291" y="0"/>
                  </a:moveTo>
                  <a:cubicBezTo>
                    <a:pt x="5289" y="0"/>
                    <a:pt x="5287" y="1"/>
                    <a:pt x="5285" y="1"/>
                  </a:cubicBezTo>
                  <a:lnTo>
                    <a:pt x="845" y="110"/>
                  </a:lnTo>
                  <a:lnTo>
                    <a:pt x="206" y="126"/>
                  </a:lnTo>
                  <a:cubicBezTo>
                    <a:pt x="3" y="131"/>
                    <a:pt x="1" y="445"/>
                    <a:pt x="201" y="445"/>
                  </a:cubicBezTo>
                  <a:cubicBezTo>
                    <a:pt x="203" y="445"/>
                    <a:pt x="205" y="445"/>
                    <a:pt x="206" y="445"/>
                  </a:cubicBezTo>
                  <a:lnTo>
                    <a:pt x="4645" y="335"/>
                  </a:lnTo>
                  <a:lnTo>
                    <a:pt x="5285" y="319"/>
                  </a:lnTo>
                  <a:cubicBezTo>
                    <a:pt x="5488" y="315"/>
                    <a:pt x="5491" y="0"/>
                    <a:pt x="5291"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13;p40">
              <a:extLst>
                <a:ext uri="{FF2B5EF4-FFF2-40B4-BE49-F238E27FC236}">
                  <a16:creationId xmlns:a16="http://schemas.microsoft.com/office/drawing/2014/main" id="{C2A04550-2FA1-49E2-9C8E-9457CAA5FC48}"/>
                </a:ext>
              </a:extLst>
            </p:cNvPr>
            <p:cNvSpPr/>
            <p:nvPr/>
          </p:nvSpPr>
          <p:spPr>
            <a:xfrm>
              <a:off x="5761754" y="2292920"/>
              <a:ext cx="641947" cy="921730"/>
            </a:xfrm>
            <a:custGeom>
              <a:avLst/>
              <a:gdLst/>
              <a:ahLst/>
              <a:cxnLst/>
              <a:rect l="l" t="t" r="r" b="b"/>
              <a:pathLst>
                <a:path w="14455" h="20755" extrusionOk="0">
                  <a:moveTo>
                    <a:pt x="8291" y="0"/>
                  </a:moveTo>
                  <a:lnTo>
                    <a:pt x="5486" y="155"/>
                  </a:lnTo>
                  <a:cubicBezTo>
                    <a:pt x="5486" y="155"/>
                    <a:pt x="2119" y="757"/>
                    <a:pt x="1059" y="6407"/>
                  </a:cubicBezTo>
                  <a:cubicBezTo>
                    <a:pt x="0" y="12057"/>
                    <a:pt x="161" y="20754"/>
                    <a:pt x="161" y="20754"/>
                  </a:cubicBezTo>
                  <a:lnTo>
                    <a:pt x="14295" y="20754"/>
                  </a:lnTo>
                  <a:cubicBezTo>
                    <a:pt x="14295" y="20754"/>
                    <a:pt x="14455" y="12057"/>
                    <a:pt x="13396" y="6407"/>
                  </a:cubicBezTo>
                  <a:cubicBezTo>
                    <a:pt x="12337" y="757"/>
                    <a:pt x="8291" y="0"/>
                    <a:pt x="8291" y="0"/>
                  </a:cubicBezTo>
                  <a:close/>
                </a:path>
              </a:pathLst>
            </a:custGeom>
            <a:solidFill>
              <a:srgbClr val="68A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214;p40">
              <a:extLst>
                <a:ext uri="{FF2B5EF4-FFF2-40B4-BE49-F238E27FC236}">
                  <a16:creationId xmlns:a16="http://schemas.microsoft.com/office/drawing/2014/main" id="{26A22FC3-1F89-4672-83E8-543B4091A535}"/>
                </a:ext>
              </a:extLst>
            </p:cNvPr>
            <p:cNvSpPr/>
            <p:nvPr/>
          </p:nvSpPr>
          <p:spPr>
            <a:xfrm>
              <a:off x="5569188" y="2404524"/>
              <a:ext cx="258955" cy="830023"/>
            </a:xfrm>
            <a:custGeom>
              <a:avLst/>
              <a:gdLst/>
              <a:ahLst/>
              <a:cxnLst/>
              <a:rect l="l" t="t" r="r" b="b"/>
              <a:pathLst>
                <a:path w="5831" h="18690" extrusionOk="0">
                  <a:moveTo>
                    <a:pt x="5831" y="0"/>
                  </a:moveTo>
                  <a:lnTo>
                    <a:pt x="4758" y="1351"/>
                  </a:lnTo>
                  <a:cubicBezTo>
                    <a:pt x="4758" y="1351"/>
                    <a:pt x="1769" y="7634"/>
                    <a:pt x="1354" y="10831"/>
                  </a:cubicBezTo>
                  <a:lnTo>
                    <a:pt x="0" y="16963"/>
                  </a:lnTo>
                  <a:cubicBezTo>
                    <a:pt x="0" y="16963"/>
                    <a:pt x="419" y="17577"/>
                    <a:pt x="717" y="17649"/>
                  </a:cubicBezTo>
                  <a:cubicBezTo>
                    <a:pt x="1014" y="17719"/>
                    <a:pt x="3127" y="18689"/>
                    <a:pt x="3127" y="18689"/>
                  </a:cubicBezTo>
                  <a:cubicBezTo>
                    <a:pt x="3127" y="18689"/>
                    <a:pt x="3529" y="18081"/>
                    <a:pt x="3553" y="18031"/>
                  </a:cubicBezTo>
                  <a:cubicBezTo>
                    <a:pt x="3579" y="17982"/>
                    <a:pt x="5445" y="14071"/>
                    <a:pt x="5445" y="14071"/>
                  </a:cubicBezTo>
                  <a:lnTo>
                    <a:pt x="5100" y="10510"/>
                  </a:lnTo>
                  <a:lnTo>
                    <a:pt x="5831" y="0"/>
                  </a:lnTo>
                  <a:close/>
                </a:path>
              </a:pathLst>
            </a:custGeom>
            <a:solidFill>
              <a:srgbClr val="68A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15;p40">
              <a:extLst>
                <a:ext uri="{FF2B5EF4-FFF2-40B4-BE49-F238E27FC236}">
                  <a16:creationId xmlns:a16="http://schemas.microsoft.com/office/drawing/2014/main" id="{B8A6856F-3A20-40C5-95FC-656461B3DAEA}"/>
                </a:ext>
              </a:extLst>
            </p:cNvPr>
            <p:cNvSpPr/>
            <p:nvPr/>
          </p:nvSpPr>
          <p:spPr>
            <a:xfrm>
              <a:off x="5476324" y="3176030"/>
              <a:ext cx="214145" cy="196115"/>
            </a:xfrm>
            <a:custGeom>
              <a:avLst/>
              <a:gdLst/>
              <a:ahLst/>
              <a:cxnLst/>
              <a:rect l="l" t="t" r="r" b="b"/>
              <a:pathLst>
                <a:path w="4822" h="4416" extrusionOk="0">
                  <a:moveTo>
                    <a:pt x="1941" y="1"/>
                  </a:moveTo>
                  <a:cubicBezTo>
                    <a:pt x="1941" y="1"/>
                    <a:pt x="1529" y="956"/>
                    <a:pt x="1302" y="1377"/>
                  </a:cubicBezTo>
                  <a:cubicBezTo>
                    <a:pt x="1077" y="1799"/>
                    <a:pt x="1" y="3772"/>
                    <a:pt x="267" y="4089"/>
                  </a:cubicBezTo>
                  <a:cubicBezTo>
                    <a:pt x="427" y="4278"/>
                    <a:pt x="548" y="4416"/>
                    <a:pt x="769" y="4416"/>
                  </a:cubicBezTo>
                  <a:cubicBezTo>
                    <a:pt x="917" y="4416"/>
                    <a:pt x="1109" y="4355"/>
                    <a:pt x="1387" y="4206"/>
                  </a:cubicBezTo>
                  <a:cubicBezTo>
                    <a:pt x="2036" y="3860"/>
                    <a:pt x="2804" y="3248"/>
                    <a:pt x="3090" y="3248"/>
                  </a:cubicBezTo>
                  <a:cubicBezTo>
                    <a:pt x="3110" y="3248"/>
                    <a:pt x="3128" y="3251"/>
                    <a:pt x="3143" y="3257"/>
                  </a:cubicBezTo>
                  <a:cubicBezTo>
                    <a:pt x="3372" y="3355"/>
                    <a:pt x="3423" y="3343"/>
                    <a:pt x="3418" y="3671"/>
                  </a:cubicBezTo>
                  <a:cubicBezTo>
                    <a:pt x="3415" y="4000"/>
                    <a:pt x="3311" y="4305"/>
                    <a:pt x="3599" y="4323"/>
                  </a:cubicBezTo>
                  <a:cubicBezTo>
                    <a:pt x="3603" y="4323"/>
                    <a:pt x="3607" y="4323"/>
                    <a:pt x="3611" y="4323"/>
                  </a:cubicBezTo>
                  <a:cubicBezTo>
                    <a:pt x="3899" y="4323"/>
                    <a:pt x="4331" y="3723"/>
                    <a:pt x="4455" y="2919"/>
                  </a:cubicBezTo>
                  <a:cubicBezTo>
                    <a:pt x="4581" y="2102"/>
                    <a:pt x="4821" y="1516"/>
                    <a:pt x="4821" y="1516"/>
                  </a:cubicBezTo>
                  <a:lnTo>
                    <a:pt x="1941" y="1"/>
                  </a:lnTo>
                  <a:close/>
                </a:path>
              </a:pathLst>
            </a:custGeom>
            <a:solidFill>
              <a:srgbClr val="F5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16;p40">
              <a:extLst>
                <a:ext uri="{FF2B5EF4-FFF2-40B4-BE49-F238E27FC236}">
                  <a16:creationId xmlns:a16="http://schemas.microsoft.com/office/drawing/2014/main" id="{67EA8853-CCC5-4A7B-B64E-80D123E99F47}"/>
                </a:ext>
              </a:extLst>
            </p:cNvPr>
            <p:cNvSpPr/>
            <p:nvPr/>
          </p:nvSpPr>
          <p:spPr>
            <a:xfrm>
              <a:off x="5489558" y="2341372"/>
              <a:ext cx="404886" cy="1038395"/>
            </a:xfrm>
            <a:custGeom>
              <a:avLst/>
              <a:gdLst/>
              <a:ahLst/>
              <a:cxnLst/>
              <a:rect l="l" t="t" r="r" b="b"/>
              <a:pathLst>
                <a:path w="9117" h="23382" extrusionOk="0">
                  <a:moveTo>
                    <a:pt x="8881" y="0"/>
                  </a:moveTo>
                  <a:cubicBezTo>
                    <a:pt x="8856" y="0"/>
                    <a:pt x="8829" y="7"/>
                    <a:pt x="8803" y="21"/>
                  </a:cubicBezTo>
                  <a:lnTo>
                    <a:pt x="8802" y="22"/>
                  </a:lnTo>
                  <a:cubicBezTo>
                    <a:pt x="8551" y="160"/>
                    <a:pt x="8327" y="369"/>
                    <a:pt x="8121" y="564"/>
                  </a:cubicBezTo>
                  <a:cubicBezTo>
                    <a:pt x="7495" y="1159"/>
                    <a:pt x="6975" y="1867"/>
                    <a:pt x="6519" y="2596"/>
                  </a:cubicBezTo>
                  <a:cubicBezTo>
                    <a:pt x="4772" y="5385"/>
                    <a:pt x="3895" y="8626"/>
                    <a:pt x="3083" y="11783"/>
                  </a:cubicBezTo>
                  <a:cubicBezTo>
                    <a:pt x="2690" y="13308"/>
                    <a:pt x="2324" y="14842"/>
                    <a:pt x="1969" y="16377"/>
                  </a:cubicBezTo>
                  <a:cubicBezTo>
                    <a:pt x="1847" y="16896"/>
                    <a:pt x="1702" y="17417"/>
                    <a:pt x="1607" y="17941"/>
                  </a:cubicBezTo>
                  <a:cubicBezTo>
                    <a:pt x="1555" y="18223"/>
                    <a:pt x="1802" y="18424"/>
                    <a:pt x="1723" y="18670"/>
                  </a:cubicBezTo>
                  <a:cubicBezTo>
                    <a:pt x="1636" y="18939"/>
                    <a:pt x="1493" y="19198"/>
                    <a:pt x="1368" y="19449"/>
                  </a:cubicBezTo>
                  <a:cubicBezTo>
                    <a:pt x="1060" y="20074"/>
                    <a:pt x="732" y="20690"/>
                    <a:pt x="455" y="21331"/>
                  </a:cubicBezTo>
                  <a:cubicBezTo>
                    <a:pt x="255" y="21793"/>
                    <a:pt x="1" y="22341"/>
                    <a:pt x="48" y="22858"/>
                  </a:cubicBezTo>
                  <a:cubicBezTo>
                    <a:pt x="83" y="23238"/>
                    <a:pt x="297" y="23381"/>
                    <a:pt x="564" y="23381"/>
                  </a:cubicBezTo>
                  <a:cubicBezTo>
                    <a:pt x="716" y="23381"/>
                    <a:pt x="886" y="23335"/>
                    <a:pt x="1049" y="23259"/>
                  </a:cubicBezTo>
                  <a:cubicBezTo>
                    <a:pt x="1450" y="23073"/>
                    <a:pt x="1819" y="22815"/>
                    <a:pt x="2189" y="22577"/>
                  </a:cubicBezTo>
                  <a:cubicBezTo>
                    <a:pt x="2274" y="22523"/>
                    <a:pt x="2685" y="22198"/>
                    <a:pt x="2870" y="22198"/>
                  </a:cubicBezTo>
                  <a:cubicBezTo>
                    <a:pt x="2895" y="22198"/>
                    <a:pt x="2915" y="22204"/>
                    <a:pt x="2931" y="22216"/>
                  </a:cubicBezTo>
                  <a:cubicBezTo>
                    <a:pt x="3011" y="22283"/>
                    <a:pt x="2958" y="22593"/>
                    <a:pt x="2957" y="22681"/>
                  </a:cubicBezTo>
                  <a:cubicBezTo>
                    <a:pt x="2956" y="22825"/>
                    <a:pt x="2949" y="22999"/>
                    <a:pt x="3031" y="23126"/>
                  </a:cubicBezTo>
                  <a:cubicBezTo>
                    <a:pt x="3104" y="23239"/>
                    <a:pt x="3187" y="23283"/>
                    <a:pt x="3271" y="23283"/>
                  </a:cubicBezTo>
                  <a:cubicBezTo>
                    <a:pt x="3492" y="23283"/>
                    <a:pt x="3723" y="22977"/>
                    <a:pt x="3813" y="22796"/>
                  </a:cubicBezTo>
                  <a:cubicBezTo>
                    <a:pt x="3968" y="22489"/>
                    <a:pt x="4076" y="22157"/>
                    <a:pt x="4181" y="21831"/>
                  </a:cubicBezTo>
                  <a:cubicBezTo>
                    <a:pt x="4290" y="21491"/>
                    <a:pt x="4344" y="21071"/>
                    <a:pt x="4505" y="20756"/>
                  </a:cubicBezTo>
                  <a:cubicBezTo>
                    <a:pt x="4597" y="20575"/>
                    <a:pt x="4756" y="20408"/>
                    <a:pt x="4869" y="20239"/>
                  </a:cubicBezTo>
                  <a:cubicBezTo>
                    <a:pt x="5129" y="19852"/>
                    <a:pt x="5372" y="19454"/>
                    <a:pt x="5610" y="19053"/>
                  </a:cubicBezTo>
                  <a:cubicBezTo>
                    <a:pt x="5870" y="18616"/>
                    <a:pt x="6121" y="18173"/>
                    <a:pt x="6365" y="17728"/>
                  </a:cubicBezTo>
                  <a:cubicBezTo>
                    <a:pt x="6434" y="17603"/>
                    <a:pt x="6323" y="17488"/>
                    <a:pt x="6216" y="17488"/>
                  </a:cubicBezTo>
                  <a:cubicBezTo>
                    <a:pt x="6168" y="17488"/>
                    <a:pt x="6120" y="17511"/>
                    <a:pt x="6090" y="17567"/>
                  </a:cubicBezTo>
                  <a:cubicBezTo>
                    <a:pt x="5634" y="18393"/>
                    <a:pt x="5166" y="19216"/>
                    <a:pt x="4644" y="20003"/>
                  </a:cubicBezTo>
                  <a:cubicBezTo>
                    <a:pt x="4517" y="20193"/>
                    <a:pt x="4360" y="20376"/>
                    <a:pt x="4246" y="20573"/>
                  </a:cubicBezTo>
                  <a:cubicBezTo>
                    <a:pt x="4108" y="20809"/>
                    <a:pt x="4062" y="21131"/>
                    <a:pt x="3983" y="21392"/>
                  </a:cubicBezTo>
                  <a:cubicBezTo>
                    <a:pt x="3936" y="21543"/>
                    <a:pt x="3545" y="22961"/>
                    <a:pt x="3318" y="22961"/>
                  </a:cubicBezTo>
                  <a:cubicBezTo>
                    <a:pt x="3313" y="22961"/>
                    <a:pt x="3308" y="22960"/>
                    <a:pt x="3302" y="22959"/>
                  </a:cubicBezTo>
                  <a:cubicBezTo>
                    <a:pt x="3231" y="22936"/>
                    <a:pt x="3285" y="22243"/>
                    <a:pt x="3235" y="22118"/>
                  </a:cubicBezTo>
                  <a:cubicBezTo>
                    <a:pt x="3167" y="21949"/>
                    <a:pt x="3050" y="21889"/>
                    <a:pt x="2915" y="21889"/>
                  </a:cubicBezTo>
                  <a:cubicBezTo>
                    <a:pt x="2684" y="21889"/>
                    <a:pt x="2403" y="22064"/>
                    <a:pt x="2234" y="22170"/>
                  </a:cubicBezTo>
                  <a:cubicBezTo>
                    <a:pt x="2036" y="22294"/>
                    <a:pt x="1040" y="23066"/>
                    <a:pt x="588" y="23066"/>
                  </a:cubicBezTo>
                  <a:cubicBezTo>
                    <a:pt x="491" y="23066"/>
                    <a:pt x="419" y="23030"/>
                    <a:pt x="385" y="22944"/>
                  </a:cubicBezTo>
                  <a:cubicBezTo>
                    <a:pt x="309" y="22750"/>
                    <a:pt x="388" y="22482"/>
                    <a:pt x="440" y="22293"/>
                  </a:cubicBezTo>
                  <a:cubicBezTo>
                    <a:pt x="524" y="21980"/>
                    <a:pt x="648" y="21678"/>
                    <a:pt x="778" y="21383"/>
                  </a:cubicBezTo>
                  <a:cubicBezTo>
                    <a:pt x="1049" y="20771"/>
                    <a:pt x="1365" y="20178"/>
                    <a:pt x="1660" y="19578"/>
                  </a:cubicBezTo>
                  <a:cubicBezTo>
                    <a:pt x="1817" y="19259"/>
                    <a:pt x="2219" y="18691"/>
                    <a:pt x="2026" y="18334"/>
                  </a:cubicBezTo>
                  <a:cubicBezTo>
                    <a:pt x="1940" y="18173"/>
                    <a:pt x="1905" y="18095"/>
                    <a:pt x="1942" y="17909"/>
                  </a:cubicBezTo>
                  <a:cubicBezTo>
                    <a:pt x="1962" y="17805"/>
                    <a:pt x="1989" y="17701"/>
                    <a:pt x="2014" y="17597"/>
                  </a:cubicBezTo>
                  <a:cubicBezTo>
                    <a:pt x="2076" y="17326"/>
                    <a:pt x="2138" y="17053"/>
                    <a:pt x="2202" y="16782"/>
                  </a:cubicBezTo>
                  <a:cubicBezTo>
                    <a:pt x="2525" y="15380"/>
                    <a:pt x="2857" y="13979"/>
                    <a:pt x="3208" y="12584"/>
                  </a:cubicBezTo>
                  <a:cubicBezTo>
                    <a:pt x="3993" y="9466"/>
                    <a:pt x="4807" y="6277"/>
                    <a:pt x="6386" y="3449"/>
                  </a:cubicBezTo>
                  <a:cubicBezTo>
                    <a:pt x="6889" y="2548"/>
                    <a:pt x="7470" y="1670"/>
                    <a:pt x="8199" y="934"/>
                  </a:cubicBezTo>
                  <a:cubicBezTo>
                    <a:pt x="8429" y="703"/>
                    <a:pt x="8676" y="456"/>
                    <a:pt x="8963" y="297"/>
                  </a:cubicBezTo>
                  <a:cubicBezTo>
                    <a:pt x="9117" y="213"/>
                    <a:pt x="9023" y="0"/>
                    <a:pt x="8881"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17;p40">
              <a:extLst>
                <a:ext uri="{FF2B5EF4-FFF2-40B4-BE49-F238E27FC236}">
                  <a16:creationId xmlns:a16="http://schemas.microsoft.com/office/drawing/2014/main" id="{059C7877-1C2B-4D13-BFD1-3BA4B3EE8AF2}"/>
                </a:ext>
              </a:extLst>
            </p:cNvPr>
            <p:cNvSpPr/>
            <p:nvPr/>
          </p:nvSpPr>
          <p:spPr>
            <a:xfrm>
              <a:off x="5553955" y="3145298"/>
              <a:ext cx="162407" cy="117864"/>
            </a:xfrm>
            <a:custGeom>
              <a:avLst/>
              <a:gdLst/>
              <a:ahLst/>
              <a:cxnLst/>
              <a:rect l="l" t="t" r="r" b="b"/>
              <a:pathLst>
                <a:path w="3657" h="2654" extrusionOk="0">
                  <a:moveTo>
                    <a:pt x="325" y="1"/>
                  </a:moveTo>
                  <a:lnTo>
                    <a:pt x="0" y="957"/>
                  </a:lnTo>
                  <a:cubicBezTo>
                    <a:pt x="0" y="957"/>
                    <a:pt x="1461" y="2194"/>
                    <a:pt x="3176" y="2654"/>
                  </a:cubicBezTo>
                  <a:lnTo>
                    <a:pt x="3656" y="1602"/>
                  </a:lnTo>
                  <a:lnTo>
                    <a:pt x="325" y="1"/>
                  </a:lnTo>
                  <a:close/>
                </a:path>
              </a:pathLst>
            </a:custGeom>
            <a:solidFill>
              <a:srgbClr val="5DA2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18;p40">
              <a:extLst>
                <a:ext uri="{FF2B5EF4-FFF2-40B4-BE49-F238E27FC236}">
                  <a16:creationId xmlns:a16="http://schemas.microsoft.com/office/drawing/2014/main" id="{4F4C59C0-2598-49B9-8811-D048C89FD1D4}"/>
                </a:ext>
              </a:extLst>
            </p:cNvPr>
            <p:cNvSpPr/>
            <p:nvPr/>
          </p:nvSpPr>
          <p:spPr>
            <a:xfrm>
              <a:off x="5546272" y="3138370"/>
              <a:ext cx="177729" cy="131853"/>
            </a:xfrm>
            <a:custGeom>
              <a:avLst/>
              <a:gdLst/>
              <a:ahLst/>
              <a:cxnLst/>
              <a:rect l="l" t="t" r="r" b="b"/>
              <a:pathLst>
                <a:path w="4002" h="2969" extrusionOk="0">
                  <a:moveTo>
                    <a:pt x="590" y="379"/>
                  </a:moveTo>
                  <a:lnTo>
                    <a:pt x="3335" y="1697"/>
                  </a:lnTo>
                  <a:lnTo>
                    <a:pt x="3619" y="1834"/>
                  </a:lnTo>
                  <a:lnTo>
                    <a:pt x="3619" y="1834"/>
                  </a:lnTo>
                  <a:lnTo>
                    <a:pt x="3261" y="2619"/>
                  </a:lnTo>
                  <a:lnTo>
                    <a:pt x="3261" y="2619"/>
                  </a:lnTo>
                  <a:cubicBezTo>
                    <a:pt x="2218" y="2312"/>
                    <a:pt x="1198" y="1753"/>
                    <a:pt x="359" y="1062"/>
                  </a:cubicBezTo>
                  <a:lnTo>
                    <a:pt x="359" y="1062"/>
                  </a:lnTo>
                  <a:lnTo>
                    <a:pt x="590" y="379"/>
                  </a:lnTo>
                  <a:close/>
                  <a:moveTo>
                    <a:pt x="497" y="0"/>
                  </a:moveTo>
                  <a:cubicBezTo>
                    <a:pt x="429" y="0"/>
                    <a:pt x="369" y="41"/>
                    <a:pt x="344" y="115"/>
                  </a:cubicBezTo>
                  <a:lnTo>
                    <a:pt x="21" y="1062"/>
                  </a:lnTo>
                  <a:lnTo>
                    <a:pt x="21" y="1062"/>
                  </a:lnTo>
                  <a:cubicBezTo>
                    <a:pt x="2" y="1101"/>
                    <a:pt x="1" y="1147"/>
                    <a:pt x="27" y="1189"/>
                  </a:cubicBezTo>
                  <a:lnTo>
                    <a:pt x="27" y="1189"/>
                  </a:lnTo>
                  <a:cubicBezTo>
                    <a:pt x="37" y="1207"/>
                    <a:pt x="52" y="1222"/>
                    <a:pt x="69" y="1234"/>
                  </a:cubicBezTo>
                  <a:lnTo>
                    <a:pt x="69" y="1234"/>
                  </a:lnTo>
                  <a:cubicBezTo>
                    <a:pt x="998" y="2014"/>
                    <a:pt x="2138" y="2643"/>
                    <a:pt x="3306" y="2963"/>
                  </a:cubicBezTo>
                  <a:cubicBezTo>
                    <a:pt x="3319" y="2967"/>
                    <a:pt x="3332" y="2968"/>
                    <a:pt x="3346" y="2968"/>
                  </a:cubicBezTo>
                  <a:cubicBezTo>
                    <a:pt x="3402" y="2968"/>
                    <a:pt x="3463" y="2941"/>
                    <a:pt x="3486" y="2890"/>
                  </a:cubicBezTo>
                  <a:lnTo>
                    <a:pt x="3968" y="1838"/>
                  </a:lnTo>
                  <a:cubicBezTo>
                    <a:pt x="4001" y="1766"/>
                    <a:pt x="3994" y="1661"/>
                    <a:pt x="3910" y="1620"/>
                  </a:cubicBezTo>
                  <a:lnTo>
                    <a:pt x="993" y="218"/>
                  </a:lnTo>
                  <a:lnTo>
                    <a:pt x="578" y="20"/>
                  </a:lnTo>
                  <a:cubicBezTo>
                    <a:pt x="551" y="6"/>
                    <a:pt x="523" y="0"/>
                    <a:pt x="497"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19;p40">
              <a:extLst>
                <a:ext uri="{FF2B5EF4-FFF2-40B4-BE49-F238E27FC236}">
                  <a16:creationId xmlns:a16="http://schemas.microsoft.com/office/drawing/2014/main" id="{F880B4FA-31C4-4CBF-9925-BDC0EA7E255A}"/>
                </a:ext>
              </a:extLst>
            </p:cNvPr>
            <p:cNvSpPr/>
            <p:nvPr/>
          </p:nvSpPr>
          <p:spPr>
            <a:xfrm>
              <a:off x="6348914" y="2409809"/>
              <a:ext cx="333386" cy="557523"/>
            </a:xfrm>
            <a:custGeom>
              <a:avLst/>
              <a:gdLst/>
              <a:ahLst/>
              <a:cxnLst/>
              <a:rect l="l" t="t" r="r" b="b"/>
              <a:pathLst>
                <a:path w="7507" h="12554" extrusionOk="0">
                  <a:moveTo>
                    <a:pt x="1118" y="0"/>
                  </a:moveTo>
                  <a:cubicBezTo>
                    <a:pt x="1118" y="0"/>
                    <a:pt x="719" y="2793"/>
                    <a:pt x="577" y="3334"/>
                  </a:cubicBezTo>
                  <a:cubicBezTo>
                    <a:pt x="434" y="3875"/>
                    <a:pt x="167" y="6670"/>
                    <a:pt x="167" y="6670"/>
                  </a:cubicBezTo>
                  <a:lnTo>
                    <a:pt x="1" y="9723"/>
                  </a:lnTo>
                  <a:lnTo>
                    <a:pt x="223" y="10424"/>
                  </a:lnTo>
                  <a:cubicBezTo>
                    <a:pt x="223" y="10424"/>
                    <a:pt x="1253" y="11496"/>
                    <a:pt x="2289" y="11992"/>
                  </a:cubicBezTo>
                  <a:cubicBezTo>
                    <a:pt x="2860" y="12267"/>
                    <a:pt x="3619" y="12554"/>
                    <a:pt x="4386" y="12554"/>
                  </a:cubicBezTo>
                  <a:cubicBezTo>
                    <a:pt x="5012" y="12554"/>
                    <a:pt x="5644" y="12363"/>
                    <a:pt x="6183" y="11818"/>
                  </a:cubicBezTo>
                  <a:cubicBezTo>
                    <a:pt x="7384" y="10604"/>
                    <a:pt x="7507" y="8895"/>
                    <a:pt x="6728" y="6914"/>
                  </a:cubicBezTo>
                  <a:cubicBezTo>
                    <a:pt x="5951" y="4933"/>
                    <a:pt x="3613" y="2252"/>
                    <a:pt x="3256" y="1918"/>
                  </a:cubicBezTo>
                  <a:cubicBezTo>
                    <a:pt x="2898" y="1583"/>
                    <a:pt x="1118" y="0"/>
                    <a:pt x="1118" y="0"/>
                  </a:cubicBezTo>
                  <a:close/>
                </a:path>
              </a:pathLst>
            </a:custGeom>
            <a:solidFill>
              <a:srgbClr val="68A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20;p40">
              <a:extLst>
                <a:ext uri="{FF2B5EF4-FFF2-40B4-BE49-F238E27FC236}">
                  <a16:creationId xmlns:a16="http://schemas.microsoft.com/office/drawing/2014/main" id="{5028AEE8-A39F-4912-81A8-8F5D2D334A1F}"/>
                </a:ext>
              </a:extLst>
            </p:cNvPr>
            <p:cNvSpPr/>
            <p:nvPr/>
          </p:nvSpPr>
          <p:spPr>
            <a:xfrm>
              <a:off x="5760822" y="2585410"/>
              <a:ext cx="645188" cy="636306"/>
            </a:xfrm>
            <a:custGeom>
              <a:avLst/>
              <a:gdLst/>
              <a:ahLst/>
              <a:cxnLst/>
              <a:rect l="l" t="t" r="r" b="b"/>
              <a:pathLst>
                <a:path w="14528" h="14328" extrusionOk="0">
                  <a:moveTo>
                    <a:pt x="13716" y="0"/>
                  </a:moveTo>
                  <a:cubicBezTo>
                    <a:pt x="13637" y="0"/>
                    <a:pt x="13563" y="51"/>
                    <a:pt x="13574" y="152"/>
                  </a:cubicBezTo>
                  <a:cubicBezTo>
                    <a:pt x="14058" y="4456"/>
                    <a:pt x="14178" y="8809"/>
                    <a:pt x="14164" y="13138"/>
                  </a:cubicBezTo>
                  <a:cubicBezTo>
                    <a:pt x="14164" y="13428"/>
                    <a:pt x="14162" y="13717"/>
                    <a:pt x="14158" y="14008"/>
                  </a:cubicBezTo>
                  <a:lnTo>
                    <a:pt x="339" y="14008"/>
                  </a:lnTo>
                  <a:cubicBezTo>
                    <a:pt x="292" y="10827"/>
                    <a:pt x="376" y="7636"/>
                    <a:pt x="563" y="4462"/>
                  </a:cubicBezTo>
                  <a:cubicBezTo>
                    <a:pt x="647" y="3052"/>
                    <a:pt x="758" y="1643"/>
                    <a:pt x="914" y="239"/>
                  </a:cubicBezTo>
                  <a:cubicBezTo>
                    <a:pt x="925" y="137"/>
                    <a:pt x="851" y="87"/>
                    <a:pt x="772" y="87"/>
                  </a:cubicBezTo>
                  <a:cubicBezTo>
                    <a:pt x="692" y="87"/>
                    <a:pt x="606" y="138"/>
                    <a:pt x="594" y="239"/>
                  </a:cubicBezTo>
                  <a:cubicBezTo>
                    <a:pt x="120" y="4519"/>
                    <a:pt x="1" y="8846"/>
                    <a:pt x="14" y="13150"/>
                  </a:cubicBezTo>
                  <a:cubicBezTo>
                    <a:pt x="16" y="13489"/>
                    <a:pt x="17" y="13827"/>
                    <a:pt x="23" y="14168"/>
                  </a:cubicBezTo>
                  <a:cubicBezTo>
                    <a:pt x="24" y="14255"/>
                    <a:pt x="94" y="14326"/>
                    <a:pt x="182" y="14327"/>
                  </a:cubicBezTo>
                  <a:lnTo>
                    <a:pt x="14316" y="14327"/>
                  </a:lnTo>
                  <a:cubicBezTo>
                    <a:pt x="14403" y="14326"/>
                    <a:pt x="14475" y="14255"/>
                    <a:pt x="14476" y="14168"/>
                  </a:cubicBezTo>
                  <a:cubicBezTo>
                    <a:pt x="14528" y="10913"/>
                    <a:pt x="14445" y="7648"/>
                    <a:pt x="14250" y="4399"/>
                  </a:cubicBezTo>
                  <a:cubicBezTo>
                    <a:pt x="14165" y="2981"/>
                    <a:pt x="14052" y="1564"/>
                    <a:pt x="13894" y="152"/>
                  </a:cubicBezTo>
                  <a:cubicBezTo>
                    <a:pt x="13882" y="51"/>
                    <a:pt x="13796" y="0"/>
                    <a:pt x="13716"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21;p40">
              <a:extLst>
                <a:ext uri="{FF2B5EF4-FFF2-40B4-BE49-F238E27FC236}">
                  <a16:creationId xmlns:a16="http://schemas.microsoft.com/office/drawing/2014/main" id="{F42326DC-F2DD-4763-A733-1B39CC6FE87E}"/>
                </a:ext>
              </a:extLst>
            </p:cNvPr>
            <p:cNvSpPr/>
            <p:nvPr/>
          </p:nvSpPr>
          <p:spPr>
            <a:xfrm>
              <a:off x="5768460" y="3207206"/>
              <a:ext cx="628535" cy="80737"/>
            </a:xfrm>
            <a:custGeom>
              <a:avLst/>
              <a:gdLst/>
              <a:ahLst/>
              <a:cxnLst/>
              <a:rect l="l" t="t" r="r" b="b"/>
              <a:pathLst>
                <a:path w="14153" h="1818" extrusionOk="0">
                  <a:moveTo>
                    <a:pt x="1" y="1"/>
                  </a:moveTo>
                  <a:lnTo>
                    <a:pt x="1" y="1817"/>
                  </a:lnTo>
                  <a:lnTo>
                    <a:pt x="14153" y="1817"/>
                  </a:lnTo>
                  <a:lnTo>
                    <a:pt x="14153" y="1"/>
                  </a:lnTo>
                  <a:close/>
                </a:path>
              </a:pathLst>
            </a:custGeom>
            <a:solidFill>
              <a:srgbClr val="5DA2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22;p40">
              <a:extLst>
                <a:ext uri="{FF2B5EF4-FFF2-40B4-BE49-F238E27FC236}">
                  <a16:creationId xmlns:a16="http://schemas.microsoft.com/office/drawing/2014/main" id="{4F3B789F-6843-4DE7-94DB-D2378ACEFB8F}"/>
                </a:ext>
              </a:extLst>
            </p:cNvPr>
            <p:cNvSpPr/>
            <p:nvPr/>
          </p:nvSpPr>
          <p:spPr>
            <a:xfrm>
              <a:off x="5761399" y="3200145"/>
              <a:ext cx="642657" cy="94904"/>
            </a:xfrm>
            <a:custGeom>
              <a:avLst/>
              <a:gdLst/>
              <a:ahLst/>
              <a:cxnLst/>
              <a:rect l="l" t="t" r="r" b="b"/>
              <a:pathLst>
                <a:path w="14471" h="2137" extrusionOk="0">
                  <a:moveTo>
                    <a:pt x="14152" y="319"/>
                  </a:moveTo>
                  <a:lnTo>
                    <a:pt x="14152" y="1817"/>
                  </a:lnTo>
                  <a:lnTo>
                    <a:pt x="320" y="1817"/>
                  </a:lnTo>
                  <a:lnTo>
                    <a:pt x="320" y="319"/>
                  </a:lnTo>
                  <a:close/>
                  <a:moveTo>
                    <a:pt x="160" y="0"/>
                  </a:moveTo>
                  <a:cubicBezTo>
                    <a:pt x="73" y="3"/>
                    <a:pt x="1" y="73"/>
                    <a:pt x="0" y="161"/>
                  </a:cubicBezTo>
                  <a:lnTo>
                    <a:pt x="0" y="1976"/>
                  </a:lnTo>
                  <a:cubicBezTo>
                    <a:pt x="1" y="2064"/>
                    <a:pt x="72" y="2134"/>
                    <a:pt x="160" y="2137"/>
                  </a:cubicBezTo>
                  <a:lnTo>
                    <a:pt x="14312" y="2137"/>
                  </a:lnTo>
                  <a:cubicBezTo>
                    <a:pt x="14361" y="2137"/>
                    <a:pt x="14399" y="2118"/>
                    <a:pt x="14424" y="2089"/>
                  </a:cubicBezTo>
                  <a:lnTo>
                    <a:pt x="14424" y="2089"/>
                  </a:lnTo>
                  <a:cubicBezTo>
                    <a:pt x="14452" y="2064"/>
                    <a:pt x="14471" y="2026"/>
                    <a:pt x="14471" y="1976"/>
                  </a:cubicBezTo>
                  <a:lnTo>
                    <a:pt x="14471" y="161"/>
                  </a:lnTo>
                  <a:cubicBezTo>
                    <a:pt x="14470" y="73"/>
                    <a:pt x="14399" y="3"/>
                    <a:pt x="143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23;p40">
              <a:extLst>
                <a:ext uri="{FF2B5EF4-FFF2-40B4-BE49-F238E27FC236}">
                  <a16:creationId xmlns:a16="http://schemas.microsoft.com/office/drawing/2014/main" id="{56ECBF12-E934-49E7-92FF-84822163A36A}"/>
                </a:ext>
              </a:extLst>
            </p:cNvPr>
            <p:cNvSpPr/>
            <p:nvPr/>
          </p:nvSpPr>
          <p:spPr>
            <a:xfrm>
              <a:off x="6233401" y="2345414"/>
              <a:ext cx="167781" cy="665217"/>
            </a:xfrm>
            <a:custGeom>
              <a:avLst/>
              <a:gdLst/>
              <a:ahLst/>
              <a:cxnLst/>
              <a:rect l="l" t="t" r="r" b="b"/>
              <a:pathLst>
                <a:path w="3778" h="14979" extrusionOk="0">
                  <a:moveTo>
                    <a:pt x="1240" y="1"/>
                  </a:moveTo>
                  <a:cubicBezTo>
                    <a:pt x="1" y="7279"/>
                    <a:pt x="2289" y="13315"/>
                    <a:pt x="3684" y="14978"/>
                  </a:cubicBezTo>
                  <a:cubicBezTo>
                    <a:pt x="3684" y="14978"/>
                    <a:pt x="3319" y="3977"/>
                    <a:pt x="3777" y="1489"/>
                  </a:cubicBezTo>
                  <a:cubicBezTo>
                    <a:pt x="3098" y="996"/>
                    <a:pt x="2127" y="390"/>
                    <a:pt x="1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24;p40">
              <a:extLst>
                <a:ext uri="{FF2B5EF4-FFF2-40B4-BE49-F238E27FC236}">
                  <a16:creationId xmlns:a16="http://schemas.microsoft.com/office/drawing/2014/main" id="{C601E51C-59B2-4E0D-9F77-D2665C87CA8A}"/>
                </a:ext>
              </a:extLst>
            </p:cNvPr>
            <p:cNvSpPr/>
            <p:nvPr/>
          </p:nvSpPr>
          <p:spPr>
            <a:xfrm>
              <a:off x="6260447" y="2338530"/>
              <a:ext cx="147841" cy="679207"/>
            </a:xfrm>
            <a:custGeom>
              <a:avLst/>
              <a:gdLst/>
              <a:ahLst/>
              <a:cxnLst/>
              <a:rect l="l" t="t" r="r" b="b"/>
              <a:pathLst>
                <a:path w="3329" h="15294" extrusionOk="0">
                  <a:moveTo>
                    <a:pt x="754" y="386"/>
                  </a:moveTo>
                  <a:cubicBezTo>
                    <a:pt x="1541" y="756"/>
                    <a:pt x="2287" y="1212"/>
                    <a:pt x="2995" y="1715"/>
                  </a:cubicBezTo>
                  <a:lnTo>
                    <a:pt x="2995" y="1715"/>
                  </a:lnTo>
                  <a:cubicBezTo>
                    <a:pt x="2878" y="2424"/>
                    <a:pt x="2855" y="3151"/>
                    <a:pt x="2829" y="3867"/>
                  </a:cubicBezTo>
                  <a:cubicBezTo>
                    <a:pt x="2787" y="4993"/>
                    <a:pt x="2778" y="6119"/>
                    <a:pt x="2778" y="7245"/>
                  </a:cubicBezTo>
                  <a:cubicBezTo>
                    <a:pt x="2778" y="9403"/>
                    <a:pt x="2818" y="11562"/>
                    <a:pt x="2875" y="13720"/>
                  </a:cubicBezTo>
                  <a:cubicBezTo>
                    <a:pt x="2883" y="14027"/>
                    <a:pt x="2891" y="14334"/>
                    <a:pt x="2900" y="14642"/>
                  </a:cubicBezTo>
                  <a:lnTo>
                    <a:pt x="2900" y="14642"/>
                  </a:lnTo>
                  <a:cubicBezTo>
                    <a:pt x="2205" y="13645"/>
                    <a:pt x="1780" y="12408"/>
                    <a:pt x="1432" y="11273"/>
                  </a:cubicBezTo>
                  <a:cubicBezTo>
                    <a:pt x="793" y="9176"/>
                    <a:pt x="475" y="6981"/>
                    <a:pt x="438" y="4789"/>
                  </a:cubicBezTo>
                  <a:cubicBezTo>
                    <a:pt x="415" y="3315"/>
                    <a:pt x="520" y="1842"/>
                    <a:pt x="754" y="386"/>
                  </a:cubicBezTo>
                  <a:close/>
                  <a:moveTo>
                    <a:pt x="629" y="0"/>
                  </a:moveTo>
                  <a:cubicBezTo>
                    <a:pt x="560" y="0"/>
                    <a:pt x="490" y="34"/>
                    <a:pt x="477" y="113"/>
                  </a:cubicBezTo>
                  <a:cubicBezTo>
                    <a:pt x="43" y="2702"/>
                    <a:pt x="1" y="5342"/>
                    <a:pt x="372" y="7941"/>
                  </a:cubicBezTo>
                  <a:cubicBezTo>
                    <a:pt x="645" y="9851"/>
                    <a:pt x="1130" y="11761"/>
                    <a:pt x="1937" y="13520"/>
                  </a:cubicBezTo>
                  <a:cubicBezTo>
                    <a:pt x="2215" y="14126"/>
                    <a:pt x="2534" y="14729"/>
                    <a:pt x="2961" y="15245"/>
                  </a:cubicBezTo>
                  <a:cubicBezTo>
                    <a:pt x="2989" y="15279"/>
                    <a:pt x="3027" y="15293"/>
                    <a:pt x="3065" y="15293"/>
                  </a:cubicBezTo>
                  <a:cubicBezTo>
                    <a:pt x="3149" y="15293"/>
                    <a:pt x="3237" y="15223"/>
                    <a:pt x="3234" y="15133"/>
                  </a:cubicBezTo>
                  <a:cubicBezTo>
                    <a:pt x="3192" y="13856"/>
                    <a:pt x="3162" y="12580"/>
                    <a:pt x="3139" y="11304"/>
                  </a:cubicBezTo>
                  <a:cubicBezTo>
                    <a:pt x="3095" y="8996"/>
                    <a:pt x="3065" y="6685"/>
                    <a:pt x="3130" y="4377"/>
                  </a:cubicBezTo>
                  <a:cubicBezTo>
                    <a:pt x="3155" y="3484"/>
                    <a:pt x="3163" y="2567"/>
                    <a:pt x="3322" y="1686"/>
                  </a:cubicBezTo>
                  <a:cubicBezTo>
                    <a:pt x="3328" y="1650"/>
                    <a:pt x="3324" y="1617"/>
                    <a:pt x="3311" y="1589"/>
                  </a:cubicBezTo>
                  <a:lnTo>
                    <a:pt x="3311" y="1589"/>
                  </a:lnTo>
                  <a:cubicBezTo>
                    <a:pt x="3301" y="1558"/>
                    <a:pt x="3281" y="1529"/>
                    <a:pt x="3249" y="1506"/>
                  </a:cubicBezTo>
                  <a:cubicBezTo>
                    <a:pt x="2453" y="933"/>
                    <a:pt x="1608" y="418"/>
                    <a:pt x="712" y="17"/>
                  </a:cubicBezTo>
                  <a:cubicBezTo>
                    <a:pt x="687" y="6"/>
                    <a:pt x="658" y="0"/>
                    <a:pt x="629"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225;p40">
              <a:extLst>
                <a:ext uri="{FF2B5EF4-FFF2-40B4-BE49-F238E27FC236}">
                  <a16:creationId xmlns:a16="http://schemas.microsoft.com/office/drawing/2014/main" id="{F5FDD63B-8CE7-4DDE-97D3-F01D48492096}"/>
                </a:ext>
              </a:extLst>
            </p:cNvPr>
            <p:cNvSpPr/>
            <p:nvPr/>
          </p:nvSpPr>
          <p:spPr>
            <a:xfrm>
              <a:off x="6341320" y="2713091"/>
              <a:ext cx="331432" cy="251538"/>
            </a:xfrm>
            <a:custGeom>
              <a:avLst/>
              <a:gdLst/>
              <a:ahLst/>
              <a:cxnLst/>
              <a:rect l="l" t="t" r="r" b="b"/>
              <a:pathLst>
                <a:path w="7463" h="5664" extrusionOk="0">
                  <a:moveTo>
                    <a:pt x="1908" y="0"/>
                  </a:moveTo>
                  <a:cubicBezTo>
                    <a:pt x="1908" y="1"/>
                    <a:pt x="2076" y="755"/>
                    <a:pt x="1728" y="1434"/>
                  </a:cubicBezTo>
                  <a:cubicBezTo>
                    <a:pt x="1382" y="2114"/>
                    <a:pt x="263" y="3183"/>
                    <a:pt x="170" y="3225"/>
                  </a:cubicBezTo>
                  <a:cubicBezTo>
                    <a:pt x="78" y="3267"/>
                    <a:pt x="1" y="3429"/>
                    <a:pt x="271" y="3779"/>
                  </a:cubicBezTo>
                  <a:cubicBezTo>
                    <a:pt x="541" y="4128"/>
                    <a:pt x="669" y="4206"/>
                    <a:pt x="1817" y="5049"/>
                  </a:cubicBezTo>
                  <a:cubicBezTo>
                    <a:pt x="2435" y="5502"/>
                    <a:pt x="3227" y="5663"/>
                    <a:pt x="4000" y="5663"/>
                  </a:cubicBezTo>
                  <a:cubicBezTo>
                    <a:pt x="4665" y="5663"/>
                    <a:pt x="5316" y="5544"/>
                    <a:pt x="5829" y="5389"/>
                  </a:cubicBezTo>
                  <a:cubicBezTo>
                    <a:pt x="6939" y="5053"/>
                    <a:pt x="7403" y="3141"/>
                    <a:pt x="7403" y="3141"/>
                  </a:cubicBezTo>
                  <a:cubicBezTo>
                    <a:pt x="7463" y="2137"/>
                    <a:pt x="4597" y="459"/>
                    <a:pt x="4597" y="459"/>
                  </a:cubicBezTo>
                  <a:cubicBezTo>
                    <a:pt x="4597" y="459"/>
                    <a:pt x="4131" y="560"/>
                    <a:pt x="3509" y="567"/>
                  </a:cubicBezTo>
                  <a:cubicBezTo>
                    <a:pt x="3505" y="567"/>
                    <a:pt x="3501" y="567"/>
                    <a:pt x="3498" y="567"/>
                  </a:cubicBezTo>
                  <a:cubicBezTo>
                    <a:pt x="2875" y="567"/>
                    <a:pt x="1908" y="1"/>
                    <a:pt x="1908" y="0"/>
                  </a:cubicBezTo>
                  <a:close/>
                </a:path>
              </a:pathLst>
            </a:custGeom>
            <a:solidFill>
              <a:srgbClr val="5DA2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226;p40">
              <a:extLst>
                <a:ext uri="{FF2B5EF4-FFF2-40B4-BE49-F238E27FC236}">
                  <a16:creationId xmlns:a16="http://schemas.microsoft.com/office/drawing/2014/main" id="{103E2713-1141-46D7-BE77-E7D834FE6BD5}"/>
                </a:ext>
              </a:extLst>
            </p:cNvPr>
            <p:cNvSpPr/>
            <p:nvPr/>
          </p:nvSpPr>
          <p:spPr>
            <a:xfrm>
              <a:off x="6230736" y="2610324"/>
              <a:ext cx="189053" cy="220673"/>
            </a:xfrm>
            <a:custGeom>
              <a:avLst/>
              <a:gdLst/>
              <a:ahLst/>
              <a:cxnLst/>
              <a:rect l="l" t="t" r="r" b="b"/>
              <a:pathLst>
                <a:path w="4257" h="4969" extrusionOk="0">
                  <a:moveTo>
                    <a:pt x="1155" y="1"/>
                  </a:moveTo>
                  <a:cubicBezTo>
                    <a:pt x="1081" y="1"/>
                    <a:pt x="1015" y="15"/>
                    <a:pt x="959" y="45"/>
                  </a:cubicBezTo>
                  <a:cubicBezTo>
                    <a:pt x="329" y="388"/>
                    <a:pt x="1076" y="1350"/>
                    <a:pt x="1076" y="1350"/>
                  </a:cubicBezTo>
                  <a:cubicBezTo>
                    <a:pt x="1076" y="1350"/>
                    <a:pt x="717" y="1631"/>
                    <a:pt x="584" y="1967"/>
                  </a:cubicBezTo>
                  <a:cubicBezTo>
                    <a:pt x="409" y="2410"/>
                    <a:pt x="559" y="2655"/>
                    <a:pt x="559" y="2655"/>
                  </a:cubicBezTo>
                  <a:cubicBezTo>
                    <a:pt x="559" y="2655"/>
                    <a:pt x="1" y="3446"/>
                    <a:pt x="779" y="4004"/>
                  </a:cubicBezTo>
                  <a:cubicBezTo>
                    <a:pt x="1269" y="4355"/>
                    <a:pt x="1635" y="4490"/>
                    <a:pt x="2010" y="4968"/>
                  </a:cubicBezTo>
                  <a:cubicBezTo>
                    <a:pt x="2660" y="4588"/>
                    <a:pt x="3330" y="4060"/>
                    <a:pt x="3802" y="3459"/>
                  </a:cubicBezTo>
                  <a:cubicBezTo>
                    <a:pt x="4170" y="2991"/>
                    <a:pt x="4256" y="2510"/>
                    <a:pt x="4224" y="2092"/>
                  </a:cubicBezTo>
                  <a:cubicBezTo>
                    <a:pt x="4222" y="2089"/>
                    <a:pt x="4220" y="2088"/>
                    <a:pt x="4218" y="2087"/>
                  </a:cubicBezTo>
                  <a:cubicBezTo>
                    <a:pt x="3532" y="1493"/>
                    <a:pt x="1913" y="1"/>
                    <a:pt x="1155" y="1"/>
                  </a:cubicBezTo>
                  <a:close/>
                </a:path>
              </a:pathLst>
            </a:custGeom>
            <a:solidFill>
              <a:srgbClr val="F5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227;p40">
              <a:extLst>
                <a:ext uri="{FF2B5EF4-FFF2-40B4-BE49-F238E27FC236}">
                  <a16:creationId xmlns:a16="http://schemas.microsoft.com/office/drawing/2014/main" id="{A0CD11FA-F6A2-44A4-9A36-239764BCC832}"/>
                </a:ext>
              </a:extLst>
            </p:cNvPr>
            <p:cNvSpPr/>
            <p:nvPr/>
          </p:nvSpPr>
          <p:spPr>
            <a:xfrm>
              <a:off x="6240729" y="2608992"/>
              <a:ext cx="191274" cy="236039"/>
            </a:xfrm>
            <a:custGeom>
              <a:avLst/>
              <a:gdLst/>
              <a:ahLst/>
              <a:cxnLst/>
              <a:rect l="l" t="t" r="r" b="b"/>
              <a:pathLst>
                <a:path w="4307" h="5315" extrusionOk="0">
                  <a:moveTo>
                    <a:pt x="1027" y="1"/>
                  </a:moveTo>
                  <a:cubicBezTo>
                    <a:pt x="755" y="1"/>
                    <a:pt x="505" y="122"/>
                    <a:pt x="421" y="444"/>
                  </a:cubicBezTo>
                  <a:cubicBezTo>
                    <a:pt x="331" y="787"/>
                    <a:pt x="512" y="1181"/>
                    <a:pt x="714" y="1473"/>
                  </a:cubicBezTo>
                  <a:lnTo>
                    <a:pt x="714" y="1473"/>
                  </a:lnTo>
                  <a:cubicBezTo>
                    <a:pt x="373" y="1792"/>
                    <a:pt x="48" y="2336"/>
                    <a:pt x="229" y="2791"/>
                  </a:cubicBezTo>
                  <a:lnTo>
                    <a:pt x="229" y="2791"/>
                  </a:lnTo>
                  <a:cubicBezTo>
                    <a:pt x="51" y="3094"/>
                    <a:pt x="1" y="3491"/>
                    <a:pt x="142" y="3813"/>
                  </a:cubicBezTo>
                  <a:cubicBezTo>
                    <a:pt x="285" y="4138"/>
                    <a:pt x="591" y="4325"/>
                    <a:pt x="879" y="4508"/>
                  </a:cubicBezTo>
                  <a:cubicBezTo>
                    <a:pt x="1210" y="4721"/>
                    <a:pt x="1523" y="4931"/>
                    <a:pt x="1767" y="5248"/>
                  </a:cubicBezTo>
                  <a:cubicBezTo>
                    <a:pt x="1803" y="5295"/>
                    <a:pt x="1853" y="5314"/>
                    <a:pt x="1902" y="5314"/>
                  </a:cubicBezTo>
                  <a:cubicBezTo>
                    <a:pt x="2019" y="5314"/>
                    <a:pt x="2131" y="5202"/>
                    <a:pt x="2043" y="5087"/>
                  </a:cubicBezTo>
                  <a:cubicBezTo>
                    <a:pt x="1859" y="4846"/>
                    <a:pt x="1640" y="4636"/>
                    <a:pt x="1393" y="4462"/>
                  </a:cubicBezTo>
                  <a:cubicBezTo>
                    <a:pt x="1125" y="4274"/>
                    <a:pt x="791" y="4130"/>
                    <a:pt x="569" y="3886"/>
                  </a:cubicBezTo>
                  <a:cubicBezTo>
                    <a:pt x="308" y="3601"/>
                    <a:pt x="338" y="3189"/>
                    <a:pt x="550" y="2883"/>
                  </a:cubicBezTo>
                  <a:cubicBezTo>
                    <a:pt x="581" y="2836"/>
                    <a:pt x="576" y="2768"/>
                    <a:pt x="550" y="2722"/>
                  </a:cubicBezTo>
                  <a:cubicBezTo>
                    <a:pt x="331" y="2341"/>
                    <a:pt x="764" y="1832"/>
                    <a:pt x="1042" y="1610"/>
                  </a:cubicBezTo>
                  <a:cubicBezTo>
                    <a:pt x="1091" y="1571"/>
                    <a:pt x="1106" y="1468"/>
                    <a:pt x="1067" y="1417"/>
                  </a:cubicBezTo>
                  <a:cubicBezTo>
                    <a:pt x="897" y="1195"/>
                    <a:pt x="648" y="820"/>
                    <a:pt x="729" y="528"/>
                  </a:cubicBezTo>
                  <a:cubicBezTo>
                    <a:pt x="774" y="363"/>
                    <a:pt x="885" y="307"/>
                    <a:pt x="1017" y="307"/>
                  </a:cubicBezTo>
                  <a:cubicBezTo>
                    <a:pt x="1230" y="307"/>
                    <a:pt x="1500" y="455"/>
                    <a:pt x="1643" y="536"/>
                  </a:cubicBezTo>
                  <a:cubicBezTo>
                    <a:pt x="2499" y="1013"/>
                    <a:pt x="3223" y="1709"/>
                    <a:pt x="3959" y="2347"/>
                  </a:cubicBezTo>
                  <a:cubicBezTo>
                    <a:pt x="3992" y="2376"/>
                    <a:pt x="4029" y="2388"/>
                    <a:pt x="4064" y="2388"/>
                  </a:cubicBezTo>
                  <a:cubicBezTo>
                    <a:pt x="4193" y="2388"/>
                    <a:pt x="4306" y="2227"/>
                    <a:pt x="4185" y="2122"/>
                  </a:cubicBezTo>
                  <a:cubicBezTo>
                    <a:pt x="3745" y="1740"/>
                    <a:pt x="3311" y="1351"/>
                    <a:pt x="2853" y="991"/>
                  </a:cubicBezTo>
                  <a:cubicBezTo>
                    <a:pt x="2415" y="643"/>
                    <a:pt x="1948" y="277"/>
                    <a:pt x="1419" y="76"/>
                  </a:cubicBezTo>
                  <a:cubicBezTo>
                    <a:pt x="1294" y="29"/>
                    <a:pt x="1158" y="1"/>
                    <a:pt x="1027" y="1"/>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228;p40">
              <a:extLst>
                <a:ext uri="{FF2B5EF4-FFF2-40B4-BE49-F238E27FC236}">
                  <a16:creationId xmlns:a16="http://schemas.microsoft.com/office/drawing/2014/main" id="{9A2D7023-C81C-4C29-8DAF-AE99E783287C}"/>
                </a:ext>
              </a:extLst>
            </p:cNvPr>
            <p:cNvSpPr/>
            <p:nvPr/>
          </p:nvSpPr>
          <p:spPr>
            <a:xfrm>
              <a:off x="6312675" y="2688843"/>
              <a:ext cx="123682" cy="171334"/>
            </a:xfrm>
            <a:custGeom>
              <a:avLst/>
              <a:gdLst/>
              <a:ahLst/>
              <a:cxnLst/>
              <a:rect l="l" t="t" r="r" b="b"/>
              <a:pathLst>
                <a:path w="2785" h="3858" extrusionOk="0">
                  <a:moveTo>
                    <a:pt x="1953" y="0"/>
                  </a:moveTo>
                  <a:lnTo>
                    <a:pt x="1953" y="0"/>
                  </a:lnTo>
                  <a:cubicBezTo>
                    <a:pt x="2358" y="1128"/>
                    <a:pt x="1313" y="2499"/>
                    <a:pt x="558" y="2850"/>
                  </a:cubicBezTo>
                  <a:cubicBezTo>
                    <a:pt x="325" y="2959"/>
                    <a:pt x="142" y="3019"/>
                    <a:pt x="0" y="3049"/>
                  </a:cubicBezTo>
                  <a:cubicBezTo>
                    <a:pt x="215" y="3407"/>
                    <a:pt x="423" y="3626"/>
                    <a:pt x="564" y="3857"/>
                  </a:cubicBezTo>
                  <a:cubicBezTo>
                    <a:pt x="1093" y="3730"/>
                    <a:pt x="1803" y="3186"/>
                    <a:pt x="2246" y="2534"/>
                  </a:cubicBezTo>
                  <a:cubicBezTo>
                    <a:pt x="2664" y="1917"/>
                    <a:pt x="2781" y="1124"/>
                    <a:pt x="2784" y="660"/>
                  </a:cubicBezTo>
                  <a:cubicBezTo>
                    <a:pt x="2707" y="544"/>
                    <a:pt x="2146" y="168"/>
                    <a:pt x="1953" y="0"/>
                  </a:cubicBezTo>
                  <a:close/>
                </a:path>
              </a:pathLst>
            </a:custGeom>
            <a:solidFill>
              <a:srgbClr val="5DA2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229;p40">
              <a:extLst>
                <a:ext uri="{FF2B5EF4-FFF2-40B4-BE49-F238E27FC236}">
                  <a16:creationId xmlns:a16="http://schemas.microsoft.com/office/drawing/2014/main" id="{F090E20E-E218-45E2-89D6-FFAA2F59ECEF}"/>
                </a:ext>
              </a:extLst>
            </p:cNvPr>
            <p:cNvSpPr/>
            <p:nvPr/>
          </p:nvSpPr>
          <p:spPr>
            <a:xfrm>
              <a:off x="6305214" y="2682092"/>
              <a:ext cx="140735" cy="185101"/>
            </a:xfrm>
            <a:custGeom>
              <a:avLst/>
              <a:gdLst/>
              <a:ahLst/>
              <a:cxnLst/>
              <a:rect l="l" t="t" r="r" b="b"/>
              <a:pathLst>
                <a:path w="3169" h="4168" extrusionOk="0">
                  <a:moveTo>
                    <a:pt x="2797" y="876"/>
                  </a:moveTo>
                  <a:cubicBezTo>
                    <a:pt x="2806" y="885"/>
                    <a:pt x="2808" y="889"/>
                    <a:pt x="2806" y="889"/>
                  </a:cubicBezTo>
                  <a:cubicBezTo>
                    <a:pt x="2805" y="889"/>
                    <a:pt x="2801" y="885"/>
                    <a:pt x="2797" y="876"/>
                  </a:cubicBezTo>
                  <a:close/>
                  <a:moveTo>
                    <a:pt x="2363" y="548"/>
                  </a:moveTo>
                  <a:cubicBezTo>
                    <a:pt x="2500" y="652"/>
                    <a:pt x="2639" y="755"/>
                    <a:pt x="2776" y="858"/>
                  </a:cubicBezTo>
                  <a:cubicBezTo>
                    <a:pt x="2782" y="863"/>
                    <a:pt x="2788" y="867"/>
                    <a:pt x="2792" y="871"/>
                  </a:cubicBezTo>
                  <a:lnTo>
                    <a:pt x="2792" y="871"/>
                  </a:lnTo>
                  <a:cubicBezTo>
                    <a:pt x="2792" y="908"/>
                    <a:pt x="2790" y="945"/>
                    <a:pt x="2787" y="983"/>
                  </a:cubicBezTo>
                  <a:cubicBezTo>
                    <a:pt x="2780" y="1084"/>
                    <a:pt x="2771" y="1186"/>
                    <a:pt x="2756" y="1287"/>
                  </a:cubicBezTo>
                  <a:cubicBezTo>
                    <a:pt x="2724" y="1508"/>
                    <a:pt x="2672" y="1725"/>
                    <a:pt x="2601" y="1938"/>
                  </a:cubicBezTo>
                  <a:cubicBezTo>
                    <a:pt x="2442" y="2416"/>
                    <a:pt x="2154" y="2822"/>
                    <a:pt x="1793" y="3170"/>
                  </a:cubicBezTo>
                  <a:cubicBezTo>
                    <a:pt x="1511" y="3440"/>
                    <a:pt x="1177" y="3696"/>
                    <a:pt x="800" y="3821"/>
                  </a:cubicBezTo>
                  <a:lnTo>
                    <a:pt x="800" y="3821"/>
                  </a:lnTo>
                  <a:cubicBezTo>
                    <a:pt x="679" y="3642"/>
                    <a:pt x="545" y="3473"/>
                    <a:pt x="422" y="3296"/>
                  </a:cubicBezTo>
                  <a:lnTo>
                    <a:pt x="422" y="3296"/>
                  </a:lnTo>
                  <a:cubicBezTo>
                    <a:pt x="1019" y="3102"/>
                    <a:pt x="1493" y="2695"/>
                    <a:pt x="1853" y="2174"/>
                  </a:cubicBezTo>
                  <a:cubicBezTo>
                    <a:pt x="2179" y="1704"/>
                    <a:pt x="2405" y="1122"/>
                    <a:pt x="2363" y="548"/>
                  </a:cubicBezTo>
                  <a:close/>
                  <a:moveTo>
                    <a:pt x="2122" y="1"/>
                  </a:moveTo>
                  <a:cubicBezTo>
                    <a:pt x="2024" y="1"/>
                    <a:pt x="1928" y="78"/>
                    <a:pt x="1967" y="195"/>
                  </a:cubicBezTo>
                  <a:cubicBezTo>
                    <a:pt x="2182" y="827"/>
                    <a:pt x="1942" y="1488"/>
                    <a:pt x="1577" y="2014"/>
                  </a:cubicBezTo>
                  <a:cubicBezTo>
                    <a:pt x="1221" y="2528"/>
                    <a:pt x="741" y="2904"/>
                    <a:pt x="125" y="3047"/>
                  </a:cubicBezTo>
                  <a:cubicBezTo>
                    <a:pt x="61" y="3062"/>
                    <a:pt x="26" y="3105"/>
                    <a:pt x="15" y="3153"/>
                  </a:cubicBezTo>
                  <a:lnTo>
                    <a:pt x="15" y="3153"/>
                  </a:lnTo>
                  <a:cubicBezTo>
                    <a:pt x="1" y="3191"/>
                    <a:pt x="3" y="3236"/>
                    <a:pt x="31" y="3282"/>
                  </a:cubicBezTo>
                  <a:cubicBezTo>
                    <a:pt x="203" y="3562"/>
                    <a:pt x="419" y="3812"/>
                    <a:pt x="593" y="4089"/>
                  </a:cubicBezTo>
                  <a:cubicBezTo>
                    <a:pt x="624" y="4139"/>
                    <a:pt x="678" y="4168"/>
                    <a:pt x="734" y="4168"/>
                  </a:cubicBezTo>
                  <a:cubicBezTo>
                    <a:pt x="748" y="4168"/>
                    <a:pt x="761" y="4166"/>
                    <a:pt x="774" y="4163"/>
                  </a:cubicBezTo>
                  <a:cubicBezTo>
                    <a:pt x="1239" y="4043"/>
                    <a:pt x="1651" y="3742"/>
                    <a:pt x="1995" y="3418"/>
                  </a:cubicBezTo>
                  <a:cubicBezTo>
                    <a:pt x="2399" y="3036"/>
                    <a:pt x="2717" y="2580"/>
                    <a:pt x="2899" y="2052"/>
                  </a:cubicBezTo>
                  <a:cubicBezTo>
                    <a:pt x="2980" y="1814"/>
                    <a:pt x="3038" y="1569"/>
                    <a:pt x="3071" y="1321"/>
                  </a:cubicBezTo>
                  <a:cubicBezTo>
                    <a:pt x="3094" y="1157"/>
                    <a:pt x="3168" y="867"/>
                    <a:pt x="3079" y="718"/>
                  </a:cubicBezTo>
                  <a:cubicBezTo>
                    <a:pt x="3002" y="589"/>
                    <a:pt x="2833" y="494"/>
                    <a:pt x="2718" y="407"/>
                  </a:cubicBezTo>
                  <a:cubicBezTo>
                    <a:pt x="2556" y="285"/>
                    <a:pt x="2388" y="171"/>
                    <a:pt x="2234" y="40"/>
                  </a:cubicBezTo>
                  <a:cubicBezTo>
                    <a:pt x="2202" y="13"/>
                    <a:pt x="2162" y="1"/>
                    <a:pt x="2122" y="1"/>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230;p40">
              <a:extLst>
                <a:ext uri="{FF2B5EF4-FFF2-40B4-BE49-F238E27FC236}">
                  <a16:creationId xmlns:a16="http://schemas.microsoft.com/office/drawing/2014/main" id="{0BAC693F-47B6-4048-814D-43EB2AB23079}"/>
                </a:ext>
              </a:extLst>
            </p:cNvPr>
            <p:cNvSpPr/>
            <p:nvPr/>
          </p:nvSpPr>
          <p:spPr>
            <a:xfrm>
              <a:off x="6327952" y="2397152"/>
              <a:ext cx="368647" cy="576309"/>
            </a:xfrm>
            <a:custGeom>
              <a:avLst/>
              <a:gdLst/>
              <a:ahLst/>
              <a:cxnLst/>
              <a:rect l="l" t="t" r="r" b="b"/>
              <a:pathLst>
                <a:path w="8301" h="12977" extrusionOk="0">
                  <a:moveTo>
                    <a:pt x="1423" y="1"/>
                  </a:moveTo>
                  <a:cubicBezTo>
                    <a:pt x="1292" y="1"/>
                    <a:pt x="1204" y="208"/>
                    <a:pt x="1346" y="303"/>
                  </a:cubicBezTo>
                  <a:cubicBezTo>
                    <a:pt x="1906" y="686"/>
                    <a:pt x="2419" y="1150"/>
                    <a:pt x="2911" y="1615"/>
                  </a:cubicBezTo>
                  <a:cubicBezTo>
                    <a:pt x="4145" y="2784"/>
                    <a:pt x="5227" y="4103"/>
                    <a:pt x="6130" y="5543"/>
                  </a:cubicBezTo>
                  <a:cubicBezTo>
                    <a:pt x="6999" y="6931"/>
                    <a:pt x="7869" y="8662"/>
                    <a:pt x="7524" y="10354"/>
                  </a:cubicBezTo>
                  <a:cubicBezTo>
                    <a:pt x="7249" y="11704"/>
                    <a:pt x="6037" y="12638"/>
                    <a:pt x="4675" y="12663"/>
                  </a:cubicBezTo>
                  <a:cubicBezTo>
                    <a:pt x="4647" y="12664"/>
                    <a:pt x="4620" y="12664"/>
                    <a:pt x="4593" y="12664"/>
                  </a:cubicBezTo>
                  <a:cubicBezTo>
                    <a:pt x="2902" y="12664"/>
                    <a:pt x="1304" y="11722"/>
                    <a:pt x="357" y="10344"/>
                  </a:cubicBezTo>
                  <a:cubicBezTo>
                    <a:pt x="322" y="10294"/>
                    <a:pt x="273" y="10273"/>
                    <a:pt x="224" y="10273"/>
                  </a:cubicBezTo>
                  <a:cubicBezTo>
                    <a:pt x="111" y="10273"/>
                    <a:pt x="1" y="10386"/>
                    <a:pt x="82" y="10505"/>
                  </a:cubicBezTo>
                  <a:cubicBezTo>
                    <a:pt x="999" y="11839"/>
                    <a:pt x="2431" y="12757"/>
                    <a:pt x="4048" y="12948"/>
                  </a:cubicBezTo>
                  <a:cubicBezTo>
                    <a:pt x="4206" y="12967"/>
                    <a:pt x="4366" y="12977"/>
                    <a:pt x="4525" y="12977"/>
                  </a:cubicBezTo>
                  <a:cubicBezTo>
                    <a:pt x="5710" y="12977"/>
                    <a:pt x="6869" y="12452"/>
                    <a:pt x="7483" y="11378"/>
                  </a:cubicBezTo>
                  <a:cubicBezTo>
                    <a:pt x="8301" y="9944"/>
                    <a:pt x="7832" y="8132"/>
                    <a:pt x="7168" y="6738"/>
                  </a:cubicBezTo>
                  <a:cubicBezTo>
                    <a:pt x="6331" y="4980"/>
                    <a:pt x="5081" y="3366"/>
                    <a:pt x="3729" y="1974"/>
                  </a:cubicBezTo>
                  <a:cubicBezTo>
                    <a:pt x="3049" y="1274"/>
                    <a:pt x="2317" y="579"/>
                    <a:pt x="1506" y="29"/>
                  </a:cubicBezTo>
                  <a:cubicBezTo>
                    <a:pt x="1478" y="9"/>
                    <a:pt x="1450" y="1"/>
                    <a:pt x="1423" y="1"/>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231;p40">
              <a:extLst>
                <a:ext uri="{FF2B5EF4-FFF2-40B4-BE49-F238E27FC236}">
                  <a16:creationId xmlns:a16="http://schemas.microsoft.com/office/drawing/2014/main" id="{1FBA169C-CE66-4726-B6B2-2DB9F729B23F}"/>
                </a:ext>
              </a:extLst>
            </p:cNvPr>
            <p:cNvSpPr/>
            <p:nvPr/>
          </p:nvSpPr>
          <p:spPr>
            <a:xfrm>
              <a:off x="6425390" y="2709938"/>
              <a:ext cx="112002" cy="35306"/>
            </a:xfrm>
            <a:custGeom>
              <a:avLst/>
              <a:gdLst/>
              <a:ahLst/>
              <a:cxnLst/>
              <a:rect l="l" t="t" r="r" b="b"/>
              <a:pathLst>
                <a:path w="2522" h="795" extrusionOk="0">
                  <a:moveTo>
                    <a:pt x="246" y="0"/>
                  </a:moveTo>
                  <a:cubicBezTo>
                    <a:pt x="99" y="0"/>
                    <a:pt x="1" y="215"/>
                    <a:pt x="160" y="293"/>
                  </a:cubicBezTo>
                  <a:cubicBezTo>
                    <a:pt x="406" y="413"/>
                    <a:pt x="661" y="515"/>
                    <a:pt x="922" y="596"/>
                  </a:cubicBezTo>
                  <a:cubicBezTo>
                    <a:pt x="1287" y="712"/>
                    <a:pt x="1669" y="795"/>
                    <a:pt x="2053" y="795"/>
                  </a:cubicBezTo>
                  <a:cubicBezTo>
                    <a:pt x="2165" y="795"/>
                    <a:pt x="2277" y="788"/>
                    <a:pt x="2388" y="772"/>
                  </a:cubicBezTo>
                  <a:cubicBezTo>
                    <a:pt x="2474" y="761"/>
                    <a:pt x="2521" y="651"/>
                    <a:pt x="2500" y="576"/>
                  </a:cubicBezTo>
                  <a:cubicBezTo>
                    <a:pt x="2479" y="497"/>
                    <a:pt x="2412" y="462"/>
                    <a:pt x="2340" y="462"/>
                  </a:cubicBezTo>
                  <a:cubicBezTo>
                    <a:pt x="2328" y="462"/>
                    <a:pt x="2316" y="463"/>
                    <a:pt x="2304" y="465"/>
                  </a:cubicBezTo>
                  <a:cubicBezTo>
                    <a:pt x="2219" y="477"/>
                    <a:pt x="2133" y="482"/>
                    <a:pt x="2046" y="482"/>
                  </a:cubicBezTo>
                  <a:cubicBezTo>
                    <a:pt x="1685" y="482"/>
                    <a:pt x="1318" y="388"/>
                    <a:pt x="982" y="279"/>
                  </a:cubicBezTo>
                  <a:cubicBezTo>
                    <a:pt x="745" y="203"/>
                    <a:pt x="534" y="125"/>
                    <a:pt x="320" y="18"/>
                  </a:cubicBezTo>
                  <a:cubicBezTo>
                    <a:pt x="295" y="6"/>
                    <a:pt x="270" y="0"/>
                    <a:pt x="246"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232;p40">
              <a:extLst>
                <a:ext uri="{FF2B5EF4-FFF2-40B4-BE49-F238E27FC236}">
                  <a16:creationId xmlns:a16="http://schemas.microsoft.com/office/drawing/2014/main" id="{DF16D2BB-B55E-43F2-9CC5-95110F1EA5AF}"/>
                </a:ext>
              </a:extLst>
            </p:cNvPr>
            <p:cNvSpPr/>
            <p:nvPr/>
          </p:nvSpPr>
          <p:spPr>
            <a:xfrm>
              <a:off x="5768372" y="2355850"/>
              <a:ext cx="156190" cy="649052"/>
            </a:xfrm>
            <a:custGeom>
              <a:avLst/>
              <a:gdLst/>
              <a:ahLst/>
              <a:cxnLst/>
              <a:rect l="l" t="t" r="r" b="b"/>
              <a:pathLst>
                <a:path w="3517" h="14615" extrusionOk="0">
                  <a:moveTo>
                    <a:pt x="2362" y="0"/>
                  </a:moveTo>
                  <a:cubicBezTo>
                    <a:pt x="1950" y="317"/>
                    <a:pt x="1053" y="1140"/>
                    <a:pt x="41" y="2918"/>
                  </a:cubicBezTo>
                  <a:cubicBezTo>
                    <a:pt x="346" y="6741"/>
                    <a:pt x="0" y="14614"/>
                    <a:pt x="0" y="14614"/>
                  </a:cubicBezTo>
                  <a:cubicBezTo>
                    <a:pt x="1379" y="12968"/>
                    <a:pt x="3517" y="7170"/>
                    <a:pt x="23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233;p40">
              <a:extLst>
                <a:ext uri="{FF2B5EF4-FFF2-40B4-BE49-F238E27FC236}">
                  <a16:creationId xmlns:a16="http://schemas.microsoft.com/office/drawing/2014/main" id="{C0CC4FA7-7400-45FE-9482-B58AB0D1FC34}"/>
                </a:ext>
              </a:extLst>
            </p:cNvPr>
            <p:cNvSpPr/>
            <p:nvPr/>
          </p:nvSpPr>
          <p:spPr>
            <a:xfrm>
              <a:off x="5761044" y="2348700"/>
              <a:ext cx="134962" cy="663352"/>
            </a:xfrm>
            <a:custGeom>
              <a:avLst/>
              <a:gdLst/>
              <a:ahLst/>
              <a:cxnLst/>
              <a:rect l="l" t="t" r="r" b="b"/>
              <a:pathLst>
                <a:path w="3039" h="14937" extrusionOk="0">
                  <a:moveTo>
                    <a:pt x="2412" y="458"/>
                  </a:moveTo>
                  <a:lnTo>
                    <a:pt x="2412" y="458"/>
                  </a:lnTo>
                  <a:cubicBezTo>
                    <a:pt x="2771" y="2871"/>
                    <a:pt x="2800" y="5336"/>
                    <a:pt x="2458" y="7753"/>
                  </a:cubicBezTo>
                  <a:cubicBezTo>
                    <a:pt x="2202" y="9551"/>
                    <a:pt x="1764" y="11360"/>
                    <a:pt x="1012" y="13020"/>
                  </a:cubicBezTo>
                  <a:cubicBezTo>
                    <a:pt x="819" y="13445"/>
                    <a:pt x="608" y="13874"/>
                    <a:pt x="346" y="14266"/>
                  </a:cubicBezTo>
                  <a:lnTo>
                    <a:pt x="346" y="14266"/>
                  </a:lnTo>
                  <a:cubicBezTo>
                    <a:pt x="459" y="11537"/>
                    <a:pt x="519" y="8801"/>
                    <a:pt x="483" y="6070"/>
                  </a:cubicBezTo>
                  <a:cubicBezTo>
                    <a:pt x="470" y="5085"/>
                    <a:pt x="444" y="4099"/>
                    <a:pt x="368" y="3117"/>
                  </a:cubicBezTo>
                  <a:lnTo>
                    <a:pt x="368" y="3117"/>
                  </a:lnTo>
                  <a:cubicBezTo>
                    <a:pt x="918" y="2163"/>
                    <a:pt x="1563" y="1180"/>
                    <a:pt x="2412" y="458"/>
                  </a:cubicBezTo>
                  <a:close/>
                  <a:moveTo>
                    <a:pt x="2521" y="0"/>
                  </a:moveTo>
                  <a:cubicBezTo>
                    <a:pt x="2494" y="0"/>
                    <a:pt x="2468" y="8"/>
                    <a:pt x="2447" y="24"/>
                  </a:cubicBezTo>
                  <a:cubicBezTo>
                    <a:pt x="1450" y="794"/>
                    <a:pt x="710" y="1884"/>
                    <a:pt x="87" y="2964"/>
                  </a:cubicBezTo>
                  <a:lnTo>
                    <a:pt x="87" y="2964"/>
                  </a:lnTo>
                  <a:cubicBezTo>
                    <a:pt x="62" y="2987"/>
                    <a:pt x="46" y="3020"/>
                    <a:pt x="46" y="3063"/>
                  </a:cubicBezTo>
                  <a:lnTo>
                    <a:pt x="46" y="3063"/>
                  </a:lnTo>
                  <a:cubicBezTo>
                    <a:pt x="44" y="3079"/>
                    <a:pt x="45" y="3095"/>
                    <a:pt x="49" y="3110"/>
                  </a:cubicBezTo>
                  <a:lnTo>
                    <a:pt x="49" y="3110"/>
                  </a:lnTo>
                  <a:cubicBezTo>
                    <a:pt x="192" y="4964"/>
                    <a:pt x="184" y="6831"/>
                    <a:pt x="165" y="8689"/>
                  </a:cubicBezTo>
                  <a:cubicBezTo>
                    <a:pt x="148" y="10379"/>
                    <a:pt x="109" y="12067"/>
                    <a:pt x="45" y="13756"/>
                  </a:cubicBezTo>
                  <a:cubicBezTo>
                    <a:pt x="33" y="14096"/>
                    <a:pt x="20" y="14436"/>
                    <a:pt x="5" y="14776"/>
                  </a:cubicBezTo>
                  <a:cubicBezTo>
                    <a:pt x="1" y="14867"/>
                    <a:pt x="89" y="14937"/>
                    <a:pt x="174" y="14937"/>
                  </a:cubicBezTo>
                  <a:cubicBezTo>
                    <a:pt x="212" y="14937"/>
                    <a:pt x="250" y="14922"/>
                    <a:pt x="277" y="14889"/>
                  </a:cubicBezTo>
                  <a:cubicBezTo>
                    <a:pt x="1138" y="13851"/>
                    <a:pt x="1634" y="12483"/>
                    <a:pt x="2023" y="11211"/>
                  </a:cubicBezTo>
                  <a:cubicBezTo>
                    <a:pt x="2669" y="9106"/>
                    <a:pt x="2977" y="6895"/>
                    <a:pt x="3013" y="4696"/>
                  </a:cubicBezTo>
                  <a:cubicBezTo>
                    <a:pt x="3038" y="3164"/>
                    <a:pt x="2921" y="1632"/>
                    <a:pt x="2682" y="120"/>
                  </a:cubicBezTo>
                  <a:cubicBezTo>
                    <a:pt x="2671" y="51"/>
                    <a:pt x="2592" y="0"/>
                    <a:pt x="2521"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234;p40">
              <a:extLst>
                <a:ext uri="{FF2B5EF4-FFF2-40B4-BE49-F238E27FC236}">
                  <a16:creationId xmlns:a16="http://schemas.microsoft.com/office/drawing/2014/main" id="{3D685DBC-547B-4A01-9C2B-72BD750133B9}"/>
                </a:ext>
              </a:extLst>
            </p:cNvPr>
            <p:cNvSpPr/>
            <p:nvPr/>
          </p:nvSpPr>
          <p:spPr>
            <a:xfrm>
              <a:off x="5809408" y="2239538"/>
              <a:ext cx="257001" cy="160986"/>
            </a:xfrm>
            <a:custGeom>
              <a:avLst/>
              <a:gdLst/>
              <a:ahLst/>
              <a:cxnLst/>
              <a:rect l="l" t="t" r="r" b="b"/>
              <a:pathLst>
                <a:path w="5787" h="3625" extrusionOk="0">
                  <a:moveTo>
                    <a:pt x="4732" y="0"/>
                  </a:moveTo>
                  <a:cubicBezTo>
                    <a:pt x="3909" y="0"/>
                    <a:pt x="2437" y="285"/>
                    <a:pt x="1881" y="444"/>
                  </a:cubicBezTo>
                  <a:cubicBezTo>
                    <a:pt x="1326" y="601"/>
                    <a:pt x="0" y="1683"/>
                    <a:pt x="445" y="2697"/>
                  </a:cubicBezTo>
                  <a:cubicBezTo>
                    <a:pt x="824" y="3561"/>
                    <a:pt x="2274" y="3625"/>
                    <a:pt x="2694" y="3625"/>
                  </a:cubicBezTo>
                  <a:cubicBezTo>
                    <a:pt x="2767" y="3625"/>
                    <a:pt x="2809" y="3623"/>
                    <a:pt x="2809" y="3623"/>
                  </a:cubicBezTo>
                  <a:cubicBezTo>
                    <a:pt x="5133" y="3546"/>
                    <a:pt x="5399" y="2315"/>
                    <a:pt x="5593" y="1852"/>
                  </a:cubicBezTo>
                  <a:cubicBezTo>
                    <a:pt x="5787" y="1390"/>
                    <a:pt x="5556" y="0"/>
                    <a:pt x="4732" y="0"/>
                  </a:cubicBezTo>
                  <a:close/>
                </a:path>
              </a:pathLst>
            </a:custGeom>
            <a:solidFill>
              <a:srgbClr val="5DA2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235;p40">
              <a:extLst>
                <a:ext uri="{FF2B5EF4-FFF2-40B4-BE49-F238E27FC236}">
                  <a16:creationId xmlns:a16="http://schemas.microsoft.com/office/drawing/2014/main" id="{A4C9301B-DC2B-4045-807D-A5406E051787}"/>
                </a:ext>
              </a:extLst>
            </p:cNvPr>
            <p:cNvSpPr/>
            <p:nvPr/>
          </p:nvSpPr>
          <p:spPr>
            <a:xfrm>
              <a:off x="6086800" y="2239538"/>
              <a:ext cx="261930" cy="160853"/>
            </a:xfrm>
            <a:custGeom>
              <a:avLst/>
              <a:gdLst/>
              <a:ahLst/>
              <a:cxnLst/>
              <a:rect l="l" t="t" r="r" b="b"/>
              <a:pathLst>
                <a:path w="5898" h="3622" extrusionOk="0">
                  <a:moveTo>
                    <a:pt x="1054" y="0"/>
                  </a:moveTo>
                  <a:cubicBezTo>
                    <a:pt x="230" y="0"/>
                    <a:pt x="0" y="1390"/>
                    <a:pt x="193" y="1854"/>
                  </a:cubicBezTo>
                  <a:cubicBezTo>
                    <a:pt x="387" y="2317"/>
                    <a:pt x="727" y="3546"/>
                    <a:pt x="3051" y="3622"/>
                  </a:cubicBezTo>
                  <a:cubicBezTo>
                    <a:pt x="3051" y="3622"/>
                    <a:pt x="3064" y="3622"/>
                    <a:pt x="3089" y="3622"/>
                  </a:cubicBezTo>
                  <a:cubicBezTo>
                    <a:pt x="3361" y="3622"/>
                    <a:pt x="5046" y="3584"/>
                    <a:pt x="5453" y="2653"/>
                  </a:cubicBezTo>
                  <a:cubicBezTo>
                    <a:pt x="5898" y="1639"/>
                    <a:pt x="4461" y="601"/>
                    <a:pt x="3905" y="444"/>
                  </a:cubicBezTo>
                  <a:cubicBezTo>
                    <a:pt x="3349" y="287"/>
                    <a:pt x="1877" y="0"/>
                    <a:pt x="1054" y="0"/>
                  </a:cubicBezTo>
                  <a:close/>
                </a:path>
              </a:pathLst>
            </a:custGeom>
            <a:solidFill>
              <a:srgbClr val="5DA2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236;p40">
              <a:extLst>
                <a:ext uri="{FF2B5EF4-FFF2-40B4-BE49-F238E27FC236}">
                  <a16:creationId xmlns:a16="http://schemas.microsoft.com/office/drawing/2014/main" id="{98739AF0-2D61-4DB9-8859-8D32A75F61CB}"/>
                </a:ext>
              </a:extLst>
            </p:cNvPr>
            <p:cNvSpPr/>
            <p:nvPr/>
          </p:nvSpPr>
          <p:spPr>
            <a:xfrm>
              <a:off x="6030131" y="2205741"/>
              <a:ext cx="115066" cy="131809"/>
            </a:xfrm>
            <a:custGeom>
              <a:avLst/>
              <a:gdLst/>
              <a:ahLst/>
              <a:cxnLst/>
              <a:rect l="l" t="t" r="r" b="b"/>
              <a:pathLst>
                <a:path w="2591" h="2968" extrusionOk="0">
                  <a:moveTo>
                    <a:pt x="1226" y="0"/>
                  </a:moveTo>
                  <a:cubicBezTo>
                    <a:pt x="548" y="0"/>
                    <a:pt x="0" y="546"/>
                    <a:pt x="0" y="1224"/>
                  </a:cubicBezTo>
                  <a:lnTo>
                    <a:pt x="0" y="1743"/>
                  </a:lnTo>
                  <a:cubicBezTo>
                    <a:pt x="0" y="2422"/>
                    <a:pt x="548" y="2968"/>
                    <a:pt x="1226" y="2968"/>
                  </a:cubicBezTo>
                  <a:lnTo>
                    <a:pt x="1365" y="2968"/>
                  </a:lnTo>
                  <a:cubicBezTo>
                    <a:pt x="2044" y="2968"/>
                    <a:pt x="2591" y="2422"/>
                    <a:pt x="2591" y="1743"/>
                  </a:cubicBezTo>
                  <a:lnTo>
                    <a:pt x="2591" y="1224"/>
                  </a:lnTo>
                  <a:cubicBezTo>
                    <a:pt x="2591" y="546"/>
                    <a:pt x="2044" y="0"/>
                    <a:pt x="1365" y="0"/>
                  </a:cubicBezTo>
                  <a:close/>
                </a:path>
              </a:pathLst>
            </a:custGeom>
            <a:solidFill>
              <a:srgbClr val="F5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237;p40">
              <a:extLst>
                <a:ext uri="{FF2B5EF4-FFF2-40B4-BE49-F238E27FC236}">
                  <a16:creationId xmlns:a16="http://schemas.microsoft.com/office/drawing/2014/main" id="{3FE094E1-94B9-4A65-AC06-4CDCFB4308DB}"/>
                </a:ext>
              </a:extLst>
            </p:cNvPr>
            <p:cNvSpPr/>
            <p:nvPr/>
          </p:nvSpPr>
          <p:spPr>
            <a:xfrm>
              <a:off x="6022581" y="2198369"/>
              <a:ext cx="130343" cy="146287"/>
            </a:xfrm>
            <a:custGeom>
              <a:avLst/>
              <a:gdLst/>
              <a:ahLst/>
              <a:cxnLst/>
              <a:rect l="l" t="t" r="r" b="b"/>
              <a:pathLst>
                <a:path w="2935" h="3294" extrusionOk="0">
                  <a:moveTo>
                    <a:pt x="1481" y="315"/>
                  </a:moveTo>
                  <a:cubicBezTo>
                    <a:pt x="1672" y="315"/>
                    <a:pt x="1862" y="358"/>
                    <a:pt x="2028" y="446"/>
                  </a:cubicBezTo>
                  <a:cubicBezTo>
                    <a:pt x="2292" y="584"/>
                    <a:pt x="2486" y="827"/>
                    <a:pt x="2564" y="1114"/>
                  </a:cubicBezTo>
                  <a:cubicBezTo>
                    <a:pt x="2620" y="1317"/>
                    <a:pt x="2601" y="1539"/>
                    <a:pt x="2601" y="1748"/>
                  </a:cubicBezTo>
                  <a:cubicBezTo>
                    <a:pt x="2601" y="2018"/>
                    <a:pt x="2575" y="2268"/>
                    <a:pt x="2421" y="2501"/>
                  </a:cubicBezTo>
                  <a:cubicBezTo>
                    <a:pt x="2225" y="2799"/>
                    <a:pt x="1889" y="2968"/>
                    <a:pt x="1535" y="2973"/>
                  </a:cubicBezTo>
                  <a:cubicBezTo>
                    <a:pt x="1270" y="2973"/>
                    <a:pt x="1031" y="2945"/>
                    <a:pt x="803" y="2794"/>
                  </a:cubicBezTo>
                  <a:cubicBezTo>
                    <a:pt x="549" y="2625"/>
                    <a:pt x="381" y="2353"/>
                    <a:pt x="339" y="2050"/>
                  </a:cubicBezTo>
                  <a:cubicBezTo>
                    <a:pt x="315" y="1862"/>
                    <a:pt x="331" y="1665"/>
                    <a:pt x="331" y="1477"/>
                  </a:cubicBezTo>
                  <a:cubicBezTo>
                    <a:pt x="331" y="1219"/>
                    <a:pt x="378" y="980"/>
                    <a:pt x="532" y="767"/>
                  </a:cubicBezTo>
                  <a:cubicBezTo>
                    <a:pt x="743" y="471"/>
                    <a:pt x="1114" y="315"/>
                    <a:pt x="1481" y="315"/>
                  </a:cubicBezTo>
                  <a:close/>
                  <a:moveTo>
                    <a:pt x="1467" y="0"/>
                  </a:moveTo>
                  <a:cubicBezTo>
                    <a:pt x="1118" y="0"/>
                    <a:pt x="769" y="112"/>
                    <a:pt x="502" y="335"/>
                  </a:cubicBezTo>
                  <a:cubicBezTo>
                    <a:pt x="213" y="576"/>
                    <a:pt x="39" y="934"/>
                    <a:pt x="14" y="1309"/>
                  </a:cubicBezTo>
                  <a:cubicBezTo>
                    <a:pt x="1" y="1507"/>
                    <a:pt x="9" y="1709"/>
                    <a:pt x="11" y="1906"/>
                  </a:cubicBezTo>
                  <a:cubicBezTo>
                    <a:pt x="17" y="2320"/>
                    <a:pt x="195" y="2715"/>
                    <a:pt x="517" y="2978"/>
                  </a:cubicBezTo>
                  <a:cubicBezTo>
                    <a:pt x="813" y="3219"/>
                    <a:pt x="1155" y="3292"/>
                    <a:pt x="1528" y="3293"/>
                  </a:cubicBezTo>
                  <a:lnTo>
                    <a:pt x="1528" y="3293"/>
                  </a:lnTo>
                  <a:cubicBezTo>
                    <a:pt x="1530" y="3293"/>
                    <a:pt x="1531" y="3293"/>
                    <a:pt x="1532" y="3293"/>
                  </a:cubicBezTo>
                  <a:cubicBezTo>
                    <a:pt x="1533" y="3293"/>
                    <a:pt x="1534" y="3293"/>
                    <a:pt x="1535" y="3293"/>
                  </a:cubicBezTo>
                  <a:cubicBezTo>
                    <a:pt x="1537" y="3293"/>
                    <a:pt x="1539" y="3293"/>
                    <a:pt x="1541" y="3293"/>
                  </a:cubicBezTo>
                  <a:lnTo>
                    <a:pt x="1541" y="3293"/>
                  </a:lnTo>
                  <a:cubicBezTo>
                    <a:pt x="2301" y="3280"/>
                    <a:pt x="2913" y="2664"/>
                    <a:pt x="2920" y="1903"/>
                  </a:cubicBezTo>
                  <a:cubicBezTo>
                    <a:pt x="2923" y="1694"/>
                    <a:pt x="2935" y="1477"/>
                    <a:pt x="2914" y="1268"/>
                  </a:cubicBezTo>
                  <a:cubicBezTo>
                    <a:pt x="2878" y="901"/>
                    <a:pt x="2702" y="556"/>
                    <a:pt x="2414" y="322"/>
                  </a:cubicBezTo>
                  <a:cubicBezTo>
                    <a:pt x="2150" y="107"/>
                    <a:pt x="1809" y="0"/>
                    <a:pt x="1467"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238;p40">
              <a:extLst>
                <a:ext uri="{FF2B5EF4-FFF2-40B4-BE49-F238E27FC236}">
                  <a16:creationId xmlns:a16="http://schemas.microsoft.com/office/drawing/2014/main" id="{612725BA-953D-415D-ABCB-082382248382}"/>
                </a:ext>
              </a:extLst>
            </p:cNvPr>
            <p:cNvSpPr/>
            <p:nvPr/>
          </p:nvSpPr>
          <p:spPr>
            <a:xfrm>
              <a:off x="5912486" y="2299360"/>
              <a:ext cx="181282" cy="98235"/>
            </a:xfrm>
            <a:custGeom>
              <a:avLst/>
              <a:gdLst/>
              <a:ahLst/>
              <a:cxnLst/>
              <a:rect l="l" t="t" r="r" b="b"/>
              <a:pathLst>
                <a:path w="4082" h="2212" extrusionOk="0">
                  <a:moveTo>
                    <a:pt x="2464" y="1"/>
                  </a:moveTo>
                  <a:cubicBezTo>
                    <a:pt x="2049" y="1"/>
                    <a:pt x="1594" y="72"/>
                    <a:pt x="1180" y="218"/>
                  </a:cubicBezTo>
                  <a:cubicBezTo>
                    <a:pt x="1180" y="218"/>
                    <a:pt x="253" y="452"/>
                    <a:pt x="126" y="874"/>
                  </a:cubicBezTo>
                  <a:cubicBezTo>
                    <a:pt x="0" y="1294"/>
                    <a:pt x="145" y="2060"/>
                    <a:pt x="984" y="2190"/>
                  </a:cubicBezTo>
                  <a:cubicBezTo>
                    <a:pt x="1079" y="2205"/>
                    <a:pt x="1174" y="2212"/>
                    <a:pt x="1269" y="2212"/>
                  </a:cubicBezTo>
                  <a:cubicBezTo>
                    <a:pt x="2010" y="2212"/>
                    <a:pt x="2726" y="1796"/>
                    <a:pt x="3182" y="1546"/>
                  </a:cubicBezTo>
                  <a:cubicBezTo>
                    <a:pt x="3696" y="1265"/>
                    <a:pt x="4081" y="784"/>
                    <a:pt x="3704" y="363"/>
                  </a:cubicBezTo>
                  <a:cubicBezTo>
                    <a:pt x="3489" y="125"/>
                    <a:pt x="3012" y="1"/>
                    <a:pt x="2464" y="1"/>
                  </a:cubicBezTo>
                  <a:close/>
                </a:path>
              </a:pathLst>
            </a:custGeom>
            <a:solidFill>
              <a:srgbClr val="5DA2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239;p40">
              <a:extLst>
                <a:ext uri="{FF2B5EF4-FFF2-40B4-BE49-F238E27FC236}">
                  <a16:creationId xmlns:a16="http://schemas.microsoft.com/office/drawing/2014/main" id="{9E725B3C-1E89-4C13-9C36-3E762E39D42A}"/>
                </a:ext>
              </a:extLst>
            </p:cNvPr>
            <p:cNvSpPr/>
            <p:nvPr/>
          </p:nvSpPr>
          <p:spPr>
            <a:xfrm>
              <a:off x="5804789" y="2242070"/>
              <a:ext cx="307450" cy="166227"/>
            </a:xfrm>
            <a:custGeom>
              <a:avLst/>
              <a:gdLst/>
              <a:ahLst/>
              <a:cxnLst/>
              <a:rect l="l" t="t" r="r" b="b"/>
              <a:pathLst>
                <a:path w="6923" h="3743" extrusionOk="0">
                  <a:moveTo>
                    <a:pt x="4302" y="1"/>
                  </a:moveTo>
                  <a:cubicBezTo>
                    <a:pt x="4300" y="1"/>
                    <a:pt x="4298" y="1"/>
                    <a:pt x="4296" y="1"/>
                  </a:cubicBezTo>
                  <a:cubicBezTo>
                    <a:pt x="3198" y="37"/>
                    <a:pt x="1822" y="89"/>
                    <a:pt x="945" y="855"/>
                  </a:cubicBezTo>
                  <a:cubicBezTo>
                    <a:pt x="340" y="1384"/>
                    <a:pt x="0" y="2340"/>
                    <a:pt x="598" y="3000"/>
                  </a:cubicBezTo>
                  <a:cubicBezTo>
                    <a:pt x="1107" y="3560"/>
                    <a:pt x="1878" y="3743"/>
                    <a:pt x="2667" y="3743"/>
                  </a:cubicBezTo>
                  <a:cubicBezTo>
                    <a:pt x="3333" y="3743"/>
                    <a:pt x="4011" y="3613"/>
                    <a:pt x="4555" y="3470"/>
                  </a:cubicBezTo>
                  <a:cubicBezTo>
                    <a:pt x="5118" y="3321"/>
                    <a:pt x="5718" y="3110"/>
                    <a:pt x="6169" y="2726"/>
                  </a:cubicBezTo>
                  <a:cubicBezTo>
                    <a:pt x="6429" y="2504"/>
                    <a:pt x="6658" y="2159"/>
                    <a:pt x="6484" y="1814"/>
                  </a:cubicBezTo>
                  <a:cubicBezTo>
                    <a:pt x="6216" y="1279"/>
                    <a:pt x="5396" y="1156"/>
                    <a:pt x="4801" y="1156"/>
                  </a:cubicBezTo>
                  <a:cubicBezTo>
                    <a:pt x="4711" y="1156"/>
                    <a:pt x="4627" y="1159"/>
                    <a:pt x="4550" y="1164"/>
                  </a:cubicBezTo>
                  <a:cubicBezTo>
                    <a:pt x="3930" y="1201"/>
                    <a:pt x="3282" y="1391"/>
                    <a:pt x="2747" y="1711"/>
                  </a:cubicBezTo>
                  <a:cubicBezTo>
                    <a:pt x="2598" y="1800"/>
                    <a:pt x="2690" y="2011"/>
                    <a:pt x="2828" y="2011"/>
                  </a:cubicBezTo>
                  <a:cubicBezTo>
                    <a:pt x="2853" y="2011"/>
                    <a:pt x="2881" y="2003"/>
                    <a:pt x="2908" y="1987"/>
                  </a:cubicBezTo>
                  <a:lnTo>
                    <a:pt x="2909" y="1987"/>
                  </a:lnTo>
                  <a:cubicBezTo>
                    <a:pt x="3425" y="1678"/>
                    <a:pt x="4138" y="1453"/>
                    <a:pt x="4815" y="1453"/>
                  </a:cubicBezTo>
                  <a:cubicBezTo>
                    <a:pt x="5233" y="1453"/>
                    <a:pt x="5638" y="1539"/>
                    <a:pt x="5974" y="1743"/>
                  </a:cubicBezTo>
                  <a:cubicBezTo>
                    <a:pt x="6922" y="2321"/>
                    <a:pt x="4913" y="3040"/>
                    <a:pt x="4557" y="3138"/>
                  </a:cubicBezTo>
                  <a:cubicBezTo>
                    <a:pt x="4014" y="3289"/>
                    <a:pt x="3340" y="3430"/>
                    <a:pt x="2685" y="3430"/>
                  </a:cubicBezTo>
                  <a:cubicBezTo>
                    <a:pt x="2042" y="3430"/>
                    <a:pt x="1416" y="3294"/>
                    <a:pt x="951" y="2897"/>
                  </a:cubicBezTo>
                  <a:cubicBezTo>
                    <a:pt x="346" y="2382"/>
                    <a:pt x="628" y="1576"/>
                    <a:pt x="1139" y="1108"/>
                  </a:cubicBezTo>
                  <a:cubicBezTo>
                    <a:pt x="1938" y="378"/>
                    <a:pt x="3287" y="353"/>
                    <a:pt x="4296" y="321"/>
                  </a:cubicBezTo>
                  <a:cubicBezTo>
                    <a:pt x="4500" y="314"/>
                    <a:pt x="4503" y="1"/>
                    <a:pt x="4302" y="1"/>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240;p40">
              <a:extLst>
                <a:ext uri="{FF2B5EF4-FFF2-40B4-BE49-F238E27FC236}">
                  <a16:creationId xmlns:a16="http://schemas.microsoft.com/office/drawing/2014/main" id="{A54D824D-CABA-4FD4-99CC-1CDCE5706B96}"/>
                </a:ext>
              </a:extLst>
            </p:cNvPr>
            <p:cNvSpPr/>
            <p:nvPr/>
          </p:nvSpPr>
          <p:spPr>
            <a:xfrm>
              <a:off x="5932604" y="2352253"/>
              <a:ext cx="72522" cy="181282"/>
            </a:xfrm>
            <a:custGeom>
              <a:avLst/>
              <a:gdLst/>
              <a:ahLst/>
              <a:cxnLst/>
              <a:rect l="l" t="t" r="r" b="b"/>
              <a:pathLst>
                <a:path w="1633" h="4082" extrusionOk="0">
                  <a:moveTo>
                    <a:pt x="1436" y="1"/>
                  </a:moveTo>
                  <a:cubicBezTo>
                    <a:pt x="1375" y="1"/>
                    <a:pt x="1320" y="35"/>
                    <a:pt x="1308" y="116"/>
                  </a:cubicBezTo>
                  <a:cubicBezTo>
                    <a:pt x="1236" y="605"/>
                    <a:pt x="1139" y="1090"/>
                    <a:pt x="1017" y="1570"/>
                  </a:cubicBezTo>
                  <a:cubicBezTo>
                    <a:pt x="829" y="2325"/>
                    <a:pt x="606" y="3191"/>
                    <a:pt x="99" y="3803"/>
                  </a:cubicBezTo>
                  <a:cubicBezTo>
                    <a:pt x="0" y="3922"/>
                    <a:pt x="106" y="4082"/>
                    <a:pt x="221" y="4082"/>
                  </a:cubicBezTo>
                  <a:cubicBezTo>
                    <a:pt x="256" y="4082"/>
                    <a:pt x="293" y="4066"/>
                    <a:pt x="324" y="4028"/>
                  </a:cubicBezTo>
                  <a:cubicBezTo>
                    <a:pt x="853" y="3391"/>
                    <a:pt x="1102" y="2527"/>
                    <a:pt x="1304" y="1739"/>
                  </a:cubicBezTo>
                  <a:cubicBezTo>
                    <a:pt x="1435" y="1232"/>
                    <a:pt x="1539" y="719"/>
                    <a:pt x="1616" y="201"/>
                  </a:cubicBezTo>
                  <a:cubicBezTo>
                    <a:pt x="1633" y="80"/>
                    <a:pt x="1528" y="1"/>
                    <a:pt x="1436" y="1"/>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41;p40">
              <a:extLst>
                <a:ext uri="{FF2B5EF4-FFF2-40B4-BE49-F238E27FC236}">
                  <a16:creationId xmlns:a16="http://schemas.microsoft.com/office/drawing/2014/main" id="{5984C8C4-818F-477F-8952-A2A5A39BB2AB}"/>
                </a:ext>
              </a:extLst>
            </p:cNvPr>
            <p:cNvSpPr/>
            <p:nvPr/>
          </p:nvSpPr>
          <p:spPr>
            <a:xfrm>
              <a:off x="5921190" y="2512043"/>
              <a:ext cx="37082" cy="38326"/>
            </a:xfrm>
            <a:custGeom>
              <a:avLst/>
              <a:gdLst/>
              <a:ahLst/>
              <a:cxnLst/>
              <a:rect l="l" t="t" r="r" b="b"/>
              <a:pathLst>
                <a:path w="835" h="863" extrusionOk="0">
                  <a:moveTo>
                    <a:pt x="417" y="1"/>
                  </a:moveTo>
                  <a:cubicBezTo>
                    <a:pt x="188" y="1"/>
                    <a:pt x="1" y="194"/>
                    <a:pt x="1" y="431"/>
                  </a:cubicBezTo>
                  <a:cubicBezTo>
                    <a:pt x="1" y="669"/>
                    <a:pt x="188" y="862"/>
                    <a:pt x="417" y="862"/>
                  </a:cubicBezTo>
                  <a:cubicBezTo>
                    <a:pt x="648" y="862"/>
                    <a:pt x="834" y="669"/>
                    <a:pt x="834" y="431"/>
                  </a:cubicBezTo>
                  <a:cubicBezTo>
                    <a:pt x="834" y="194"/>
                    <a:pt x="648" y="1"/>
                    <a:pt x="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242;p40">
              <a:extLst>
                <a:ext uri="{FF2B5EF4-FFF2-40B4-BE49-F238E27FC236}">
                  <a16:creationId xmlns:a16="http://schemas.microsoft.com/office/drawing/2014/main" id="{A065AA21-DFF3-4681-A70E-FB082883BB93}"/>
                </a:ext>
              </a:extLst>
            </p:cNvPr>
            <p:cNvSpPr/>
            <p:nvPr/>
          </p:nvSpPr>
          <p:spPr>
            <a:xfrm>
              <a:off x="5915550" y="2506403"/>
              <a:ext cx="48407" cy="49650"/>
            </a:xfrm>
            <a:custGeom>
              <a:avLst/>
              <a:gdLst/>
              <a:ahLst/>
              <a:cxnLst/>
              <a:rect l="l" t="t" r="r" b="b"/>
              <a:pathLst>
                <a:path w="1090" h="1118" extrusionOk="0">
                  <a:moveTo>
                    <a:pt x="544" y="256"/>
                  </a:moveTo>
                  <a:cubicBezTo>
                    <a:pt x="705" y="256"/>
                    <a:pt x="833" y="392"/>
                    <a:pt x="833" y="558"/>
                  </a:cubicBezTo>
                  <a:cubicBezTo>
                    <a:pt x="833" y="726"/>
                    <a:pt x="704" y="862"/>
                    <a:pt x="544" y="862"/>
                  </a:cubicBezTo>
                  <a:cubicBezTo>
                    <a:pt x="386" y="862"/>
                    <a:pt x="256" y="726"/>
                    <a:pt x="256" y="558"/>
                  </a:cubicBezTo>
                  <a:cubicBezTo>
                    <a:pt x="256" y="392"/>
                    <a:pt x="385" y="256"/>
                    <a:pt x="544" y="256"/>
                  </a:cubicBezTo>
                  <a:close/>
                  <a:moveTo>
                    <a:pt x="544" y="1"/>
                  </a:moveTo>
                  <a:cubicBezTo>
                    <a:pt x="244" y="1"/>
                    <a:pt x="1" y="251"/>
                    <a:pt x="1" y="558"/>
                  </a:cubicBezTo>
                  <a:cubicBezTo>
                    <a:pt x="1" y="867"/>
                    <a:pt x="244" y="1117"/>
                    <a:pt x="544" y="1117"/>
                  </a:cubicBezTo>
                  <a:cubicBezTo>
                    <a:pt x="845" y="1117"/>
                    <a:pt x="1090" y="867"/>
                    <a:pt x="1090" y="558"/>
                  </a:cubicBezTo>
                  <a:cubicBezTo>
                    <a:pt x="1090" y="251"/>
                    <a:pt x="845" y="1"/>
                    <a:pt x="5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243;p40">
              <a:extLst>
                <a:ext uri="{FF2B5EF4-FFF2-40B4-BE49-F238E27FC236}">
                  <a16:creationId xmlns:a16="http://schemas.microsoft.com/office/drawing/2014/main" id="{9376E79D-1D92-41B2-8D9A-9C9083484165}"/>
                </a:ext>
              </a:extLst>
            </p:cNvPr>
            <p:cNvSpPr/>
            <p:nvPr/>
          </p:nvSpPr>
          <p:spPr>
            <a:xfrm>
              <a:off x="6063040" y="2299360"/>
              <a:ext cx="181282" cy="98235"/>
            </a:xfrm>
            <a:custGeom>
              <a:avLst/>
              <a:gdLst/>
              <a:ahLst/>
              <a:cxnLst/>
              <a:rect l="l" t="t" r="r" b="b"/>
              <a:pathLst>
                <a:path w="4082" h="2212" extrusionOk="0">
                  <a:moveTo>
                    <a:pt x="1618" y="1"/>
                  </a:moveTo>
                  <a:cubicBezTo>
                    <a:pt x="1070" y="1"/>
                    <a:pt x="593" y="125"/>
                    <a:pt x="378" y="363"/>
                  </a:cubicBezTo>
                  <a:cubicBezTo>
                    <a:pt x="1" y="784"/>
                    <a:pt x="386" y="1265"/>
                    <a:pt x="900" y="1546"/>
                  </a:cubicBezTo>
                  <a:cubicBezTo>
                    <a:pt x="1356" y="1796"/>
                    <a:pt x="2072" y="2212"/>
                    <a:pt x="2813" y="2212"/>
                  </a:cubicBezTo>
                  <a:cubicBezTo>
                    <a:pt x="2908" y="2212"/>
                    <a:pt x="3003" y="2205"/>
                    <a:pt x="3098" y="2190"/>
                  </a:cubicBezTo>
                  <a:cubicBezTo>
                    <a:pt x="3937" y="2060"/>
                    <a:pt x="4082" y="1294"/>
                    <a:pt x="3956" y="874"/>
                  </a:cubicBezTo>
                  <a:cubicBezTo>
                    <a:pt x="3829" y="452"/>
                    <a:pt x="2902" y="218"/>
                    <a:pt x="2902" y="218"/>
                  </a:cubicBezTo>
                  <a:cubicBezTo>
                    <a:pt x="2488" y="72"/>
                    <a:pt x="2033" y="1"/>
                    <a:pt x="1618" y="1"/>
                  </a:cubicBezTo>
                  <a:close/>
                </a:path>
              </a:pathLst>
            </a:custGeom>
            <a:solidFill>
              <a:srgbClr val="5DA2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244;p40">
              <a:extLst>
                <a:ext uri="{FF2B5EF4-FFF2-40B4-BE49-F238E27FC236}">
                  <a16:creationId xmlns:a16="http://schemas.microsoft.com/office/drawing/2014/main" id="{19B9F22D-EDC6-42C6-9632-458CD8911E3C}"/>
                </a:ext>
              </a:extLst>
            </p:cNvPr>
            <p:cNvSpPr/>
            <p:nvPr/>
          </p:nvSpPr>
          <p:spPr>
            <a:xfrm>
              <a:off x="6031774" y="2240648"/>
              <a:ext cx="309893" cy="166982"/>
            </a:xfrm>
            <a:custGeom>
              <a:avLst/>
              <a:gdLst/>
              <a:ahLst/>
              <a:cxnLst/>
              <a:rect l="l" t="t" r="r" b="b"/>
              <a:pathLst>
                <a:path w="6978" h="3760" extrusionOk="0">
                  <a:moveTo>
                    <a:pt x="2899" y="0"/>
                  </a:moveTo>
                  <a:cubicBezTo>
                    <a:pt x="2700" y="0"/>
                    <a:pt x="2702" y="312"/>
                    <a:pt x="2906" y="319"/>
                  </a:cubicBezTo>
                  <a:cubicBezTo>
                    <a:pt x="3884" y="350"/>
                    <a:pt x="5066" y="395"/>
                    <a:pt x="5897" y="991"/>
                  </a:cubicBezTo>
                  <a:cubicBezTo>
                    <a:pt x="6394" y="1348"/>
                    <a:pt x="6868" y="2124"/>
                    <a:pt x="6466" y="2706"/>
                  </a:cubicBezTo>
                  <a:cubicBezTo>
                    <a:pt x="6184" y="3114"/>
                    <a:pt x="5650" y="3295"/>
                    <a:pt x="5183" y="3381"/>
                  </a:cubicBezTo>
                  <a:cubicBezTo>
                    <a:pt x="4949" y="3424"/>
                    <a:pt x="4711" y="3442"/>
                    <a:pt x="4472" y="3442"/>
                  </a:cubicBezTo>
                  <a:cubicBezTo>
                    <a:pt x="4013" y="3442"/>
                    <a:pt x="3552" y="3374"/>
                    <a:pt x="3107" y="3280"/>
                  </a:cubicBezTo>
                  <a:cubicBezTo>
                    <a:pt x="2556" y="3163"/>
                    <a:pt x="1995" y="2998"/>
                    <a:pt x="1511" y="2703"/>
                  </a:cubicBezTo>
                  <a:cubicBezTo>
                    <a:pt x="1311" y="2580"/>
                    <a:pt x="899" y="2310"/>
                    <a:pt x="998" y="2017"/>
                  </a:cubicBezTo>
                  <a:cubicBezTo>
                    <a:pt x="1085" y="1765"/>
                    <a:pt x="1472" y="1654"/>
                    <a:pt x="1696" y="1598"/>
                  </a:cubicBezTo>
                  <a:cubicBezTo>
                    <a:pt x="1940" y="1536"/>
                    <a:pt x="2194" y="1507"/>
                    <a:pt x="2448" y="1507"/>
                  </a:cubicBezTo>
                  <a:cubicBezTo>
                    <a:pt x="2568" y="1507"/>
                    <a:pt x="2689" y="1513"/>
                    <a:pt x="2808" y="1526"/>
                  </a:cubicBezTo>
                  <a:cubicBezTo>
                    <a:pt x="3321" y="1581"/>
                    <a:pt x="3857" y="1751"/>
                    <a:pt x="4302" y="2018"/>
                  </a:cubicBezTo>
                  <a:cubicBezTo>
                    <a:pt x="4330" y="2035"/>
                    <a:pt x="4357" y="2042"/>
                    <a:pt x="4383" y="2042"/>
                  </a:cubicBezTo>
                  <a:cubicBezTo>
                    <a:pt x="4521" y="2042"/>
                    <a:pt x="4613" y="1832"/>
                    <a:pt x="4464" y="1742"/>
                  </a:cubicBezTo>
                  <a:lnTo>
                    <a:pt x="4464" y="1742"/>
                  </a:lnTo>
                  <a:lnTo>
                    <a:pt x="4464" y="1743"/>
                  </a:lnTo>
                  <a:cubicBezTo>
                    <a:pt x="4010" y="1471"/>
                    <a:pt x="3472" y="1299"/>
                    <a:pt x="2951" y="1225"/>
                  </a:cubicBezTo>
                  <a:cubicBezTo>
                    <a:pt x="2775" y="1200"/>
                    <a:pt x="2584" y="1185"/>
                    <a:pt x="2388" y="1185"/>
                  </a:cubicBezTo>
                  <a:cubicBezTo>
                    <a:pt x="1884" y="1185"/>
                    <a:pt x="1349" y="1284"/>
                    <a:pt x="968" y="1571"/>
                  </a:cubicBezTo>
                  <a:cubicBezTo>
                    <a:pt x="0" y="2302"/>
                    <a:pt x="1505" y="3108"/>
                    <a:pt x="2087" y="3323"/>
                  </a:cubicBezTo>
                  <a:cubicBezTo>
                    <a:pt x="2830" y="3597"/>
                    <a:pt x="3659" y="3756"/>
                    <a:pt x="4450" y="3759"/>
                  </a:cubicBezTo>
                  <a:cubicBezTo>
                    <a:pt x="4456" y="3759"/>
                    <a:pt x="4463" y="3759"/>
                    <a:pt x="4469" y="3759"/>
                  </a:cubicBezTo>
                  <a:cubicBezTo>
                    <a:pt x="5097" y="3759"/>
                    <a:pt x="5781" y="3649"/>
                    <a:pt x="6308" y="3291"/>
                  </a:cubicBezTo>
                  <a:cubicBezTo>
                    <a:pt x="6699" y="3023"/>
                    <a:pt x="6978" y="2608"/>
                    <a:pt x="6935" y="2118"/>
                  </a:cubicBezTo>
                  <a:cubicBezTo>
                    <a:pt x="6902" y="1744"/>
                    <a:pt x="6703" y="1370"/>
                    <a:pt x="6465" y="1086"/>
                  </a:cubicBezTo>
                  <a:cubicBezTo>
                    <a:pt x="5647" y="104"/>
                    <a:pt x="4072" y="37"/>
                    <a:pt x="2906" y="1"/>
                  </a:cubicBezTo>
                  <a:cubicBezTo>
                    <a:pt x="2904" y="0"/>
                    <a:pt x="2901" y="0"/>
                    <a:pt x="2899"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245;p40">
              <a:extLst>
                <a:ext uri="{FF2B5EF4-FFF2-40B4-BE49-F238E27FC236}">
                  <a16:creationId xmlns:a16="http://schemas.microsoft.com/office/drawing/2014/main" id="{05ABE479-408C-4280-888B-435F5BFFB2F0}"/>
                </a:ext>
              </a:extLst>
            </p:cNvPr>
            <p:cNvSpPr/>
            <p:nvPr/>
          </p:nvSpPr>
          <p:spPr>
            <a:xfrm>
              <a:off x="6151684" y="2352253"/>
              <a:ext cx="72566" cy="181282"/>
            </a:xfrm>
            <a:custGeom>
              <a:avLst/>
              <a:gdLst/>
              <a:ahLst/>
              <a:cxnLst/>
              <a:rect l="l" t="t" r="r" b="b"/>
              <a:pathLst>
                <a:path w="1634" h="4082" extrusionOk="0">
                  <a:moveTo>
                    <a:pt x="196" y="0"/>
                  </a:moveTo>
                  <a:cubicBezTo>
                    <a:pt x="104" y="0"/>
                    <a:pt x="0" y="80"/>
                    <a:pt x="18" y="201"/>
                  </a:cubicBezTo>
                  <a:cubicBezTo>
                    <a:pt x="94" y="719"/>
                    <a:pt x="198" y="1232"/>
                    <a:pt x="329" y="1739"/>
                  </a:cubicBezTo>
                  <a:cubicBezTo>
                    <a:pt x="531" y="2527"/>
                    <a:pt x="780" y="3391"/>
                    <a:pt x="1309" y="4028"/>
                  </a:cubicBezTo>
                  <a:cubicBezTo>
                    <a:pt x="1340" y="4066"/>
                    <a:pt x="1376" y="4082"/>
                    <a:pt x="1412" y="4082"/>
                  </a:cubicBezTo>
                  <a:cubicBezTo>
                    <a:pt x="1526" y="4082"/>
                    <a:pt x="1633" y="3921"/>
                    <a:pt x="1534" y="3802"/>
                  </a:cubicBezTo>
                  <a:cubicBezTo>
                    <a:pt x="1027" y="3191"/>
                    <a:pt x="804" y="2325"/>
                    <a:pt x="617" y="1570"/>
                  </a:cubicBezTo>
                  <a:cubicBezTo>
                    <a:pt x="494" y="1090"/>
                    <a:pt x="397" y="605"/>
                    <a:pt x="325" y="116"/>
                  </a:cubicBezTo>
                  <a:cubicBezTo>
                    <a:pt x="313" y="35"/>
                    <a:pt x="257" y="0"/>
                    <a:pt x="196"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246;p40">
              <a:extLst>
                <a:ext uri="{FF2B5EF4-FFF2-40B4-BE49-F238E27FC236}">
                  <a16:creationId xmlns:a16="http://schemas.microsoft.com/office/drawing/2014/main" id="{D0C6A751-5928-4967-BAC5-C43AA066BB20}"/>
                </a:ext>
              </a:extLst>
            </p:cNvPr>
            <p:cNvSpPr/>
            <p:nvPr/>
          </p:nvSpPr>
          <p:spPr>
            <a:xfrm>
              <a:off x="6198538" y="2512043"/>
              <a:ext cx="37082" cy="38326"/>
            </a:xfrm>
            <a:custGeom>
              <a:avLst/>
              <a:gdLst/>
              <a:ahLst/>
              <a:cxnLst/>
              <a:rect l="l" t="t" r="r" b="b"/>
              <a:pathLst>
                <a:path w="835" h="863" extrusionOk="0">
                  <a:moveTo>
                    <a:pt x="418" y="1"/>
                  </a:moveTo>
                  <a:cubicBezTo>
                    <a:pt x="187" y="1"/>
                    <a:pt x="1" y="194"/>
                    <a:pt x="1" y="431"/>
                  </a:cubicBezTo>
                  <a:cubicBezTo>
                    <a:pt x="1" y="669"/>
                    <a:pt x="187" y="862"/>
                    <a:pt x="418" y="862"/>
                  </a:cubicBezTo>
                  <a:cubicBezTo>
                    <a:pt x="647" y="862"/>
                    <a:pt x="834" y="669"/>
                    <a:pt x="834" y="431"/>
                  </a:cubicBezTo>
                  <a:cubicBezTo>
                    <a:pt x="834" y="194"/>
                    <a:pt x="647" y="1"/>
                    <a:pt x="4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247;p40">
              <a:extLst>
                <a:ext uri="{FF2B5EF4-FFF2-40B4-BE49-F238E27FC236}">
                  <a16:creationId xmlns:a16="http://schemas.microsoft.com/office/drawing/2014/main" id="{7A096C0E-C84F-4B25-9434-C1A491DAD37F}"/>
                </a:ext>
              </a:extLst>
            </p:cNvPr>
            <p:cNvSpPr/>
            <p:nvPr/>
          </p:nvSpPr>
          <p:spPr>
            <a:xfrm>
              <a:off x="6192853" y="2506403"/>
              <a:ext cx="48407" cy="49650"/>
            </a:xfrm>
            <a:custGeom>
              <a:avLst/>
              <a:gdLst/>
              <a:ahLst/>
              <a:cxnLst/>
              <a:rect l="l" t="t" r="r" b="b"/>
              <a:pathLst>
                <a:path w="1090" h="1118" extrusionOk="0">
                  <a:moveTo>
                    <a:pt x="546" y="256"/>
                  </a:moveTo>
                  <a:cubicBezTo>
                    <a:pt x="705" y="256"/>
                    <a:pt x="834" y="392"/>
                    <a:pt x="834" y="558"/>
                  </a:cubicBezTo>
                  <a:cubicBezTo>
                    <a:pt x="834" y="726"/>
                    <a:pt x="704" y="862"/>
                    <a:pt x="546" y="862"/>
                  </a:cubicBezTo>
                  <a:cubicBezTo>
                    <a:pt x="386" y="862"/>
                    <a:pt x="257" y="726"/>
                    <a:pt x="257" y="558"/>
                  </a:cubicBezTo>
                  <a:cubicBezTo>
                    <a:pt x="257" y="392"/>
                    <a:pt x="386" y="256"/>
                    <a:pt x="546" y="256"/>
                  </a:cubicBezTo>
                  <a:close/>
                  <a:moveTo>
                    <a:pt x="546" y="1"/>
                  </a:moveTo>
                  <a:cubicBezTo>
                    <a:pt x="245" y="1"/>
                    <a:pt x="1" y="251"/>
                    <a:pt x="1" y="558"/>
                  </a:cubicBezTo>
                  <a:cubicBezTo>
                    <a:pt x="1" y="867"/>
                    <a:pt x="245" y="1117"/>
                    <a:pt x="546" y="1117"/>
                  </a:cubicBezTo>
                  <a:cubicBezTo>
                    <a:pt x="846" y="1117"/>
                    <a:pt x="1089" y="867"/>
                    <a:pt x="1089" y="558"/>
                  </a:cubicBezTo>
                  <a:cubicBezTo>
                    <a:pt x="1089" y="251"/>
                    <a:pt x="846" y="1"/>
                    <a:pt x="5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248;p40">
              <a:extLst>
                <a:ext uri="{FF2B5EF4-FFF2-40B4-BE49-F238E27FC236}">
                  <a16:creationId xmlns:a16="http://schemas.microsoft.com/office/drawing/2014/main" id="{FBC9C7D5-7FD3-4876-97BD-75EAD4BC4C01}"/>
                </a:ext>
              </a:extLst>
            </p:cNvPr>
            <p:cNvSpPr/>
            <p:nvPr/>
          </p:nvSpPr>
          <p:spPr>
            <a:xfrm>
              <a:off x="5634516" y="1263565"/>
              <a:ext cx="891620" cy="706430"/>
            </a:xfrm>
            <a:custGeom>
              <a:avLst/>
              <a:gdLst/>
              <a:ahLst/>
              <a:cxnLst/>
              <a:rect l="l" t="t" r="r" b="b"/>
              <a:pathLst>
                <a:path w="20077" h="15907" extrusionOk="0">
                  <a:moveTo>
                    <a:pt x="12149" y="1"/>
                  </a:moveTo>
                  <a:lnTo>
                    <a:pt x="12149" y="1872"/>
                  </a:lnTo>
                  <a:cubicBezTo>
                    <a:pt x="11455" y="1730"/>
                    <a:pt x="10748" y="1659"/>
                    <a:pt x="10039" y="1659"/>
                  </a:cubicBezTo>
                  <a:cubicBezTo>
                    <a:pt x="4495" y="1659"/>
                    <a:pt x="0" y="5941"/>
                    <a:pt x="0" y="11222"/>
                  </a:cubicBezTo>
                  <a:cubicBezTo>
                    <a:pt x="0" y="12925"/>
                    <a:pt x="470" y="14522"/>
                    <a:pt x="1288" y="15907"/>
                  </a:cubicBezTo>
                  <a:lnTo>
                    <a:pt x="18789" y="15907"/>
                  </a:lnTo>
                  <a:cubicBezTo>
                    <a:pt x="19607" y="14522"/>
                    <a:pt x="20076" y="12925"/>
                    <a:pt x="20076" y="11222"/>
                  </a:cubicBezTo>
                  <a:cubicBezTo>
                    <a:pt x="20076" y="7720"/>
                    <a:pt x="18099" y="4659"/>
                    <a:pt x="15151" y="2993"/>
                  </a:cubicBezTo>
                  <a:lnTo>
                    <a:pt x="16160" y="1275"/>
                  </a:lnTo>
                  <a:lnTo>
                    <a:pt x="13831" y="1830"/>
                  </a:lnTo>
                  <a:lnTo>
                    <a:pt x="12149" y="1"/>
                  </a:lnTo>
                  <a:close/>
                </a:path>
              </a:pathLst>
            </a:custGeom>
            <a:solidFill>
              <a:srgbClr val="66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249;p40">
              <a:extLst>
                <a:ext uri="{FF2B5EF4-FFF2-40B4-BE49-F238E27FC236}">
                  <a16:creationId xmlns:a16="http://schemas.microsoft.com/office/drawing/2014/main" id="{07139389-0DFD-40E0-B35C-989E373B76EF}"/>
                </a:ext>
              </a:extLst>
            </p:cNvPr>
            <p:cNvSpPr/>
            <p:nvPr/>
          </p:nvSpPr>
          <p:spPr>
            <a:xfrm>
              <a:off x="5614620" y="1256415"/>
              <a:ext cx="923595" cy="721529"/>
            </a:xfrm>
            <a:custGeom>
              <a:avLst/>
              <a:gdLst/>
              <a:ahLst/>
              <a:cxnLst/>
              <a:rect l="l" t="t" r="r" b="b"/>
              <a:pathLst>
                <a:path w="20797" h="16247" extrusionOk="0">
                  <a:moveTo>
                    <a:pt x="12756" y="570"/>
                  </a:moveTo>
                  <a:lnTo>
                    <a:pt x="14166" y="2104"/>
                  </a:lnTo>
                  <a:cubicBezTo>
                    <a:pt x="14195" y="2135"/>
                    <a:pt x="14236" y="2150"/>
                    <a:pt x="14278" y="2150"/>
                  </a:cubicBezTo>
                  <a:cubicBezTo>
                    <a:pt x="14293" y="2150"/>
                    <a:pt x="14308" y="2148"/>
                    <a:pt x="14322" y="2144"/>
                  </a:cubicBezTo>
                  <a:lnTo>
                    <a:pt x="16282" y="1678"/>
                  </a:lnTo>
                  <a:lnTo>
                    <a:pt x="15462" y="3074"/>
                  </a:lnTo>
                  <a:cubicBezTo>
                    <a:pt x="15437" y="3116"/>
                    <a:pt x="15434" y="3157"/>
                    <a:pt x="15444" y="3193"/>
                  </a:cubicBezTo>
                  <a:lnTo>
                    <a:pt x="15444" y="3193"/>
                  </a:lnTo>
                  <a:cubicBezTo>
                    <a:pt x="15452" y="3231"/>
                    <a:pt x="15475" y="3266"/>
                    <a:pt x="15519" y="3291"/>
                  </a:cubicBezTo>
                  <a:cubicBezTo>
                    <a:pt x="18792" y="5162"/>
                    <a:pt x="20797" y="8804"/>
                    <a:pt x="20285" y="12589"/>
                  </a:cubicBezTo>
                  <a:cubicBezTo>
                    <a:pt x="20127" y="13761"/>
                    <a:pt x="19731" y="14883"/>
                    <a:pt x="19145" y="15908"/>
                  </a:cubicBezTo>
                  <a:lnTo>
                    <a:pt x="1829" y="15908"/>
                  </a:lnTo>
                  <a:cubicBezTo>
                    <a:pt x="330" y="13281"/>
                    <a:pt x="204" y="10037"/>
                    <a:pt x="1571" y="7327"/>
                  </a:cubicBezTo>
                  <a:cubicBezTo>
                    <a:pt x="2751" y="4987"/>
                    <a:pt x="4905" y="3227"/>
                    <a:pt x="7397" y="2448"/>
                  </a:cubicBezTo>
                  <a:cubicBezTo>
                    <a:pt x="8396" y="2136"/>
                    <a:pt x="9435" y="1982"/>
                    <a:pt x="10475" y="1982"/>
                  </a:cubicBezTo>
                  <a:cubicBezTo>
                    <a:pt x="11171" y="1982"/>
                    <a:pt x="11868" y="2051"/>
                    <a:pt x="12554" y="2187"/>
                  </a:cubicBezTo>
                  <a:cubicBezTo>
                    <a:pt x="12566" y="2189"/>
                    <a:pt x="12578" y="2191"/>
                    <a:pt x="12590" y="2191"/>
                  </a:cubicBezTo>
                  <a:cubicBezTo>
                    <a:pt x="12677" y="2191"/>
                    <a:pt x="12756" y="2129"/>
                    <a:pt x="12756" y="2032"/>
                  </a:cubicBezTo>
                  <a:lnTo>
                    <a:pt x="12756" y="570"/>
                  </a:lnTo>
                  <a:close/>
                  <a:moveTo>
                    <a:pt x="12604" y="1"/>
                  </a:moveTo>
                  <a:cubicBezTo>
                    <a:pt x="12521" y="1"/>
                    <a:pt x="12437" y="68"/>
                    <a:pt x="12437" y="160"/>
                  </a:cubicBezTo>
                  <a:lnTo>
                    <a:pt x="12437" y="1842"/>
                  </a:lnTo>
                  <a:lnTo>
                    <a:pt x="12437" y="1842"/>
                  </a:lnTo>
                  <a:cubicBezTo>
                    <a:pt x="11792" y="1726"/>
                    <a:pt x="11139" y="1668"/>
                    <a:pt x="10488" y="1668"/>
                  </a:cubicBezTo>
                  <a:cubicBezTo>
                    <a:pt x="8698" y="1668"/>
                    <a:pt x="6919" y="2106"/>
                    <a:pt x="5340" y="2987"/>
                  </a:cubicBezTo>
                  <a:cubicBezTo>
                    <a:pt x="3386" y="4079"/>
                    <a:pt x="1813" y="5811"/>
                    <a:pt x="969" y="7887"/>
                  </a:cubicBezTo>
                  <a:cubicBezTo>
                    <a:pt x="0" y="10275"/>
                    <a:pt x="85" y="13009"/>
                    <a:pt x="1174" y="15341"/>
                  </a:cubicBezTo>
                  <a:cubicBezTo>
                    <a:pt x="1242" y="15487"/>
                    <a:pt x="1313" y="15631"/>
                    <a:pt x="1389" y="15774"/>
                  </a:cubicBezTo>
                  <a:cubicBezTo>
                    <a:pt x="1451" y="15890"/>
                    <a:pt x="1520" y="16098"/>
                    <a:pt x="1624" y="16181"/>
                  </a:cubicBezTo>
                  <a:cubicBezTo>
                    <a:pt x="1668" y="16217"/>
                    <a:pt x="1706" y="16219"/>
                    <a:pt x="1757" y="16228"/>
                  </a:cubicBezTo>
                  <a:cubicBezTo>
                    <a:pt x="1779" y="16232"/>
                    <a:pt x="1802" y="16233"/>
                    <a:pt x="1826" y="16233"/>
                  </a:cubicBezTo>
                  <a:cubicBezTo>
                    <a:pt x="1874" y="16233"/>
                    <a:pt x="1923" y="16228"/>
                    <a:pt x="1968" y="16228"/>
                  </a:cubicBezTo>
                  <a:lnTo>
                    <a:pt x="12071" y="16228"/>
                  </a:lnTo>
                  <a:cubicBezTo>
                    <a:pt x="13639" y="16228"/>
                    <a:pt x="15208" y="16246"/>
                    <a:pt x="16776" y="16246"/>
                  </a:cubicBezTo>
                  <a:cubicBezTo>
                    <a:pt x="17560" y="16246"/>
                    <a:pt x="18344" y="16242"/>
                    <a:pt x="19128" y="16228"/>
                  </a:cubicBezTo>
                  <a:cubicBezTo>
                    <a:pt x="19152" y="16228"/>
                    <a:pt x="19183" y="16231"/>
                    <a:pt x="19213" y="16231"/>
                  </a:cubicBezTo>
                  <a:cubicBezTo>
                    <a:pt x="19237" y="16231"/>
                    <a:pt x="19260" y="16229"/>
                    <a:pt x="19279" y="16222"/>
                  </a:cubicBezTo>
                  <a:cubicBezTo>
                    <a:pt x="19494" y="16141"/>
                    <a:pt x="19635" y="15683"/>
                    <a:pt x="19731" y="15487"/>
                  </a:cubicBezTo>
                  <a:cubicBezTo>
                    <a:pt x="19887" y="15168"/>
                    <a:pt x="20024" y="14841"/>
                    <a:pt x="20144" y="14506"/>
                  </a:cubicBezTo>
                  <a:cubicBezTo>
                    <a:pt x="20621" y="13169"/>
                    <a:pt x="20785" y="11739"/>
                    <a:pt x="20624" y="10328"/>
                  </a:cubicBezTo>
                  <a:cubicBezTo>
                    <a:pt x="20340" y="7874"/>
                    <a:pt x="19073" y="5616"/>
                    <a:pt x="17172" y="4045"/>
                  </a:cubicBezTo>
                  <a:cubicBezTo>
                    <a:pt x="16747" y="3693"/>
                    <a:pt x="16294" y="3376"/>
                    <a:pt x="15819" y="3096"/>
                  </a:cubicBezTo>
                  <a:lnTo>
                    <a:pt x="15819" y="3096"/>
                  </a:lnTo>
                  <a:lnTo>
                    <a:pt x="16746" y="1516"/>
                  </a:lnTo>
                  <a:cubicBezTo>
                    <a:pt x="16812" y="1405"/>
                    <a:pt x="16720" y="1277"/>
                    <a:pt x="16603" y="1277"/>
                  </a:cubicBezTo>
                  <a:cubicBezTo>
                    <a:pt x="16591" y="1277"/>
                    <a:pt x="16578" y="1279"/>
                    <a:pt x="16566" y="1282"/>
                  </a:cubicBezTo>
                  <a:lnTo>
                    <a:pt x="14334" y="1814"/>
                  </a:lnTo>
                  <a:lnTo>
                    <a:pt x="12710" y="47"/>
                  </a:lnTo>
                  <a:cubicBezTo>
                    <a:pt x="12680" y="15"/>
                    <a:pt x="12642" y="1"/>
                    <a:pt x="12604" y="1"/>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250;p40">
              <a:extLst>
                <a:ext uri="{FF2B5EF4-FFF2-40B4-BE49-F238E27FC236}">
                  <a16:creationId xmlns:a16="http://schemas.microsoft.com/office/drawing/2014/main" id="{BFA513E1-B755-4A0A-BA81-88904523D9FB}"/>
                </a:ext>
              </a:extLst>
            </p:cNvPr>
            <p:cNvSpPr/>
            <p:nvPr/>
          </p:nvSpPr>
          <p:spPr>
            <a:xfrm>
              <a:off x="5601075" y="1815903"/>
              <a:ext cx="159743" cy="159743"/>
            </a:xfrm>
            <a:custGeom>
              <a:avLst/>
              <a:gdLst/>
              <a:ahLst/>
              <a:cxnLst/>
              <a:rect l="l" t="t" r="r" b="b"/>
              <a:pathLst>
                <a:path w="3597" h="3597" extrusionOk="0">
                  <a:moveTo>
                    <a:pt x="1798" y="1"/>
                  </a:moveTo>
                  <a:cubicBezTo>
                    <a:pt x="805" y="1"/>
                    <a:pt x="0" y="805"/>
                    <a:pt x="0" y="1799"/>
                  </a:cubicBezTo>
                  <a:cubicBezTo>
                    <a:pt x="0" y="2792"/>
                    <a:pt x="805" y="3597"/>
                    <a:pt x="1798" y="3597"/>
                  </a:cubicBezTo>
                  <a:cubicBezTo>
                    <a:pt x="2792" y="3597"/>
                    <a:pt x="3596" y="2792"/>
                    <a:pt x="3596" y="1799"/>
                  </a:cubicBezTo>
                  <a:cubicBezTo>
                    <a:pt x="3596" y="805"/>
                    <a:pt x="2792" y="1"/>
                    <a:pt x="1798" y="1"/>
                  </a:cubicBezTo>
                  <a:close/>
                </a:path>
              </a:pathLst>
            </a:custGeom>
            <a:solidFill>
              <a:srgbClr val="F5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251;p40">
              <a:extLst>
                <a:ext uri="{FF2B5EF4-FFF2-40B4-BE49-F238E27FC236}">
                  <a16:creationId xmlns:a16="http://schemas.microsoft.com/office/drawing/2014/main" id="{48BED814-F4DA-4788-8505-4F184B55E37F}"/>
                </a:ext>
              </a:extLst>
            </p:cNvPr>
            <p:cNvSpPr/>
            <p:nvPr/>
          </p:nvSpPr>
          <p:spPr>
            <a:xfrm>
              <a:off x="5587529" y="1808886"/>
              <a:ext cx="180349" cy="173688"/>
            </a:xfrm>
            <a:custGeom>
              <a:avLst/>
              <a:gdLst/>
              <a:ahLst/>
              <a:cxnLst/>
              <a:rect l="l" t="t" r="r" b="b"/>
              <a:pathLst>
                <a:path w="4061" h="3911" extrusionOk="0">
                  <a:moveTo>
                    <a:pt x="2110" y="318"/>
                  </a:moveTo>
                  <a:cubicBezTo>
                    <a:pt x="2208" y="318"/>
                    <a:pt x="2307" y="327"/>
                    <a:pt x="2406" y="346"/>
                  </a:cubicBezTo>
                  <a:cubicBezTo>
                    <a:pt x="3174" y="493"/>
                    <a:pt x="3723" y="1166"/>
                    <a:pt x="3742" y="1941"/>
                  </a:cubicBezTo>
                  <a:lnTo>
                    <a:pt x="3742" y="1941"/>
                  </a:lnTo>
                  <a:cubicBezTo>
                    <a:pt x="3741" y="1946"/>
                    <a:pt x="3741" y="1951"/>
                    <a:pt x="3741" y="1957"/>
                  </a:cubicBezTo>
                  <a:cubicBezTo>
                    <a:pt x="3732" y="2639"/>
                    <a:pt x="3310" y="3265"/>
                    <a:pt x="2661" y="3497"/>
                  </a:cubicBezTo>
                  <a:cubicBezTo>
                    <a:pt x="2480" y="3561"/>
                    <a:pt x="2294" y="3592"/>
                    <a:pt x="2109" y="3592"/>
                  </a:cubicBezTo>
                  <a:cubicBezTo>
                    <a:pt x="1626" y="3592"/>
                    <a:pt x="1155" y="3380"/>
                    <a:pt x="834" y="2994"/>
                  </a:cubicBezTo>
                  <a:cubicBezTo>
                    <a:pt x="401" y="2467"/>
                    <a:pt x="348" y="1700"/>
                    <a:pt x="697" y="1116"/>
                  </a:cubicBezTo>
                  <a:cubicBezTo>
                    <a:pt x="993" y="621"/>
                    <a:pt x="1541" y="318"/>
                    <a:pt x="2110" y="318"/>
                  </a:cubicBezTo>
                  <a:close/>
                  <a:moveTo>
                    <a:pt x="2114" y="1"/>
                  </a:moveTo>
                  <a:cubicBezTo>
                    <a:pt x="1538" y="1"/>
                    <a:pt x="967" y="255"/>
                    <a:pt x="594" y="712"/>
                  </a:cubicBezTo>
                  <a:cubicBezTo>
                    <a:pt x="78" y="1343"/>
                    <a:pt x="1" y="2253"/>
                    <a:pt x="421" y="2958"/>
                  </a:cubicBezTo>
                  <a:cubicBezTo>
                    <a:pt x="780" y="3558"/>
                    <a:pt x="1433" y="3911"/>
                    <a:pt x="2115" y="3911"/>
                  </a:cubicBezTo>
                  <a:cubicBezTo>
                    <a:pt x="2232" y="3911"/>
                    <a:pt x="2349" y="3900"/>
                    <a:pt x="2466" y="3879"/>
                  </a:cubicBezTo>
                  <a:cubicBezTo>
                    <a:pt x="3380" y="3715"/>
                    <a:pt x="4034" y="2898"/>
                    <a:pt x="4059" y="1984"/>
                  </a:cubicBezTo>
                  <a:lnTo>
                    <a:pt x="4059" y="1984"/>
                  </a:lnTo>
                  <a:cubicBezTo>
                    <a:pt x="4060" y="1975"/>
                    <a:pt x="4061" y="1966"/>
                    <a:pt x="4061" y="1957"/>
                  </a:cubicBezTo>
                  <a:cubicBezTo>
                    <a:pt x="4049" y="1144"/>
                    <a:pt x="3553" y="415"/>
                    <a:pt x="2791" y="124"/>
                  </a:cubicBezTo>
                  <a:cubicBezTo>
                    <a:pt x="2572" y="41"/>
                    <a:pt x="2343" y="1"/>
                    <a:pt x="2114" y="1"/>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252;p40">
              <a:extLst>
                <a:ext uri="{FF2B5EF4-FFF2-40B4-BE49-F238E27FC236}">
                  <a16:creationId xmlns:a16="http://schemas.microsoft.com/office/drawing/2014/main" id="{742C1253-1422-4774-93AF-2DD3EA664114}"/>
                </a:ext>
              </a:extLst>
            </p:cNvPr>
            <p:cNvSpPr/>
            <p:nvPr/>
          </p:nvSpPr>
          <p:spPr>
            <a:xfrm>
              <a:off x="6399898" y="1815903"/>
              <a:ext cx="159698" cy="159743"/>
            </a:xfrm>
            <a:custGeom>
              <a:avLst/>
              <a:gdLst/>
              <a:ahLst/>
              <a:cxnLst/>
              <a:rect l="l" t="t" r="r" b="b"/>
              <a:pathLst>
                <a:path w="3596" h="3597" extrusionOk="0">
                  <a:moveTo>
                    <a:pt x="1798" y="1"/>
                  </a:moveTo>
                  <a:cubicBezTo>
                    <a:pt x="805" y="1"/>
                    <a:pt x="0" y="805"/>
                    <a:pt x="0" y="1799"/>
                  </a:cubicBezTo>
                  <a:cubicBezTo>
                    <a:pt x="0" y="2792"/>
                    <a:pt x="805" y="3597"/>
                    <a:pt x="1798" y="3597"/>
                  </a:cubicBezTo>
                  <a:cubicBezTo>
                    <a:pt x="2790" y="3597"/>
                    <a:pt x="3595" y="2792"/>
                    <a:pt x="3595" y="1799"/>
                  </a:cubicBezTo>
                  <a:cubicBezTo>
                    <a:pt x="3595" y="805"/>
                    <a:pt x="2790" y="1"/>
                    <a:pt x="1798" y="1"/>
                  </a:cubicBezTo>
                  <a:close/>
                </a:path>
              </a:pathLst>
            </a:custGeom>
            <a:solidFill>
              <a:srgbClr val="F5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253;p40">
              <a:extLst>
                <a:ext uri="{FF2B5EF4-FFF2-40B4-BE49-F238E27FC236}">
                  <a16:creationId xmlns:a16="http://schemas.microsoft.com/office/drawing/2014/main" id="{8D1EA79F-5003-4D30-9807-5C35718000F8}"/>
                </a:ext>
              </a:extLst>
            </p:cNvPr>
            <p:cNvSpPr/>
            <p:nvPr/>
          </p:nvSpPr>
          <p:spPr>
            <a:xfrm>
              <a:off x="6386353" y="1808886"/>
              <a:ext cx="180349" cy="173688"/>
            </a:xfrm>
            <a:custGeom>
              <a:avLst/>
              <a:gdLst/>
              <a:ahLst/>
              <a:cxnLst/>
              <a:rect l="l" t="t" r="r" b="b"/>
              <a:pathLst>
                <a:path w="4061" h="3911" extrusionOk="0">
                  <a:moveTo>
                    <a:pt x="2109" y="318"/>
                  </a:moveTo>
                  <a:cubicBezTo>
                    <a:pt x="2207" y="318"/>
                    <a:pt x="2306" y="327"/>
                    <a:pt x="2405" y="346"/>
                  </a:cubicBezTo>
                  <a:cubicBezTo>
                    <a:pt x="3178" y="493"/>
                    <a:pt x="3730" y="1175"/>
                    <a:pt x="3741" y="1957"/>
                  </a:cubicBezTo>
                  <a:cubicBezTo>
                    <a:pt x="3732" y="2639"/>
                    <a:pt x="3309" y="3265"/>
                    <a:pt x="2660" y="3497"/>
                  </a:cubicBezTo>
                  <a:cubicBezTo>
                    <a:pt x="2480" y="3561"/>
                    <a:pt x="2293" y="3592"/>
                    <a:pt x="2109" y="3592"/>
                  </a:cubicBezTo>
                  <a:cubicBezTo>
                    <a:pt x="1626" y="3592"/>
                    <a:pt x="1155" y="3380"/>
                    <a:pt x="834" y="2994"/>
                  </a:cubicBezTo>
                  <a:cubicBezTo>
                    <a:pt x="401" y="2467"/>
                    <a:pt x="347" y="1700"/>
                    <a:pt x="697" y="1116"/>
                  </a:cubicBezTo>
                  <a:cubicBezTo>
                    <a:pt x="992" y="621"/>
                    <a:pt x="1541" y="318"/>
                    <a:pt x="2109" y="318"/>
                  </a:cubicBezTo>
                  <a:close/>
                  <a:moveTo>
                    <a:pt x="2114" y="1"/>
                  </a:moveTo>
                  <a:cubicBezTo>
                    <a:pt x="1537" y="1"/>
                    <a:pt x="966" y="255"/>
                    <a:pt x="594" y="712"/>
                  </a:cubicBezTo>
                  <a:cubicBezTo>
                    <a:pt x="78" y="1343"/>
                    <a:pt x="1" y="2253"/>
                    <a:pt x="421" y="2958"/>
                  </a:cubicBezTo>
                  <a:cubicBezTo>
                    <a:pt x="780" y="3558"/>
                    <a:pt x="1432" y="3911"/>
                    <a:pt x="2114" y="3911"/>
                  </a:cubicBezTo>
                  <a:cubicBezTo>
                    <a:pt x="2231" y="3911"/>
                    <a:pt x="2348" y="3900"/>
                    <a:pt x="2465" y="3879"/>
                  </a:cubicBezTo>
                  <a:cubicBezTo>
                    <a:pt x="3378" y="3715"/>
                    <a:pt x="4034" y="2898"/>
                    <a:pt x="4059" y="1984"/>
                  </a:cubicBezTo>
                  <a:lnTo>
                    <a:pt x="4059" y="1984"/>
                  </a:lnTo>
                  <a:cubicBezTo>
                    <a:pt x="4060" y="1975"/>
                    <a:pt x="4061" y="1966"/>
                    <a:pt x="4061" y="1957"/>
                  </a:cubicBezTo>
                  <a:cubicBezTo>
                    <a:pt x="4049" y="1144"/>
                    <a:pt x="3551" y="415"/>
                    <a:pt x="2790" y="124"/>
                  </a:cubicBezTo>
                  <a:cubicBezTo>
                    <a:pt x="2572" y="41"/>
                    <a:pt x="2342" y="1"/>
                    <a:pt x="2114" y="1"/>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254;p40">
              <a:extLst>
                <a:ext uri="{FF2B5EF4-FFF2-40B4-BE49-F238E27FC236}">
                  <a16:creationId xmlns:a16="http://schemas.microsoft.com/office/drawing/2014/main" id="{21F56429-099B-4607-A764-A38673AA6F55}"/>
                </a:ext>
              </a:extLst>
            </p:cNvPr>
            <p:cNvSpPr/>
            <p:nvPr/>
          </p:nvSpPr>
          <p:spPr>
            <a:xfrm>
              <a:off x="5680926" y="1405635"/>
              <a:ext cx="796271" cy="855781"/>
            </a:xfrm>
            <a:custGeom>
              <a:avLst/>
              <a:gdLst/>
              <a:ahLst/>
              <a:cxnLst/>
              <a:rect l="l" t="t" r="r" b="b"/>
              <a:pathLst>
                <a:path w="17930" h="19270" extrusionOk="0">
                  <a:moveTo>
                    <a:pt x="8923" y="1"/>
                  </a:moveTo>
                  <a:cubicBezTo>
                    <a:pt x="8714" y="1"/>
                    <a:pt x="8370" y="36"/>
                    <a:pt x="8370" y="36"/>
                  </a:cubicBezTo>
                  <a:cubicBezTo>
                    <a:pt x="2564" y="506"/>
                    <a:pt x="0" y="4468"/>
                    <a:pt x="0" y="9636"/>
                  </a:cubicBezTo>
                  <a:cubicBezTo>
                    <a:pt x="0" y="14731"/>
                    <a:pt x="4414" y="18762"/>
                    <a:pt x="8370" y="19225"/>
                  </a:cubicBezTo>
                  <a:cubicBezTo>
                    <a:pt x="8370" y="19225"/>
                    <a:pt x="8741" y="19269"/>
                    <a:pt x="8944" y="19269"/>
                  </a:cubicBezTo>
                  <a:cubicBezTo>
                    <a:pt x="8951" y="19269"/>
                    <a:pt x="8958" y="19269"/>
                    <a:pt x="8965" y="19269"/>
                  </a:cubicBezTo>
                  <a:cubicBezTo>
                    <a:pt x="8972" y="19269"/>
                    <a:pt x="8979" y="19269"/>
                    <a:pt x="8987" y="19269"/>
                  </a:cubicBezTo>
                  <a:cubicBezTo>
                    <a:pt x="9189" y="19269"/>
                    <a:pt x="9560" y="19225"/>
                    <a:pt x="9560" y="19225"/>
                  </a:cubicBezTo>
                  <a:cubicBezTo>
                    <a:pt x="13516" y="18762"/>
                    <a:pt x="17930" y="14732"/>
                    <a:pt x="17930" y="9636"/>
                  </a:cubicBezTo>
                  <a:cubicBezTo>
                    <a:pt x="17930" y="4468"/>
                    <a:pt x="15365" y="505"/>
                    <a:pt x="9560" y="36"/>
                  </a:cubicBezTo>
                  <a:cubicBezTo>
                    <a:pt x="9560" y="36"/>
                    <a:pt x="9216" y="1"/>
                    <a:pt x="9007" y="1"/>
                  </a:cubicBezTo>
                  <a:cubicBezTo>
                    <a:pt x="8993" y="1"/>
                    <a:pt x="8978" y="1"/>
                    <a:pt x="8965" y="1"/>
                  </a:cubicBezTo>
                  <a:cubicBezTo>
                    <a:pt x="8952" y="1"/>
                    <a:pt x="8938" y="1"/>
                    <a:pt x="8923" y="1"/>
                  </a:cubicBezTo>
                  <a:close/>
                </a:path>
              </a:pathLst>
            </a:custGeom>
            <a:solidFill>
              <a:srgbClr val="F5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255;p40">
              <a:extLst>
                <a:ext uri="{FF2B5EF4-FFF2-40B4-BE49-F238E27FC236}">
                  <a16:creationId xmlns:a16="http://schemas.microsoft.com/office/drawing/2014/main" id="{6ECF3EC4-15F1-4AF5-99B4-F84CED38F44A}"/>
                </a:ext>
              </a:extLst>
            </p:cNvPr>
            <p:cNvSpPr/>
            <p:nvPr/>
          </p:nvSpPr>
          <p:spPr>
            <a:xfrm>
              <a:off x="5666626" y="1399507"/>
              <a:ext cx="817677" cy="868482"/>
            </a:xfrm>
            <a:custGeom>
              <a:avLst/>
              <a:gdLst/>
              <a:ahLst/>
              <a:cxnLst/>
              <a:rect l="l" t="t" r="r" b="b"/>
              <a:pathLst>
                <a:path w="18412" h="19556" extrusionOk="0">
                  <a:moveTo>
                    <a:pt x="9310" y="297"/>
                  </a:moveTo>
                  <a:cubicBezTo>
                    <a:pt x="10208" y="297"/>
                    <a:pt x="11136" y="461"/>
                    <a:pt x="11998" y="698"/>
                  </a:cubicBezTo>
                  <a:cubicBezTo>
                    <a:pt x="13698" y="1166"/>
                    <a:pt x="15246" y="2118"/>
                    <a:pt x="16302" y="3546"/>
                  </a:cubicBezTo>
                  <a:cubicBezTo>
                    <a:pt x="17336" y="4942"/>
                    <a:pt x="17857" y="6651"/>
                    <a:pt x="18025" y="8366"/>
                  </a:cubicBezTo>
                  <a:cubicBezTo>
                    <a:pt x="18070" y="8828"/>
                    <a:pt x="18089" y="9291"/>
                    <a:pt x="18092" y="9755"/>
                  </a:cubicBezTo>
                  <a:lnTo>
                    <a:pt x="18092" y="9755"/>
                  </a:lnTo>
                  <a:cubicBezTo>
                    <a:pt x="18092" y="9760"/>
                    <a:pt x="18091" y="9766"/>
                    <a:pt x="18091" y="9773"/>
                  </a:cubicBezTo>
                  <a:cubicBezTo>
                    <a:pt x="18069" y="13887"/>
                    <a:pt x="15046" y="17765"/>
                    <a:pt x="11117" y="18942"/>
                  </a:cubicBezTo>
                  <a:cubicBezTo>
                    <a:pt x="10516" y="19121"/>
                    <a:pt x="9896" y="19238"/>
                    <a:pt x="9270" y="19238"/>
                  </a:cubicBezTo>
                  <a:cubicBezTo>
                    <a:pt x="9092" y="19238"/>
                    <a:pt x="8914" y="19229"/>
                    <a:pt x="8735" y="19208"/>
                  </a:cubicBezTo>
                  <a:cubicBezTo>
                    <a:pt x="7863" y="19109"/>
                    <a:pt x="7010" y="18840"/>
                    <a:pt x="6219" y="18462"/>
                  </a:cubicBezTo>
                  <a:cubicBezTo>
                    <a:pt x="4407" y="17599"/>
                    <a:pt x="2855" y="16175"/>
                    <a:pt x="1819" y="14456"/>
                  </a:cubicBezTo>
                  <a:cubicBezTo>
                    <a:pt x="720" y="12630"/>
                    <a:pt x="350" y="10595"/>
                    <a:pt x="537" y="8487"/>
                  </a:cubicBezTo>
                  <a:cubicBezTo>
                    <a:pt x="691" y="6755"/>
                    <a:pt x="1199" y="5024"/>
                    <a:pt x="2229" y="3604"/>
                  </a:cubicBezTo>
                  <a:cubicBezTo>
                    <a:pt x="3261" y="2181"/>
                    <a:pt x="4778" y="1217"/>
                    <a:pt x="6454" y="732"/>
                  </a:cubicBezTo>
                  <a:cubicBezTo>
                    <a:pt x="7353" y="472"/>
                    <a:pt x="8316" y="306"/>
                    <a:pt x="9255" y="298"/>
                  </a:cubicBezTo>
                  <a:cubicBezTo>
                    <a:pt x="9273" y="297"/>
                    <a:pt x="9292" y="297"/>
                    <a:pt x="9310" y="297"/>
                  </a:cubicBezTo>
                  <a:close/>
                  <a:moveTo>
                    <a:pt x="9234" y="1"/>
                  </a:moveTo>
                  <a:cubicBezTo>
                    <a:pt x="6849" y="1"/>
                    <a:pt x="4461" y="802"/>
                    <a:pt x="2767" y="2487"/>
                  </a:cubicBezTo>
                  <a:cubicBezTo>
                    <a:pt x="1505" y="3744"/>
                    <a:pt x="747" y="5410"/>
                    <a:pt x="407" y="7142"/>
                  </a:cubicBezTo>
                  <a:cubicBezTo>
                    <a:pt x="0" y="9213"/>
                    <a:pt x="68" y="11374"/>
                    <a:pt x="893" y="13336"/>
                  </a:cubicBezTo>
                  <a:cubicBezTo>
                    <a:pt x="1707" y="15272"/>
                    <a:pt x="3140" y="16936"/>
                    <a:pt x="4895" y="18083"/>
                  </a:cubicBezTo>
                  <a:cubicBezTo>
                    <a:pt x="6172" y="18918"/>
                    <a:pt x="7725" y="19555"/>
                    <a:pt x="9278" y="19555"/>
                  </a:cubicBezTo>
                  <a:cubicBezTo>
                    <a:pt x="9504" y="19555"/>
                    <a:pt x="9731" y="19542"/>
                    <a:pt x="9957" y="19513"/>
                  </a:cubicBezTo>
                  <a:cubicBezTo>
                    <a:pt x="14016" y="19001"/>
                    <a:pt x="17532" y="15373"/>
                    <a:pt x="18260" y="11410"/>
                  </a:cubicBezTo>
                  <a:cubicBezTo>
                    <a:pt x="18358" y="10871"/>
                    <a:pt x="18408" y="10325"/>
                    <a:pt x="18411" y="9776"/>
                  </a:cubicBezTo>
                  <a:lnTo>
                    <a:pt x="18411" y="9776"/>
                  </a:lnTo>
                  <a:cubicBezTo>
                    <a:pt x="18411" y="9776"/>
                    <a:pt x="18411" y="9775"/>
                    <a:pt x="18411" y="9774"/>
                  </a:cubicBezTo>
                  <a:cubicBezTo>
                    <a:pt x="18411" y="9774"/>
                    <a:pt x="18411" y="9773"/>
                    <a:pt x="18411" y="9773"/>
                  </a:cubicBezTo>
                  <a:lnTo>
                    <a:pt x="18411" y="9773"/>
                  </a:lnTo>
                  <a:cubicBezTo>
                    <a:pt x="18411" y="9773"/>
                    <a:pt x="18411" y="9773"/>
                    <a:pt x="18411" y="9773"/>
                  </a:cubicBezTo>
                  <a:cubicBezTo>
                    <a:pt x="18411" y="9771"/>
                    <a:pt x="18411" y="9770"/>
                    <a:pt x="18411" y="9769"/>
                  </a:cubicBezTo>
                  <a:lnTo>
                    <a:pt x="18411" y="9769"/>
                  </a:lnTo>
                  <a:cubicBezTo>
                    <a:pt x="18405" y="7905"/>
                    <a:pt x="18082" y="6010"/>
                    <a:pt x="17192" y="4356"/>
                  </a:cubicBezTo>
                  <a:cubicBezTo>
                    <a:pt x="16350" y="2794"/>
                    <a:pt x="15009" y="1560"/>
                    <a:pt x="13383" y="851"/>
                  </a:cubicBezTo>
                  <a:cubicBezTo>
                    <a:pt x="12102" y="290"/>
                    <a:pt x="10669" y="1"/>
                    <a:pt x="9234" y="1"/>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256;p40">
              <a:extLst>
                <a:ext uri="{FF2B5EF4-FFF2-40B4-BE49-F238E27FC236}">
                  <a16:creationId xmlns:a16="http://schemas.microsoft.com/office/drawing/2014/main" id="{CEE65E87-F9B8-41EE-84A4-AF4FBA3C7FFF}"/>
                </a:ext>
              </a:extLst>
            </p:cNvPr>
            <p:cNvSpPr/>
            <p:nvPr/>
          </p:nvSpPr>
          <p:spPr>
            <a:xfrm>
              <a:off x="5875180" y="1848278"/>
              <a:ext cx="75808" cy="98990"/>
            </a:xfrm>
            <a:custGeom>
              <a:avLst/>
              <a:gdLst/>
              <a:ahLst/>
              <a:cxnLst/>
              <a:rect l="l" t="t" r="r" b="b"/>
              <a:pathLst>
                <a:path w="1707" h="2229" extrusionOk="0">
                  <a:moveTo>
                    <a:pt x="853" y="0"/>
                  </a:moveTo>
                  <a:cubicBezTo>
                    <a:pt x="382" y="0"/>
                    <a:pt x="1" y="499"/>
                    <a:pt x="1" y="1115"/>
                  </a:cubicBezTo>
                  <a:cubicBezTo>
                    <a:pt x="1" y="1730"/>
                    <a:pt x="382" y="2229"/>
                    <a:pt x="853" y="2229"/>
                  </a:cubicBezTo>
                  <a:cubicBezTo>
                    <a:pt x="1324" y="2229"/>
                    <a:pt x="1706" y="1730"/>
                    <a:pt x="1706" y="1115"/>
                  </a:cubicBezTo>
                  <a:cubicBezTo>
                    <a:pt x="1706" y="499"/>
                    <a:pt x="1324" y="0"/>
                    <a:pt x="853"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257;p40">
              <a:extLst>
                <a:ext uri="{FF2B5EF4-FFF2-40B4-BE49-F238E27FC236}">
                  <a16:creationId xmlns:a16="http://schemas.microsoft.com/office/drawing/2014/main" id="{A31B4726-E0F9-4E60-B4CA-A64C5610C3FB}"/>
                </a:ext>
              </a:extLst>
            </p:cNvPr>
            <p:cNvSpPr/>
            <p:nvPr/>
          </p:nvSpPr>
          <p:spPr>
            <a:xfrm>
              <a:off x="6209730" y="1846280"/>
              <a:ext cx="75808" cy="98990"/>
            </a:xfrm>
            <a:custGeom>
              <a:avLst/>
              <a:gdLst/>
              <a:ahLst/>
              <a:cxnLst/>
              <a:rect l="l" t="t" r="r" b="b"/>
              <a:pathLst>
                <a:path w="1707" h="2229" extrusionOk="0">
                  <a:moveTo>
                    <a:pt x="853" y="0"/>
                  </a:moveTo>
                  <a:cubicBezTo>
                    <a:pt x="382" y="0"/>
                    <a:pt x="0" y="499"/>
                    <a:pt x="0" y="1115"/>
                  </a:cubicBezTo>
                  <a:cubicBezTo>
                    <a:pt x="0" y="1730"/>
                    <a:pt x="382" y="2229"/>
                    <a:pt x="853" y="2229"/>
                  </a:cubicBezTo>
                  <a:cubicBezTo>
                    <a:pt x="1324" y="2229"/>
                    <a:pt x="1706" y="1730"/>
                    <a:pt x="1706" y="1115"/>
                  </a:cubicBezTo>
                  <a:cubicBezTo>
                    <a:pt x="1706" y="499"/>
                    <a:pt x="1324" y="0"/>
                    <a:pt x="853"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258;p40">
              <a:extLst>
                <a:ext uri="{FF2B5EF4-FFF2-40B4-BE49-F238E27FC236}">
                  <a16:creationId xmlns:a16="http://schemas.microsoft.com/office/drawing/2014/main" id="{22408A33-0FE8-477F-8D6C-11042A34F6B9}"/>
                </a:ext>
              </a:extLst>
            </p:cNvPr>
            <p:cNvSpPr/>
            <p:nvPr/>
          </p:nvSpPr>
          <p:spPr>
            <a:xfrm>
              <a:off x="6050960" y="1908988"/>
              <a:ext cx="51294" cy="78606"/>
            </a:xfrm>
            <a:custGeom>
              <a:avLst/>
              <a:gdLst/>
              <a:ahLst/>
              <a:cxnLst/>
              <a:rect l="l" t="t" r="r" b="b"/>
              <a:pathLst>
                <a:path w="1155" h="1770" extrusionOk="0">
                  <a:moveTo>
                    <a:pt x="952" y="0"/>
                  </a:moveTo>
                  <a:cubicBezTo>
                    <a:pt x="951" y="0"/>
                    <a:pt x="949" y="0"/>
                    <a:pt x="948" y="1"/>
                  </a:cubicBezTo>
                  <a:cubicBezTo>
                    <a:pt x="580" y="5"/>
                    <a:pt x="253" y="237"/>
                    <a:pt x="126" y="583"/>
                  </a:cubicBezTo>
                  <a:cubicBezTo>
                    <a:pt x="0" y="917"/>
                    <a:pt x="103" y="1324"/>
                    <a:pt x="378" y="1555"/>
                  </a:cubicBezTo>
                  <a:cubicBezTo>
                    <a:pt x="536" y="1691"/>
                    <a:pt x="738" y="1767"/>
                    <a:pt x="948" y="1770"/>
                  </a:cubicBezTo>
                  <a:cubicBezTo>
                    <a:pt x="949" y="1770"/>
                    <a:pt x="950" y="1770"/>
                    <a:pt x="952" y="1770"/>
                  </a:cubicBezTo>
                  <a:cubicBezTo>
                    <a:pt x="1154" y="1770"/>
                    <a:pt x="1153" y="1453"/>
                    <a:pt x="948" y="1451"/>
                  </a:cubicBezTo>
                  <a:cubicBezTo>
                    <a:pt x="641" y="1444"/>
                    <a:pt x="395" y="1192"/>
                    <a:pt x="395" y="885"/>
                  </a:cubicBezTo>
                  <a:cubicBezTo>
                    <a:pt x="395" y="578"/>
                    <a:pt x="641" y="326"/>
                    <a:pt x="948" y="319"/>
                  </a:cubicBezTo>
                  <a:cubicBezTo>
                    <a:pt x="1153" y="316"/>
                    <a:pt x="1155" y="0"/>
                    <a:pt x="952"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259;p40">
              <a:extLst>
                <a:ext uri="{FF2B5EF4-FFF2-40B4-BE49-F238E27FC236}">
                  <a16:creationId xmlns:a16="http://schemas.microsoft.com/office/drawing/2014/main" id="{D60D52CE-7D35-4EBD-A40F-8A9378EF52F1}"/>
                </a:ext>
              </a:extLst>
            </p:cNvPr>
            <p:cNvSpPr/>
            <p:nvPr/>
          </p:nvSpPr>
          <p:spPr>
            <a:xfrm>
              <a:off x="5981456" y="2042265"/>
              <a:ext cx="197802" cy="71545"/>
            </a:xfrm>
            <a:custGeom>
              <a:avLst/>
              <a:gdLst/>
              <a:ahLst/>
              <a:cxnLst/>
              <a:rect l="l" t="t" r="r" b="b"/>
              <a:pathLst>
                <a:path w="4454" h="1611" extrusionOk="0">
                  <a:moveTo>
                    <a:pt x="0" y="1"/>
                  </a:moveTo>
                  <a:cubicBezTo>
                    <a:pt x="218" y="920"/>
                    <a:pt x="1132" y="1611"/>
                    <a:pt x="2227" y="1611"/>
                  </a:cubicBezTo>
                  <a:cubicBezTo>
                    <a:pt x="3322" y="1611"/>
                    <a:pt x="4235" y="920"/>
                    <a:pt x="4453" y="1"/>
                  </a:cubicBezTo>
                  <a:close/>
                </a:path>
              </a:pathLst>
            </a:custGeom>
            <a:solidFill>
              <a:srgbClr val="FB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260;p40">
              <a:extLst>
                <a:ext uri="{FF2B5EF4-FFF2-40B4-BE49-F238E27FC236}">
                  <a16:creationId xmlns:a16="http://schemas.microsoft.com/office/drawing/2014/main" id="{25A4FA1E-895D-424D-94B7-AD72AA138140}"/>
                </a:ext>
              </a:extLst>
            </p:cNvPr>
            <p:cNvSpPr/>
            <p:nvPr/>
          </p:nvSpPr>
          <p:spPr>
            <a:xfrm>
              <a:off x="5973995" y="2035204"/>
              <a:ext cx="213257" cy="85667"/>
            </a:xfrm>
            <a:custGeom>
              <a:avLst/>
              <a:gdLst/>
              <a:ahLst/>
              <a:cxnLst/>
              <a:rect l="l" t="t" r="r" b="b"/>
              <a:pathLst>
                <a:path w="4802" h="1929" extrusionOk="0">
                  <a:moveTo>
                    <a:pt x="4405" y="319"/>
                  </a:moveTo>
                  <a:lnTo>
                    <a:pt x="4405" y="319"/>
                  </a:lnTo>
                  <a:cubicBezTo>
                    <a:pt x="4089" y="1168"/>
                    <a:pt x="3242" y="1592"/>
                    <a:pt x="2395" y="1592"/>
                  </a:cubicBezTo>
                  <a:cubicBezTo>
                    <a:pt x="1548" y="1592"/>
                    <a:pt x="701" y="1168"/>
                    <a:pt x="385" y="319"/>
                  </a:cubicBezTo>
                  <a:close/>
                  <a:moveTo>
                    <a:pt x="168" y="0"/>
                  </a:moveTo>
                  <a:cubicBezTo>
                    <a:pt x="106" y="0"/>
                    <a:pt x="63" y="30"/>
                    <a:pt x="38" y="71"/>
                  </a:cubicBezTo>
                  <a:lnTo>
                    <a:pt x="38" y="71"/>
                  </a:lnTo>
                  <a:cubicBezTo>
                    <a:pt x="12" y="104"/>
                    <a:pt x="0" y="149"/>
                    <a:pt x="14" y="203"/>
                  </a:cubicBezTo>
                  <a:cubicBezTo>
                    <a:pt x="284" y="1267"/>
                    <a:pt x="1328" y="1929"/>
                    <a:pt x="2395" y="1929"/>
                  </a:cubicBezTo>
                  <a:cubicBezTo>
                    <a:pt x="3462" y="1929"/>
                    <a:pt x="4506" y="1267"/>
                    <a:pt x="4775" y="203"/>
                  </a:cubicBezTo>
                  <a:cubicBezTo>
                    <a:pt x="4801" y="101"/>
                    <a:pt x="4726" y="2"/>
                    <a:pt x="4621"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261;p40">
              <a:extLst>
                <a:ext uri="{FF2B5EF4-FFF2-40B4-BE49-F238E27FC236}">
                  <a16:creationId xmlns:a16="http://schemas.microsoft.com/office/drawing/2014/main" id="{BF716295-5440-40B7-9CB3-009E24C39744}"/>
                </a:ext>
              </a:extLst>
            </p:cNvPr>
            <p:cNvSpPr/>
            <p:nvPr/>
          </p:nvSpPr>
          <p:spPr>
            <a:xfrm>
              <a:off x="5779075" y="1957307"/>
              <a:ext cx="90907" cy="90952"/>
            </a:xfrm>
            <a:custGeom>
              <a:avLst/>
              <a:gdLst/>
              <a:ahLst/>
              <a:cxnLst/>
              <a:rect l="l" t="t" r="r" b="b"/>
              <a:pathLst>
                <a:path w="2047" h="2048" extrusionOk="0">
                  <a:moveTo>
                    <a:pt x="1024" y="0"/>
                  </a:moveTo>
                  <a:cubicBezTo>
                    <a:pt x="458" y="0"/>
                    <a:pt x="1" y="459"/>
                    <a:pt x="1" y="1023"/>
                  </a:cubicBezTo>
                  <a:cubicBezTo>
                    <a:pt x="1" y="1589"/>
                    <a:pt x="458" y="2048"/>
                    <a:pt x="1024" y="2048"/>
                  </a:cubicBezTo>
                  <a:cubicBezTo>
                    <a:pt x="1589" y="2048"/>
                    <a:pt x="2047" y="1589"/>
                    <a:pt x="2047" y="1023"/>
                  </a:cubicBezTo>
                  <a:cubicBezTo>
                    <a:pt x="2047" y="459"/>
                    <a:pt x="1589" y="0"/>
                    <a:pt x="1024" y="0"/>
                  </a:cubicBezTo>
                  <a:close/>
                </a:path>
              </a:pathLst>
            </a:custGeom>
            <a:solidFill>
              <a:srgbClr val="F2A6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262;p40">
              <a:extLst>
                <a:ext uri="{FF2B5EF4-FFF2-40B4-BE49-F238E27FC236}">
                  <a16:creationId xmlns:a16="http://schemas.microsoft.com/office/drawing/2014/main" id="{B026D69A-1749-48FF-A451-05A0BD6BCCCD}"/>
                </a:ext>
              </a:extLst>
            </p:cNvPr>
            <p:cNvSpPr/>
            <p:nvPr/>
          </p:nvSpPr>
          <p:spPr>
            <a:xfrm>
              <a:off x="6290691" y="1957307"/>
              <a:ext cx="90952" cy="90952"/>
            </a:xfrm>
            <a:custGeom>
              <a:avLst/>
              <a:gdLst/>
              <a:ahLst/>
              <a:cxnLst/>
              <a:rect l="l" t="t" r="r" b="b"/>
              <a:pathLst>
                <a:path w="2048" h="2048" extrusionOk="0">
                  <a:moveTo>
                    <a:pt x="1024" y="0"/>
                  </a:moveTo>
                  <a:cubicBezTo>
                    <a:pt x="458" y="0"/>
                    <a:pt x="1" y="459"/>
                    <a:pt x="1" y="1023"/>
                  </a:cubicBezTo>
                  <a:cubicBezTo>
                    <a:pt x="1" y="1589"/>
                    <a:pt x="458" y="2048"/>
                    <a:pt x="1024" y="2048"/>
                  </a:cubicBezTo>
                  <a:cubicBezTo>
                    <a:pt x="1589" y="2048"/>
                    <a:pt x="2047" y="1589"/>
                    <a:pt x="2047" y="1023"/>
                  </a:cubicBezTo>
                  <a:cubicBezTo>
                    <a:pt x="2047" y="459"/>
                    <a:pt x="1589" y="0"/>
                    <a:pt x="1024" y="0"/>
                  </a:cubicBezTo>
                  <a:close/>
                </a:path>
              </a:pathLst>
            </a:custGeom>
            <a:solidFill>
              <a:srgbClr val="F2A6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263;p40">
              <a:extLst>
                <a:ext uri="{FF2B5EF4-FFF2-40B4-BE49-F238E27FC236}">
                  <a16:creationId xmlns:a16="http://schemas.microsoft.com/office/drawing/2014/main" id="{45CD6568-AD7E-4F79-A727-5F365E0C8AC2}"/>
                </a:ext>
              </a:extLst>
            </p:cNvPr>
            <p:cNvSpPr/>
            <p:nvPr/>
          </p:nvSpPr>
          <p:spPr>
            <a:xfrm>
              <a:off x="5656766" y="1392046"/>
              <a:ext cx="845566" cy="420385"/>
            </a:xfrm>
            <a:custGeom>
              <a:avLst/>
              <a:gdLst/>
              <a:ahLst/>
              <a:cxnLst/>
              <a:rect l="l" t="t" r="r" b="b"/>
              <a:pathLst>
                <a:path w="19040" h="9466" extrusionOk="0">
                  <a:moveTo>
                    <a:pt x="10247" y="0"/>
                  </a:moveTo>
                  <a:cubicBezTo>
                    <a:pt x="7539" y="0"/>
                    <a:pt x="5111" y="575"/>
                    <a:pt x="3592" y="1641"/>
                  </a:cubicBezTo>
                  <a:cubicBezTo>
                    <a:pt x="1734" y="2944"/>
                    <a:pt x="647" y="5593"/>
                    <a:pt x="352" y="6244"/>
                  </a:cubicBezTo>
                  <a:cubicBezTo>
                    <a:pt x="56" y="6895"/>
                    <a:pt x="1" y="8241"/>
                    <a:pt x="1" y="8670"/>
                  </a:cubicBezTo>
                  <a:lnTo>
                    <a:pt x="1" y="9212"/>
                  </a:lnTo>
                  <a:cubicBezTo>
                    <a:pt x="1" y="9212"/>
                    <a:pt x="159" y="9445"/>
                    <a:pt x="420" y="9445"/>
                  </a:cubicBezTo>
                  <a:cubicBezTo>
                    <a:pt x="517" y="9445"/>
                    <a:pt x="629" y="9413"/>
                    <a:pt x="751" y="9325"/>
                  </a:cubicBezTo>
                  <a:cubicBezTo>
                    <a:pt x="1204" y="8998"/>
                    <a:pt x="1902" y="8281"/>
                    <a:pt x="1902" y="8281"/>
                  </a:cubicBezTo>
                  <a:cubicBezTo>
                    <a:pt x="1902" y="8281"/>
                    <a:pt x="2443" y="7698"/>
                    <a:pt x="2600" y="7643"/>
                  </a:cubicBezTo>
                  <a:cubicBezTo>
                    <a:pt x="2758" y="7587"/>
                    <a:pt x="4529" y="5258"/>
                    <a:pt x="4530" y="5258"/>
                  </a:cubicBezTo>
                  <a:lnTo>
                    <a:pt x="4530" y="5258"/>
                  </a:lnTo>
                  <a:cubicBezTo>
                    <a:pt x="4530" y="5258"/>
                    <a:pt x="4468" y="5949"/>
                    <a:pt x="4236" y="6499"/>
                  </a:cubicBezTo>
                  <a:cubicBezTo>
                    <a:pt x="4058" y="6922"/>
                    <a:pt x="3248" y="7669"/>
                    <a:pt x="3351" y="7848"/>
                  </a:cubicBezTo>
                  <a:cubicBezTo>
                    <a:pt x="3366" y="7876"/>
                    <a:pt x="3406" y="7887"/>
                    <a:pt x="3465" y="7887"/>
                  </a:cubicBezTo>
                  <a:cubicBezTo>
                    <a:pt x="3791" y="7887"/>
                    <a:pt x="4679" y="7523"/>
                    <a:pt x="4919" y="7488"/>
                  </a:cubicBezTo>
                  <a:cubicBezTo>
                    <a:pt x="6145" y="7310"/>
                    <a:pt x="7712" y="5307"/>
                    <a:pt x="7712" y="5307"/>
                  </a:cubicBezTo>
                  <a:lnTo>
                    <a:pt x="7712" y="5307"/>
                  </a:lnTo>
                  <a:cubicBezTo>
                    <a:pt x="7712" y="5307"/>
                    <a:pt x="7457" y="6234"/>
                    <a:pt x="7009" y="6921"/>
                  </a:cubicBezTo>
                  <a:cubicBezTo>
                    <a:pt x="6681" y="7422"/>
                    <a:pt x="6077" y="7714"/>
                    <a:pt x="6249" y="7817"/>
                  </a:cubicBezTo>
                  <a:cubicBezTo>
                    <a:pt x="6305" y="7850"/>
                    <a:pt x="6409" y="7865"/>
                    <a:pt x="6549" y="7865"/>
                  </a:cubicBezTo>
                  <a:cubicBezTo>
                    <a:pt x="7050" y="7865"/>
                    <a:pt x="8010" y="7674"/>
                    <a:pt x="8861" y="7461"/>
                  </a:cubicBezTo>
                  <a:cubicBezTo>
                    <a:pt x="9491" y="7304"/>
                    <a:pt x="9952" y="7016"/>
                    <a:pt x="10235" y="6901"/>
                  </a:cubicBezTo>
                  <a:cubicBezTo>
                    <a:pt x="10683" y="6720"/>
                    <a:pt x="11387" y="5980"/>
                    <a:pt x="11615" y="5930"/>
                  </a:cubicBezTo>
                  <a:cubicBezTo>
                    <a:pt x="11617" y="5930"/>
                    <a:pt x="11618" y="5930"/>
                    <a:pt x="11619" y="5930"/>
                  </a:cubicBezTo>
                  <a:cubicBezTo>
                    <a:pt x="11749" y="5930"/>
                    <a:pt x="10036" y="7791"/>
                    <a:pt x="10222" y="7844"/>
                  </a:cubicBezTo>
                  <a:cubicBezTo>
                    <a:pt x="10233" y="7847"/>
                    <a:pt x="10249" y="7848"/>
                    <a:pt x="10270" y="7848"/>
                  </a:cubicBezTo>
                  <a:cubicBezTo>
                    <a:pt x="10619" y="7848"/>
                    <a:pt x="12223" y="7417"/>
                    <a:pt x="12613" y="7386"/>
                  </a:cubicBezTo>
                  <a:cubicBezTo>
                    <a:pt x="13114" y="7347"/>
                    <a:pt x="14081" y="6689"/>
                    <a:pt x="14406" y="6416"/>
                  </a:cubicBezTo>
                  <a:cubicBezTo>
                    <a:pt x="15002" y="5916"/>
                    <a:pt x="15114" y="5447"/>
                    <a:pt x="15114" y="5447"/>
                  </a:cubicBezTo>
                  <a:cubicBezTo>
                    <a:pt x="15114" y="5447"/>
                    <a:pt x="15199" y="5284"/>
                    <a:pt x="15315" y="5284"/>
                  </a:cubicBezTo>
                  <a:cubicBezTo>
                    <a:pt x="15405" y="5284"/>
                    <a:pt x="15514" y="5384"/>
                    <a:pt x="15617" y="5740"/>
                  </a:cubicBezTo>
                  <a:cubicBezTo>
                    <a:pt x="15850" y="6549"/>
                    <a:pt x="16599" y="8028"/>
                    <a:pt x="17471" y="8726"/>
                  </a:cubicBezTo>
                  <a:cubicBezTo>
                    <a:pt x="18028" y="9171"/>
                    <a:pt x="18343" y="9466"/>
                    <a:pt x="18552" y="9466"/>
                  </a:cubicBezTo>
                  <a:cubicBezTo>
                    <a:pt x="18671" y="9466"/>
                    <a:pt x="18755" y="9371"/>
                    <a:pt x="18830" y="9155"/>
                  </a:cubicBezTo>
                  <a:cubicBezTo>
                    <a:pt x="19039" y="8560"/>
                    <a:pt x="18623" y="5093"/>
                    <a:pt x="17569" y="3845"/>
                  </a:cubicBezTo>
                  <a:cubicBezTo>
                    <a:pt x="16515" y="2597"/>
                    <a:pt x="15517" y="407"/>
                    <a:pt x="12092" y="87"/>
                  </a:cubicBezTo>
                  <a:cubicBezTo>
                    <a:pt x="11468" y="29"/>
                    <a:pt x="10850" y="0"/>
                    <a:pt x="10247" y="0"/>
                  </a:cubicBezTo>
                  <a:close/>
                </a:path>
              </a:pathLst>
            </a:custGeom>
            <a:solidFill>
              <a:srgbClr val="66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264;p40">
              <a:extLst>
                <a:ext uri="{FF2B5EF4-FFF2-40B4-BE49-F238E27FC236}">
                  <a16:creationId xmlns:a16="http://schemas.microsoft.com/office/drawing/2014/main" id="{B3611D96-DD52-481A-9CEB-965F8E5CC33D}"/>
                </a:ext>
              </a:extLst>
            </p:cNvPr>
            <p:cNvSpPr/>
            <p:nvPr/>
          </p:nvSpPr>
          <p:spPr>
            <a:xfrm>
              <a:off x="5661385" y="1602642"/>
              <a:ext cx="828424" cy="220584"/>
            </a:xfrm>
            <a:custGeom>
              <a:avLst/>
              <a:gdLst/>
              <a:ahLst/>
              <a:cxnLst/>
              <a:rect l="l" t="t" r="r" b="b"/>
              <a:pathLst>
                <a:path w="18654" h="4967" extrusionOk="0">
                  <a:moveTo>
                    <a:pt x="4524" y="0"/>
                  </a:moveTo>
                  <a:cubicBezTo>
                    <a:pt x="4469" y="0"/>
                    <a:pt x="4413" y="27"/>
                    <a:pt x="4385" y="78"/>
                  </a:cubicBezTo>
                  <a:cubicBezTo>
                    <a:pt x="3400" y="1887"/>
                    <a:pt x="1892" y="3577"/>
                    <a:pt x="146" y="4666"/>
                  </a:cubicBezTo>
                  <a:cubicBezTo>
                    <a:pt x="1" y="4757"/>
                    <a:pt x="89" y="4966"/>
                    <a:pt x="224" y="4966"/>
                  </a:cubicBezTo>
                  <a:cubicBezTo>
                    <a:pt x="250" y="4966"/>
                    <a:pt x="278" y="4959"/>
                    <a:pt x="306" y="4941"/>
                  </a:cubicBezTo>
                  <a:cubicBezTo>
                    <a:pt x="1843" y="3982"/>
                    <a:pt x="3204" y="2573"/>
                    <a:pt x="4197" y="1021"/>
                  </a:cubicBezTo>
                  <a:lnTo>
                    <a:pt x="4197" y="1021"/>
                  </a:lnTo>
                  <a:cubicBezTo>
                    <a:pt x="4173" y="1098"/>
                    <a:pt x="4146" y="1174"/>
                    <a:pt x="4118" y="1250"/>
                  </a:cubicBezTo>
                  <a:cubicBezTo>
                    <a:pt x="3892" y="1881"/>
                    <a:pt x="3572" y="2485"/>
                    <a:pt x="3133" y="2993"/>
                  </a:cubicBezTo>
                  <a:cubicBezTo>
                    <a:pt x="3031" y="3111"/>
                    <a:pt x="3117" y="3262"/>
                    <a:pt x="3256" y="3262"/>
                  </a:cubicBezTo>
                  <a:cubicBezTo>
                    <a:pt x="3267" y="3262"/>
                    <a:pt x="3277" y="3262"/>
                    <a:pt x="3288" y="3260"/>
                  </a:cubicBezTo>
                  <a:cubicBezTo>
                    <a:pt x="4706" y="3036"/>
                    <a:pt x="6381" y="2400"/>
                    <a:pt x="7312" y="1223"/>
                  </a:cubicBezTo>
                  <a:lnTo>
                    <a:pt x="7312" y="1223"/>
                  </a:lnTo>
                  <a:cubicBezTo>
                    <a:pt x="7019" y="1916"/>
                    <a:pt x="6425" y="2536"/>
                    <a:pt x="5907" y="2970"/>
                  </a:cubicBezTo>
                  <a:cubicBezTo>
                    <a:pt x="5801" y="3058"/>
                    <a:pt x="5887" y="3241"/>
                    <a:pt x="6016" y="3241"/>
                  </a:cubicBezTo>
                  <a:cubicBezTo>
                    <a:pt x="6017" y="3241"/>
                    <a:pt x="6019" y="3241"/>
                    <a:pt x="6020" y="3241"/>
                  </a:cubicBezTo>
                  <a:cubicBezTo>
                    <a:pt x="6852" y="3215"/>
                    <a:pt x="7696" y="3068"/>
                    <a:pt x="8500" y="2859"/>
                  </a:cubicBezTo>
                  <a:cubicBezTo>
                    <a:pt x="9432" y="2614"/>
                    <a:pt x="10396" y="2238"/>
                    <a:pt x="11151" y="1621"/>
                  </a:cubicBezTo>
                  <a:lnTo>
                    <a:pt x="11151" y="1621"/>
                  </a:lnTo>
                  <a:cubicBezTo>
                    <a:pt x="10826" y="2121"/>
                    <a:pt x="10422" y="2574"/>
                    <a:pt x="9960" y="2917"/>
                  </a:cubicBezTo>
                  <a:cubicBezTo>
                    <a:pt x="9847" y="3001"/>
                    <a:pt x="9866" y="3214"/>
                    <a:pt x="10031" y="3214"/>
                  </a:cubicBezTo>
                  <a:cubicBezTo>
                    <a:pt x="10034" y="3214"/>
                    <a:pt x="10038" y="3214"/>
                    <a:pt x="10041" y="3214"/>
                  </a:cubicBezTo>
                  <a:cubicBezTo>
                    <a:pt x="11575" y="3140"/>
                    <a:pt x="13361" y="2724"/>
                    <a:pt x="14533" y="1688"/>
                  </a:cubicBezTo>
                  <a:cubicBezTo>
                    <a:pt x="14835" y="1421"/>
                    <a:pt x="15081" y="1104"/>
                    <a:pt x="15252" y="747"/>
                  </a:cubicBezTo>
                  <a:lnTo>
                    <a:pt x="15252" y="747"/>
                  </a:lnTo>
                  <a:cubicBezTo>
                    <a:pt x="15691" y="2452"/>
                    <a:pt x="16885" y="4026"/>
                    <a:pt x="18347" y="4941"/>
                  </a:cubicBezTo>
                  <a:cubicBezTo>
                    <a:pt x="18375" y="4959"/>
                    <a:pt x="18402" y="4966"/>
                    <a:pt x="18428" y="4966"/>
                  </a:cubicBezTo>
                  <a:cubicBezTo>
                    <a:pt x="18564" y="4966"/>
                    <a:pt x="18654" y="4757"/>
                    <a:pt x="18508" y="4666"/>
                  </a:cubicBezTo>
                  <a:cubicBezTo>
                    <a:pt x="16955" y="3694"/>
                    <a:pt x="15737" y="1947"/>
                    <a:pt x="15446" y="116"/>
                  </a:cubicBezTo>
                  <a:cubicBezTo>
                    <a:pt x="15434" y="39"/>
                    <a:pt x="15369" y="2"/>
                    <a:pt x="15301" y="2"/>
                  </a:cubicBezTo>
                  <a:cubicBezTo>
                    <a:pt x="15230" y="2"/>
                    <a:pt x="15156" y="42"/>
                    <a:pt x="15139" y="116"/>
                  </a:cubicBezTo>
                  <a:cubicBezTo>
                    <a:pt x="14824" y="1439"/>
                    <a:pt x="13514" y="2120"/>
                    <a:pt x="12312" y="2484"/>
                  </a:cubicBezTo>
                  <a:cubicBezTo>
                    <a:pt x="11734" y="2659"/>
                    <a:pt x="11130" y="2791"/>
                    <a:pt x="10525" y="2857"/>
                  </a:cubicBezTo>
                  <a:lnTo>
                    <a:pt x="10525" y="2857"/>
                  </a:lnTo>
                  <a:cubicBezTo>
                    <a:pt x="11173" y="2256"/>
                    <a:pt x="11680" y="1471"/>
                    <a:pt x="11999" y="656"/>
                  </a:cubicBezTo>
                  <a:cubicBezTo>
                    <a:pt x="12043" y="541"/>
                    <a:pt x="11943" y="461"/>
                    <a:pt x="11843" y="461"/>
                  </a:cubicBezTo>
                  <a:cubicBezTo>
                    <a:pt x="11791" y="461"/>
                    <a:pt x="11738" y="483"/>
                    <a:pt x="11707" y="533"/>
                  </a:cubicBezTo>
                  <a:cubicBezTo>
                    <a:pt x="10966" y="1699"/>
                    <a:pt x="9571" y="2263"/>
                    <a:pt x="8284" y="2583"/>
                  </a:cubicBezTo>
                  <a:cubicBezTo>
                    <a:pt x="7693" y="2731"/>
                    <a:pt x="7080" y="2844"/>
                    <a:pt x="6468" y="2896"/>
                  </a:cubicBezTo>
                  <a:lnTo>
                    <a:pt x="6468" y="2896"/>
                  </a:lnTo>
                  <a:cubicBezTo>
                    <a:pt x="7170" y="2227"/>
                    <a:pt x="7848" y="1292"/>
                    <a:pt x="7816" y="319"/>
                  </a:cubicBezTo>
                  <a:cubicBezTo>
                    <a:pt x="7813" y="216"/>
                    <a:pt x="7740" y="164"/>
                    <a:pt x="7663" y="164"/>
                  </a:cubicBezTo>
                  <a:cubicBezTo>
                    <a:pt x="7599" y="164"/>
                    <a:pt x="7532" y="201"/>
                    <a:pt x="7503" y="276"/>
                  </a:cubicBezTo>
                  <a:cubicBezTo>
                    <a:pt x="6928" y="1758"/>
                    <a:pt x="5156" y="2553"/>
                    <a:pt x="3633" y="2873"/>
                  </a:cubicBezTo>
                  <a:lnTo>
                    <a:pt x="3633" y="2873"/>
                  </a:lnTo>
                  <a:cubicBezTo>
                    <a:pt x="3987" y="2383"/>
                    <a:pt x="4254" y="1835"/>
                    <a:pt x="4453" y="1262"/>
                  </a:cubicBezTo>
                  <a:cubicBezTo>
                    <a:pt x="4551" y="980"/>
                    <a:pt x="4819" y="381"/>
                    <a:pt x="4661" y="78"/>
                  </a:cubicBezTo>
                  <a:cubicBezTo>
                    <a:pt x="4634" y="26"/>
                    <a:pt x="4579" y="0"/>
                    <a:pt x="4524" y="0"/>
                  </a:cubicBezTo>
                  <a:close/>
                </a:path>
              </a:pathLst>
            </a:custGeom>
            <a:solidFill>
              <a:srgbClr val="1D1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2265;p40">
            <a:extLst>
              <a:ext uri="{FF2B5EF4-FFF2-40B4-BE49-F238E27FC236}">
                <a16:creationId xmlns:a16="http://schemas.microsoft.com/office/drawing/2014/main" id="{E80F56C7-D4E0-460F-A2A8-1C2187196877}"/>
              </a:ext>
            </a:extLst>
          </p:cNvPr>
          <p:cNvGrpSpPr/>
          <p:nvPr/>
        </p:nvGrpSpPr>
        <p:grpSpPr>
          <a:xfrm>
            <a:off x="7511610" y="917260"/>
            <a:ext cx="1390935" cy="3227618"/>
            <a:chOff x="6695707" y="1338114"/>
            <a:chExt cx="1354499" cy="3143069"/>
          </a:xfrm>
        </p:grpSpPr>
        <p:sp>
          <p:nvSpPr>
            <p:cNvPr id="166" name="Google Shape;2266;p40">
              <a:extLst>
                <a:ext uri="{FF2B5EF4-FFF2-40B4-BE49-F238E27FC236}">
                  <a16:creationId xmlns:a16="http://schemas.microsoft.com/office/drawing/2014/main" id="{F0263C47-3900-490F-8891-73EBBE103574}"/>
                </a:ext>
              </a:extLst>
            </p:cNvPr>
            <p:cNvSpPr/>
            <p:nvPr/>
          </p:nvSpPr>
          <p:spPr>
            <a:xfrm>
              <a:off x="6695707" y="3136983"/>
              <a:ext cx="236995" cy="248562"/>
            </a:xfrm>
            <a:custGeom>
              <a:avLst/>
              <a:gdLst/>
              <a:ahLst/>
              <a:cxnLst/>
              <a:rect l="l" t="t" r="r" b="b"/>
              <a:pathLst>
                <a:path w="5409" h="5673" extrusionOk="0">
                  <a:moveTo>
                    <a:pt x="2740" y="1"/>
                  </a:moveTo>
                  <a:cubicBezTo>
                    <a:pt x="2740" y="1"/>
                    <a:pt x="2127" y="1084"/>
                    <a:pt x="1812" y="1552"/>
                  </a:cubicBezTo>
                  <a:cubicBezTo>
                    <a:pt x="1497" y="2019"/>
                    <a:pt x="0" y="4209"/>
                    <a:pt x="212" y="4655"/>
                  </a:cubicBezTo>
                  <a:cubicBezTo>
                    <a:pt x="359" y="4963"/>
                    <a:pt x="466" y="5176"/>
                    <a:pt x="781" y="5176"/>
                  </a:cubicBezTo>
                  <a:cubicBezTo>
                    <a:pt x="920" y="5176"/>
                    <a:pt x="1100" y="5135"/>
                    <a:pt x="1342" y="5041"/>
                  </a:cubicBezTo>
                  <a:cubicBezTo>
                    <a:pt x="2042" y="4772"/>
                    <a:pt x="2900" y="4229"/>
                    <a:pt x="3236" y="4229"/>
                  </a:cubicBezTo>
                  <a:cubicBezTo>
                    <a:pt x="3279" y="4229"/>
                    <a:pt x="3313" y="4238"/>
                    <a:pt x="3338" y="4257"/>
                  </a:cubicBezTo>
                  <a:cubicBezTo>
                    <a:pt x="3555" y="4428"/>
                    <a:pt x="3609" y="4422"/>
                    <a:pt x="3540" y="4825"/>
                  </a:cubicBezTo>
                  <a:cubicBezTo>
                    <a:pt x="3471" y="5228"/>
                    <a:pt x="3304" y="5580"/>
                    <a:pt x="3597" y="5665"/>
                  </a:cubicBezTo>
                  <a:cubicBezTo>
                    <a:pt x="3615" y="5670"/>
                    <a:pt x="3633" y="5672"/>
                    <a:pt x="3652" y="5672"/>
                  </a:cubicBezTo>
                  <a:cubicBezTo>
                    <a:pt x="3957" y="5672"/>
                    <a:pt x="4483" y="5044"/>
                    <a:pt x="4756" y="4127"/>
                  </a:cubicBezTo>
                  <a:cubicBezTo>
                    <a:pt x="5047" y="3152"/>
                    <a:pt x="5408" y="2484"/>
                    <a:pt x="5408" y="2484"/>
                  </a:cubicBezTo>
                  <a:lnTo>
                    <a:pt x="2740" y="1"/>
                  </a:lnTo>
                  <a:close/>
                </a:path>
              </a:pathLst>
            </a:custGeom>
            <a:solidFill>
              <a:srgbClr val="A2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267;p40">
              <a:extLst>
                <a:ext uri="{FF2B5EF4-FFF2-40B4-BE49-F238E27FC236}">
                  <a16:creationId xmlns:a16="http://schemas.microsoft.com/office/drawing/2014/main" id="{BB4AECE8-AFA5-46FC-92EB-1FD9303FE2DF}"/>
                </a:ext>
              </a:extLst>
            </p:cNvPr>
            <p:cNvSpPr/>
            <p:nvPr/>
          </p:nvSpPr>
          <p:spPr>
            <a:xfrm>
              <a:off x="7805588" y="3136983"/>
              <a:ext cx="237039" cy="248562"/>
            </a:xfrm>
            <a:custGeom>
              <a:avLst/>
              <a:gdLst/>
              <a:ahLst/>
              <a:cxnLst/>
              <a:rect l="l" t="t" r="r" b="b"/>
              <a:pathLst>
                <a:path w="5410" h="5673" extrusionOk="0">
                  <a:moveTo>
                    <a:pt x="2668" y="1"/>
                  </a:moveTo>
                  <a:lnTo>
                    <a:pt x="1" y="2484"/>
                  </a:lnTo>
                  <a:cubicBezTo>
                    <a:pt x="1" y="2484"/>
                    <a:pt x="363" y="3152"/>
                    <a:pt x="653" y="4127"/>
                  </a:cubicBezTo>
                  <a:cubicBezTo>
                    <a:pt x="926" y="5044"/>
                    <a:pt x="1452" y="5672"/>
                    <a:pt x="1757" y="5672"/>
                  </a:cubicBezTo>
                  <a:cubicBezTo>
                    <a:pt x="1776" y="5672"/>
                    <a:pt x="1794" y="5670"/>
                    <a:pt x="1811" y="5665"/>
                  </a:cubicBezTo>
                  <a:cubicBezTo>
                    <a:pt x="2105" y="5580"/>
                    <a:pt x="1937" y="5228"/>
                    <a:pt x="1869" y="4825"/>
                  </a:cubicBezTo>
                  <a:cubicBezTo>
                    <a:pt x="1801" y="4422"/>
                    <a:pt x="1854" y="4428"/>
                    <a:pt x="2071" y="4257"/>
                  </a:cubicBezTo>
                  <a:cubicBezTo>
                    <a:pt x="2096" y="4238"/>
                    <a:pt x="2130" y="4229"/>
                    <a:pt x="2172" y="4229"/>
                  </a:cubicBezTo>
                  <a:cubicBezTo>
                    <a:pt x="2508" y="4229"/>
                    <a:pt x="3367" y="4772"/>
                    <a:pt x="4068" y="5041"/>
                  </a:cubicBezTo>
                  <a:cubicBezTo>
                    <a:pt x="4309" y="5135"/>
                    <a:pt x="4489" y="5176"/>
                    <a:pt x="4628" y="5176"/>
                  </a:cubicBezTo>
                  <a:cubicBezTo>
                    <a:pt x="4943" y="5176"/>
                    <a:pt x="5051" y="4963"/>
                    <a:pt x="5197" y="4655"/>
                  </a:cubicBezTo>
                  <a:cubicBezTo>
                    <a:pt x="5410" y="4209"/>
                    <a:pt x="3913" y="2019"/>
                    <a:pt x="3597" y="1552"/>
                  </a:cubicBezTo>
                  <a:cubicBezTo>
                    <a:pt x="3281" y="1084"/>
                    <a:pt x="2668" y="1"/>
                    <a:pt x="2668" y="1"/>
                  </a:cubicBezTo>
                  <a:close/>
                </a:path>
              </a:pathLst>
            </a:custGeom>
            <a:solidFill>
              <a:srgbClr val="A2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268;p40">
              <a:extLst>
                <a:ext uri="{FF2B5EF4-FFF2-40B4-BE49-F238E27FC236}">
                  <a16:creationId xmlns:a16="http://schemas.microsoft.com/office/drawing/2014/main" id="{8E240E80-2AFB-4587-9C6A-B12E7DB57CA0}"/>
                </a:ext>
              </a:extLst>
            </p:cNvPr>
            <p:cNvSpPr/>
            <p:nvPr/>
          </p:nvSpPr>
          <p:spPr>
            <a:xfrm>
              <a:off x="7798621" y="3128089"/>
              <a:ext cx="244575" cy="262978"/>
            </a:xfrm>
            <a:custGeom>
              <a:avLst/>
              <a:gdLst/>
              <a:ahLst/>
              <a:cxnLst/>
              <a:rect l="l" t="t" r="r" b="b"/>
              <a:pathLst>
                <a:path w="5582" h="6002" extrusionOk="0">
                  <a:moveTo>
                    <a:pt x="2796" y="407"/>
                  </a:moveTo>
                  <a:cubicBezTo>
                    <a:pt x="2974" y="716"/>
                    <a:pt x="3400" y="1454"/>
                    <a:pt x="3649" y="1825"/>
                  </a:cubicBezTo>
                  <a:lnTo>
                    <a:pt x="3684" y="1876"/>
                  </a:lnTo>
                  <a:cubicBezTo>
                    <a:pt x="5290" y="4251"/>
                    <a:pt x="5282" y="4715"/>
                    <a:pt x="5241" y="4802"/>
                  </a:cubicBezTo>
                  <a:cubicBezTo>
                    <a:pt x="5105" y="5088"/>
                    <a:pt x="5026" y="5254"/>
                    <a:pt x="4783" y="5254"/>
                  </a:cubicBezTo>
                  <a:cubicBezTo>
                    <a:pt x="4663" y="5254"/>
                    <a:pt x="4502" y="5213"/>
                    <a:pt x="4273" y="5125"/>
                  </a:cubicBezTo>
                  <a:cubicBezTo>
                    <a:pt x="3993" y="5018"/>
                    <a:pt x="3690" y="4867"/>
                    <a:pt x="3396" y="4720"/>
                  </a:cubicBezTo>
                  <a:cubicBezTo>
                    <a:pt x="2883" y="4464"/>
                    <a:pt x="2548" y="4304"/>
                    <a:pt x="2332" y="4304"/>
                  </a:cubicBezTo>
                  <a:cubicBezTo>
                    <a:pt x="2259" y="4304"/>
                    <a:pt x="2200" y="4322"/>
                    <a:pt x="2152" y="4360"/>
                  </a:cubicBezTo>
                  <a:lnTo>
                    <a:pt x="2097" y="4401"/>
                  </a:lnTo>
                  <a:cubicBezTo>
                    <a:pt x="1878" y="4569"/>
                    <a:pt x="1834" y="4649"/>
                    <a:pt x="1902" y="5049"/>
                  </a:cubicBezTo>
                  <a:cubicBezTo>
                    <a:pt x="1917" y="5139"/>
                    <a:pt x="1937" y="5227"/>
                    <a:pt x="1956" y="5309"/>
                  </a:cubicBezTo>
                  <a:cubicBezTo>
                    <a:pt x="2033" y="5644"/>
                    <a:pt x="2029" y="5718"/>
                    <a:pt x="1936" y="5744"/>
                  </a:cubicBezTo>
                  <a:cubicBezTo>
                    <a:pt x="1928" y="5747"/>
                    <a:pt x="1920" y="5748"/>
                    <a:pt x="1911" y="5748"/>
                  </a:cubicBezTo>
                  <a:cubicBezTo>
                    <a:pt x="1727" y="5748"/>
                    <a:pt x="1219" y="5244"/>
                    <a:pt x="934" y="4293"/>
                  </a:cubicBezTo>
                  <a:cubicBezTo>
                    <a:pt x="774" y="3750"/>
                    <a:pt x="567" y="3222"/>
                    <a:pt x="318" y="2714"/>
                  </a:cubicBezTo>
                  <a:lnTo>
                    <a:pt x="2796" y="407"/>
                  </a:lnTo>
                  <a:close/>
                  <a:moveTo>
                    <a:pt x="2858" y="0"/>
                  </a:moveTo>
                  <a:lnTo>
                    <a:pt x="0" y="2661"/>
                  </a:lnTo>
                  <a:lnTo>
                    <a:pt x="48" y="2748"/>
                  </a:lnTo>
                  <a:cubicBezTo>
                    <a:pt x="51" y="2755"/>
                    <a:pt x="408" y="3418"/>
                    <a:pt x="690" y="4366"/>
                  </a:cubicBezTo>
                  <a:cubicBezTo>
                    <a:pt x="963" y="5281"/>
                    <a:pt x="1514" y="6002"/>
                    <a:pt x="1918" y="6002"/>
                  </a:cubicBezTo>
                  <a:cubicBezTo>
                    <a:pt x="1947" y="6002"/>
                    <a:pt x="1977" y="5998"/>
                    <a:pt x="2005" y="5990"/>
                  </a:cubicBezTo>
                  <a:cubicBezTo>
                    <a:pt x="2351" y="5891"/>
                    <a:pt x="2273" y="5552"/>
                    <a:pt x="2205" y="5252"/>
                  </a:cubicBezTo>
                  <a:cubicBezTo>
                    <a:pt x="2186" y="5174"/>
                    <a:pt x="2168" y="5092"/>
                    <a:pt x="2153" y="5008"/>
                  </a:cubicBezTo>
                  <a:cubicBezTo>
                    <a:pt x="2104" y="4718"/>
                    <a:pt x="2108" y="4715"/>
                    <a:pt x="2252" y="4605"/>
                  </a:cubicBezTo>
                  <a:lnTo>
                    <a:pt x="2305" y="4563"/>
                  </a:lnTo>
                  <a:cubicBezTo>
                    <a:pt x="2314" y="4559"/>
                    <a:pt x="2325" y="4558"/>
                    <a:pt x="2339" y="4558"/>
                  </a:cubicBezTo>
                  <a:cubicBezTo>
                    <a:pt x="2497" y="4558"/>
                    <a:pt x="2963" y="4791"/>
                    <a:pt x="3282" y="4950"/>
                  </a:cubicBezTo>
                  <a:cubicBezTo>
                    <a:pt x="3580" y="5099"/>
                    <a:pt x="3890" y="5252"/>
                    <a:pt x="4179" y="5364"/>
                  </a:cubicBezTo>
                  <a:cubicBezTo>
                    <a:pt x="4437" y="5464"/>
                    <a:pt x="4635" y="5508"/>
                    <a:pt x="4792" y="5508"/>
                  </a:cubicBezTo>
                  <a:cubicBezTo>
                    <a:pt x="5162" y="5508"/>
                    <a:pt x="5305" y="5262"/>
                    <a:pt x="5470" y="4913"/>
                  </a:cubicBezTo>
                  <a:cubicBezTo>
                    <a:pt x="5581" y="4681"/>
                    <a:pt x="5502" y="4110"/>
                    <a:pt x="3894" y="1734"/>
                  </a:cubicBezTo>
                  <a:lnTo>
                    <a:pt x="3861" y="1684"/>
                  </a:lnTo>
                  <a:cubicBezTo>
                    <a:pt x="3552" y="1225"/>
                    <a:pt x="2944" y="152"/>
                    <a:pt x="2938" y="141"/>
                  </a:cubicBezTo>
                  <a:lnTo>
                    <a:pt x="285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2269;p40">
              <a:extLst>
                <a:ext uri="{FF2B5EF4-FFF2-40B4-BE49-F238E27FC236}">
                  <a16:creationId xmlns:a16="http://schemas.microsoft.com/office/drawing/2014/main" id="{3F82FFD1-D610-4CAA-B6AD-4F205BF63FFB}"/>
                </a:ext>
              </a:extLst>
            </p:cNvPr>
            <p:cNvGrpSpPr/>
            <p:nvPr/>
          </p:nvGrpSpPr>
          <p:grpSpPr>
            <a:xfrm>
              <a:off x="6696320" y="1338114"/>
              <a:ext cx="1353886" cy="3143069"/>
              <a:chOff x="6696320" y="1338114"/>
              <a:chExt cx="1353886" cy="3143069"/>
            </a:xfrm>
          </p:grpSpPr>
          <p:sp>
            <p:nvSpPr>
              <p:cNvPr id="175" name="Google Shape;2270;p40">
                <a:extLst>
                  <a:ext uri="{FF2B5EF4-FFF2-40B4-BE49-F238E27FC236}">
                    <a16:creationId xmlns:a16="http://schemas.microsoft.com/office/drawing/2014/main" id="{B9E674E9-416C-42FA-82C7-F2EBB8278DEA}"/>
                  </a:ext>
                </a:extLst>
              </p:cNvPr>
              <p:cNvSpPr/>
              <p:nvPr/>
            </p:nvSpPr>
            <p:spPr>
              <a:xfrm>
                <a:off x="7420409" y="3580479"/>
                <a:ext cx="159092" cy="743365"/>
              </a:xfrm>
              <a:custGeom>
                <a:avLst/>
                <a:gdLst/>
                <a:ahLst/>
                <a:cxnLst/>
                <a:rect l="l" t="t" r="r" b="b"/>
                <a:pathLst>
                  <a:path w="3631" h="16966" extrusionOk="0">
                    <a:moveTo>
                      <a:pt x="0" y="0"/>
                    </a:moveTo>
                    <a:lnTo>
                      <a:pt x="527" y="16965"/>
                    </a:lnTo>
                    <a:lnTo>
                      <a:pt x="3452" y="16965"/>
                    </a:lnTo>
                    <a:lnTo>
                      <a:pt x="3631" y="0"/>
                    </a:lnTo>
                    <a:close/>
                  </a:path>
                </a:pathLst>
              </a:custGeom>
              <a:solidFill>
                <a:srgbClr val="A2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271;p40">
                <a:extLst>
                  <a:ext uri="{FF2B5EF4-FFF2-40B4-BE49-F238E27FC236}">
                    <a16:creationId xmlns:a16="http://schemas.microsoft.com/office/drawing/2014/main" id="{517A0051-D99F-4A70-8CCB-5E25538FBC4E}"/>
                  </a:ext>
                </a:extLst>
              </p:cNvPr>
              <p:cNvSpPr/>
              <p:nvPr/>
            </p:nvSpPr>
            <p:spPr>
              <a:xfrm>
                <a:off x="7438155" y="4071654"/>
                <a:ext cx="138100" cy="233350"/>
              </a:xfrm>
              <a:custGeom>
                <a:avLst/>
                <a:gdLst/>
                <a:ahLst/>
                <a:cxnLst/>
                <a:rect l="l" t="t" r="r" b="b"/>
                <a:pathLst>
                  <a:path w="5524" h="9334" extrusionOk="0">
                    <a:moveTo>
                      <a:pt x="0" y="0"/>
                    </a:moveTo>
                    <a:lnTo>
                      <a:pt x="5524" y="47"/>
                    </a:lnTo>
                    <a:lnTo>
                      <a:pt x="5334" y="9334"/>
                    </a:lnTo>
                    <a:lnTo>
                      <a:pt x="0" y="9001"/>
                    </a:lnTo>
                    <a:close/>
                  </a:path>
                </a:pathLst>
              </a:custGeom>
              <a:solidFill>
                <a:srgbClr val="FFFFFF"/>
              </a:solidFill>
              <a:ln w="9525" cap="flat" cmpd="sng">
                <a:solidFill>
                  <a:srgbClr val="68A3DD"/>
                </a:solidFill>
                <a:prstDash val="solid"/>
                <a:round/>
                <a:headEnd type="none" w="med" len="med"/>
                <a:tailEnd type="none" w="med" len="med"/>
              </a:ln>
            </p:spPr>
          </p:sp>
          <p:sp>
            <p:nvSpPr>
              <p:cNvPr id="177" name="Google Shape;2272;p40">
                <a:extLst>
                  <a:ext uri="{FF2B5EF4-FFF2-40B4-BE49-F238E27FC236}">
                    <a16:creationId xmlns:a16="http://schemas.microsoft.com/office/drawing/2014/main" id="{70388333-1F1D-44E0-B359-5972FE4FE0D4}"/>
                  </a:ext>
                </a:extLst>
              </p:cNvPr>
              <p:cNvSpPr/>
              <p:nvPr/>
            </p:nvSpPr>
            <p:spPr>
              <a:xfrm>
                <a:off x="7174256" y="3580479"/>
                <a:ext cx="159092" cy="743365"/>
              </a:xfrm>
              <a:custGeom>
                <a:avLst/>
                <a:gdLst/>
                <a:ahLst/>
                <a:cxnLst/>
                <a:rect l="l" t="t" r="r" b="b"/>
                <a:pathLst>
                  <a:path w="3631" h="16966" extrusionOk="0">
                    <a:moveTo>
                      <a:pt x="0" y="0"/>
                    </a:moveTo>
                    <a:lnTo>
                      <a:pt x="179" y="16965"/>
                    </a:lnTo>
                    <a:lnTo>
                      <a:pt x="3105" y="16965"/>
                    </a:lnTo>
                    <a:lnTo>
                      <a:pt x="3631" y="0"/>
                    </a:lnTo>
                    <a:close/>
                  </a:path>
                </a:pathLst>
              </a:custGeom>
              <a:solidFill>
                <a:srgbClr val="A2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273;p40">
                <a:extLst>
                  <a:ext uri="{FF2B5EF4-FFF2-40B4-BE49-F238E27FC236}">
                    <a16:creationId xmlns:a16="http://schemas.microsoft.com/office/drawing/2014/main" id="{56647097-EA46-4AAE-857A-39C06CE338A5}"/>
                  </a:ext>
                </a:extLst>
              </p:cNvPr>
              <p:cNvSpPr/>
              <p:nvPr/>
            </p:nvSpPr>
            <p:spPr>
              <a:xfrm>
                <a:off x="7180643" y="4071654"/>
                <a:ext cx="138100" cy="233350"/>
              </a:xfrm>
              <a:custGeom>
                <a:avLst/>
                <a:gdLst/>
                <a:ahLst/>
                <a:cxnLst/>
                <a:rect l="l" t="t" r="r" b="b"/>
                <a:pathLst>
                  <a:path w="5524" h="9334" extrusionOk="0">
                    <a:moveTo>
                      <a:pt x="0" y="0"/>
                    </a:moveTo>
                    <a:lnTo>
                      <a:pt x="5524" y="47"/>
                    </a:lnTo>
                    <a:lnTo>
                      <a:pt x="5334" y="9334"/>
                    </a:lnTo>
                    <a:lnTo>
                      <a:pt x="0" y="9001"/>
                    </a:lnTo>
                    <a:close/>
                  </a:path>
                </a:pathLst>
              </a:custGeom>
              <a:solidFill>
                <a:srgbClr val="FFFFFF"/>
              </a:solidFill>
              <a:ln w="9525" cap="flat" cmpd="sng">
                <a:solidFill>
                  <a:srgbClr val="68A3DD"/>
                </a:solidFill>
                <a:prstDash val="solid"/>
                <a:round/>
                <a:headEnd type="none" w="med" len="med"/>
                <a:tailEnd type="none" w="med" len="med"/>
              </a:ln>
            </p:spPr>
          </p:sp>
          <p:sp>
            <p:nvSpPr>
              <p:cNvPr id="179" name="Google Shape;2274;p40">
                <a:extLst>
                  <a:ext uri="{FF2B5EF4-FFF2-40B4-BE49-F238E27FC236}">
                    <a16:creationId xmlns:a16="http://schemas.microsoft.com/office/drawing/2014/main" id="{00AA1DE8-7839-4829-9FB3-B892BC2165D1}"/>
                  </a:ext>
                </a:extLst>
              </p:cNvPr>
              <p:cNvSpPr/>
              <p:nvPr/>
            </p:nvSpPr>
            <p:spPr>
              <a:xfrm>
                <a:off x="7167245" y="3573425"/>
                <a:ext cx="173245" cy="757386"/>
              </a:xfrm>
              <a:custGeom>
                <a:avLst/>
                <a:gdLst/>
                <a:ahLst/>
                <a:cxnLst/>
                <a:rect l="l" t="t" r="r" b="b"/>
                <a:pathLst>
                  <a:path w="3954" h="17286" extrusionOk="0">
                    <a:moveTo>
                      <a:pt x="3627" y="321"/>
                    </a:moveTo>
                    <a:lnTo>
                      <a:pt x="3454" y="5913"/>
                    </a:lnTo>
                    <a:lnTo>
                      <a:pt x="3170" y="15036"/>
                    </a:lnTo>
                    <a:lnTo>
                      <a:pt x="3110" y="16966"/>
                    </a:lnTo>
                    <a:lnTo>
                      <a:pt x="497" y="16966"/>
                    </a:lnTo>
                    <a:lnTo>
                      <a:pt x="437" y="11373"/>
                    </a:lnTo>
                    <a:lnTo>
                      <a:pt x="341" y="2250"/>
                    </a:lnTo>
                    <a:lnTo>
                      <a:pt x="321" y="321"/>
                    </a:lnTo>
                    <a:close/>
                    <a:moveTo>
                      <a:pt x="160" y="1"/>
                    </a:moveTo>
                    <a:cubicBezTo>
                      <a:pt x="72" y="2"/>
                      <a:pt x="2" y="74"/>
                      <a:pt x="1" y="160"/>
                    </a:cubicBezTo>
                    <a:lnTo>
                      <a:pt x="62" y="5913"/>
                    </a:lnTo>
                    <a:lnTo>
                      <a:pt x="158" y="15036"/>
                    </a:lnTo>
                    <a:lnTo>
                      <a:pt x="180" y="17125"/>
                    </a:lnTo>
                    <a:cubicBezTo>
                      <a:pt x="181" y="17213"/>
                      <a:pt x="251" y="17285"/>
                      <a:pt x="339" y="17286"/>
                    </a:cubicBezTo>
                    <a:lnTo>
                      <a:pt x="3265" y="17286"/>
                    </a:lnTo>
                    <a:cubicBezTo>
                      <a:pt x="3352" y="17283"/>
                      <a:pt x="3424" y="17213"/>
                      <a:pt x="3425" y="17125"/>
                    </a:cubicBezTo>
                    <a:lnTo>
                      <a:pt x="3603" y="11373"/>
                    </a:lnTo>
                    <a:lnTo>
                      <a:pt x="3886" y="2250"/>
                    </a:lnTo>
                    <a:lnTo>
                      <a:pt x="3951" y="160"/>
                    </a:lnTo>
                    <a:cubicBezTo>
                      <a:pt x="3953" y="100"/>
                      <a:pt x="3926" y="57"/>
                      <a:pt x="3887" y="33"/>
                    </a:cubicBezTo>
                    <a:lnTo>
                      <a:pt x="3887" y="33"/>
                    </a:lnTo>
                    <a:cubicBezTo>
                      <a:pt x="3863" y="13"/>
                      <a:pt x="3831" y="1"/>
                      <a:pt x="37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275;p40">
                <a:extLst>
                  <a:ext uri="{FF2B5EF4-FFF2-40B4-BE49-F238E27FC236}">
                    <a16:creationId xmlns:a16="http://schemas.microsoft.com/office/drawing/2014/main" id="{A2E0EC6E-F85F-4F24-989E-1D98A5070987}"/>
                  </a:ext>
                </a:extLst>
              </p:cNvPr>
              <p:cNvSpPr/>
              <p:nvPr/>
            </p:nvSpPr>
            <p:spPr>
              <a:xfrm>
                <a:off x="7167245" y="3573425"/>
                <a:ext cx="173245" cy="757386"/>
              </a:xfrm>
              <a:custGeom>
                <a:avLst/>
                <a:gdLst/>
                <a:ahLst/>
                <a:cxnLst/>
                <a:rect l="l" t="t" r="r" b="b"/>
                <a:pathLst>
                  <a:path w="3954" h="17286" extrusionOk="0">
                    <a:moveTo>
                      <a:pt x="3627" y="321"/>
                    </a:moveTo>
                    <a:lnTo>
                      <a:pt x="3454" y="5913"/>
                    </a:lnTo>
                    <a:lnTo>
                      <a:pt x="3170" y="15036"/>
                    </a:lnTo>
                    <a:lnTo>
                      <a:pt x="3110" y="16966"/>
                    </a:lnTo>
                    <a:lnTo>
                      <a:pt x="497" y="16966"/>
                    </a:lnTo>
                    <a:lnTo>
                      <a:pt x="437" y="11373"/>
                    </a:lnTo>
                    <a:lnTo>
                      <a:pt x="341" y="2250"/>
                    </a:lnTo>
                    <a:lnTo>
                      <a:pt x="321" y="321"/>
                    </a:lnTo>
                    <a:close/>
                    <a:moveTo>
                      <a:pt x="160" y="1"/>
                    </a:moveTo>
                    <a:cubicBezTo>
                      <a:pt x="72" y="2"/>
                      <a:pt x="2" y="74"/>
                      <a:pt x="1" y="160"/>
                    </a:cubicBezTo>
                    <a:lnTo>
                      <a:pt x="62" y="5913"/>
                    </a:lnTo>
                    <a:lnTo>
                      <a:pt x="158" y="15036"/>
                    </a:lnTo>
                    <a:lnTo>
                      <a:pt x="180" y="17125"/>
                    </a:lnTo>
                    <a:cubicBezTo>
                      <a:pt x="181" y="17213"/>
                      <a:pt x="251" y="17285"/>
                      <a:pt x="339" y="17286"/>
                    </a:cubicBezTo>
                    <a:lnTo>
                      <a:pt x="3265" y="17286"/>
                    </a:lnTo>
                    <a:cubicBezTo>
                      <a:pt x="3352" y="17283"/>
                      <a:pt x="3424" y="17213"/>
                      <a:pt x="3425" y="17125"/>
                    </a:cubicBezTo>
                    <a:lnTo>
                      <a:pt x="3603" y="11373"/>
                    </a:lnTo>
                    <a:lnTo>
                      <a:pt x="3886" y="2250"/>
                    </a:lnTo>
                    <a:lnTo>
                      <a:pt x="3951" y="160"/>
                    </a:lnTo>
                    <a:cubicBezTo>
                      <a:pt x="3953" y="100"/>
                      <a:pt x="3926" y="57"/>
                      <a:pt x="3887" y="33"/>
                    </a:cubicBezTo>
                    <a:lnTo>
                      <a:pt x="3887" y="33"/>
                    </a:lnTo>
                    <a:cubicBezTo>
                      <a:pt x="3863" y="13"/>
                      <a:pt x="3831" y="1"/>
                      <a:pt x="37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276;p40">
                <a:extLst>
                  <a:ext uri="{FF2B5EF4-FFF2-40B4-BE49-F238E27FC236}">
                    <a16:creationId xmlns:a16="http://schemas.microsoft.com/office/drawing/2014/main" id="{5B853E09-01BF-4A77-BA67-3DE57551B7B8}"/>
                  </a:ext>
                </a:extLst>
              </p:cNvPr>
              <p:cNvSpPr/>
              <p:nvPr/>
            </p:nvSpPr>
            <p:spPr>
              <a:xfrm>
                <a:off x="7413355" y="3573512"/>
                <a:ext cx="173201" cy="757298"/>
              </a:xfrm>
              <a:custGeom>
                <a:avLst/>
                <a:gdLst/>
                <a:ahLst/>
                <a:cxnLst/>
                <a:rect l="l" t="t" r="r" b="b"/>
                <a:pathLst>
                  <a:path w="3953" h="17284" extrusionOk="0">
                    <a:moveTo>
                      <a:pt x="3631" y="320"/>
                    </a:moveTo>
                    <a:lnTo>
                      <a:pt x="3572" y="5913"/>
                    </a:lnTo>
                    <a:lnTo>
                      <a:pt x="3475" y="15035"/>
                    </a:lnTo>
                    <a:lnTo>
                      <a:pt x="3455" y="16965"/>
                    </a:lnTo>
                    <a:lnTo>
                      <a:pt x="842" y="16965"/>
                    </a:lnTo>
                    <a:lnTo>
                      <a:pt x="668" y="11372"/>
                    </a:lnTo>
                    <a:lnTo>
                      <a:pt x="385" y="2250"/>
                    </a:lnTo>
                    <a:lnTo>
                      <a:pt x="326" y="320"/>
                    </a:lnTo>
                    <a:close/>
                    <a:moveTo>
                      <a:pt x="161" y="0"/>
                    </a:moveTo>
                    <a:cubicBezTo>
                      <a:pt x="125" y="0"/>
                      <a:pt x="95" y="10"/>
                      <a:pt x="72" y="27"/>
                    </a:cubicBezTo>
                    <a:lnTo>
                      <a:pt x="72" y="27"/>
                    </a:lnTo>
                    <a:cubicBezTo>
                      <a:pt x="30" y="51"/>
                      <a:pt x="0" y="95"/>
                      <a:pt x="2" y="159"/>
                    </a:cubicBezTo>
                    <a:lnTo>
                      <a:pt x="181" y="5911"/>
                    </a:lnTo>
                    <a:lnTo>
                      <a:pt x="464" y="15034"/>
                    </a:lnTo>
                    <a:lnTo>
                      <a:pt x="528" y="17124"/>
                    </a:lnTo>
                    <a:cubicBezTo>
                      <a:pt x="530" y="17211"/>
                      <a:pt x="600" y="17283"/>
                      <a:pt x="688" y="17284"/>
                    </a:cubicBezTo>
                    <a:lnTo>
                      <a:pt x="3613" y="17284"/>
                    </a:lnTo>
                    <a:cubicBezTo>
                      <a:pt x="3701" y="17283"/>
                      <a:pt x="3771" y="17211"/>
                      <a:pt x="3773" y="17124"/>
                    </a:cubicBezTo>
                    <a:lnTo>
                      <a:pt x="3833" y="11371"/>
                    </a:lnTo>
                    <a:lnTo>
                      <a:pt x="3930" y="2248"/>
                    </a:lnTo>
                    <a:lnTo>
                      <a:pt x="3952" y="159"/>
                    </a:lnTo>
                    <a:cubicBezTo>
                      <a:pt x="3950" y="72"/>
                      <a:pt x="3880" y="1"/>
                      <a:pt x="3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277;p40">
                <a:extLst>
                  <a:ext uri="{FF2B5EF4-FFF2-40B4-BE49-F238E27FC236}">
                    <a16:creationId xmlns:a16="http://schemas.microsoft.com/office/drawing/2014/main" id="{46496DCB-267A-4262-9939-AB57CF9416A2}"/>
                  </a:ext>
                </a:extLst>
              </p:cNvPr>
              <p:cNvSpPr/>
              <p:nvPr/>
            </p:nvSpPr>
            <p:spPr>
              <a:xfrm>
                <a:off x="7041233" y="3191139"/>
                <a:ext cx="646315" cy="427853"/>
              </a:xfrm>
              <a:custGeom>
                <a:avLst/>
                <a:gdLst/>
                <a:ahLst/>
                <a:cxnLst/>
                <a:rect l="l" t="t" r="r" b="b"/>
                <a:pathLst>
                  <a:path w="14751" h="9765" extrusionOk="0">
                    <a:moveTo>
                      <a:pt x="919" y="0"/>
                    </a:moveTo>
                    <a:lnTo>
                      <a:pt x="0" y="9623"/>
                    </a:lnTo>
                    <a:lnTo>
                      <a:pt x="7372" y="9623"/>
                    </a:lnTo>
                    <a:lnTo>
                      <a:pt x="14750" y="9764"/>
                    </a:lnTo>
                    <a:lnTo>
                      <a:pt x="13803" y="0"/>
                    </a:lnTo>
                    <a:close/>
                  </a:path>
                </a:pathLst>
              </a:custGeom>
              <a:solidFill>
                <a:srgbClr val="5DA2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278;p40">
                <a:extLst>
                  <a:ext uri="{FF2B5EF4-FFF2-40B4-BE49-F238E27FC236}">
                    <a16:creationId xmlns:a16="http://schemas.microsoft.com/office/drawing/2014/main" id="{9052431F-54F8-428E-8FD2-2C8ECF61B72A}"/>
                  </a:ext>
                </a:extLst>
              </p:cNvPr>
              <p:cNvSpPr/>
              <p:nvPr/>
            </p:nvSpPr>
            <p:spPr>
              <a:xfrm>
                <a:off x="7033872" y="3184084"/>
                <a:ext cx="661037" cy="441874"/>
              </a:xfrm>
              <a:custGeom>
                <a:avLst/>
                <a:gdLst/>
                <a:ahLst/>
                <a:cxnLst/>
                <a:rect l="l" t="t" r="r" b="b"/>
                <a:pathLst>
                  <a:path w="15087" h="10085" extrusionOk="0">
                    <a:moveTo>
                      <a:pt x="13827" y="320"/>
                    </a:moveTo>
                    <a:lnTo>
                      <a:pt x="14641" y="8708"/>
                    </a:lnTo>
                    <a:lnTo>
                      <a:pt x="14743" y="9762"/>
                    </a:lnTo>
                    <a:lnTo>
                      <a:pt x="14743" y="9762"/>
                    </a:lnTo>
                    <a:lnTo>
                      <a:pt x="8442" y="9642"/>
                    </a:lnTo>
                    <a:cubicBezTo>
                      <a:pt x="7573" y="9625"/>
                      <a:pt x="6704" y="9621"/>
                      <a:pt x="5834" y="9621"/>
                    </a:cubicBezTo>
                    <a:cubicBezTo>
                      <a:pt x="4994" y="9621"/>
                      <a:pt x="4155" y="9625"/>
                      <a:pt x="3315" y="9625"/>
                    </a:cubicBezTo>
                    <a:lnTo>
                      <a:pt x="344" y="9625"/>
                    </a:lnTo>
                    <a:lnTo>
                      <a:pt x="1134" y="1346"/>
                    </a:lnTo>
                    <a:lnTo>
                      <a:pt x="1232" y="320"/>
                    </a:lnTo>
                    <a:close/>
                    <a:moveTo>
                      <a:pt x="1087" y="1"/>
                    </a:moveTo>
                    <a:cubicBezTo>
                      <a:pt x="995" y="1"/>
                      <a:pt x="936" y="75"/>
                      <a:pt x="928" y="161"/>
                    </a:cubicBezTo>
                    <a:lnTo>
                      <a:pt x="122" y="8598"/>
                    </a:lnTo>
                    <a:lnTo>
                      <a:pt x="9" y="9784"/>
                    </a:lnTo>
                    <a:cubicBezTo>
                      <a:pt x="1" y="9871"/>
                      <a:pt x="89" y="9944"/>
                      <a:pt x="168" y="9944"/>
                    </a:cubicBezTo>
                    <a:lnTo>
                      <a:pt x="6592" y="9944"/>
                    </a:lnTo>
                    <a:cubicBezTo>
                      <a:pt x="8359" y="9944"/>
                      <a:pt x="10127" y="9993"/>
                      <a:pt x="11894" y="10027"/>
                    </a:cubicBezTo>
                    <a:lnTo>
                      <a:pt x="14918" y="10084"/>
                    </a:lnTo>
                    <a:cubicBezTo>
                      <a:pt x="14920" y="10084"/>
                      <a:pt x="14921" y="10084"/>
                      <a:pt x="14922" y="10084"/>
                    </a:cubicBezTo>
                    <a:cubicBezTo>
                      <a:pt x="15002" y="10084"/>
                      <a:pt x="15087" y="10009"/>
                      <a:pt x="15079" y="9925"/>
                    </a:cubicBezTo>
                    <a:lnTo>
                      <a:pt x="14250" y="1379"/>
                    </a:lnTo>
                    <a:lnTo>
                      <a:pt x="14132" y="160"/>
                    </a:lnTo>
                    <a:cubicBezTo>
                      <a:pt x="14130" y="139"/>
                      <a:pt x="14124" y="120"/>
                      <a:pt x="14117" y="104"/>
                    </a:cubicBezTo>
                    <a:lnTo>
                      <a:pt x="14117" y="104"/>
                    </a:lnTo>
                    <a:cubicBezTo>
                      <a:pt x="14098" y="47"/>
                      <a:pt x="14049" y="1"/>
                      <a:pt x="139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279;p40">
                <a:extLst>
                  <a:ext uri="{FF2B5EF4-FFF2-40B4-BE49-F238E27FC236}">
                    <a16:creationId xmlns:a16="http://schemas.microsoft.com/office/drawing/2014/main" id="{F6A23255-4222-4F83-B9AC-23EF8C24C977}"/>
                  </a:ext>
                </a:extLst>
              </p:cNvPr>
              <p:cNvSpPr/>
              <p:nvPr/>
            </p:nvSpPr>
            <p:spPr>
              <a:xfrm>
                <a:off x="7045834" y="3185005"/>
                <a:ext cx="644256" cy="71199"/>
              </a:xfrm>
              <a:custGeom>
                <a:avLst/>
                <a:gdLst/>
                <a:ahLst/>
                <a:cxnLst/>
                <a:rect l="l" t="t" r="r" b="b"/>
                <a:pathLst>
                  <a:path w="14704" h="1625" extrusionOk="0">
                    <a:moveTo>
                      <a:pt x="14697" y="1"/>
                    </a:moveTo>
                    <a:lnTo>
                      <a:pt x="0" y="180"/>
                    </a:lnTo>
                    <a:lnTo>
                      <a:pt x="0" y="1624"/>
                    </a:lnTo>
                    <a:lnTo>
                      <a:pt x="14703" y="1624"/>
                    </a:lnTo>
                    <a:lnTo>
                      <a:pt x="14697" y="1"/>
                    </a:lnTo>
                    <a:close/>
                  </a:path>
                </a:pathLst>
              </a:custGeom>
              <a:solidFill>
                <a:srgbClr val="A0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280;p40">
                <a:extLst>
                  <a:ext uri="{FF2B5EF4-FFF2-40B4-BE49-F238E27FC236}">
                    <a16:creationId xmlns:a16="http://schemas.microsoft.com/office/drawing/2014/main" id="{C04D335E-5868-49D0-9187-9388C099B4FF}"/>
                  </a:ext>
                </a:extLst>
              </p:cNvPr>
              <p:cNvSpPr/>
              <p:nvPr/>
            </p:nvSpPr>
            <p:spPr>
              <a:xfrm>
                <a:off x="7038823" y="3177994"/>
                <a:ext cx="658233" cy="85133"/>
              </a:xfrm>
              <a:custGeom>
                <a:avLst/>
                <a:gdLst/>
                <a:ahLst/>
                <a:cxnLst/>
                <a:rect l="l" t="t" r="r" b="b"/>
                <a:pathLst>
                  <a:path w="15023" h="1943" extrusionOk="0">
                    <a:moveTo>
                      <a:pt x="14698" y="322"/>
                    </a:moveTo>
                    <a:lnTo>
                      <a:pt x="14702" y="1625"/>
                    </a:lnTo>
                    <a:lnTo>
                      <a:pt x="320" y="1625"/>
                    </a:lnTo>
                    <a:lnTo>
                      <a:pt x="320" y="498"/>
                    </a:lnTo>
                    <a:lnTo>
                      <a:pt x="320" y="498"/>
                    </a:lnTo>
                    <a:lnTo>
                      <a:pt x="5126" y="439"/>
                    </a:lnTo>
                    <a:lnTo>
                      <a:pt x="13041" y="342"/>
                    </a:lnTo>
                    <a:lnTo>
                      <a:pt x="14698" y="322"/>
                    </a:lnTo>
                    <a:close/>
                    <a:moveTo>
                      <a:pt x="14857" y="0"/>
                    </a:moveTo>
                    <a:lnTo>
                      <a:pt x="9892" y="61"/>
                    </a:lnTo>
                    <a:lnTo>
                      <a:pt x="1977" y="158"/>
                    </a:lnTo>
                    <a:lnTo>
                      <a:pt x="160" y="180"/>
                    </a:lnTo>
                    <a:cubicBezTo>
                      <a:pt x="117" y="181"/>
                      <a:pt x="82" y="196"/>
                      <a:pt x="57" y="219"/>
                    </a:cubicBezTo>
                    <a:lnTo>
                      <a:pt x="57" y="219"/>
                    </a:lnTo>
                    <a:cubicBezTo>
                      <a:pt x="24" y="244"/>
                      <a:pt x="1" y="285"/>
                      <a:pt x="1" y="340"/>
                    </a:cubicBezTo>
                    <a:lnTo>
                      <a:pt x="1" y="1784"/>
                    </a:lnTo>
                    <a:cubicBezTo>
                      <a:pt x="2" y="1871"/>
                      <a:pt x="74" y="1941"/>
                      <a:pt x="160" y="1942"/>
                    </a:cubicBezTo>
                    <a:lnTo>
                      <a:pt x="14863" y="1942"/>
                    </a:lnTo>
                    <a:cubicBezTo>
                      <a:pt x="14950" y="1941"/>
                      <a:pt x="15020" y="1872"/>
                      <a:pt x="15022" y="1784"/>
                    </a:cubicBezTo>
                    <a:lnTo>
                      <a:pt x="15017" y="159"/>
                    </a:lnTo>
                    <a:cubicBezTo>
                      <a:pt x="15015" y="73"/>
                      <a:pt x="14945" y="1"/>
                      <a:pt x="148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81;p40">
                <a:extLst>
                  <a:ext uri="{FF2B5EF4-FFF2-40B4-BE49-F238E27FC236}">
                    <a16:creationId xmlns:a16="http://schemas.microsoft.com/office/drawing/2014/main" id="{37C96E74-5099-4C6E-B3FF-709314DD51BF}"/>
                  </a:ext>
                </a:extLst>
              </p:cNvPr>
              <p:cNvSpPr/>
              <p:nvPr/>
            </p:nvSpPr>
            <p:spPr>
              <a:xfrm>
                <a:off x="7038955" y="2297562"/>
                <a:ext cx="658014" cy="893169"/>
              </a:xfrm>
              <a:custGeom>
                <a:avLst/>
                <a:gdLst/>
                <a:ahLst/>
                <a:cxnLst/>
                <a:rect l="l" t="t" r="r" b="b"/>
                <a:pathLst>
                  <a:path w="15018" h="20385" extrusionOk="0">
                    <a:moveTo>
                      <a:pt x="6405" y="0"/>
                    </a:moveTo>
                    <a:cubicBezTo>
                      <a:pt x="6405" y="0"/>
                      <a:pt x="2201" y="744"/>
                      <a:pt x="1101" y="6294"/>
                    </a:cubicBezTo>
                    <a:cubicBezTo>
                      <a:pt x="0" y="11844"/>
                      <a:pt x="167" y="20385"/>
                      <a:pt x="167" y="20385"/>
                    </a:cubicBezTo>
                    <a:lnTo>
                      <a:pt x="14851" y="20385"/>
                    </a:lnTo>
                    <a:cubicBezTo>
                      <a:pt x="14851" y="20385"/>
                      <a:pt x="15017" y="11844"/>
                      <a:pt x="13917" y="6294"/>
                    </a:cubicBezTo>
                    <a:cubicBezTo>
                      <a:pt x="12816" y="744"/>
                      <a:pt x="8613" y="0"/>
                      <a:pt x="8613" y="0"/>
                    </a:cubicBezTo>
                    <a:close/>
                  </a:path>
                </a:pathLst>
              </a:custGeom>
              <a:solidFill>
                <a:srgbClr val="D25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282;p40">
                <a:extLst>
                  <a:ext uri="{FF2B5EF4-FFF2-40B4-BE49-F238E27FC236}">
                    <a16:creationId xmlns:a16="http://schemas.microsoft.com/office/drawing/2014/main" id="{F4355646-7BCF-4612-B344-0789E95D4053}"/>
                  </a:ext>
                </a:extLst>
              </p:cNvPr>
              <p:cNvSpPr/>
              <p:nvPr/>
            </p:nvSpPr>
            <p:spPr>
              <a:xfrm>
                <a:off x="6826013" y="2379904"/>
                <a:ext cx="351528" cy="847514"/>
              </a:xfrm>
              <a:custGeom>
                <a:avLst/>
                <a:gdLst/>
                <a:ahLst/>
                <a:cxnLst/>
                <a:rect l="l" t="t" r="r" b="b"/>
                <a:pathLst>
                  <a:path w="8023" h="19343" extrusionOk="0">
                    <a:moveTo>
                      <a:pt x="8022" y="1"/>
                    </a:moveTo>
                    <a:cubicBezTo>
                      <a:pt x="8022" y="1"/>
                      <a:pt x="4338" y="3655"/>
                      <a:pt x="2603" y="9576"/>
                    </a:cubicBezTo>
                    <a:lnTo>
                      <a:pt x="1" y="16809"/>
                    </a:lnTo>
                    <a:cubicBezTo>
                      <a:pt x="1" y="16809"/>
                      <a:pt x="313" y="17654"/>
                      <a:pt x="605" y="17805"/>
                    </a:cubicBezTo>
                    <a:cubicBezTo>
                      <a:pt x="897" y="17958"/>
                      <a:pt x="2638" y="19342"/>
                      <a:pt x="2638" y="19342"/>
                    </a:cubicBezTo>
                    <a:cubicBezTo>
                      <a:pt x="2638" y="19342"/>
                      <a:pt x="3217" y="18665"/>
                      <a:pt x="3253" y="18610"/>
                    </a:cubicBezTo>
                    <a:cubicBezTo>
                      <a:pt x="3289" y="18556"/>
                      <a:pt x="6019" y="14023"/>
                      <a:pt x="6019" y="14023"/>
                    </a:cubicBezTo>
                    <a:lnTo>
                      <a:pt x="5297" y="10471"/>
                    </a:lnTo>
                    <a:lnTo>
                      <a:pt x="6736" y="3254"/>
                    </a:lnTo>
                    <a:lnTo>
                      <a:pt x="8022" y="1"/>
                    </a:lnTo>
                    <a:close/>
                  </a:path>
                </a:pathLst>
              </a:custGeom>
              <a:solidFill>
                <a:srgbClr val="D25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283;p40">
                <a:extLst>
                  <a:ext uri="{FF2B5EF4-FFF2-40B4-BE49-F238E27FC236}">
                    <a16:creationId xmlns:a16="http://schemas.microsoft.com/office/drawing/2014/main" id="{18E78C85-5AFA-4344-81D4-5C9B506BC691}"/>
                  </a:ext>
                </a:extLst>
              </p:cNvPr>
              <p:cNvSpPr/>
              <p:nvPr/>
            </p:nvSpPr>
            <p:spPr>
              <a:xfrm>
                <a:off x="6696320" y="2324653"/>
                <a:ext cx="572881" cy="1068166"/>
              </a:xfrm>
              <a:custGeom>
                <a:avLst/>
                <a:gdLst/>
                <a:ahLst/>
                <a:cxnLst/>
                <a:rect l="l" t="t" r="r" b="b"/>
                <a:pathLst>
                  <a:path w="13075" h="24379" extrusionOk="0">
                    <a:moveTo>
                      <a:pt x="12893" y="1"/>
                    </a:moveTo>
                    <a:cubicBezTo>
                      <a:pt x="12886" y="1"/>
                      <a:pt x="12880" y="1"/>
                      <a:pt x="12872" y="2"/>
                    </a:cubicBezTo>
                    <a:lnTo>
                      <a:pt x="12872" y="1"/>
                    </a:lnTo>
                    <a:cubicBezTo>
                      <a:pt x="12535" y="40"/>
                      <a:pt x="12204" y="196"/>
                      <a:pt x="11907" y="353"/>
                    </a:cubicBezTo>
                    <a:cubicBezTo>
                      <a:pt x="11029" y="822"/>
                      <a:pt x="10287" y="1536"/>
                      <a:pt x="9658" y="2298"/>
                    </a:cubicBezTo>
                    <a:cubicBezTo>
                      <a:pt x="8463" y="3736"/>
                      <a:pt x="7590" y="5422"/>
                      <a:pt x="6871" y="7140"/>
                    </a:cubicBezTo>
                    <a:cubicBezTo>
                      <a:pt x="6014" y="9189"/>
                      <a:pt x="5265" y="11286"/>
                      <a:pt x="4521" y="13380"/>
                    </a:cubicBezTo>
                    <a:cubicBezTo>
                      <a:pt x="3993" y="14867"/>
                      <a:pt x="3499" y="16369"/>
                      <a:pt x="2934" y="17842"/>
                    </a:cubicBezTo>
                    <a:cubicBezTo>
                      <a:pt x="2447" y="19112"/>
                      <a:pt x="1502" y="20170"/>
                      <a:pt x="801" y="21324"/>
                    </a:cubicBezTo>
                    <a:cubicBezTo>
                      <a:pt x="480" y="21852"/>
                      <a:pt x="89" y="22470"/>
                      <a:pt x="42" y="23103"/>
                    </a:cubicBezTo>
                    <a:cubicBezTo>
                      <a:pt x="0" y="23650"/>
                      <a:pt x="343" y="23846"/>
                      <a:pt x="762" y="23846"/>
                    </a:cubicBezTo>
                    <a:cubicBezTo>
                      <a:pt x="895" y="23846"/>
                      <a:pt x="1036" y="23826"/>
                      <a:pt x="1176" y="23792"/>
                    </a:cubicBezTo>
                    <a:cubicBezTo>
                      <a:pt x="1657" y="23671"/>
                      <a:pt x="2118" y="23457"/>
                      <a:pt x="2567" y="23249"/>
                    </a:cubicBezTo>
                    <a:cubicBezTo>
                      <a:pt x="2668" y="23203"/>
                      <a:pt x="3059" y="22956"/>
                      <a:pt x="3269" y="22956"/>
                    </a:cubicBezTo>
                    <a:cubicBezTo>
                      <a:pt x="3321" y="22956"/>
                      <a:pt x="3362" y="22971"/>
                      <a:pt x="3385" y="23009"/>
                    </a:cubicBezTo>
                    <a:cubicBezTo>
                      <a:pt x="3468" y="23145"/>
                      <a:pt x="3340" y="23495"/>
                      <a:pt x="3315" y="23638"/>
                    </a:cubicBezTo>
                    <a:cubicBezTo>
                      <a:pt x="3287" y="23811"/>
                      <a:pt x="3244" y="24025"/>
                      <a:pt x="3330" y="24190"/>
                    </a:cubicBezTo>
                    <a:cubicBezTo>
                      <a:pt x="3402" y="24326"/>
                      <a:pt x="3493" y="24379"/>
                      <a:pt x="3592" y="24379"/>
                    </a:cubicBezTo>
                    <a:cubicBezTo>
                      <a:pt x="3880" y="24379"/>
                      <a:pt x="4232" y="23932"/>
                      <a:pt x="4352" y="23755"/>
                    </a:cubicBezTo>
                    <a:cubicBezTo>
                      <a:pt x="4598" y="23395"/>
                      <a:pt x="4788" y="22996"/>
                      <a:pt x="4943" y="22591"/>
                    </a:cubicBezTo>
                    <a:cubicBezTo>
                      <a:pt x="5046" y="22317"/>
                      <a:pt x="5076" y="21983"/>
                      <a:pt x="5200" y="21729"/>
                    </a:cubicBezTo>
                    <a:cubicBezTo>
                      <a:pt x="5276" y="21573"/>
                      <a:pt x="5409" y="21427"/>
                      <a:pt x="5507" y="21283"/>
                    </a:cubicBezTo>
                    <a:cubicBezTo>
                      <a:pt x="5698" y="21005"/>
                      <a:pt x="5887" y="20727"/>
                      <a:pt x="6075" y="20446"/>
                    </a:cubicBezTo>
                    <a:cubicBezTo>
                      <a:pt x="6549" y="19742"/>
                      <a:pt x="7017" y="19032"/>
                      <a:pt x="7463" y="18310"/>
                    </a:cubicBezTo>
                    <a:cubicBezTo>
                      <a:pt x="7664" y="17986"/>
                      <a:pt x="7861" y="17661"/>
                      <a:pt x="8047" y="17328"/>
                    </a:cubicBezTo>
                    <a:cubicBezTo>
                      <a:pt x="8117" y="17204"/>
                      <a:pt x="8007" y="17090"/>
                      <a:pt x="7899" y="17090"/>
                    </a:cubicBezTo>
                    <a:cubicBezTo>
                      <a:pt x="7851" y="17090"/>
                      <a:pt x="7803" y="17112"/>
                      <a:pt x="7772" y="17168"/>
                    </a:cubicBezTo>
                    <a:cubicBezTo>
                      <a:pt x="7032" y="18484"/>
                      <a:pt x="6177" y="19741"/>
                      <a:pt x="5326" y="20987"/>
                    </a:cubicBezTo>
                    <a:cubicBezTo>
                      <a:pt x="5210" y="21156"/>
                      <a:pt x="5094" y="21326"/>
                      <a:pt x="4976" y="21495"/>
                    </a:cubicBezTo>
                    <a:cubicBezTo>
                      <a:pt x="4869" y="21651"/>
                      <a:pt x="4854" y="21798"/>
                      <a:pt x="4803" y="21988"/>
                    </a:cubicBezTo>
                    <a:cubicBezTo>
                      <a:pt x="4688" y="22413"/>
                      <a:pt x="4522" y="22824"/>
                      <a:pt x="4310" y="23210"/>
                    </a:cubicBezTo>
                    <a:cubicBezTo>
                      <a:pt x="4183" y="23445"/>
                      <a:pt x="3961" y="23924"/>
                      <a:pt x="3686" y="24024"/>
                    </a:cubicBezTo>
                    <a:cubicBezTo>
                      <a:pt x="3670" y="24029"/>
                      <a:pt x="3656" y="24032"/>
                      <a:pt x="3645" y="24032"/>
                    </a:cubicBezTo>
                    <a:cubicBezTo>
                      <a:pt x="3545" y="24032"/>
                      <a:pt x="3606" y="23833"/>
                      <a:pt x="3624" y="23723"/>
                    </a:cubicBezTo>
                    <a:cubicBezTo>
                      <a:pt x="3656" y="23519"/>
                      <a:pt x="3715" y="23312"/>
                      <a:pt x="3713" y="23102"/>
                    </a:cubicBezTo>
                    <a:cubicBezTo>
                      <a:pt x="3710" y="22773"/>
                      <a:pt x="3527" y="22658"/>
                      <a:pt x="3297" y="22658"/>
                    </a:cubicBezTo>
                    <a:cubicBezTo>
                      <a:pt x="3158" y="22658"/>
                      <a:pt x="3003" y="22699"/>
                      <a:pt x="2859" y="22761"/>
                    </a:cubicBezTo>
                    <a:cubicBezTo>
                      <a:pt x="2381" y="22968"/>
                      <a:pt x="1923" y="23211"/>
                      <a:pt x="1429" y="23383"/>
                    </a:cubicBezTo>
                    <a:cubicBezTo>
                      <a:pt x="1267" y="23438"/>
                      <a:pt x="965" y="23559"/>
                      <a:pt x="719" y="23559"/>
                    </a:cubicBezTo>
                    <a:cubicBezTo>
                      <a:pt x="602" y="23559"/>
                      <a:pt x="497" y="23532"/>
                      <a:pt x="427" y="23457"/>
                    </a:cubicBezTo>
                    <a:cubicBezTo>
                      <a:pt x="251" y="23267"/>
                      <a:pt x="402" y="22858"/>
                      <a:pt x="477" y="22654"/>
                    </a:cubicBezTo>
                    <a:cubicBezTo>
                      <a:pt x="594" y="22328"/>
                      <a:pt x="762" y="22021"/>
                      <a:pt x="935" y="21723"/>
                    </a:cubicBezTo>
                    <a:cubicBezTo>
                      <a:pt x="1333" y="21040"/>
                      <a:pt x="1789" y="20393"/>
                      <a:pt x="2231" y="19738"/>
                    </a:cubicBezTo>
                    <a:cubicBezTo>
                      <a:pt x="2556" y="19258"/>
                      <a:pt x="2896" y="18773"/>
                      <a:pt x="3120" y="18235"/>
                    </a:cubicBezTo>
                    <a:cubicBezTo>
                      <a:pt x="3616" y="17042"/>
                      <a:pt x="4006" y="15799"/>
                      <a:pt x="4434" y="14581"/>
                    </a:cubicBezTo>
                    <a:cubicBezTo>
                      <a:pt x="5122" y="12629"/>
                      <a:pt x="5819" y="10681"/>
                      <a:pt x="6568" y="8753"/>
                    </a:cubicBezTo>
                    <a:cubicBezTo>
                      <a:pt x="7295" y="6885"/>
                      <a:pt x="8085" y="5034"/>
                      <a:pt x="9234" y="3381"/>
                    </a:cubicBezTo>
                    <a:cubicBezTo>
                      <a:pt x="9883" y="2445"/>
                      <a:pt x="10656" y="1547"/>
                      <a:pt x="11609" y="907"/>
                    </a:cubicBezTo>
                    <a:cubicBezTo>
                      <a:pt x="11987" y="653"/>
                      <a:pt x="12400" y="428"/>
                      <a:pt x="12848" y="327"/>
                    </a:cubicBezTo>
                    <a:cubicBezTo>
                      <a:pt x="12868" y="323"/>
                      <a:pt x="12904" y="318"/>
                      <a:pt x="12903" y="318"/>
                    </a:cubicBezTo>
                    <a:lnTo>
                      <a:pt x="12903" y="318"/>
                    </a:lnTo>
                    <a:cubicBezTo>
                      <a:pt x="12903" y="318"/>
                      <a:pt x="12896" y="319"/>
                      <a:pt x="12878" y="321"/>
                    </a:cubicBezTo>
                    <a:lnTo>
                      <a:pt x="12878" y="321"/>
                    </a:lnTo>
                    <a:cubicBezTo>
                      <a:pt x="13068" y="293"/>
                      <a:pt x="13075" y="1"/>
                      <a:pt x="128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84;p40">
                <a:extLst>
                  <a:ext uri="{FF2B5EF4-FFF2-40B4-BE49-F238E27FC236}">
                    <a16:creationId xmlns:a16="http://schemas.microsoft.com/office/drawing/2014/main" id="{D00100CE-E148-4248-814F-C9842885AE8A}"/>
                  </a:ext>
                </a:extLst>
              </p:cNvPr>
              <p:cNvSpPr/>
              <p:nvPr/>
            </p:nvSpPr>
            <p:spPr>
              <a:xfrm>
                <a:off x="7245280" y="2294508"/>
                <a:ext cx="244751" cy="143231"/>
              </a:xfrm>
              <a:custGeom>
                <a:avLst/>
                <a:gdLst/>
                <a:ahLst/>
                <a:cxnLst/>
                <a:rect l="l" t="t" r="r" b="b"/>
                <a:pathLst>
                  <a:path w="5586" h="3269" extrusionOk="0">
                    <a:moveTo>
                      <a:pt x="2793" y="0"/>
                    </a:moveTo>
                    <a:cubicBezTo>
                      <a:pt x="1250" y="0"/>
                      <a:pt x="0" y="733"/>
                      <a:pt x="0" y="1634"/>
                    </a:cubicBezTo>
                    <a:cubicBezTo>
                      <a:pt x="0" y="2536"/>
                      <a:pt x="1250" y="3268"/>
                      <a:pt x="2793" y="3268"/>
                    </a:cubicBezTo>
                    <a:cubicBezTo>
                      <a:pt x="4336" y="3268"/>
                      <a:pt x="5585" y="2536"/>
                      <a:pt x="5585" y="1634"/>
                    </a:cubicBezTo>
                    <a:cubicBezTo>
                      <a:pt x="5585" y="733"/>
                      <a:pt x="4334" y="0"/>
                      <a:pt x="2793" y="0"/>
                    </a:cubicBezTo>
                    <a:close/>
                  </a:path>
                </a:pathLst>
              </a:custGeom>
              <a:solidFill>
                <a:srgbClr val="A0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85;p40">
                <a:extLst>
                  <a:ext uri="{FF2B5EF4-FFF2-40B4-BE49-F238E27FC236}">
                    <a16:creationId xmlns:a16="http://schemas.microsoft.com/office/drawing/2014/main" id="{84B4F1BE-DA1B-4665-A48E-CA5D3D6FCEF1}"/>
                  </a:ext>
                </a:extLst>
              </p:cNvPr>
              <p:cNvSpPr/>
              <p:nvPr/>
            </p:nvSpPr>
            <p:spPr>
              <a:xfrm>
                <a:off x="7228236" y="2287235"/>
                <a:ext cx="268805" cy="157559"/>
              </a:xfrm>
              <a:custGeom>
                <a:avLst/>
                <a:gdLst/>
                <a:ahLst/>
                <a:cxnLst/>
                <a:rect l="l" t="t" r="r" b="b"/>
                <a:pathLst>
                  <a:path w="6135" h="3596" extrusionOk="0">
                    <a:moveTo>
                      <a:pt x="3150" y="324"/>
                    </a:moveTo>
                    <a:cubicBezTo>
                      <a:pt x="3322" y="324"/>
                      <a:pt x="3491" y="333"/>
                      <a:pt x="3653" y="349"/>
                    </a:cubicBezTo>
                    <a:cubicBezTo>
                      <a:pt x="4436" y="427"/>
                      <a:pt x="5787" y="817"/>
                      <a:pt x="5815" y="1800"/>
                    </a:cubicBezTo>
                    <a:cubicBezTo>
                      <a:pt x="5790" y="2646"/>
                      <a:pt x="4748" y="3049"/>
                      <a:pt x="4057" y="3191"/>
                    </a:cubicBezTo>
                    <a:cubicBezTo>
                      <a:pt x="3766" y="3250"/>
                      <a:pt x="3459" y="3282"/>
                      <a:pt x="3149" y="3282"/>
                    </a:cubicBezTo>
                    <a:cubicBezTo>
                      <a:pt x="2460" y="3282"/>
                      <a:pt x="1758" y="3125"/>
                      <a:pt x="1196" y="2761"/>
                    </a:cubicBezTo>
                    <a:cubicBezTo>
                      <a:pt x="901" y="2571"/>
                      <a:pt x="612" y="2288"/>
                      <a:pt x="557" y="1925"/>
                    </a:cubicBezTo>
                    <a:cubicBezTo>
                      <a:pt x="505" y="1581"/>
                      <a:pt x="686" y="1270"/>
                      <a:pt x="930" y="1044"/>
                    </a:cubicBezTo>
                    <a:cubicBezTo>
                      <a:pt x="1502" y="511"/>
                      <a:pt x="2359" y="324"/>
                      <a:pt x="3150" y="324"/>
                    </a:cubicBezTo>
                    <a:close/>
                    <a:moveTo>
                      <a:pt x="3138" y="1"/>
                    </a:moveTo>
                    <a:cubicBezTo>
                      <a:pt x="2335" y="1"/>
                      <a:pt x="1514" y="197"/>
                      <a:pt x="891" y="664"/>
                    </a:cubicBezTo>
                    <a:cubicBezTo>
                      <a:pt x="206" y="1177"/>
                      <a:pt x="0" y="2030"/>
                      <a:pt x="614" y="2692"/>
                    </a:cubicBezTo>
                    <a:cubicBezTo>
                      <a:pt x="1226" y="3354"/>
                      <a:pt x="2223" y="3595"/>
                      <a:pt x="3138" y="3595"/>
                    </a:cubicBezTo>
                    <a:cubicBezTo>
                      <a:pt x="3362" y="3595"/>
                      <a:pt x="3582" y="3581"/>
                      <a:pt x="3789" y="3555"/>
                    </a:cubicBezTo>
                    <a:cubicBezTo>
                      <a:pt x="4719" y="3437"/>
                      <a:pt x="6072" y="2950"/>
                      <a:pt x="6132" y="1837"/>
                    </a:cubicBezTo>
                    <a:lnTo>
                      <a:pt x="6132" y="1837"/>
                    </a:lnTo>
                    <a:cubicBezTo>
                      <a:pt x="6134" y="1826"/>
                      <a:pt x="6135" y="1813"/>
                      <a:pt x="6135" y="1800"/>
                    </a:cubicBezTo>
                    <a:cubicBezTo>
                      <a:pt x="6106" y="828"/>
                      <a:pt x="5053" y="307"/>
                      <a:pt x="4227" y="121"/>
                    </a:cubicBezTo>
                    <a:cubicBezTo>
                      <a:pt x="3882" y="43"/>
                      <a:pt x="3512" y="1"/>
                      <a:pt x="31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286;p40">
                <a:extLst>
                  <a:ext uri="{FF2B5EF4-FFF2-40B4-BE49-F238E27FC236}">
                    <a16:creationId xmlns:a16="http://schemas.microsoft.com/office/drawing/2014/main" id="{B0BEE917-A421-4D76-8FBF-4DC5660FAC80}"/>
                  </a:ext>
                </a:extLst>
              </p:cNvPr>
              <p:cNvSpPr/>
              <p:nvPr/>
            </p:nvSpPr>
            <p:spPr>
              <a:xfrm>
                <a:off x="7560793" y="2379904"/>
                <a:ext cx="351440" cy="847514"/>
              </a:xfrm>
              <a:custGeom>
                <a:avLst/>
                <a:gdLst/>
                <a:ahLst/>
                <a:cxnLst/>
                <a:rect l="l" t="t" r="r" b="b"/>
                <a:pathLst>
                  <a:path w="8021" h="19343" extrusionOk="0">
                    <a:moveTo>
                      <a:pt x="1" y="1"/>
                    </a:moveTo>
                    <a:lnTo>
                      <a:pt x="1286" y="3254"/>
                    </a:lnTo>
                    <a:lnTo>
                      <a:pt x="2725" y="10471"/>
                    </a:lnTo>
                    <a:lnTo>
                      <a:pt x="2003" y="14023"/>
                    </a:lnTo>
                    <a:cubicBezTo>
                      <a:pt x="2003" y="14023"/>
                      <a:pt x="4734" y="18556"/>
                      <a:pt x="4769" y="18610"/>
                    </a:cubicBezTo>
                    <a:cubicBezTo>
                      <a:pt x="4805" y="18665"/>
                      <a:pt x="5383" y="19342"/>
                      <a:pt x="5383" y="19342"/>
                    </a:cubicBezTo>
                    <a:cubicBezTo>
                      <a:pt x="5383" y="19342"/>
                      <a:pt x="7125" y="17958"/>
                      <a:pt x="7417" y="17805"/>
                    </a:cubicBezTo>
                    <a:cubicBezTo>
                      <a:pt x="7709" y="17654"/>
                      <a:pt x="8021" y="16809"/>
                      <a:pt x="8021" y="16809"/>
                    </a:cubicBezTo>
                    <a:lnTo>
                      <a:pt x="5419" y="9576"/>
                    </a:lnTo>
                    <a:cubicBezTo>
                      <a:pt x="3683" y="3655"/>
                      <a:pt x="1" y="1"/>
                      <a:pt x="1" y="1"/>
                    </a:cubicBezTo>
                    <a:close/>
                  </a:path>
                </a:pathLst>
              </a:custGeom>
              <a:solidFill>
                <a:srgbClr val="D25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287;p40">
                <a:extLst>
                  <a:ext uri="{FF2B5EF4-FFF2-40B4-BE49-F238E27FC236}">
                    <a16:creationId xmlns:a16="http://schemas.microsoft.com/office/drawing/2014/main" id="{A7AC6FD8-1243-4AE4-A434-3711E7CD1E36}"/>
                  </a:ext>
                </a:extLst>
              </p:cNvPr>
              <p:cNvSpPr/>
              <p:nvPr/>
            </p:nvSpPr>
            <p:spPr>
              <a:xfrm>
                <a:off x="7469088" y="2324609"/>
                <a:ext cx="581118" cy="1067859"/>
              </a:xfrm>
              <a:custGeom>
                <a:avLst/>
                <a:gdLst/>
                <a:ahLst/>
                <a:cxnLst/>
                <a:rect l="l" t="t" r="r" b="b"/>
                <a:pathLst>
                  <a:path w="13263" h="24372" extrusionOk="0">
                    <a:moveTo>
                      <a:pt x="180" y="0"/>
                    </a:moveTo>
                    <a:cubicBezTo>
                      <a:pt x="1" y="0"/>
                      <a:pt x="6" y="290"/>
                      <a:pt x="193" y="319"/>
                    </a:cubicBezTo>
                    <a:lnTo>
                      <a:pt x="193" y="319"/>
                    </a:lnTo>
                    <a:cubicBezTo>
                      <a:pt x="178" y="317"/>
                      <a:pt x="172" y="317"/>
                      <a:pt x="172" y="317"/>
                    </a:cubicBezTo>
                    <a:lnTo>
                      <a:pt x="172" y="317"/>
                    </a:lnTo>
                    <a:cubicBezTo>
                      <a:pt x="170" y="317"/>
                      <a:pt x="206" y="322"/>
                      <a:pt x="226" y="327"/>
                    </a:cubicBezTo>
                    <a:cubicBezTo>
                      <a:pt x="286" y="341"/>
                      <a:pt x="345" y="356"/>
                      <a:pt x="403" y="372"/>
                    </a:cubicBezTo>
                    <a:cubicBezTo>
                      <a:pt x="624" y="439"/>
                      <a:pt x="833" y="535"/>
                      <a:pt x="1035" y="645"/>
                    </a:cubicBezTo>
                    <a:cubicBezTo>
                      <a:pt x="1869" y="1096"/>
                      <a:pt x="2567" y="1774"/>
                      <a:pt x="3170" y="2497"/>
                    </a:cubicBezTo>
                    <a:cubicBezTo>
                      <a:pt x="4351" y="3912"/>
                      <a:pt x="5214" y="5588"/>
                      <a:pt x="5918" y="7281"/>
                    </a:cubicBezTo>
                    <a:cubicBezTo>
                      <a:pt x="6733" y="9235"/>
                      <a:pt x="7450" y="11231"/>
                      <a:pt x="8160" y="13224"/>
                    </a:cubicBezTo>
                    <a:cubicBezTo>
                      <a:pt x="8688" y="14708"/>
                      <a:pt x="9190" y="16201"/>
                      <a:pt x="9738" y="17678"/>
                    </a:cubicBezTo>
                    <a:cubicBezTo>
                      <a:pt x="10155" y="18800"/>
                      <a:pt x="10850" y="19731"/>
                      <a:pt x="11510" y="20723"/>
                    </a:cubicBezTo>
                    <a:cubicBezTo>
                      <a:pt x="11914" y="21332"/>
                      <a:pt x="12348" y="21963"/>
                      <a:pt x="12598" y="22654"/>
                    </a:cubicBezTo>
                    <a:cubicBezTo>
                      <a:pt x="12673" y="22859"/>
                      <a:pt x="12823" y="23264"/>
                      <a:pt x="12647" y="23457"/>
                    </a:cubicBezTo>
                    <a:cubicBezTo>
                      <a:pt x="12578" y="23532"/>
                      <a:pt x="12474" y="23560"/>
                      <a:pt x="12355" y="23560"/>
                    </a:cubicBezTo>
                    <a:cubicBezTo>
                      <a:pt x="12095" y="23560"/>
                      <a:pt x="11768" y="23425"/>
                      <a:pt x="11601" y="23365"/>
                    </a:cubicBezTo>
                    <a:cubicBezTo>
                      <a:pt x="11117" y="23193"/>
                      <a:pt x="10667" y="22953"/>
                      <a:pt x="10196" y="22753"/>
                    </a:cubicBezTo>
                    <a:cubicBezTo>
                      <a:pt x="10068" y="22699"/>
                      <a:pt x="9910" y="22637"/>
                      <a:pt x="9760" y="22637"/>
                    </a:cubicBezTo>
                    <a:cubicBezTo>
                      <a:pt x="9690" y="22637"/>
                      <a:pt x="9621" y="22650"/>
                      <a:pt x="9558" y="22685"/>
                    </a:cubicBezTo>
                    <a:cubicBezTo>
                      <a:pt x="9212" y="22876"/>
                      <a:pt x="9405" y="23428"/>
                      <a:pt x="9451" y="23722"/>
                    </a:cubicBezTo>
                    <a:cubicBezTo>
                      <a:pt x="9468" y="23832"/>
                      <a:pt x="9529" y="24031"/>
                      <a:pt x="9430" y="24031"/>
                    </a:cubicBezTo>
                    <a:cubicBezTo>
                      <a:pt x="9418" y="24031"/>
                      <a:pt x="9405" y="24028"/>
                      <a:pt x="9389" y="24022"/>
                    </a:cubicBezTo>
                    <a:cubicBezTo>
                      <a:pt x="9115" y="23923"/>
                      <a:pt x="8892" y="23444"/>
                      <a:pt x="8764" y="23209"/>
                    </a:cubicBezTo>
                    <a:cubicBezTo>
                      <a:pt x="8544" y="22810"/>
                      <a:pt x="8376" y="22385"/>
                      <a:pt x="8260" y="21944"/>
                    </a:cubicBezTo>
                    <a:cubicBezTo>
                      <a:pt x="8214" y="21762"/>
                      <a:pt x="8200" y="21641"/>
                      <a:pt x="8099" y="21493"/>
                    </a:cubicBezTo>
                    <a:cubicBezTo>
                      <a:pt x="7330" y="20384"/>
                      <a:pt x="6574" y="19262"/>
                      <a:pt x="5864" y="18113"/>
                    </a:cubicBezTo>
                    <a:cubicBezTo>
                      <a:pt x="5671" y="17802"/>
                      <a:pt x="5483" y="17486"/>
                      <a:pt x="5303" y="17166"/>
                    </a:cubicBezTo>
                    <a:cubicBezTo>
                      <a:pt x="5272" y="17111"/>
                      <a:pt x="5224" y="17088"/>
                      <a:pt x="5176" y="17088"/>
                    </a:cubicBezTo>
                    <a:cubicBezTo>
                      <a:pt x="5068" y="17088"/>
                      <a:pt x="4958" y="17203"/>
                      <a:pt x="5028" y="17328"/>
                    </a:cubicBezTo>
                    <a:cubicBezTo>
                      <a:pt x="5794" y="18693"/>
                      <a:pt x="6683" y="19993"/>
                      <a:pt x="7567" y="21284"/>
                    </a:cubicBezTo>
                    <a:cubicBezTo>
                      <a:pt x="7666" y="21428"/>
                      <a:pt x="7798" y="21574"/>
                      <a:pt x="7875" y="21730"/>
                    </a:cubicBezTo>
                    <a:cubicBezTo>
                      <a:pt x="8005" y="21996"/>
                      <a:pt x="8037" y="22347"/>
                      <a:pt x="8149" y="22633"/>
                    </a:cubicBezTo>
                    <a:cubicBezTo>
                      <a:pt x="8301" y="23025"/>
                      <a:pt x="8485" y="23408"/>
                      <a:pt x="8721" y="23756"/>
                    </a:cubicBezTo>
                    <a:cubicBezTo>
                      <a:pt x="8869" y="23972"/>
                      <a:pt x="9059" y="24253"/>
                      <a:pt x="9319" y="24342"/>
                    </a:cubicBezTo>
                    <a:cubicBezTo>
                      <a:pt x="9378" y="24362"/>
                      <a:pt x="9430" y="24372"/>
                      <a:pt x="9475" y="24372"/>
                    </a:cubicBezTo>
                    <a:cubicBezTo>
                      <a:pt x="9799" y="24372"/>
                      <a:pt x="9803" y="23906"/>
                      <a:pt x="9758" y="23638"/>
                    </a:cubicBezTo>
                    <a:cubicBezTo>
                      <a:pt x="9736" y="23499"/>
                      <a:pt x="9604" y="23138"/>
                      <a:pt x="9689" y="23008"/>
                    </a:cubicBezTo>
                    <a:cubicBezTo>
                      <a:pt x="9713" y="22971"/>
                      <a:pt x="9756" y="22955"/>
                      <a:pt x="9810" y="22955"/>
                    </a:cubicBezTo>
                    <a:cubicBezTo>
                      <a:pt x="10031" y="22955"/>
                      <a:pt x="10440" y="23218"/>
                      <a:pt x="10558" y="23272"/>
                    </a:cubicBezTo>
                    <a:cubicBezTo>
                      <a:pt x="10991" y="23472"/>
                      <a:pt x="11435" y="23676"/>
                      <a:pt x="11899" y="23791"/>
                    </a:cubicBezTo>
                    <a:cubicBezTo>
                      <a:pt x="12045" y="23828"/>
                      <a:pt x="12212" y="23863"/>
                      <a:pt x="12375" y="23863"/>
                    </a:cubicBezTo>
                    <a:cubicBezTo>
                      <a:pt x="12514" y="23863"/>
                      <a:pt x="12649" y="23838"/>
                      <a:pt x="12766" y="23766"/>
                    </a:cubicBezTo>
                    <a:cubicBezTo>
                      <a:pt x="13263" y="23462"/>
                      <a:pt x="12973" y="22701"/>
                      <a:pt x="12795" y="22296"/>
                    </a:cubicBezTo>
                    <a:cubicBezTo>
                      <a:pt x="12174" y="20888"/>
                      <a:pt x="11088" y="19752"/>
                      <a:pt x="10379" y="18397"/>
                    </a:cubicBezTo>
                    <a:cubicBezTo>
                      <a:pt x="10155" y="17970"/>
                      <a:pt x="10009" y="17498"/>
                      <a:pt x="9847" y="17045"/>
                    </a:cubicBezTo>
                    <a:cubicBezTo>
                      <a:pt x="9573" y="16285"/>
                      <a:pt x="9308" y="15522"/>
                      <a:pt x="9041" y="14760"/>
                    </a:cubicBezTo>
                    <a:cubicBezTo>
                      <a:pt x="8330" y="12738"/>
                      <a:pt x="7609" y="10718"/>
                      <a:pt x="6833" y="8719"/>
                    </a:cubicBezTo>
                    <a:cubicBezTo>
                      <a:pt x="6082" y="6784"/>
                      <a:pt x="5271" y="4860"/>
                      <a:pt x="4071" y="3153"/>
                    </a:cubicBezTo>
                    <a:cubicBezTo>
                      <a:pt x="3397" y="2196"/>
                      <a:pt x="2605" y="1287"/>
                      <a:pt x="1626" y="631"/>
                    </a:cubicBezTo>
                    <a:cubicBezTo>
                      <a:pt x="1240" y="371"/>
                      <a:pt x="769" y="89"/>
                      <a:pt x="298" y="15"/>
                    </a:cubicBezTo>
                    <a:cubicBezTo>
                      <a:pt x="266" y="11"/>
                      <a:pt x="235" y="5"/>
                      <a:pt x="201" y="2"/>
                    </a:cubicBezTo>
                    <a:cubicBezTo>
                      <a:pt x="194" y="1"/>
                      <a:pt x="186" y="0"/>
                      <a:pt x="1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88;p40">
                <a:extLst>
                  <a:ext uri="{FF2B5EF4-FFF2-40B4-BE49-F238E27FC236}">
                    <a16:creationId xmlns:a16="http://schemas.microsoft.com/office/drawing/2014/main" id="{47B1E3CE-4DEF-4880-8DF3-62514584B2D4}"/>
                  </a:ext>
                </a:extLst>
              </p:cNvPr>
              <p:cNvSpPr/>
              <p:nvPr/>
            </p:nvSpPr>
            <p:spPr>
              <a:xfrm>
                <a:off x="7038297" y="2658129"/>
                <a:ext cx="660774" cy="543657"/>
              </a:xfrm>
              <a:custGeom>
                <a:avLst/>
                <a:gdLst/>
                <a:ahLst/>
                <a:cxnLst/>
                <a:rect l="l" t="t" r="r" b="b"/>
                <a:pathLst>
                  <a:path w="15081" h="12408" extrusionOk="0">
                    <a:moveTo>
                      <a:pt x="14288" y="1"/>
                    </a:moveTo>
                    <a:cubicBezTo>
                      <a:pt x="14196" y="1"/>
                      <a:pt x="14091" y="80"/>
                      <a:pt x="14107" y="202"/>
                    </a:cubicBezTo>
                    <a:cubicBezTo>
                      <a:pt x="14606" y="3890"/>
                      <a:pt x="14728" y="7640"/>
                      <a:pt x="14715" y="11359"/>
                    </a:cubicBezTo>
                    <a:cubicBezTo>
                      <a:pt x="14714" y="11603"/>
                      <a:pt x="14713" y="11845"/>
                      <a:pt x="14709" y="12088"/>
                    </a:cubicBezTo>
                    <a:lnTo>
                      <a:pt x="338" y="12088"/>
                    </a:lnTo>
                    <a:cubicBezTo>
                      <a:pt x="291" y="9370"/>
                      <a:pt x="376" y="6639"/>
                      <a:pt x="567" y="3928"/>
                    </a:cubicBezTo>
                    <a:cubicBezTo>
                      <a:pt x="654" y="2694"/>
                      <a:pt x="772" y="1460"/>
                      <a:pt x="936" y="233"/>
                    </a:cubicBezTo>
                    <a:cubicBezTo>
                      <a:pt x="949" y="132"/>
                      <a:pt x="876" y="82"/>
                      <a:pt x="796" y="82"/>
                    </a:cubicBezTo>
                    <a:cubicBezTo>
                      <a:pt x="716" y="82"/>
                      <a:pt x="629" y="132"/>
                      <a:pt x="616" y="233"/>
                    </a:cubicBezTo>
                    <a:cubicBezTo>
                      <a:pt x="125" y="3909"/>
                      <a:pt x="0" y="7641"/>
                      <a:pt x="13" y="11347"/>
                    </a:cubicBezTo>
                    <a:cubicBezTo>
                      <a:pt x="14" y="11647"/>
                      <a:pt x="15" y="11948"/>
                      <a:pt x="21" y="12249"/>
                    </a:cubicBezTo>
                    <a:cubicBezTo>
                      <a:pt x="23" y="12336"/>
                      <a:pt x="94" y="12406"/>
                      <a:pt x="182" y="12408"/>
                    </a:cubicBezTo>
                    <a:lnTo>
                      <a:pt x="14866" y="12408"/>
                    </a:lnTo>
                    <a:cubicBezTo>
                      <a:pt x="14954" y="12406"/>
                      <a:pt x="15024" y="12336"/>
                      <a:pt x="15025" y="12249"/>
                    </a:cubicBezTo>
                    <a:cubicBezTo>
                      <a:pt x="15081" y="9424"/>
                      <a:pt x="14993" y="6587"/>
                      <a:pt x="14787" y="3770"/>
                    </a:cubicBezTo>
                    <a:cubicBezTo>
                      <a:pt x="14698" y="2548"/>
                      <a:pt x="14579" y="1330"/>
                      <a:pt x="14415" y="116"/>
                    </a:cubicBezTo>
                    <a:cubicBezTo>
                      <a:pt x="14404" y="36"/>
                      <a:pt x="14349" y="1"/>
                      <a:pt x="142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89;p40">
                <a:extLst>
                  <a:ext uri="{FF2B5EF4-FFF2-40B4-BE49-F238E27FC236}">
                    <a16:creationId xmlns:a16="http://schemas.microsoft.com/office/drawing/2014/main" id="{45597E07-2BAE-49A5-A38E-27C51BF87CD6}"/>
                  </a:ext>
                </a:extLst>
              </p:cNvPr>
              <p:cNvSpPr/>
              <p:nvPr/>
            </p:nvSpPr>
            <p:spPr>
              <a:xfrm>
                <a:off x="6815059" y="1345169"/>
                <a:ext cx="1100501" cy="901713"/>
              </a:xfrm>
              <a:custGeom>
                <a:avLst/>
                <a:gdLst/>
                <a:ahLst/>
                <a:cxnLst/>
                <a:rect l="l" t="t" r="r" b="b"/>
                <a:pathLst>
                  <a:path w="25117" h="20580" extrusionOk="0">
                    <a:moveTo>
                      <a:pt x="12734" y="0"/>
                    </a:moveTo>
                    <a:cubicBezTo>
                      <a:pt x="10391" y="0"/>
                      <a:pt x="8225" y="762"/>
                      <a:pt x="6461" y="2054"/>
                    </a:cubicBezTo>
                    <a:cubicBezTo>
                      <a:pt x="3929" y="3913"/>
                      <a:pt x="1940" y="6907"/>
                      <a:pt x="2117" y="10248"/>
                    </a:cubicBezTo>
                    <a:cubicBezTo>
                      <a:pt x="1818" y="10678"/>
                      <a:pt x="1572" y="11143"/>
                      <a:pt x="1401" y="11645"/>
                    </a:cubicBezTo>
                    <a:cubicBezTo>
                      <a:pt x="0" y="15746"/>
                      <a:pt x="62" y="18367"/>
                      <a:pt x="3988" y="19877"/>
                    </a:cubicBezTo>
                    <a:cubicBezTo>
                      <a:pt x="5296" y="20381"/>
                      <a:pt x="6449" y="20580"/>
                      <a:pt x="7458" y="20580"/>
                    </a:cubicBezTo>
                    <a:cubicBezTo>
                      <a:pt x="9476" y="20580"/>
                      <a:pt x="10916" y="19785"/>
                      <a:pt x="11870" y="19045"/>
                    </a:cubicBezTo>
                    <a:cubicBezTo>
                      <a:pt x="12000" y="18944"/>
                      <a:pt x="12280" y="18893"/>
                      <a:pt x="12559" y="18893"/>
                    </a:cubicBezTo>
                    <a:cubicBezTo>
                      <a:pt x="12839" y="18893"/>
                      <a:pt x="13118" y="18944"/>
                      <a:pt x="13248" y="19045"/>
                    </a:cubicBezTo>
                    <a:cubicBezTo>
                      <a:pt x="14201" y="19785"/>
                      <a:pt x="15642" y="20580"/>
                      <a:pt x="17660" y="20580"/>
                    </a:cubicBezTo>
                    <a:cubicBezTo>
                      <a:pt x="18669" y="20580"/>
                      <a:pt x="19822" y="20381"/>
                      <a:pt x="21131" y="19877"/>
                    </a:cubicBezTo>
                    <a:cubicBezTo>
                      <a:pt x="25057" y="18367"/>
                      <a:pt x="25117" y="15746"/>
                      <a:pt x="23717" y="11645"/>
                    </a:cubicBezTo>
                    <a:cubicBezTo>
                      <a:pt x="23544" y="11138"/>
                      <a:pt x="23296" y="10669"/>
                      <a:pt x="22993" y="10235"/>
                    </a:cubicBezTo>
                    <a:cubicBezTo>
                      <a:pt x="22993" y="8177"/>
                      <a:pt x="22984" y="6289"/>
                      <a:pt x="21009" y="3752"/>
                    </a:cubicBezTo>
                    <a:cubicBezTo>
                      <a:pt x="20013" y="2474"/>
                      <a:pt x="18142" y="2311"/>
                      <a:pt x="18142" y="2311"/>
                    </a:cubicBezTo>
                    <a:cubicBezTo>
                      <a:pt x="18142" y="2311"/>
                      <a:pt x="16846" y="335"/>
                      <a:pt x="13889" y="28"/>
                    </a:cubicBezTo>
                    <a:lnTo>
                      <a:pt x="127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90;p40">
                <a:extLst>
                  <a:ext uri="{FF2B5EF4-FFF2-40B4-BE49-F238E27FC236}">
                    <a16:creationId xmlns:a16="http://schemas.microsoft.com/office/drawing/2014/main" id="{3DD05315-813F-4453-814E-858128846FC0}"/>
                  </a:ext>
                </a:extLst>
              </p:cNvPr>
              <p:cNvSpPr/>
              <p:nvPr/>
            </p:nvSpPr>
            <p:spPr>
              <a:xfrm>
                <a:off x="6817075" y="1338114"/>
                <a:ext cx="1094455" cy="915777"/>
              </a:xfrm>
              <a:custGeom>
                <a:avLst/>
                <a:gdLst/>
                <a:ahLst/>
                <a:cxnLst/>
                <a:rect l="l" t="t" r="r" b="b"/>
                <a:pathLst>
                  <a:path w="24979" h="20901" extrusionOk="0">
                    <a:moveTo>
                      <a:pt x="12786" y="326"/>
                    </a:moveTo>
                    <a:cubicBezTo>
                      <a:pt x="12885" y="326"/>
                      <a:pt x="12984" y="327"/>
                      <a:pt x="13083" y="330"/>
                    </a:cubicBezTo>
                    <a:cubicBezTo>
                      <a:pt x="14200" y="356"/>
                      <a:pt x="15254" y="542"/>
                      <a:pt x="16246" y="1092"/>
                    </a:cubicBezTo>
                    <a:cubicBezTo>
                      <a:pt x="16887" y="1444"/>
                      <a:pt x="17453" y="1919"/>
                      <a:pt x="17914" y="2488"/>
                    </a:cubicBezTo>
                    <a:cubicBezTo>
                      <a:pt x="17998" y="2593"/>
                      <a:pt x="18063" y="2624"/>
                      <a:pt x="18197" y="2644"/>
                    </a:cubicBezTo>
                    <a:cubicBezTo>
                      <a:pt x="18604" y="2703"/>
                      <a:pt x="19003" y="2811"/>
                      <a:pt x="19385" y="2967"/>
                    </a:cubicBezTo>
                    <a:cubicBezTo>
                      <a:pt x="20774" y="3532"/>
                      <a:pt x="21644" y="4936"/>
                      <a:pt x="22190" y="6278"/>
                    </a:cubicBezTo>
                    <a:cubicBezTo>
                      <a:pt x="22659" y="7428"/>
                      <a:pt x="22776" y="8641"/>
                      <a:pt x="22787" y="9872"/>
                    </a:cubicBezTo>
                    <a:cubicBezTo>
                      <a:pt x="22788" y="10020"/>
                      <a:pt x="22779" y="10170"/>
                      <a:pt x="22788" y="10316"/>
                    </a:cubicBezTo>
                    <a:cubicBezTo>
                      <a:pt x="22798" y="10471"/>
                      <a:pt x="22846" y="10526"/>
                      <a:pt x="22936" y="10666"/>
                    </a:cubicBezTo>
                    <a:cubicBezTo>
                      <a:pt x="23172" y="11032"/>
                      <a:pt x="23366" y="11424"/>
                      <a:pt x="23513" y="11836"/>
                    </a:cubicBezTo>
                    <a:lnTo>
                      <a:pt x="23513" y="11836"/>
                    </a:lnTo>
                    <a:cubicBezTo>
                      <a:pt x="23514" y="11840"/>
                      <a:pt x="23515" y="11844"/>
                      <a:pt x="23517" y="11849"/>
                    </a:cubicBezTo>
                    <a:cubicBezTo>
                      <a:pt x="24170" y="13773"/>
                      <a:pt x="24979" y="16339"/>
                      <a:pt x="23611" y="18149"/>
                    </a:cubicBezTo>
                    <a:cubicBezTo>
                      <a:pt x="22900" y="19089"/>
                      <a:pt x="21774" y="19634"/>
                      <a:pt x="20687" y="20014"/>
                    </a:cubicBezTo>
                    <a:cubicBezTo>
                      <a:pt x="19699" y="20362"/>
                      <a:pt x="18651" y="20581"/>
                      <a:pt x="17602" y="20581"/>
                    </a:cubicBezTo>
                    <a:cubicBezTo>
                      <a:pt x="17163" y="20581"/>
                      <a:pt x="16723" y="20543"/>
                      <a:pt x="16288" y="20459"/>
                    </a:cubicBezTo>
                    <a:cubicBezTo>
                      <a:pt x="15280" y="20265"/>
                      <a:pt x="14337" y="19839"/>
                      <a:pt x="13506" y="19237"/>
                    </a:cubicBezTo>
                    <a:cubicBezTo>
                      <a:pt x="13183" y="19004"/>
                      <a:pt x="12875" y="18895"/>
                      <a:pt x="12506" y="18895"/>
                    </a:cubicBezTo>
                    <a:cubicBezTo>
                      <a:pt x="12414" y="18895"/>
                      <a:pt x="12318" y="18901"/>
                      <a:pt x="12217" y="18915"/>
                    </a:cubicBezTo>
                    <a:cubicBezTo>
                      <a:pt x="11776" y="18973"/>
                      <a:pt x="11485" y="19276"/>
                      <a:pt x="11122" y="19506"/>
                    </a:cubicBezTo>
                    <a:cubicBezTo>
                      <a:pt x="9962" y="20241"/>
                      <a:pt x="8672" y="20561"/>
                      <a:pt x="7367" y="20561"/>
                    </a:cubicBezTo>
                    <a:cubicBezTo>
                      <a:pt x="6060" y="20561"/>
                      <a:pt x="4738" y="20240"/>
                      <a:pt x="3517" y="19691"/>
                    </a:cubicBezTo>
                    <a:cubicBezTo>
                      <a:pt x="2569" y="19266"/>
                      <a:pt x="1655" y="18660"/>
                      <a:pt x="1143" y="17730"/>
                    </a:cubicBezTo>
                    <a:cubicBezTo>
                      <a:pt x="661" y="16860"/>
                      <a:pt x="617" y="15840"/>
                      <a:pt x="738" y="14872"/>
                    </a:cubicBezTo>
                    <a:cubicBezTo>
                      <a:pt x="813" y="14268"/>
                      <a:pt x="954" y="13672"/>
                      <a:pt x="1120" y="13085"/>
                    </a:cubicBezTo>
                    <a:cubicBezTo>
                      <a:pt x="1323" y="12363"/>
                      <a:pt x="1536" y="11621"/>
                      <a:pt x="1908" y="10964"/>
                    </a:cubicBezTo>
                    <a:cubicBezTo>
                      <a:pt x="1994" y="10813"/>
                      <a:pt x="2154" y="10650"/>
                      <a:pt x="2207" y="10490"/>
                    </a:cubicBezTo>
                    <a:cubicBezTo>
                      <a:pt x="2248" y="10369"/>
                      <a:pt x="2220" y="10232"/>
                      <a:pt x="2219" y="10106"/>
                    </a:cubicBezTo>
                    <a:cubicBezTo>
                      <a:pt x="2213" y="9716"/>
                      <a:pt x="2237" y="9325"/>
                      <a:pt x="2290" y="8939"/>
                    </a:cubicBezTo>
                    <a:cubicBezTo>
                      <a:pt x="2391" y="8235"/>
                      <a:pt x="2578" y="7548"/>
                      <a:pt x="2849" y="6892"/>
                    </a:cubicBezTo>
                    <a:cubicBezTo>
                      <a:pt x="3975" y="4142"/>
                      <a:pt x="6434" y="1889"/>
                      <a:pt x="9226" y="908"/>
                    </a:cubicBezTo>
                    <a:cubicBezTo>
                      <a:pt x="10378" y="505"/>
                      <a:pt x="11572" y="326"/>
                      <a:pt x="12786" y="326"/>
                    </a:cubicBezTo>
                    <a:close/>
                    <a:moveTo>
                      <a:pt x="12793" y="1"/>
                    </a:moveTo>
                    <a:cubicBezTo>
                      <a:pt x="12721" y="1"/>
                      <a:pt x="12648" y="1"/>
                      <a:pt x="12576" y="2"/>
                    </a:cubicBezTo>
                    <a:cubicBezTo>
                      <a:pt x="11194" y="16"/>
                      <a:pt x="9827" y="296"/>
                      <a:pt x="8551" y="829"/>
                    </a:cubicBezTo>
                    <a:cubicBezTo>
                      <a:pt x="6234" y="1795"/>
                      <a:pt x="4224" y="3601"/>
                      <a:pt x="3018" y="5803"/>
                    </a:cubicBezTo>
                    <a:cubicBezTo>
                      <a:pt x="2426" y="6887"/>
                      <a:pt x="2038" y="8078"/>
                      <a:pt x="1929" y="9309"/>
                    </a:cubicBezTo>
                    <a:cubicBezTo>
                      <a:pt x="1901" y="9625"/>
                      <a:pt x="1930" y="9944"/>
                      <a:pt x="1904" y="10257"/>
                    </a:cubicBezTo>
                    <a:cubicBezTo>
                      <a:pt x="1889" y="10431"/>
                      <a:pt x="1775" y="10560"/>
                      <a:pt x="1689" y="10707"/>
                    </a:cubicBezTo>
                    <a:cubicBezTo>
                      <a:pt x="1584" y="10883"/>
                      <a:pt x="1488" y="11066"/>
                      <a:pt x="1404" y="11254"/>
                    </a:cubicBezTo>
                    <a:cubicBezTo>
                      <a:pt x="1151" y="11812"/>
                      <a:pt x="976" y="12412"/>
                      <a:pt x="811" y="13001"/>
                    </a:cubicBezTo>
                    <a:cubicBezTo>
                      <a:pt x="340" y="14674"/>
                      <a:pt x="1" y="16680"/>
                      <a:pt x="1064" y="18208"/>
                    </a:cubicBezTo>
                    <a:cubicBezTo>
                      <a:pt x="1592" y="18966"/>
                      <a:pt x="2371" y="19503"/>
                      <a:pt x="3198" y="19894"/>
                    </a:cubicBezTo>
                    <a:cubicBezTo>
                      <a:pt x="4392" y="20460"/>
                      <a:pt x="5714" y="20828"/>
                      <a:pt x="7039" y="20892"/>
                    </a:cubicBezTo>
                    <a:cubicBezTo>
                      <a:pt x="7160" y="20898"/>
                      <a:pt x="7281" y="20900"/>
                      <a:pt x="7402" y="20900"/>
                    </a:cubicBezTo>
                    <a:cubicBezTo>
                      <a:pt x="8333" y="20900"/>
                      <a:pt x="9262" y="20731"/>
                      <a:pt x="10126" y="20378"/>
                    </a:cubicBezTo>
                    <a:cubicBezTo>
                      <a:pt x="10518" y="20217"/>
                      <a:pt x="10897" y="20023"/>
                      <a:pt x="11257" y="19798"/>
                    </a:cubicBezTo>
                    <a:cubicBezTo>
                      <a:pt x="11602" y="19581"/>
                      <a:pt x="11897" y="19265"/>
                      <a:pt x="12315" y="19223"/>
                    </a:cubicBezTo>
                    <a:cubicBezTo>
                      <a:pt x="12392" y="19216"/>
                      <a:pt x="12474" y="19210"/>
                      <a:pt x="12558" y="19210"/>
                    </a:cubicBezTo>
                    <a:cubicBezTo>
                      <a:pt x="12715" y="19210"/>
                      <a:pt x="12877" y="19229"/>
                      <a:pt x="13014" y="19286"/>
                    </a:cubicBezTo>
                    <a:cubicBezTo>
                      <a:pt x="13193" y="19361"/>
                      <a:pt x="13353" y="19521"/>
                      <a:pt x="13514" y="19631"/>
                    </a:cubicBezTo>
                    <a:cubicBezTo>
                      <a:pt x="13858" y="19868"/>
                      <a:pt x="14223" y="20075"/>
                      <a:pt x="14603" y="20251"/>
                    </a:cubicBezTo>
                    <a:cubicBezTo>
                      <a:pt x="15520" y="20669"/>
                      <a:pt x="16514" y="20890"/>
                      <a:pt x="17521" y="20900"/>
                    </a:cubicBezTo>
                    <a:cubicBezTo>
                      <a:pt x="17552" y="20900"/>
                      <a:pt x="17583" y="20900"/>
                      <a:pt x="17615" y="20900"/>
                    </a:cubicBezTo>
                    <a:cubicBezTo>
                      <a:pt x="18938" y="20900"/>
                      <a:pt x="20254" y="20568"/>
                      <a:pt x="21467" y="20055"/>
                    </a:cubicBezTo>
                    <a:cubicBezTo>
                      <a:pt x="22335" y="19686"/>
                      <a:pt x="23185" y="19186"/>
                      <a:pt x="23783" y="18443"/>
                    </a:cubicBezTo>
                    <a:cubicBezTo>
                      <a:pt x="24938" y="17008"/>
                      <a:pt x="24751" y="15094"/>
                      <a:pt x="24325" y="13420"/>
                    </a:cubicBezTo>
                    <a:cubicBezTo>
                      <a:pt x="24183" y="12864"/>
                      <a:pt x="24011" y="12315"/>
                      <a:pt x="23827" y="11771"/>
                    </a:cubicBezTo>
                    <a:lnTo>
                      <a:pt x="23827" y="11771"/>
                    </a:lnTo>
                    <a:cubicBezTo>
                      <a:pt x="23826" y="11769"/>
                      <a:pt x="23826" y="11767"/>
                      <a:pt x="23825" y="11764"/>
                    </a:cubicBezTo>
                    <a:lnTo>
                      <a:pt x="23825" y="11764"/>
                    </a:lnTo>
                    <a:cubicBezTo>
                      <a:pt x="23825" y="11764"/>
                      <a:pt x="23825" y="11764"/>
                      <a:pt x="23825" y="11764"/>
                    </a:cubicBezTo>
                    <a:cubicBezTo>
                      <a:pt x="23825" y="11763"/>
                      <a:pt x="23824" y="11762"/>
                      <a:pt x="23824" y="11761"/>
                    </a:cubicBezTo>
                    <a:lnTo>
                      <a:pt x="23824" y="11761"/>
                    </a:lnTo>
                    <a:cubicBezTo>
                      <a:pt x="23744" y="11534"/>
                      <a:pt x="23651" y="11311"/>
                      <a:pt x="23547" y="11095"/>
                    </a:cubicBezTo>
                    <a:cubicBezTo>
                      <a:pt x="23428" y="10853"/>
                      <a:pt x="23213" y="10613"/>
                      <a:pt x="23127" y="10362"/>
                    </a:cubicBezTo>
                    <a:cubicBezTo>
                      <a:pt x="23071" y="10195"/>
                      <a:pt x="23107" y="9970"/>
                      <a:pt x="23104" y="9791"/>
                    </a:cubicBezTo>
                    <a:cubicBezTo>
                      <a:pt x="23103" y="9591"/>
                      <a:pt x="23099" y="9391"/>
                      <a:pt x="23090" y="9192"/>
                    </a:cubicBezTo>
                    <a:cubicBezTo>
                      <a:pt x="23058" y="8395"/>
                      <a:pt x="22959" y="7598"/>
                      <a:pt x="22724" y="6833"/>
                    </a:cubicBezTo>
                    <a:cubicBezTo>
                      <a:pt x="22444" y="5914"/>
                      <a:pt x="21987" y="5059"/>
                      <a:pt x="21431" y="4277"/>
                    </a:cubicBezTo>
                    <a:cubicBezTo>
                      <a:pt x="20924" y="3563"/>
                      <a:pt x="20354" y="3028"/>
                      <a:pt x="19538" y="2688"/>
                    </a:cubicBezTo>
                    <a:cubicBezTo>
                      <a:pt x="19110" y="2509"/>
                      <a:pt x="18650" y="2374"/>
                      <a:pt x="18186" y="2322"/>
                    </a:cubicBezTo>
                    <a:lnTo>
                      <a:pt x="18186" y="2322"/>
                    </a:lnTo>
                    <a:cubicBezTo>
                      <a:pt x="17421" y="1221"/>
                      <a:pt x="16046" y="490"/>
                      <a:pt x="14779" y="187"/>
                    </a:cubicBezTo>
                    <a:cubicBezTo>
                      <a:pt x="14127" y="30"/>
                      <a:pt x="13461" y="1"/>
                      <a:pt x="127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91;p40">
                <a:extLst>
                  <a:ext uri="{FF2B5EF4-FFF2-40B4-BE49-F238E27FC236}">
                    <a16:creationId xmlns:a16="http://schemas.microsoft.com/office/drawing/2014/main" id="{1A5130EA-E415-48B5-B7D8-DB03697ADF3F}"/>
                  </a:ext>
                </a:extLst>
              </p:cNvPr>
              <p:cNvSpPr/>
              <p:nvPr/>
            </p:nvSpPr>
            <p:spPr>
              <a:xfrm>
                <a:off x="7058365" y="4281387"/>
                <a:ext cx="285674" cy="191866"/>
              </a:xfrm>
              <a:custGeom>
                <a:avLst/>
                <a:gdLst/>
                <a:ahLst/>
                <a:cxnLst/>
                <a:rect l="l" t="t" r="r" b="b"/>
                <a:pathLst>
                  <a:path w="6520" h="4379" extrusionOk="0">
                    <a:moveTo>
                      <a:pt x="2285" y="1"/>
                    </a:moveTo>
                    <a:cubicBezTo>
                      <a:pt x="2039" y="1"/>
                      <a:pt x="1835" y="204"/>
                      <a:pt x="1810" y="471"/>
                    </a:cubicBezTo>
                    <a:lnTo>
                      <a:pt x="1698" y="1732"/>
                    </a:lnTo>
                    <a:cubicBezTo>
                      <a:pt x="1689" y="1846"/>
                      <a:pt x="1643" y="1955"/>
                      <a:pt x="1568" y="2041"/>
                    </a:cubicBezTo>
                    <a:lnTo>
                      <a:pt x="291" y="3499"/>
                    </a:lnTo>
                    <a:cubicBezTo>
                      <a:pt x="1" y="3829"/>
                      <a:pt x="215" y="4379"/>
                      <a:pt x="636" y="4379"/>
                    </a:cubicBezTo>
                    <a:lnTo>
                      <a:pt x="6043" y="4379"/>
                    </a:lnTo>
                    <a:cubicBezTo>
                      <a:pt x="6306" y="4379"/>
                      <a:pt x="6519" y="4145"/>
                      <a:pt x="6519" y="3859"/>
                    </a:cubicBezTo>
                    <a:lnTo>
                      <a:pt x="6519" y="522"/>
                    </a:lnTo>
                    <a:cubicBezTo>
                      <a:pt x="6519" y="234"/>
                      <a:pt x="6306" y="1"/>
                      <a:pt x="6043" y="1"/>
                    </a:cubicBezTo>
                    <a:close/>
                  </a:path>
                </a:pathLst>
              </a:custGeom>
              <a:solidFill>
                <a:srgbClr val="4077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92;p40">
                <a:extLst>
                  <a:ext uri="{FF2B5EF4-FFF2-40B4-BE49-F238E27FC236}">
                    <a16:creationId xmlns:a16="http://schemas.microsoft.com/office/drawing/2014/main" id="{F80DD16B-C8C1-4E02-A48F-340B8829B1E7}"/>
                  </a:ext>
                </a:extLst>
              </p:cNvPr>
              <p:cNvSpPr/>
              <p:nvPr/>
            </p:nvSpPr>
            <p:spPr>
              <a:xfrm>
                <a:off x="7053983" y="4273238"/>
                <a:ext cx="298950" cy="206982"/>
              </a:xfrm>
              <a:custGeom>
                <a:avLst/>
                <a:gdLst/>
                <a:ahLst/>
                <a:cxnLst/>
                <a:rect l="l" t="t" r="r" b="b"/>
                <a:pathLst>
                  <a:path w="6823" h="4724" extrusionOk="0">
                    <a:moveTo>
                      <a:pt x="3014" y="318"/>
                    </a:moveTo>
                    <a:cubicBezTo>
                      <a:pt x="3429" y="318"/>
                      <a:pt x="3851" y="347"/>
                      <a:pt x="4258" y="347"/>
                    </a:cubicBezTo>
                    <a:lnTo>
                      <a:pt x="6141" y="347"/>
                    </a:lnTo>
                    <a:cubicBezTo>
                      <a:pt x="6142" y="347"/>
                      <a:pt x="6142" y="347"/>
                      <a:pt x="6142" y="347"/>
                    </a:cubicBezTo>
                    <a:lnTo>
                      <a:pt x="6142" y="347"/>
                    </a:lnTo>
                    <a:cubicBezTo>
                      <a:pt x="6142" y="347"/>
                      <a:pt x="6143" y="347"/>
                      <a:pt x="6143" y="347"/>
                    </a:cubicBezTo>
                    <a:cubicBezTo>
                      <a:pt x="6513" y="380"/>
                      <a:pt x="6460" y="785"/>
                      <a:pt x="6460" y="1047"/>
                    </a:cubicBezTo>
                    <a:lnTo>
                      <a:pt x="6460" y="2099"/>
                    </a:lnTo>
                    <a:cubicBezTo>
                      <a:pt x="6460" y="2733"/>
                      <a:pt x="6492" y="3375"/>
                      <a:pt x="6460" y="4008"/>
                    </a:cubicBezTo>
                    <a:cubicBezTo>
                      <a:pt x="6440" y="4378"/>
                      <a:pt x="6196" y="4406"/>
                      <a:pt x="5926" y="4406"/>
                    </a:cubicBezTo>
                    <a:cubicBezTo>
                      <a:pt x="5879" y="4406"/>
                      <a:pt x="5831" y="4405"/>
                      <a:pt x="5783" y="4405"/>
                    </a:cubicBezTo>
                    <a:lnTo>
                      <a:pt x="1346" y="4405"/>
                    </a:lnTo>
                    <a:cubicBezTo>
                      <a:pt x="1215" y="4405"/>
                      <a:pt x="1075" y="4417"/>
                      <a:pt x="939" y="4417"/>
                    </a:cubicBezTo>
                    <a:cubicBezTo>
                      <a:pt x="871" y="4417"/>
                      <a:pt x="804" y="4414"/>
                      <a:pt x="739" y="4405"/>
                    </a:cubicBezTo>
                    <a:cubicBezTo>
                      <a:pt x="454" y="4365"/>
                      <a:pt x="336" y="4069"/>
                      <a:pt x="482" y="3825"/>
                    </a:cubicBezTo>
                    <a:cubicBezTo>
                      <a:pt x="526" y="3754"/>
                      <a:pt x="597" y="3690"/>
                      <a:pt x="652" y="3628"/>
                    </a:cubicBezTo>
                    <a:lnTo>
                      <a:pt x="1400" y="2775"/>
                    </a:lnTo>
                    <a:cubicBezTo>
                      <a:pt x="1563" y="2590"/>
                      <a:pt x="1788" y="2394"/>
                      <a:pt x="1894" y="2166"/>
                    </a:cubicBezTo>
                    <a:cubicBezTo>
                      <a:pt x="2015" y="1906"/>
                      <a:pt x="1991" y="1536"/>
                      <a:pt x="2015" y="1257"/>
                    </a:cubicBezTo>
                    <a:cubicBezTo>
                      <a:pt x="2043" y="951"/>
                      <a:pt x="1986" y="391"/>
                      <a:pt x="2399" y="347"/>
                    </a:cubicBezTo>
                    <a:cubicBezTo>
                      <a:pt x="2600" y="325"/>
                      <a:pt x="2806" y="318"/>
                      <a:pt x="3014" y="318"/>
                    </a:cubicBezTo>
                    <a:close/>
                    <a:moveTo>
                      <a:pt x="3645" y="1"/>
                    </a:moveTo>
                    <a:cubicBezTo>
                      <a:pt x="3229" y="1"/>
                      <a:pt x="2813" y="7"/>
                      <a:pt x="2400" y="27"/>
                    </a:cubicBezTo>
                    <a:cubicBezTo>
                      <a:pt x="1534" y="69"/>
                      <a:pt x="1738" y="1276"/>
                      <a:pt x="1643" y="1860"/>
                    </a:cubicBezTo>
                    <a:cubicBezTo>
                      <a:pt x="1595" y="2157"/>
                      <a:pt x="1328" y="2373"/>
                      <a:pt x="1137" y="2592"/>
                    </a:cubicBezTo>
                    <a:cubicBezTo>
                      <a:pt x="876" y="2889"/>
                      <a:pt x="612" y="3185"/>
                      <a:pt x="355" y="3484"/>
                    </a:cubicBezTo>
                    <a:cubicBezTo>
                      <a:pt x="124" y="3752"/>
                      <a:pt x="0" y="4089"/>
                      <a:pt x="203" y="4419"/>
                    </a:cubicBezTo>
                    <a:cubicBezTo>
                      <a:pt x="370" y="4688"/>
                      <a:pt x="637" y="4724"/>
                      <a:pt x="922" y="4724"/>
                    </a:cubicBezTo>
                    <a:lnTo>
                      <a:pt x="5867" y="4724"/>
                    </a:lnTo>
                    <a:cubicBezTo>
                      <a:pt x="6244" y="4724"/>
                      <a:pt x="6621" y="4680"/>
                      <a:pt x="6749" y="4252"/>
                    </a:cubicBezTo>
                    <a:cubicBezTo>
                      <a:pt x="6823" y="4003"/>
                      <a:pt x="6779" y="3693"/>
                      <a:pt x="6779" y="3440"/>
                    </a:cubicBezTo>
                    <a:lnTo>
                      <a:pt x="6779" y="1978"/>
                    </a:lnTo>
                    <a:cubicBezTo>
                      <a:pt x="6779" y="1592"/>
                      <a:pt x="6783" y="1206"/>
                      <a:pt x="6779" y="822"/>
                    </a:cubicBezTo>
                    <a:cubicBezTo>
                      <a:pt x="6774" y="423"/>
                      <a:pt x="6601" y="87"/>
                      <a:pt x="6182" y="32"/>
                    </a:cubicBezTo>
                    <a:lnTo>
                      <a:pt x="6182" y="32"/>
                    </a:lnTo>
                    <a:cubicBezTo>
                      <a:pt x="6170" y="29"/>
                      <a:pt x="6157" y="27"/>
                      <a:pt x="6143" y="27"/>
                    </a:cubicBezTo>
                    <a:cubicBezTo>
                      <a:pt x="6137" y="27"/>
                      <a:pt x="6132" y="27"/>
                      <a:pt x="6127" y="27"/>
                    </a:cubicBezTo>
                    <a:cubicBezTo>
                      <a:pt x="6122" y="27"/>
                      <a:pt x="6117" y="27"/>
                      <a:pt x="6112" y="27"/>
                    </a:cubicBezTo>
                    <a:lnTo>
                      <a:pt x="6112" y="27"/>
                    </a:lnTo>
                    <a:cubicBezTo>
                      <a:pt x="5293" y="27"/>
                      <a:pt x="4468" y="1"/>
                      <a:pt x="36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93;p40">
                <a:extLst>
                  <a:ext uri="{FF2B5EF4-FFF2-40B4-BE49-F238E27FC236}">
                    <a16:creationId xmlns:a16="http://schemas.microsoft.com/office/drawing/2014/main" id="{61E4130E-6116-4D67-A9C9-E3EEC29BE831}"/>
                  </a:ext>
                </a:extLst>
              </p:cNvPr>
              <p:cNvSpPr/>
              <p:nvPr/>
            </p:nvSpPr>
            <p:spPr>
              <a:xfrm>
                <a:off x="7126716" y="4316834"/>
                <a:ext cx="73215" cy="13977"/>
              </a:xfrm>
              <a:custGeom>
                <a:avLst/>
                <a:gdLst/>
                <a:ahLst/>
                <a:cxnLst/>
                <a:rect l="l" t="t" r="r" b="b"/>
                <a:pathLst>
                  <a:path w="1671" h="319" extrusionOk="0">
                    <a:moveTo>
                      <a:pt x="206" y="0"/>
                    </a:moveTo>
                    <a:cubicBezTo>
                      <a:pt x="1" y="0"/>
                      <a:pt x="1" y="319"/>
                      <a:pt x="206" y="319"/>
                    </a:cubicBezTo>
                    <a:lnTo>
                      <a:pt x="1465" y="319"/>
                    </a:lnTo>
                    <a:cubicBezTo>
                      <a:pt x="1671" y="319"/>
                      <a:pt x="1671" y="0"/>
                      <a:pt x="14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294;p40">
                <a:extLst>
                  <a:ext uri="{FF2B5EF4-FFF2-40B4-BE49-F238E27FC236}">
                    <a16:creationId xmlns:a16="http://schemas.microsoft.com/office/drawing/2014/main" id="{AF4C7A74-DD98-4C34-8C97-09C3AA78BA6C}"/>
                  </a:ext>
                </a:extLst>
              </p:cNvPr>
              <p:cNvSpPr/>
              <p:nvPr/>
            </p:nvSpPr>
            <p:spPr>
              <a:xfrm>
                <a:off x="7125708" y="4358984"/>
                <a:ext cx="73215" cy="13977"/>
              </a:xfrm>
              <a:custGeom>
                <a:avLst/>
                <a:gdLst/>
                <a:ahLst/>
                <a:cxnLst/>
                <a:rect l="l" t="t" r="r" b="b"/>
                <a:pathLst>
                  <a:path w="1671" h="319" extrusionOk="0">
                    <a:moveTo>
                      <a:pt x="206" y="0"/>
                    </a:moveTo>
                    <a:cubicBezTo>
                      <a:pt x="1" y="0"/>
                      <a:pt x="1" y="319"/>
                      <a:pt x="206" y="319"/>
                    </a:cubicBezTo>
                    <a:lnTo>
                      <a:pt x="1465" y="319"/>
                    </a:lnTo>
                    <a:cubicBezTo>
                      <a:pt x="1671" y="319"/>
                      <a:pt x="1671" y="0"/>
                      <a:pt x="14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95;p40">
                <a:extLst>
                  <a:ext uri="{FF2B5EF4-FFF2-40B4-BE49-F238E27FC236}">
                    <a16:creationId xmlns:a16="http://schemas.microsoft.com/office/drawing/2014/main" id="{4C74A960-7308-4D83-B1D9-2250E67BF6B2}"/>
                  </a:ext>
                </a:extLst>
              </p:cNvPr>
              <p:cNvSpPr/>
              <p:nvPr/>
            </p:nvSpPr>
            <p:spPr>
              <a:xfrm>
                <a:off x="7273672" y="4377299"/>
                <a:ext cx="70367" cy="95955"/>
              </a:xfrm>
              <a:custGeom>
                <a:avLst/>
                <a:gdLst/>
                <a:ahLst/>
                <a:cxnLst/>
                <a:rect l="l" t="t" r="r" b="b"/>
                <a:pathLst>
                  <a:path w="1606" h="2190" extrusionOk="0">
                    <a:moveTo>
                      <a:pt x="1563" y="0"/>
                    </a:moveTo>
                    <a:cubicBezTo>
                      <a:pt x="700" y="0"/>
                      <a:pt x="0" y="724"/>
                      <a:pt x="0" y="1616"/>
                    </a:cubicBezTo>
                    <a:cubicBezTo>
                      <a:pt x="1" y="1812"/>
                      <a:pt x="36" y="2006"/>
                      <a:pt x="104" y="2190"/>
                    </a:cubicBezTo>
                    <a:lnTo>
                      <a:pt x="1129" y="2190"/>
                    </a:lnTo>
                    <a:cubicBezTo>
                      <a:pt x="1392" y="2190"/>
                      <a:pt x="1605" y="1956"/>
                      <a:pt x="1605" y="1669"/>
                    </a:cubicBezTo>
                    <a:lnTo>
                      <a:pt x="1605" y="2"/>
                    </a:lnTo>
                    <a:cubicBezTo>
                      <a:pt x="1592" y="2"/>
                      <a:pt x="1578" y="0"/>
                      <a:pt x="1563" y="0"/>
                    </a:cubicBezTo>
                    <a:close/>
                  </a:path>
                </a:pathLst>
              </a:custGeom>
              <a:solidFill>
                <a:srgbClr val="A1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96;p40">
                <a:extLst>
                  <a:ext uri="{FF2B5EF4-FFF2-40B4-BE49-F238E27FC236}">
                    <a16:creationId xmlns:a16="http://schemas.microsoft.com/office/drawing/2014/main" id="{D77849B7-A607-430E-987A-887B3AC9FC01}"/>
                  </a:ext>
                </a:extLst>
              </p:cNvPr>
              <p:cNvSpPr/>
              <p:nvPr/>
            </p:nvSpPr>
            <p:spPr>
              <a:xfrm>
                <a:off x="7262675" y="4370288"/>
                <a:ext cx="88331" cy="110019"/>
              </a:xfrm>
              <a:custGeom>
                <a:avLst/>
                <a:gdLst/>
                <a:ahLst/>
                <a:cxnLst/>
                <a:rect l="l" t="t" r="r" b="b"/>
                <a:pathLst>
                  <a:path w="2016" h="2511" extrusionOk="0">
                    <a:moveTo>
                      <a:pt x="1697" y="326"/>
                    </a:moveTo>
                    <a:lnTo>
                      <a:pt x="1697" y="1478"/>
                    </a:lnTo>
                    <a:cubicBezTo>
                      <a:pt x="1697" y="1631"/>
                      <a:pt x="1727" y="1839"/>
                      <a:pt x="1666" y="1985"/>
                    </a:cubicBezTo>
                    <a:cubicBezTo>
                      <a:pt x="1588" y="2170"/>
                      <a:pt x="1424" y="2193"/>
                      <a:pt x="1256" y="2193"/>
                    </a:cubicBezTo>
                    <a:cubicBezTo>
                      <a:pt x="1199" y="2193"/>
                      <a:pt x="1142" y="2190"/>
                      <a:pt x="1087" y="2190"/>
                    </a:cubicBezTo>
                    <a:lnTo>
                      <a:pt x="471" y="2190"/>
                    </a:lnTo>
                    <a:cubicBezTo>
                      <a:pt x="349" y="1744"/>
                      <a:pt x="422" y="1268"/>
                      <a:pt x="701" y="889"/>
                    </a:cubicBezTo>
                    <a:cubicBezTo>
                      <a:pt x="938" y="566"/>
                      <a:pt x="1302" y="363"/>
                      <a:pt x="1697" y="326"/>
                    </a:cubicBezTo>
                    <a:close/>
                    <a:moveTo>
                      <a:pt x="1804" y="0"/>
                    </a:moveTo>
                    <a:cubicBezTo>
                      <a:pt x="1799" y="0"/>
                      <a:pt x="1793" y="1"/>
                      <a:pt x="1788" y="1"/>
                    </a:cubicBezTo>
                    <a:lnTo>
                      <a:pt x="1788" y="1"/>
                    </a:lnTo>
                    <a:cubicBezTo>
                      <a:pt x="1253" y="15"/>
                      <a:pt x="761" y="275"/>
                      <a:pt x="442" y="704"/>
                    </a:cubicBezTo>
                    <a:cubicBezTo>
                      <a:pt x="83" y="1185"/>
                      <a:pt x="1" y="1830"/>
                      <a:pt x="201" y="2392"/>
                    </a:cubicBezTo>
                    <a:cubicBezTo>
                      <a:pt x="224" y="2459"/>
                      <a:pt x="280" y="2509"/>
                      <a:pt x="354" y="2509"/>
                    </a:cubicBezTo>
                    <a:lnTo>
                      <a:pt x="1026" y="2509"/>
                    </a:lnTo>
                    <a:cubicBezTo>
                      <a:pt x="1094" y="2509"/>
                      <a:pt x="1162" y="2511"/>
                      <a:pt x="1230" y="2511"/>
                    </a:cubicBezTo>
                    <a:cubicBezTo>
                      <a:pt x="1430" y="2511"/>
                      <a:pt x="1625" y="2493"/>
                      <a:pt x="1788" y="2350"/>
                    </a:cubicBezTo>
                    <a:cubicBezTo>
                      <a:pt x="2002" y="2161"/>
                      <a:pt x="2016" y="1901"/>
                      <a:pt x="2016" y="1642"/>
                    </a:cubicBezTo>
                    <a:lnTo>
                      <a:pt x="2016" y="164"/>
                    </a:lnTo>
                    <a:cubicBezTo>
                      <a:pt x="2016" y="73"/>
                      <a:pt x="1942" y="8"/>
                      <a:pt x="1856" y="3"/>
                    </a:cubicBezTo>
                    <a:lnTo>
                      <a:pt x="1837" y="2"/>
                    </a:lnTo>
                    <a:lnTo>
                      <a:pt x="1837" y="2"/>
                    </a:lnTo>
                    <a:cubicBezTo>
                      <a:pt x="1830" y="1"/>
                      <a:pt x="1822" y="1"/>
                      <a:pt x="1815" y="1"/>
                    </a:cubicBezTo>
                    <a:cubicBezTo>
                      <a:pt x="1814" y="1"/>
                      <a:pt x="1814" y="1"/>
                      <a:pt x="1814" y="1"/>
                    </a:cubicBezTo>
                    <a:cubicBezTo>
                      <a:pt x="1810" y="1"/>
                      <a:pt x="1807" y="0"/>
                      <a:pt x="18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97;p40">
                <a:extLst>
                  <a:ext uri="{FF2B5EF4-FFF2-40B4-BE49-F238E27FC236}">
                    <a16:creationId xmlns:a16="http://schemas.microsoft.com/office/drawing/2014/main" id="{C427C7DE-C7E2-4D38-9AAF-5376BE5B9AD1}"/>
                  </a:ext>
                </a:extLst>
              </p:cNvPr>
              <p:cNvSpPr/>
              <p:nvPr/>
            </p:nvSpPr>
            <p:spPr>
              <a:xfrm>
                <a:off x="7409762" y="4281387"/>
                <a:ext cx="285674" cy="191866"/>
              </a:xfrm>
              <a:custGeom>
                <a:avLst/>
                <a:gdLst/>
                <a:ahLst/>
                <a:cxnLst/>
                <a:rect l="l" t="t" r="r" b="b"/>
                <a:pathLst>
                  <a:path w="6520" h="4379" extrusionOk="0">
                    <a:moveTo>
                      <a:pt x="478" y="1"/>
                    </a:moveTo>
                    <a:cubicBezTo>
                      <a:pt x="214" y="1"/>
                      <a:pt x="1" y="234"/>
                      <a:pt x="1" y="522"/>
                    </a:cubicBezTo>
                    <a:lnTo>
                      <a:pt x="1" y="3859"/>
                    </a:lnTo>
                    <a:cubicBezTo>
                      <a:pt x="1" y="4145"/>
                      <a:pt x="214" y="4379"/>
                      <a:pt x="478" y="4379"/>
                    </a:cubicBezTo>
                    <a:lnTo>
                      <a:pt x="5884" y="4379"/>
                    </a:lnTo>
                    <a:cubicBezTo>
                      <a:pt x="6305" y="4379"/>
                      <a:pt x="6519" y="3829"/>
                      <a:pt x="6228" y="3499"/>
                    </a:cubicBezTo>
                    <a:lnTo>
                      <a:pt x="4951" y="2041"/>
                    </a:lnTo>
                    <a:cubicBezTo>
                      <a:pt x="4877" y="1955"/>
                      <a:pt x="4831" y="1846"/>
                      <a:pt x="4822" y="1732"/>
                    </a:cubicBezTo>
                    <a:lnTo>
                      <a:pt x="4710" y="471"/>
                    </a:lnTo>
                    <a:cubicBezTo>
                      <a:pt x="4686" y="204"/>
                      <a:pt x="4480" y="1"/>
                      <a:pt x="4235" y="1"/>
                    </a:cubicBezTo>
                    <a:close/>
                  </a:path>
                </a:pathLst>
              </a:custGeom>
              <a:solidFill>
                <a:srgbClr val="4077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98;p40">
                <a:extLst>
                  <a:ext uri="{FF2B5EF4-FFF2-40B4-BE49-F238E27FC236}">
                    <a16:creationId xmlns:a16="http://schemas.microsoft.com/office/drawing/2014/main" id="{D8F179AE-444F-4518-8C69-05DBB6FBD2D8}"/>
                  </a:ext>
                </a:extLst>
              </p:cNvPr>
              <p:cNvSpPr/>
              <p:nvPr/>
            </p:nvSpPr>
            <p:spPr>
              <a:xfrm>
                <a:off x="7395084" y="4273895"/>
                <a:ext cx="306574" cy="207289"/>
              </a:xfrm>
              <a:custGeom>
                <a:avLst/>
                <a:gdLst/>
                <a:ahLst/>
                <a:cxnLst/>
                <a:rect l="l" t="t" r="r" b="b"/>
                <a:pathLst>
                  <a:path w="6997" h="4731" extrusionOk="0">
                    <a:moveTo>
                      <a:pt x="4441" y="325"/>
                    </a:moveTo>
                    <a:cubicBezTo>
                      <a:pt x="4480" y="325"/>
                      <a:pt x="4518" y="327"/>
                      <a:pt x="4555" y="331"/>
                    </a:cubicBezTo>
                    <a:cubicBezTo>
                      <a:pt x="4795" y="360"/>
                      <a:pt x="4873" y="538"/>
                      <a:pt x="4894" y="747"/>
                    </a:cubicBezTo>
                    <a:cubicBezTo>
                      <a:pt x="4931" y="1091"/>
                      <a:pt x="4954" y="1435"/>
                      <a:pt x="4986" y="1779"/>
                    </a:cubicBezTo>
                    <a:cubicBezTo>
                      <a:pt x="5041" y="2366"/>
                      <a:pt x="5584" y="2792"/>
                      <a:pt x="5954" y="3215"/>
                    </a:cubicBezTo>
                    <a:cubicBezTo>
                      <a:pt x="6120" y="3404"/>
                      <a:pt x="6341" y="3595"/>
                      <a:pt x="6472" y="3810"/>
                    </a:cubicBezTo>
                    <a:cubicBezTo>
                      <a:pt x="6618" y="4051"/>
                      <a:pt x="6502" y="4351"/>
                      <a:pt x="6218" y="4390"/>
                    </a:cubicBezTo>
                    <a:cubicBezTo>
                      <a:pt x="6195" y="4393"/>
                      <a:pt x="6171" y="4394"/>
                      <a:pt x="6146" y="4394"/>
                    </a:cubicBezTo>
                    <a:cubicBezTo>
                      <a:pt x="6097" y="4394"/>
                      <a:pt x="6047" y="4390"/>
                      <a:pt x="6000" y="4390"/>
                    </a:cubicBezTo>
                    <a:lnTo>
                      <a:pt x="2392" y="4390"/>
                    </a:lnTo>
                    <a:cubicBezTo>
                      <a:pt x="2048" y="4390"/>
                      <a:pt x="1688" y="4418"/>
                      <a:pt x="1334" y="4418"/>
                    </a:cubicBezTo>
                    <a:cubicBezTo>
                      <a:pt x="1158" y="4418"/>
                      <a:pt x="983" y="4411"/>
                      <a:pt x="813" y="4390"/>
                    </a:cubicBezTo>
                    <a:cubicBezTo>
                      <a:pt x="423" y="4340"/>
                      <a:pt x="495" y="3890"/>
                      <a:pt x="495" y="3608"/>
                    </a:cubicBezTo>
                    <a:lnTo>
                      <a:pt x="495" y="1157"/>
                    </a:lnTo>
                    <a:cubicBezTo>
                      <a:pt x="495" y="877"/>
                      <a:pt x="414" y="366"/>
                      <a:pt x="813" y="331"/>
                    </a:cubicBezTo>
                    <a:lnTo>
                      <a:pt x="4210" y="331"/>
                    </a:lnTo>
                    <a:cubicBezTo>
                      <a:pt x="4285" y="331"/>
                      <a:pt x="4364" y="325"/>
                      <a:pt x="4441" y="325"/>
                    </a:cubicBezTo>
                    <a:close/>
                    <a:moveTo>
                      <a:pt x="4348" y="0"/>
                    </a:moveTo>
                    <a:cubicBezTo>
                      <a:pt x="4198" y="0"/>
                      <a:pt x="4048" y="12"/>
                      <a:pt x="3912" y="12"/>
                    </a:cubicBezTo>
                    <a:lnTo>
                      <a:pt x="846" y="12"/>
                    </a:lnTo>
                    <a:cubicBezTo>
                      <a:pt x="840" y="12"/>
                      <a:pt x="835" y="12"/>
                      <a:pt x="829" y="12"/>
                    </a:cubicBezTo>
                    <a:cubicBezTo>
                      <a:pt x="824" y="12"/>
                      <a:pt x="818" y="12"/>
                      <a:pt x="813" y="12"/>
                    </a:cubicBezTo>
                    <a:cubicBezTo>
                      <a:pt x="799" y="12"/>
                      <a:pt x="786" y="14"/>
                      <a:pt x="773" y="17"/>
                    </a:cubicBezTo>
                    <a:lnTo>
                      <a:pt x="773" y="17"/>
                    </a:lnTo>
                    <a:cubicBezTo>
                      <a:pt x="1" y="117"/>
                      <a:pt x="176" y="1105"/>
                      <a:pt x="176" y="1669"/>
                    </a:cubicBezTo>
                    <a:cubicBezTo>
                      <a:pt x="176" y="2425"/>
                      <a:pt x="166" y="3182"/>
                      <a:pt x="176" y="3937"/>
                    </a:cubicBezTo>
                    <a:cubicBezTo>
                      <a:pt x="181" y="4278"/>
                      <a:pt x="322" y="4620"/>
                      <a:pt x="693" y="4696"/>
                    </a:cubicBezTo>
                    <a:cubicBezTo>
                      <a:pt x="818" y="4722"/>
                      <a:pt x="951" y="4730"/>
                      <a:pt x="1087" y="4730"/>
                    </a:cubicBezTo>
                    <a:cubicBezTo>
                      <a:pt x="1307" y="4730"/>
                      <a:pt x="1533" y="4709"/>
                      <a:pt x="1740" y="4709"/>
                    </a:cubicBezTo>
                    <a:lnTo>
                      <a:pt x="5559" y="4709"/>
                    </a:lnTo>
                    <a:cubicBezTo>
                      <a:pt x="5704" y="4709"/>
                      <a:pt x="5852" y="4715"/>
                      <a:pt x="6000" y="4715"/>
                    </a:cubicBezTo>
                    <a:cubicBezTo>
                      <a:pt x="6073" y="4715"/>
                      <a:pt x="6147" y="4713"/>
                      <a:pt x="6219" y="4709"/>
                    </a:cubicBezTo>
                    <a:cubicBezTo>
                      <a:pt x="6697" y="4679"/>
                      <a:pt x="6997" y="4172"/>
                      <a:pt x="6792" y="3732"/>
                    </a:cubicBezTo>
                    <a:cubicBezTo>
                      <a:pt x="6671" y="3472"/>
                      <a:pt x="6404" y="3246"/>
                      <a:pt x="6219" y="3034"/>
                    </a:cubicBezTo>
                    <a:cubicBezTo>
                      <a:pt x="5965" y="2745"/>
                      <a:pt x="5705" y="2459"/>
                      <a:pt x="5457" y="2165"/>
                    </a:cubicBezTo>
                    <a:cubicBezTo>
                      <a:pt x="5260" y="1932"/>
                      <a:pt x="5289" y="1593"/>
                      <a:pt x="5263" y="1302"/>
                    </a:cubicBezTo>
                    <a:cubicBezTo>
                      <a:pt x="5234" y="979"/>
                      <a:pt x="5269" y="523"/>
                      <a:pt x="5055" y="255"/>
                    </a:cubicBezTo>
                    <a:cubicBezTo>
                      <a:pt x="4884" y="39"/>
                      <a:pt x="4617" y="0"/>
                      <a:pt x="43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99;p40">
                <a:extLst>
                  <a:ext uri="{FF2B5EF4-FFF2-40B4-BE49-F238E27FC236}">
                    <a16:creationId xmlns:a16="http://schemas.microsoft.com/office/drawing/2014/main" id="{4648400D-5487-47E2-8203-676B23B7DD97}"/>
                  </a:ext>
                </a:extLst>
              </p:cNvPr>
              <p:cNvSpPr/>
              <p:nvPr/>
            </p:nvSpPr>
            <p:spPr>
              <a:xfrm>
                <a:off x="7553870" y="4316834"/>
                <a:ext cx="73215" cy="13977"/>
              </a:xfrm>
              <a:custGeom>
                <a:avLst/>
                <a:gdLst/>
                <a:ahLst/>
                <a:cxnLst/>
                <a:rect l="l" t="t" r="r" b="b"/>
                <a:pathLst>
                  <a:path w="1671" h="319" extrusionOk="0">
                    <a:moveTo>
                      <a:pt x="206" y="0"/>
                    </a:moveTo>
                    <a:cubicBezTo>
                      <a:pt x="1" y="0"/>
                      <a:pt x="1" y="319"/>
                      <a:pt x="206" y="319"/>
                    </a:cubicBezTo>
                    <a:lnTo>
                      <a:pt x="1465" y="319"/>
                    </a:lnTo>
                    <a:cubicBezTo>
                      <a:pt x="1670" y="319"/>
                      <a:pt x="1670" y="0"/>
                      <a:pt x="14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300;p40">
                <a:extLst>
                  <a:ext uri="{FF2B5EF4-FFF2-40B4-BE49-F238E27FC236}">
                    <a16:creationId xmlns:a16="http://schemas.microsoft.com/office/drawing/2014/main" id="{AEA47822-6340-42F1-B81D-50979D373256}"/>
                  </a:ext>
                </a:extLst>
              </p:cNvPr>
              <p:cNvSpPr/>
              <p:nvPr/>
            </p:nvSpPr>
            <p:spPr>
              <a:xfrm>
                <a:off x="7554878" y="4358984"/>
                <a:ext cx="73215" cy="13977"/>
              </a:xfrm>
              <a:custGeom>
                <a:avLst/>
                <a:gdLst/>
                <a:ahLst/>
                <a:cxnLst/>
                <a:rect l="l" t="t" r="r" b="b"/>
                <a:pathLst>
                  <a:path w="1671" h="319" extrusionOk="0">
                    <a:moveTo>
                      <a:pt x="206" y="0"/>
                    </a:moveTo>
                    <a:cubicBezTo>
                      <a:pt x="1" y="0"/>
                      <a:pt x="1" y="319"/>
                      <a:pt x="206" y="319"/>
                    </a:cubicBezTo>
                    <a:lnTo>
                      <a:pt x="1465" y="319"/>
                    </a:lnTo>
                    <a:cubicBezTo>
                      <a:pt x="1670" y="319"/>
                      <a:pt x="1670" y="0"/>
                      <a:pt x="14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301;p40">
                <a:extLst>
                  <a:ext uri="{FF2B5EF4-FFF2-40B4-BE49-F238E27FC236}">
                    <a16:creationId xmlns:a16="http://schemas.microsoft.com/office/drawing/2014/main" id="{42D9C791-B1E9-4DF1-B3DE-C14A7C8B060B}"/>
                  </a:ext>
                </a:extLst>
              </p:cNvPr>
              <p:cNvSpPr/>
              <p:nvPr/>
            </p:nvSpPr>
            <p:spPr>
              <a:xfrm>
                <a:off x="7409762" y="4377299"/>
                <a:ext cx="70367" cy="95955"/>
              </a:xfrm>
              <a:custGeom>
                <a:avLst/>
                <a:gdLst/>
                <a:ahLst/>
                <a:cxnLst/>
                <a:rect l="l" t="t" r="r" b="b"/>
                <a:pathLst>
                  <a:path w="1606" h="2190" extrusionOk="0">
                    <a:moveTo>
                      <a:pt x="42" y="0"/>
                    </a:moveTo>
                    <a:cubicBezTo>
                      <a:pt x="28" y="0"/>
                      <a:pt x="15" y="2"/>
                      <a:pt x="1" y="2"/>
                    </a:cubicBezTo>
                    <a:lnTo>
                      <a:pt x="1" y="1669"/>
                    </a:lnTo>
                    <a:cubicBezTo>
                      <a:pt x="1" y="1956"/>
                      <a:pt x="214" y="2190"/>
                      <a:pt x="478" y="2190"/>
                    </a:cubicBezTo>
                    <a:lnTo>
                      <a:pt x="1502" y="2190"/>
                    </a:lnTo>
                    <a:cubicBezTo>
                      <a:pt x="1570" y="2006"/>
                      <a:pt x="1605" y="1812"/>
                      <a:pt x="1605" y="1616"/>
                    </a:cubicBezTo>
                    <a:cubicBezTo>
                      <a:pt x="1606" y="724"/>
                      <a:pt x="906" y="0"/>
                      <a:pt x="42" y="0"/>
                    </a:cubicBezTo>
                    <a:close/>
                  </a:path>
                </a:pathLst>
              </a:custGeom>
              <a:solidFill>
                <a:srgbClr val="A1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302;p40">
                <a:extLst>
                  <a:ext uri="{FF2B5EF4-FFF2-40B4-BE49-F238E27FC236}">
                    <a16:creationId xmlns:a16="http://schemas.microsoft.com/office/drawing/2014/main" id="{98BDC0A1-3A99-4548-AD1C-05D909B2796D}"/>
                  </a:ext>
                </a:extLst>
              </p:cNvPr>
              <p:cNvSpPr/>
              <p:nvPr/>
            </p:nvSpPr>
            <p:spPr>
              <a:xfrm>
                <a:off x="7401963" y="4370288"/>
                <a:ext cx="89164" cy="109976"/>
              </a:xfrm>
              <a:custGeom>
                <a:avLst/>
                <a:gdLst/>
                <a:ahLst/>
                <a:cxnLst/>
                <a:rect l="l" t="t" r="r" b="b"/>
                <a:pathLst>
                  <a:path w="2035" h="2510" extrusionOk="0">
                    <a:moveTo>
                      <a:pt x="338" y="326"/>
                    </a:moveTo>
                    <a:lnTo>
                      <a:pt x="338" y="326"/>
                    </a:lnTo>
                    <a:cubicBezTo>
                      <a:pt x="733" y="363"/>
                      <a:pt x="1097" y="566"/>
                      <a:pt x="1335" y="889"/>
                    </a:cubicBezTo>
                    <a:cubicBezTo>
                      <a:pt x="1614" y="1268"/>
                      <a:pt x="1686" y="1744"/>
                      <a:pt x="1564" y="2190"/>
                    </a:cubicBezTo>
                    <a:lnTo>
                      <a:pt x="1060" y="2190"/>
                    </a:lnTo>
                    <a:cubicBezTo>
                      <a:pt x="982" y="2190"/>
                      <a:pt x="887" y="2199"/>
                      <a:pt x="792" y="2199"/>
                    </a:cubicBezTo>
                    <a:cubicBezTo>
                      <a:pt x="658" y="2199"/>
                      <a:pt x="524" y="2181"/>
                      <a:pt x="441" y="2094"/>
                    </a:cubicBezTo>
                    <a:cubicBezTo>
                      <a:pt x="307" y="1956"/>
                      <a:pt x="338" y="1742"/>
                      <a:pt x="338" y="1564"/>
                    </a:cubicBezTo>
                    <a:lnTo>
                      <a:pt x="338" y="326"/>
                    </a:lnTo>
                    <a:close/>
                    <a:moveTo>
                      <a:pt x="230" y="0"/>
                    </a:moveTo>
                    <a:cubicBezTo>
                      <a:pt x="227" y="0"/>
                      <a:pt x="224" y="1"/>
                      <a:pt x="220" y="1"/>
                    </a:cubicBezTo>
                    <a:cubicBezTo>
                      <a:pt x="220" y="1"/>
                      <a:pt x="220" y="1"/>
                      <a:pt x="219" y="1"/>
                    </a:cubicBezTo>
                    <a:cubicBezTo>
                      <a:pt x="212" y="1"/>
                      <a:pt x="204" y="1"/>
                      <a:pt x="197" y="2"/>
                    </a:cubicBezTo>
                    <a:lnTo>
                      <a:pt x="197" y="2"/>
                    </a:lnTo>
                    <a:lnTo>
                      <a:pt x="179" y="3"/>
                    </a:lnTo>
                    <a:cubicBezTo>
                      <a:pt x="92" y="8"/>
                      <a:pt x="19" y="72"/>
                      <a:pt x="19" y="162"/>
                    </a:cubicBezTo>
                    <a:lnTo>
                      <a:pt x="19" y="1556"/>
                    </a:lnTo>
                    <a:cubicBezTo>
                      <a:pt x="19" y="1786"/>
                      <a:pt x="1" y="2020"/>
                      <a:pt x="136" y="2221"/>
                    </a:cubicBezTo>
                    <a:cubicBezTo>
                      <a:pt x="253" y="2397"/>
                      <a:pt x="447" y="2504"/>
                      <a:pt x="657" y="2509"/>
                    </a:cubicBezTo>
                    <a:cubicBezTo>
                      <a:pt x="685" y="2510"/>
                      <a:pt x="713" y="2510"/>
                      <a:pt x="741" y="2510"/>
                    </a:cubicBezTo>
                    <a:cubicBezTo>
                      <a:pt x="797" y="2510"/>
                      <a:pt x="853" y="2509"/>
                      <a:pt x="909" y="2509"/>
                    </a:cubicBezTo>
                    <a:lnTo>
                      <a:pt x="1681" y="2509"/>
                    </a:lnTo>
                    <a:cubicBezTo>
                      <a:pt x="1755" y="2509"/>
                      <a:pt x="1810" y="2459"/>
                      <a:pt x="1835" y="2392"/>
                    </a:cubicBezTo>
                    <a:cubicBezTo>
                      <a:pt x="2034" y="1830"/>
                      <a:pt x="1951" y="1185"/>
                      <a:pt x="1593" y="704"/>
                    </a:cubicBezTo>
                    <a:cubicBezTo>
                      <a:pt x="1274" y="275"/>
                      <a:pt x="782" y="15"/>
                      <a:pt x="246" y="1"/>
                    </a:cubicBezTo>
                    <a:lnTo>
                      <a:pt x="246" y="1"/>
                    </a:lnTo>
                    <a:cubicBezTo>
                      <a:pt x="241" y="1"/>
                      <a:pt x="235"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303;p40">
                <a:extLst>
                  <a:ext uri="{FF2B5EF4-FFF2-40B4-BE49-F238E27FC236}">
                    <a16:creationId xmlns:a16="http://schemas.microsoft.com/office/drawing/2014/main" id="{58091E76-0D96-4825-8AD6-68E837C5B25B}"/>
                  </a:ext>
                </a:extLst>
              </p:cNvPr>
              <p:cNvSpPr/>
              <p:nvPr/>
            </p:nvSpPr>
            <p:spPr>
              <a:xfrm>
                <a:off x="7312492" y="2233781"/>
                <a:ext cx="113525" cy="130087"/>
              </a:xfrm>
              <a:custGeom>
                <a:avLst/>
                <a:gdLst/>
                <a:ahLst/>
                <a:cxnLst/>
                <a:rect l="l" t="t" r="r" b="b"/>
                <a:pathLst>
                  <a:path w="2591" h="2969" extrusionOk="0">
                    <a:moveTo>
                      <a:pt x="1225" y="1"/>
                    </a:moveTo>
                    <a:cubicBezTo>
                      <a:pt x="546" y="1"/>
                      <a:pt x="0" y="547"/>
                      <a:pt x="0" y="1226"/>
                    </a:cubicBezTo>
                    <a:lnTo>
                      <a:pt x="0" y="1743"/>
                    </a:lnTo>
                    <a:cubicBezTo>
                      <a:pt x="0" y="2422"/>
                      <a:pt x="546" y="2968"/>
                      <a:pt x="1225" y="2968"/>
                    </a:cubicBezTo>
                    <a:lnTo>
                      <a:pt x="1365" y="2968"/>
                    </a:lnTo>
                    <a:cubicBezTo>
                      <a:pt x="2044" y="2968"/>
                      <a:pt x="2590" y="2422"/>
                      <a:pt x="2590" y="1743"/>
                    </a:cubicBezTo>
                    <a:lnTo>
                      <a:pt x="2590" y="1226"/>
                    </a:lnTo>
                    <a:cubicBezTo>
                      <a:pt x="2590" y="547"/>
                      <a:pt x="2044" y="1"/>
                      <a:pt x="1365" y="1"/>
                    </a:cubicBezTo>
                    <a:close/>
                  </a:path>
                </a:pathLst>
              </a:custGeom>
              <a:solidFill>
                <a:srgbClr val="A2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304;p40">
                <a:extLst>
                  <a:ext uri="{FF2B5EF4-FFF2-40B4-BE49-F238E27FC236}">
                    <a16:creationId xmlns:a16="http://schemas.microsoft.com/office/drawing/2014/main" id="{5408677E-46AB-4FA2-8381-CD011194DEB4}"/>
                  </a:ext>
                </a:extLst>
              </p:cNvPr>
              <p:cNvSpPr/>
              <p:nvPr/>
            </p:nvSpPr>
            <p:spPr>
              <a:xfrm>
                <a:off x="7305044" y="2226507"/>
                <a:ext cx="128597" cy="144327"/>
              </a:xfrm>
              <a:custGeom>
                <a:avLst/>
                <a:gdLst/>
                <a:ahLst/>
                <a:cxnLst/>
                <a:rect l="l" t="t" r="r" b="b"/>
                <a:pathLst>
                  <a:path w="2935" h="3294" extrusionOk="0">
                    <a:moveTo>
                      <a:pt x="1480" y="315"/>
                    </a:moveTo>
                    <a:cubicBezTo>
                      <a:pt x="1672" y="315"/>
                      <a:pt x="1862" y="358"/>
                      <a:pt x="2028" y="446"/>
                    </a:cubicBezTo>
                    <a:cubicBezTo>
                      <a:pt x="2291" y="585"/>
                      <a:pt x="2485" y="827"/>
                      <a:pt x="2564" y="1115"/>
                    </a:cubicBezTo>
                    <a:cubicBezTo>
                      <a:pt x="2619" y="1318"/>
                      <a:pt x="2601" y="1540"/>
                      <a:pt x="2601" y="1749"/>
                    </a:cubicBezTo>
                    <a:cubicBezTo>
                      <a:pt x="2601" y="2019"/>
                      <a:pt x="2574" y="2268"/>
                      <a:pt x="2421" y="2502"/>
                    </a:cubicBezTo>
                    <a:cubicBezTo>
                      <a:pt x="2224" y="2800"/>
                      <a:pt x="1888" y="2969"/>
                      <a:pt x="1535" y="2975"/>
                    </a:cubicBezTo>
                    <a:cubicBezTo>
                      <a:pt x="1269" y="2975"/>
                      <a:pt x="1029" y="2946"/>
                      <a:pt x="803" y="2795"/>
                    </a:cubicBezTo>
                    <a:cubicBezTo>
                      <a:pt x="549" y="2625"/>
                      <a:pt x="380" y="2354"/>
                      <a:pt x="339" y="2050"/>
                    </a:cubicBezTo>
                    <a:cubicBezTo>
                      <a:pt x="314" y="1863"/>
                      <a:pt x="331" y="1666"/>
                      <a:pt x="331" y="1477"/>
                    </a:cubicBezTo>
                    <a:cubicBezTo>
                      <a:pt x="331" y="1220"/>
                      <a:pt x="378" y="981"/>
                      <a:pt x="531" y="767"/>
                    </a:cubicBezTo>
                    <a:cubicBezTo>
                      <a:pt x="743" y="472"/>
                      <a:pt x="1114" y="315"/>
                      <a:pt x="1480" y="315"/>
                    </a:cubicBezTo>
                    <a:close/>
                    <a:moveTo>
                      <a:pt x="1466" y="1"/>
                    </a:moveTo>
                    <a:cubicBezTo>
                      <a:pt x="1117" y="1"/>
                      <a:pt x="768" y="112"/>
                      <a:pt x="501" y="335"/>
                    </a:cubicBezTo>
                    <a:cubicBezTo>
                      <a:pt x="213" y="577"/>
                      <a:pt x="38" y="935"/>
                      <a:pt x="13" y="1310"/>
                    </a:cubicBezTo>
                    <a:cubicBezTo>
                      <a:pt x="0" y="1507"/>
                      <a:pt x="8" y="1709"/>
                      <a:pt x="11" y="1908"/>
                    </a:cubicBezTo>
                    <a:cubicBezTo>
                      <a:pt x="16" y="2320"/>
                      <a:pt x="194" y="2716"/>
                      <a:pt x="516" y="2979"/>
                    </a:cubicBezTo>
                    <a:cubicBezTo>
                      <a:pt x="813" y="3221"/>
                      <a:pt x="1154" y="3293"/>
                      <a:pt x="1528" y="3294"/>
                    </a:cubicBezTo>
                    <a:lnTo>
                      <a:pt x="1528" y="3294"/>
                    </a:lnTo>
                    <a:cubicBezTo>
                      <a:pt x="1529" y="3294"/>
                      <a:pt x="1530" y="3294"/>
                      <a:pt x="1532" y="3294"/>
                    </a:cubicBezTo>
                    <a:cubicBezTo>
                      <a:pt x="1533" y="3294"/>
                      <a:pt x="1534" y="3294"/>
                      <a:pt x="1535" y="3294"/>
                    </a:cubicBezTo>
                    <a:cubicBezTo>
                      <a:pt x="1535" y="3294"/>
                      <a:pt x="1536" y="3294"/>
                      <a:pt x="1536" y="3294"/>
                    </a:cubicBezTo>
                    <a:cubicBezTo>
                      <a:pt x="1539" y="3294"/>
                      <a:pt x="1541" y="3294"/>
                      <a:pt x="1544" y="3294"/>
                    </a:cubicBezTo>
                    <a:lnTo>
                      <a:pt x="1544" y="3294"/>
                    </a:lnTo>
                    <a:cubicBezTo>
                      <a:pt x="2302" y="3279"/>
                      <a:pt x="2913" y="2664"/>
                      <a:pt x="2920" y="1905"/>
                    </a:cubicBezTo>
                    <a:cubicBezTo>
                      <a:pt x="2922" y="1694"/>
                      <a:pt x="2935" y="1477"/>
                      <a:pt x="2914" y="1269"/>
                    </a:cubicBezTo>
                    <a:cubicBezTo>
                      <a:pt x="2878" y="901"/>
                      <a:pt x="2701" y="557"/>
                      <a:pt x="2414" y="323"/>
                    </a:cubicBezTo>
                    <a:cubicBezTo>
                      <a:pt x="2150" y="108"/>
                      <a:pt x="1808" y="1"/>
                      <a:pt x="14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305;p40">
                <a:extLst>
                  <a:ext uri="{FF2B5EF4-FFF2-40B4-BE49-F238E27FC236}">
                    <a16:creationId xmlns:a16="http://schemas.microsoft.com/office/drawing/2014/main" id="{81A87350-5837-4FD3-AD98-97828C612CFB}"/>
                  </a:ext>
                </a:extLst>
              </p:cNvPr>
              <p:cNvSpPr/>
              <p:nvPr/>
            </p:nvSpPr>
            <p:spPr>
              <a:xfrm>
                <a:off x="6889194" y="1849216"/>
                <a:ext cx="157603" cy="157603"/>
              </a:xfrm>
              <a:custGeom>
                <a:avLst/>
                <a:gdLst/>
                <a:ahLst/>
                <a:cxnLst/>
                <a:rect l="l" t="t" r="r" b="b"/>
                <a:pathLst>
                  <a:path w="3597" h="3597" extrusionOk="0">
                    <a:moveTo>
                      <a:pt x="1798" y="0"/>
                    </a:moveTo>
                    <a:cubicBezTo>
                      <a:pt x="805" y="0"/>
                      <a:pt x="0" y="805"/>
                      <a:pt x="0" y="1798"/>
                    </a:cubicBezTo>
                    <a:cubicBezTo>
                      <a:pt x="0" y="2791"/>
                      <a:pt x="805" y="3596"/>
                      <a:pt x="1798" y="3596"/>
                    </a:cubicBezTo>
                    <a:cubicBezTo>
                      <a:pt x="2791" y="3596"/>
                      <a:pt x="3596" y="2791"/>
                      <a:pt x="3596" y="1798"/>
                    </a:cubicBezTo>
                    <a:cubicBezTo>
                      <a:pt x="3596" y="805"/>
                      <a:pt x="2791" y="0"/>
                      <a:pt x="1798" y="0"/>
                    </a:cubicBezTo>
                    <a:close/>
                  </a:path>
                </a:pathLst>
              </a:custGeom>
              <a:solidFill>
                <a:srgbClr val="A2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306;p40">
                <a:extLst>
                  <a:ext uri="{FF2B5EF4-FFF2-40B4-BE49-F238E27FC236}">
                    <a16:creationId xmlns:a16="http://schemas.microsoft.com/office/drawing/2014/main" id="{ABE51997-C5F8-4260-A48B-F37F28002202}"/>
                  </a:ext>
                </a:extLst>
              </p:cNvPr>
              <p:cNvSpPr/>
              <p:nvPr/>
            </p:nvSpPr>
            <p:spPr>
              <a:xfrm>
                <a:off x="6875831" y="1842294"/>
                <a:ext cx="177933" cy="171360"/>
              </a:xfrm>
              <a:custGeom>
                <a:avLst/>
                <a:gdLst/>
                <a:ahLst/>
                <a:cxnLst/>
                <a:rect l="l" t="t" r="r" b="b"/>
                <a:pathLst>
                  <a:path w="4061" h="3911" extrusionOk="0">
                    <a:moveTo>
                      <a:pt x="2109" y="317"/>
                    </a:moveTo>
                    <a:cubicBezTo>
                      <a:pt x="2207" y="317"/>
                      <a:pt x="2306" y="326"/>
                      <a:pt x="2404" y="345"/>
                    </a:cubicBezTo>
                    <a:cubicBezTo>
                      <a:pt x="3178" y="494"/>
                      <a:pt x="3730" y="1174"/>
                      <a:pt x="3741" y="1956"/>
                    </a:cubicBezTo>
                    <a:cubicBezTo>
                      <a:pt x="3731" y="2639"/>
                      <a:pt x="3310" y="3264"/>
                      <a:pt x="2660" y="3498"/>
                    </a:cubicBezTo>
                    <a:cubicBezTo>
                      <a:pt x="2479" y="3561"/>
                      <a:pt x="2293" y="3592"/>
                      <a:pt x="2109" y="3592"/>
                    </a:cubicBezTo>
                    <a:cubicBezTo>
                      <a:pt x="1626" y="3592"/>
                      <a:pt x="1155" y="3380"/>
                      <a:pt x="834" y="2993"/>
                    </a:cubicBezTo>
                    <a:cubicBezTo>
                      <a:pt x="401" y="2467"/>
                      <a:pt x="348" y="1701"/>
                      <a:pt x="697" y="1117"/>
                    </a:cubicBezTo>
                    <a:cubicBezTo>
                      <a:pt x="993" y="620"/>
                      <a:pt x="1541" y="317"/>
                      <a:pt x="2109" y="317"/>
                    </a:cubicBezTo>
                    <a:close/>
                    <a:moveTo>
                      <a:pt x="2115" y="0"/>
                    </a:moveTo>
                    <a:cubicBezTo>
                      <a:pt x="1538" y="0"/>
                      <a:pt x="967" y="255"/>
                      <a:pt x="594" y="711"/>
                    </a:cubicBezTo>
                    <a:cubicBezTo>
                      <a:pt x="78" y="1343"/>
                      <a:pt x="0" y="2254"/>
                      <a:pt x="421" y="2957"/>
                    </a:cubicBezTo>
                    <a:cubicBezTo>
                      <a:pt x="779" y="3559"/>
                      <a:pt x="1432" y="3910"/>
                      <a:pt x="2114" y="3910"/>
                    </a:cubicBezTo>
                    <a:cubicBezTo>
                      <a:pt x="2231" y="3910"/>
                      <a:pt x="2349" y="3900"/>
                      <a:pt x="2466" y="3879"/>
                    </a:cubicBezTo>
                    <a:cubicBezTo>
                      <a:pt x="3385" y="3713"/>
                      <a:pt x="4043" y="2888"/>
                      <a:pt x="4060" y="1967"/>
                    </a:cubicBezTo>
                    <a:lnTo>
                      <a:pt x="4060" y="1967"/>
                    </a:lnTo>
                    <a:cubicBezTo>
                      <a:pt x="4060" y="1963"/>
                      <a:pt x="4061" y="1960"/>
                      <a:pt x="4060" y="1956"/>
                    </a:cubicBezTo>
                    <a:lnTo>
                      <a:pt x="4060" y="1956"/>
                    </a:lnTo>
                    <a:cubicBezTo>
                      <a:pt x="4060" y="1956"/>
                      <a:pt x="4060" y="1956"/>
                      <a:pt x="4060" y="1956"/>
                    </a:cubicBezTo>
                    <a:cubicBezTo>
                      <a:pt x="4061" y="1952"/>
                      <a:pt x="4060" y="1949"/>
                      <a:pt x="4060" y="1945"/>
                    </a:cubicBezTo>
                    <a:lnTo>
                      <a:pt x="4060" y="1945"/>
                    </a:lnTo>
                    <a:cubicBezTo>
                      <a:pt x="4044" y="1138"/>
                      <a:pt x="3549" y="413"/>
                      <a:pt x="2790" y="123"/>
                    </a:cubicBezTo>
                    <a:cubicBezTo>
                      <a:pt x="2572" y="40"/>
                      <a:pt x="2343" y="0"/>
                      <a:pt x="21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307;p40">
                <a:extLst>
                  <a:ext uri="{FF2B5EF4-FFF2-40B4-BE49-F238E27FC236}">
                    <a16:creationId xmlns:a16="http://schemas.microsoft.com/office/drawing/2014/main" id="{F9A689C1-45ED-46DE-952A-E10C336FEED1}"/>
                  </a:ext>
                </a:extLst>
              </p:cNvPr>
              <p:cNvSpPr/>
              <p:nvPr/>
            </p:nvSpPr>
            <p:spPr>
              <a:xfrm>
                <a:off x="7677297" y="1849216"/>
                <a:ext cx="157515" cy="157603"/>
              </a:xfrm>
              <a:custGeom>
                <a:avLst/>
                <a:gdLst/>
                <a:ahLst/>
                <a:cxnLst/>
                <a:rect l="l" t="t" r="r" b="b"/>
                <a:pathLst>
                  <a:path w="3595" h="3597" extrusionOk="0">
                    <a:moveTo>
                      <a:pt x="1797" y="0"/>
                    </a:moveTo>
                    <a:cubicBezTo>
                      <a:pt x="805" y="0"/>
                      <a:pt x="0" y="805"/>
                      <a:pt x="0" y="1798"/>
                    </a:cubicBezTo>
                    <a:cubicBezTo>
                      <a:pt x="0" y="2791"/>
                      <a:pt x="805" y="3596"/>
                      <a:pt x="1797" y="3596"/>
                    </a:cubicBezTo>
                    <a:cubicBezTo>
                      <a:pt x="2790" y="3596"/>
                      <a:pt x="3595" y="2791"/>
                      <a:pt x="3595" y="1798"/>
                    </a:cubicBezTo>
                    <a:cubicBezTo>
                      <a:pt x="3595" y="805"/>
                      <a:pt x="2790" y="0"/>
                      <a:pt x="1797" y="0"/>
                    </a:cubicBezTo>
                    <a:close/>
                  </a:path>
                </a:pathLst>
              </a:custGeom>
              <a:solidFill>
                <a:srgbClr val="A2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3" name="Google Shape;2308;p40">
                <a:extLst>
                  <a:ext uri="{FF2B5EF4-FFF2-40B4-BE49-F238E27FC236}">
                    <a16:creationId xmlns:a16="http://schemas.microsoft.com/office/drawing/2014/main" id="{B257A626-DF0C-4873-9686-721429B7D157}"/>
                  </a:ext>
                </a:extLst>
              </p:cNvPr>
              <p:cNvSpPr/>
              <p:nvPr/>
            </p:nvSpPr>
            <p:spPr>
              <a:xfrm>
                <a:off x="7663933" y="1842294"/>
                <a:ext cx="177889" cy="171360"/>
              </a:xfrm>
              <a:custGeom>
                <a:avLst/>
                <a:gdLst/>
                <a:ahLst/>
                <a:cxnLst/>
                <a:rect l="l" t="t" r="r" b="b"/>
                <a:pathLst>
                  <a:path w="4060" h="3911" extrusionOk="0">
                    <a:moveTo>
                      <a:pt x="2109" y="317"/>
                    </a:moveTo>
                    <a:cubicBezTo>
                      <a:pt x="2207" y="317"/>
                      <a:pt x="2306" y="326"/>
                      <a:pt x="2404" y="345"/>
                    </a:cubicBezTo>
                    <a:cubicBezTo>
                      <a:pt x="3178" y="494"/>
                      <a:pt x="3730" y="1174"/>
                      <a:pt x="3741" y="1956"/>
                    </a:cubicBezTo>
                    <a:cubicBezTo>
                      <a:pt x="3731" y="2639"/>
                      <a:pt x="3309" y="3264"/>
                      <a:pt x="2660" y="3498"/>
                    </a:cubicBezTo>
                    <a:cubicBezTo>
                      <a:pt x="2479" y="3561"/>
                      <a:pt x="2293" y="3592"/>
                      <a:pt x="2109" y="3592"/>
                    </a:cubicBezTo>
                    <a:cubicBezTo>
                      <a:pt x="1626" y="3592"/>
                      <a:pt x="1155" y="3380"/>
                      <a:pt x="834" y="2993"/>
                    </a:cubicBezTo>
                    <a:cubicBezTo>
                      <a:pt x="401" y="2467"/>
                      <a:pt x="347" y="1701"/>
                      <a:pt x="697" y="1117"/>
                    </a:cubicBezTo>
                    <a:cubicBezTo>
                      <a:pt x="992" y="620"/>
                      <a:pt x="1541" y="317"/>
                      <a:pt x="2109" y="317"/>
                    </a:cubicBezTo>
                    <a:close/>
                    <a:moveTo>
                      <a:pt x="2114" y="0"/>
                    </a:moveTo>
                    <a:cubicBezTo>
                      <a:pt x="1537" y="0"/>
                      <a:pt x="966" y="255"/>
                      <a:pt x="594" y="711"/>
                    </a:cubicBezTo>
                    <a:cubicBezTo>
                      <a:pt x="78" y="1343"/>
                      <a:pt x="0" y="2254"/>
                      <a:pt x="421" y="2957"/>
                    </a:cubicBezTo>
                    <a:cubicBezTo>
                      <a:pt x="779" y="3559"/>
                      <a:pt x="1431" y="3910"/>
                      <a:pt x="2113" y="3910"/>
                    </a:cubicBezTo>
                    <a:cubicBezTo>
                      <a:pt x="2230" y="3910"/>
                      <a:pt x="2347" y="3900"/>
                      <a:pt x="2465" y="3879"/>
                    </a:cubicBezTo>
                    <a:cubicBezTo>
                      <a:pt x="3383" y="3713"/>
                      <a:pt x="4040" y="2889"/>
                      <a:pt x="4059" y="1969"/>
                    </a:cubicBezTo>
                    <a:lnTo>
                      <a:pt x="4059" y="1969"/>
                    </a:lnTo>
                    <a:cubicBezTo>
                      <a:pt x="4059" y="1965"/>
                      <a:pt x="4059" y="1961"/>
                      <a:pt x="4059" y="1956"/>
                    </a:cubicBezTo>
                    <a:lnTo>
                      <a:pt x="4059" y="1956"/>
                    </a:lnTo>
                    <a:cubicBezTo>
                      <a:pt x="4059" y="1956"/>
                      <a:pt x="4059" y="1956"/>
                      <a:pt x="4059" y="1956"/>
                    </a:cubicBezTo>
                    <a:cubicBezTo>
                      <a:pt x="4059" y="1952"/>
                      <a:pt x="4059" y="1948"/>
                      <a:pt x="4059" y="1943"/>
                    </a:cubicBezTo>
                    <a:lnTo>
                      <a:pt x="4059" y="1943"/>
                    </a:lnTo>
                    <a:cubicBezTo>
                      <a:pt x="4044" y="1137"/>
                      <a:pt x="3547" y="413"/>
                      <a:pt x="2789" y="123"/>
                    </a:cubicBezTo>
                    <a:cubicBezTo>
                      <a:pt x="2571" y="40"/>
                      <a:pt x="2342" y="0"/>
                      <a:pt x="2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309;p40">
                <a:extLst>
                  <a:ext uri="{FF2B5EF4-FFF2-40B4-BE49-F238E27FC236}">
                    <a16:creationId xmlns:a16="http://schemas.microsoft.com/office/drawing/2014/main" id="{CC3EAA96-B29F-46BE-AB34-0D193E2F0C19}"/>
                  </a:ext>
                </a:extLst>
              </p:cNvPr>
              <p:cNvSpPr/>
              <p:nvPr/>
            </p:nvSpPr>
            <p:spPr>
              <a:xfrm>
                <a:off x="6967974" y="1444453"/>
                <a:ext cx="785603" cy="844271"/>
              </a:xfrm>
              <a:custGeom>
                <a:avLst/>
                <a:gdLst/>
                <a:ahLst/>
                <a:cxnLst/>
                <a:rect l="l" t="t" r="r" b="b"/>
                <a:pathLst>
                  <a:path w="17930" h="19269" extrusionOk="0">
                    <a:moveTo>
                      <a:pt x="8922" y="0"/>
                    </a:moveTo>
                    <a:cubicBezTo>
                      <a:pt x="8714" y="0"/>
                      <a:pt x="8370" y="36"/>
                      <a:pt x="8370" y="36"/>
                    </a:cubicBezTo>
                    <a:cubicBezTo>
                      <a:pt x="2565" y="506"/>
                      <a:pt x="0" y="4468"/>
                      <a:pt x="0" y="9635"/>
                    </a:cubicBezTo>
                    <a:cubicBezTo>
                      <a:pt x="0" y="14730"/>
                      <a:pt x="4414" y="18762"/>
                      <a:pt x="8370" y="19226"/>
                    </a:cubicBezTo>
                    <a:cubicBezTo>
                      <a:pt x="8370" y="19226"/>
                      <a:pt x="8740" y="19269"/>
                      <a:pt x="8943" y="19269"/>
                    </a:cubicBezTo>
                    <a:cubicBezTo>
                      <a:pt x="8950" y="19269"/>
                      <a:pt x="8958" y="19269"/>
                      <a:pt x="8965" y="19269"/>
                    </a:cubicBezTo>
                    <a:cubicBezTo>
                      <a:pt x="8974" y="19269"/>
                      <a:pt x="8983" y="19269"/>
                      <a:pt x="8993" y="19269"/>
                    </a:cubicBezTo>
                    <a:cubicBezTo>
                      <a:pt x="9197" y="19269"/>
                      <a:pt x="9559" y="19226"/>
                      <a:pt x="9559" y="19226"/>
                    </a:cubicBezTo>
                    <a:cubicBezTo>
                      <a:pt x="13516" y="18762"/>
                      <a:pt x="17929" y="14731"/>
                      <a:pt x="17929" y="9635"/>
                    </a:cubicBezTo>
                    <a:cubicBezTo>
                      <a:pt x="17929" y="4468"/>
                      <a:pt x="15365" y="506"/>
                      <a:pt x="9559" y="36"/>
                    </a:cubicBezTo>
                    <a:cubicBezTo>
                      <a:pt x="9559" y="36"/>
                      <a:pt x="9215" y="0"/>
                      <a:pt x="9007" y="0"/>
                    </a:cubicBezTo>
                    <a:cubicBezTo>
                      <a:pt x="8992" y="0"/>
                      <a:pt x="8978" y="1"/>
                      <a:pt x="8965" y="1"/>
                    </a:cubicBezTo>
                    <a:cubicBezTo>
                      <a:pt x="8951" y="1"/>
                      <a:pt x="8937" y="0"/>
                      <a:pt x="8922" y="0"/>
                    </a:cubicBezTo>
                    <a:close/>
                  </a:path>
                </a:pathLst>
              </a:custGeom>
              <a:solidFill>
                <a:srgbClr val="A2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310;p40">
                <a:extLst>
                  <a:ext uri="{FF2B5EF4-FFF2-40B4-BE49-F238E27FC236}">
                    <a16:creationId xmlns:a16="http://schemas.microsoft.com/office/drawing/2014/main" id="{EDD15EB9-8370-4758-B5F5-7664124883CE}"/>
                  </a:ext>
                </a:extLst>
              </p:cNvPr>
              <p:cNvSpPr/>
              <p:nvPr/>
            </p:nvSpPr>
            <p:spPr>
              <a:xfrm>
                <a:off x="6953822" y="1438407"/>
                <a:ext cx="806678" cy="856890"/>
              </a:xfrm>
              <a:custGeom>
                <a:avLst/>
                <a:gdLst/>
                <a:ahLst/>
                <a:cxnLst/>
                <a:rect l="l" t="t" r="r" b="b"/>
                <a:pathLst>
                  <a:path w="18411" h="19557" extrusionOk="0">
                    <a:moveTo>
                      <a:pt x="9319" y="298"/>
                    </a:moveTo>
                    <a:cubicBezTo>
                      <a:pt x="10215" y="298"/>
                      <a:pt x="11140" y="461"/>
                      <a:pt x="11999" y="698"/>
                    </a:cubicBezTo>
                    <a:cubicBezTo>
                      <a:pt x="13699" y="1167"/>
                      <a:pt x="15245" y="2118"/>
                      <a:pt x="16303" y="3546"/>
                    </a:cubicBezTo>
                    <a:cubicBezTo>
                      <a:pt x="17335" y="4943"/>
                      <a:pt x="17857" y="6652"/>
                      <a:pt x="18025" y="8366"/>
                    </a:cubicBezTo>
                    <a:cubicBezTo>
                      <a:pt x="18071" y="8833"/>
                      <a:pt x="18091" y="9303"/>
                      <a:pt x="18092" y="9773"/>
                    </a:cubicBezTo>
                    <a:cubicBezTo>
                      <a:pt x="18070" y="13887"/>
                      <a:pt x="15045" y="17764"/>
                      <a:pt x="11118" y="18941"/>
                    </a:cubicBezTo>
                    <a:cubicBezTo>
                      <a:pt x="10515" y="19121"/>
                      <a:pt x="9894" y="19239"/>
                      <a:pt x="9268" y="19239"/>
                    </a:cubicBezTo>
                    <a:cubicBezTo>
                      <a:pt x="9090" y="19239"/>
                      <a:pt x="8913" y="19229"/>
                      <a:pt x="8735" y="19209"/>
                    </a:cubicBezTo>
                    <a:cubicBezTo>
                      <a:pt x="7863" y="19110"/>
                      <a:pt x="7010" y="18841"/>
                      <a:pt x="6219" y="18463"/>
                    </a:cubicBezTo>
                    <a:cubicBezTo>
                      <a:pt x="4408" y="17598"/>
                      <a:pt x="2856" y="16175"/>
                      <a:pt x="1820" y="14456"/>
                    </a:cubicBezTo>
                    <a:cubicBezTo>
                      <a:pt x="719" y="12630"/>
                      <a:pt x="351" y="10596"/>
                      <a:pt x="538" y="8487"/>
                    </a:cubicBezTo>
                    <a:cubicBezTo>
                      <a:pt x="691" y="6755"/>
                      <a:pt x="1200" y="5024"/>
                      <a:pt x="2230" y="3603"/>
                    </a:cubicBezTo>
                    <a:cubicBezTo>
                      <a:pt x="3261" y="2181"/>
                      <a:pt x="4777" y="1218"/>
                      <a:pt x="6454" y="733"/>
                    </a:cubicBezTo>
                    <a:cubicBezTo>
                      <a:pt x="7353" y="473"/>
                      <a:pt x="8317" y="305"/>
                      <a:pt x="9254" y="298"/>
                    </a:cubicBezTo>
                    <a:cubicBezTo>
                      <a:pt x="9276" y="298"/>
                      <a:pt x="9297" y="298"/>
                      <a:pt x="9319" y="298"/>
                    </a:cubicBezTo>
                    <a:close/>
                    <a:moveTo>
                      <a:pt x="9235" y="1"/>
                    </a:moveTo>
                    <a:cubicBezTo>
                      <a:pt x="6849" y="1"/>
                      <a:pt x="4461" y="802"/>
                      <a:pt x="2768" y="2488"/>
                    </a:cubicBezTo>
                    <a:cubicBezTo>
                      <a:pt x="1506" y="3743"/>
                      <a:pt x="748" y="5409"/>
                      <a:pt x="407" y="7143"/>
                    </a:cubicBezTo>
                    <a:cubicBezTo>
                      <a:pt x="1" y="9213"/>
                      <a:pt x="69" y="11375"/>
                      <a:pt x="894" y="13336"/>
                    </a:cubicBezTo>
                    <a:cubicBezTo>
                      <a:pt x="1708" y="15272"/>
                      <a:pt x="3141" y="16936"/>
                      <a:pt x="4895" y="18083"/>
                    </a:cubicBezTo>
                    <a:cubicBezTo>
                      <a:pt x="6173" y="18919"/>
                      <a:pt x="7726" y="19556"/>
                      <a:pt x="9278" y="19556"/>
                    </a:cubicBezTo>
                    <a:cubicBezTo>
                      <a:pt x="9504" y="19556"/>
                      <a:pt x="9731" y="19543"/>
                      <a:pt x="9956" y="19514"/>
                    </a:cubicBezTo>
                    <a:cubicBezTo>
                      <a:pt x="14015" y="19001"/>
                      <a:pt x="17533" y="15374"/>
                      <a:pt x="18260" y="11411"/>
                    </a:cubicBezTo>
                    <a:cubicBezTo>
                      <a:pt x="18358" y="10871"/>
                      <a:pt x="18409" y="10324"/>
                      <a:pt x="18411" y="9776"/>
                    </a:cubicBezTo>
                    <a:lnTo>
                      <a:pt x="18411" y="9776"/>
                    </a:lnTo>
                    <a:cubicBezTo>
                      <a:pt x="18411" y="9775"/>
                      <a:pt x="18411" y="9774"/>
                      <a:pt x="18411" y="9773"/>
                    </a:cubicBezTo>
                    <a:lnTo>
                      <a:pt x="18411" y="9773"/>
                    </a:lnTo>
                    <a:cubicBezTo>
                      <a:pt x="18411" y="9773"/>
                      <a:pt x="18411" y="9773"/>
                      <a:pt x="18411" y="9773"/>
                    </a:cubicBezTo>
                    <a:cubicBezTo>
                      <a:pt x="18411" y="9772"/>
                      <a:pt x="18411" y="9771"/>
                      <a:pt x="18411" y="9770"/>
                    </a:cubicBezTo>
                    <a:lnTo>
                      <a:pt x="18411" y="9770"/>
                    </a:lnTo>
                    <a:cubicBezTo>
                      <a:pt x="18406" y="7907"/>
                      <a:pt x="18082" y="6010"/>
                      <a:pt x="17192" y="4355"/>
                    </a:cubicBezTo>
                    <a:cubicBezTo>
                      <a:pt x="16350" y="2794"/>
                      <a:pt x="15010" y="1560"/>
                      <a:pt x="13384" y="851"/>
                    </a:cubicBezTo>
                    <a:cubicBezTo>
                      <a:pt x="12103" y="290"/>
                      <a:pt x="10669" y="1"/>
                      <a:pt x="92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311;p40">
                <a:extLst>
                  <a:ext uri="{FF2B5EF4-FFF2-40B4-BE49-F238E27FC236}">
                    <a16:creationId xmlns:a16="http://schemas.microsoft.com/office/drawing/2014/main" id="{A96FEEF9-EC0A-4306-8DF7-F78D8A902231}"/>
                  </a:ext>
                </a:extLst>
              </p:cNvPr>
              <p:cNvSpPr/>
              <p:nvPr/>
            </p:nvSpPr>
            <p:spPr>
              <a:xfrm>
                <a:off x="7159621" y="1881114"/>
                <a:ext cx="74792" cy="97751"/>
              </a:xfrm>
              <a:custGeom>
                <a:avLst/>
                <a:gdLst/>
                <a:ahLst/>
                <a:cxnLst/>
                <a:rect l="l" t="t" r="r" b="b"/>
                <a:pathLst>
                  <a:path w="1707" h="2231" extrusionOk="0">
                    <a:moveTo>
                      <a:pt x="853" y="1"/>
                    </a:moveTo>
                    <a:cubicBezTo>
                      <a:pt x="382" y="1"/>
                      <a:pt x="0" y="500"/>
                      <a:pt x="0" y="1115"/>
                    </a:cubicBezTo>
                    <a:cubicBezTo>
                      <a:pt x="0" y="1731"/>
                      <a:pt x="382" y="2231"/>
                      <a:pt x="853" y="2231"/>
                    </a:cubicBezTo>
                    <a:cubicBezTo>
                      <a:pt x="1324" y="2231"/>
                      <a:pt x="1706" y="1731"/>
                      <a:pt x="1706" y="1115"/>
                    </a:cubicBezTo>
                    <a:cubicBezTo>
                      <a:pt x="1706" y="500"/>
                      <a:pt x="1324" y="1"/>
                      <a:pt x="8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312;p40">
                <a:extLst>
                  <a:ext uri="{FF2B5EF4-FFF2-40B4-BE49-F238E27FC236}">
                    <a16:creationId xmlns:a16="http://schemas.microsoft.com/office/drawing/2014/main" id="{13243D0E-A684-4AAC-A353-CBDA5777340E}"/>
                  </a:ext>
                </a:extLst>
              </p:cNvPr>
              <p:cNvSpPr/>
              <p:nvPr/>
            </p:nvSpPr>
            <p:spPr>
              <a:xfrm>
                <a:off x="7489681" y="1879142"/>
                <a:ext cx="74748" cy="97707"/>
              </a:xfrm>
              <a:custGeom>
                <a:avLst/>
                <a:gdLst/>
                <a:ahLst/>
                <a:cxnLst/>
                <a:rect l="l" t="t" r="r" b="b"/>
                <a:pathLst>
                  <a:path w="1706" h="2230" extrusionOk="0">
                    <a:moveTo>
                      <a:pt x="852" y="1"/>
                    </a:moveTo>
                    <a:cubicBezTo>
                      <a:pt x="381" y="1"/>
                      <a:pt x="0" y="500"/>
                      <a:pt x="0" y="1115"/>
                    </a:cubicBezTo>
                    <a:cubicBezTo>
                      <a:pt x="0" y="1731"/>
                      <a:pt x="381" y="2229"/>
                      <a:pt x="852" y="2229"/>
                    </a:cubicBezTo>
                    <a:cubicBezTo>
                      <a:pt x="1323" y="2229"/>
                      <a:pt x="1706" y="1731"/>
                      <a:pt x="1706" y="1115"/>
                    </a:cubicBezTo>
                    <a:cubicBezTo>
                      <a:pt x="1706" y="500"/>
                      <a:pt x="1323" y="1"/>
                      <a:pt x="8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313;p40">
                <a:extLst>
                  <a:ext uri="{FF2B5EF4-FFF2-40B4-BE49-F238E27FC236}">
                    <a16:creationId xmlns:a16="http://schemas.microsoft.com/office/drawing/2014/main" id="{F442C5C6-0FEE-45F7-825B-8356383DA74B}"/>
                  </a:ext>
                </a:extLst>
              </p:cNvPr>
              <p:cNvSpPr/>
              <p:nvPr/>
            </p:nvSpPr>
            <p:spPr>
              <a:xfrm>
                <a:off x="7332998" y="1941053"/>
                <a:ext cx="50606" cy="77596"/>
              </a:xfrm>
              <a:custGeom>
                <a:avLst/>
                <a:gdLst/>
                <a:ahLst/>
                <a:cxnLst/>
                <a:rect l="l" t="t" r="r" b="b"/>
                <a:pathLst>
                  <a:path w="1155" h="1771" extrusionOk="0">
                    <a:moveTo>
                      <a:pt x="952" y="0"/>
                    </a:moveTo>
                    <a:cubicBezTo>
                      <a:pt x="951" y="0"/>
                      <a:pt x="950" y="0"/>
                      <a:pt x="949" y="0"/>
                    </a:cubicBezTo>
                    <a:cubicBezTo>
                      <a:pt x="581" y="5"/>
                      <a:pt x="254" y="237"/>
                      <a:pt x="127" y="582"/>
                    </a:cubicBezTo>
                    <a:cubicBezTo>
                      <a:pt x="1" y="917"/>
                      <a:pt x="104" y="1323"/>
                      <a:pt x="377" y="1556"/>
                    </a:cubicBezTo>
                    <a:cubicBezTo>
                      <a:pt x="537" y="1692"/>
                      <a:pt x="739" y="1767"/>
                      <a:pt x="949" y="1770"/>
                    </a:cubicBezTo>
                    <a:cubicBezTo>
                      <a:pt x="950" y="1770"/>
                      <a:pt x="950" y="1770"/>
                      <a:pt x="951" y="1770"/>
                    </a:cubicBezTo>
                    <a:cubicBezTo>
                      <a:pt x="1155" y="1770"/>
                      <a:pt x="1154" y="1454"/>
                      <a:pt x="949" y="1450"/>
                    </a:cubicBezTo>
                    <a:cubicBezTo>
                      <a:pt x="642" y="1444"/>
                      <a:pt x="396" y="1193"/>
                      <a:pt x="396" y="885"/>
                    </a:cubicBezTo>
                    <a:cubicBezTo>
                      <a:pt x="396" y="577"/>
                      <a:pt x="642" y="326"/>
                      <a:pt x="949" y="319"/>
                    </a:cubicBezTo>
                    <a:cubicBezTo>
                      <a:pt x="1153" y="316"/>
                      <a:pt x="1155" y="0"/>
                      <a:pt x="9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314;p40">
                <a:extLst>
                  <a:ext uri="{FF2B5EF4-FFF2-40B4-BE49-F238E27FC236}">
                    <a16:creationId xmlns:a16="http://schemas.microsoft.com/office/drawing/2014/main" id="{3455BC90-E937-45BA-AF53-8AEC76685B47}"/>
                  </a:ext>
                </a:extLst>
              </p:cNvPr>
              <p:cNvSpPr/>
              <p:nvPr/>
            </p:nvSpPr>
            <p:spPr>
              <a:xfrm>
                <a:off x="7061256" y="1988680"/>
                <a:ext cx="93238" cy="89777"/>
              </a:xfrm>
              <a:custGeom>
                <a:avLst/>
                <a:gdLst/>
                <a:ahLst/>
                <a:cxnLst/>
                <a:rect l="l" t="t" r="r" b="b"/>
                <a:pathLst>
                  <a:path w="2128" h="2049" extrusionOk="0">
                    <a:moveTo>
                      <a:pt x="1105" y="1"/>
                    </a:moveTo>
                    <a:cubicBezTo>
                      <a:pt x="690" y="1"/>
                      <a:pt x="317" y="250"/>
                      <a:pt x="159" y="633"/>
                    </a:cubicBezTo>
                    <a:cubicBezTo>
                      <a:pt x="1" y="1016"/>
                      <a:pt x="88" y="1456"/>
                      <a:pt x="380" y="1748"/>
                    </a:cubicBezTo>
                    <a:cubicBezTo>
                      <a:pt x="576" y="1944"/>
                      <a:pt x="837" y="2048"/>
                      <a:pt x="1104" y="2048"/>
                    </a:cubicBezTo>
                    <a:cubicBezTo>
                      <a:pt x="1236" y="2048"/>
                      <a:pt x="1369" y="2023"/>
                      <a:pt x="1496" y="1970"/>
                    </a:cubicBezTo>
                    <a:cubicBezTo>
                      <a:pt x="1878" y="1812"/>
                      <a:pt x="2128" y="1439"/>
                      <a:pt x="2128" y="1025"/>
                    </a:cubicBezTo>
                    <a:cubicBezTo>
                      <a:pt x="2128" y="459"/>
                      <a:pt x="1669" y="1"/>
                      <a:pt x="1105" y="1"/>
                    </a:cubicBezTo>
                    <a:close/>
                  </a:path>
                </a:pathLst>
              </a:custGeom>
              <a:solidFill>
                <a:srgbClr val="66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315;p40">
                <a:extLst>
                  <a:ext uri="{FF2B5EF4-FFF2-40B4-BE49-F238E27FC236}">
                    <a16:creationId xmlns:a16="http://schemas.microsoft.com/office/drawing/2014/main" id="{6178AA7A-503A-4A37-824A-6B056A80F44C}"/>
                  </a:ext>
                </a:extLst>
              </p:cNvPr>
              <p:cNvSpPr/>
              <p:nvPr/>
            </p:nvSpPr>
            <p:spPr>
              <a:xfrm>
                <a:off x="7569556" y="1988680"/>
                <a:ext cx="89689" cy="89777"/>
              </a:xfrm>
              <a:custGeom>
                <a:avLst/>
                <a:gdLst/>
                <a:ahLst/>
                <a:cxnLst/>
                <a:rect l="l" t="t" r="r" b="b"/>
                <a:pathLst>
                  <a:path w="2047" h="2049" extrusionOk="0">
                    <a:moveTo>
                      <a:pt x="1024" y="1"/>
                    </a:moveTo>
                    <a:cubicBezTo>
                      <a:pt x="458" y="1"/>
                      <a:pt x="1" y="459"/>
                      <a:pt x="1" y="1025"/>
                    </a:cubicBezTo>
                    <a:cubicBezTo>
                      <a:pt x="1" y="1590"/>
                      <a:pt x="458" y="2048"/>
                      <a:pt x="1024" y="2048"/>
                    </a:cubicBezTo>
                    <a:cubicBezTo>
                      <a:pt x="1588" y="2048"/>
                      <a:pt x="2047" y="1590"/>
                      <a:pt x="2047" y="1025"/>
                    </a:cubicBezTo>
                    <a:cubicBezTo>
                      <a:pt x="2047" y="459"/>
                      <a:pt x="1588" y="1"/>
                      <a:pt x="1024" y="1"/>
                    </a:cubicBezTo>
                    <a:close/>
                  </a:path>
                </a:pathLst>
              </a:custGeom>
              <a:solidFill>
                <a:srgbClr val="66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316;p40">
                <a:extLst>
                  <a:ext uri="{FF2B5EF4-FFF2-40B4-BE49-F238E27FC236}">
                    <a16:creationId xmlns:a16="http://schemas.microsoft.com/office/drawing/2014/main" id="{F75F46FE-DEEE-4DA2-9E0D-81DEF5123B3C}"/>
                  </a:ext>
                </a:extLst>
              </p:cNvPr>
              <p:cNvSpPr/>
              <p:nvPr/>
            </p:nvSpPr>
            <p:spPr>
              <a:xfrm>
                <a:off x="6942167" y="1431659"/>
                <a:ext cx="841599" cy="418477"/>
              </a:xfrm>
              <a:custGeom>
                <a:avLst/>
                <a:gdLst/>
                <a:ahLst/>
                <a:cxnLst/>
                <a:rect l="l" t="t" r="r" b="b"/>
                <a:pathLst>
                  <a:path w="19208" h="9551" extrusionOk="0">
                    <a:moveTo>
                      <a:pt x="10337" y="0"/>
                    </a:moveTo>
                    <a:cubicBezTo>
                      <a:pt x="7606" y="0"/>
                      <a:pt x="5156" y="579"/>
                      <a:pt x="3624" y="1654"/>
                    </a:cubicBezTo>
                    <a:cubicBezTo>
                      <a:pt x="1749" y="2970"/>
                      <a:pt x="653" y="5642"/>
                      <a:pt x="355" y="6299"/>
                    </a:cubicBezTo>
                    <a:cubicBezTo>
                      <a:pt x="57" y="6957"/>
                      <a:pt x="0" y="8313"/>
                      <a:pt x="0" y="8747"/>
                    </a:cubicBezTo>
                    <a:lnTo>
                      <a:pt x="0" y="9293"/>
                    </a:lnTo>
                    <a:cubicBezTo>
                      <a:pt x="0" y="9293"/>
                      <a:pt x="160" y="9529"/>
                      <a:pt x="424" y="9529"/>
                    </a:cubicBezTo>
                    <a:cubicBezTo>
                      <a:pt x="522" y="9529"/>
                      <a:pt x="633" y="9497"/>
                      <a:pt x="757" y="9408"/>
                    </a:cubicBezTo>
                    <a:cubicBezTo>
                      <a:pt x="1213" y="9079"/>
                      <a:pt x="1743" y="8360"/>
                      <a:pt x="1743" y="8360"/>
                    </a:cubicBezTo>
                    <a:cubicBezTo>
                      <a:pt x="1743" y="8360"/>
                      <a:pt x="2555" y="6686"/>
                      <a:pt x="2714" y="6630"/>
                    </a:cubicBezTo>
                    <a:cubicBezTo>
                      <a:pt x="2764" y="6613"/>
                      <a:pt x="2850" y="6607"/>
                      <a:pt x="2962" y="6607"/>
                    </a:cubicBezTo>
                    <a:cubicBezTo>
                      <a:pt x="3187" y="6607"/>
                      <a:pt x="3515" y="6631"/>
                      <a:pt x="3859" y="6631"/>
                    </a:cubicBezTo>
                    <a:cubicBezTo>
                      <a:pt x="3884" y="6631"/>
                      <a:pt x="3908" y="6631"/>
                      <a:pt x="3933" y="6630"/>
                    </a:cubicBezTo>
                    <a:cubicBezTo>
                      <a:pt x="4144" y="6628"/>
                      <a:pt x="7808" y="6216"/>
                      <a:pt x="8093" y="6174"/>
                    </a:cubicBezTo>
                    <a:cubicBezTo>
                      <a:pt x="9331" y="5995"/>
                      <a:pt x="14652" y="3762"/>
                      <a:pt x="14652" y="3762"/>
                    </a:cubicBezTo>
                    <a:cubicBezTo>
                      <a:pt x="14652" y="3762"/>
                      <a:pt x="15138" y="5346"/>
                      <a:pt x="15899" y="6707"/>
                    </a:cubicBezTo>
                    <a:cubicBezTo>
                      <a:pt x="16455" y="7697"/>
                      <a:pt x="17255" y="8507"/>
                      <a:pt x="17626" y="8804"/>
                    </a:cubicBezTo>
                    <a:cubicBezTo>
                      <a:pt x="18187" y="9253"/>
                      <a:pt x="18505" y="9551"/>
                      <a:pt x="18717" y="9551"/>
                    </a:cubicBezTo>
                    <a:cubicBezTo>
                      <a:pt x="18837" y="9551"/>
                      <a:pt x="18923" y="9455"/>
                      <a:pt x="18999" y="9237"/>
                    </a:cubicBezTo>
                    <a:cubicBezTo>
                      <a:pt x="19208" y="8635"/>
                      <a:pt x="18789" y="5137"/>
                      <a:pt x="17725" y="3879"/>
                    </a:cubicBezTo>
                    <a:cubicBezTo>
                      <a:pt x="16661" y="2621"/>
                      <a:pt x="15654" y="410"/>
                      <a:pt x="12199" y="87"/>
                    </a:cubicBezTo>
                    <a:cubicBezTo>
                      <a:pt x="11569" y="29"/>
                      <a:pt x="10946" y="0"/>
                      <a:pt x="10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317;p40">
                <a:extLst>
                  <a:ext uri="{FF2B5EF4-FFF2-40B4-BE49-F238E27FC236}">
                    <a16:creationId xmlns:a16="http://schemas.microsoft.com/office/drawing/2014/main" id="{F3B8A81B-C614-482A-B68B-7170B969F392}"/>
                  </a:ext>
                </a:extLst>
              </p:cNvPr>
              <p:cNvSpPr/>
              <p:nvPr/>
            </p:nvSpPr>
            <p:spPr>
              <a:xfrm>
                <a:off x="7046403" y="1576556"/>
                <a:ext cx="732192" cy="279584"/>
              </a:xfrm>
              <a:custGeom>
                <a:avLst/>
                <a:gdLst/>
                <a:ahLst/>
                <a:cxnLst/>
                <a:rect l="l" t="t" r="r" b="b"/>
                <a:pathLst>
                  <a:path w="16711" h="6381" extrusionOk="0">
                    <a:moveTo>
                      <a:pt x="12361" y="0"/>
                    </a:moveTo>
                    <a:cubicBezTo>
                      <a:pt x="12334" y="0"/>
                      <a:pt x="12307" y="7"/>
                      <a:pt x="12283" y="22"/>
                    </a:cubicBezTo>
                    <a:cubicBezTo>
                      <a:pt x="11625" y="442"/>
                      <a:pt x="10906" y="779"/>
                      <a:pt x="10192" y="1092"/>
                    </a:cubicBezTo>
                    <a:cubicBezTo>
                      <a:pt x="8396" y="1876"/>
                      <a:pt x="6511" y="2438"/>
                      <a:pt x="4578" y="2761"/>
                    </a:cubicBezTo>
                    <a:cubicBezTo>
                      <a:pt x="3339" y="2968"/>
                      <a:pt x="2085" y="3072"/>
                      <a:pt x="831" y="3072"/>
                    </a:cubicBezTo>
                    <a:cubicBezTo>
                      <a:pt x="622" y="3072"/>
                      <a:pt x="414" y="3069"/>
                      <a:pt x="206" y="3064"/>
                    </a:cubicBezTo>
                    <a:cubicBezTo>
                      <a:pt x="204" y="3064"/>
                      <a:pt x="203" y="3064"/>
                      <a:pt x="201" y="3064"/>
                    </a:cubicBezTo>
                    <a:cubicBezTo>
                      <a:pt x="0" y="3064"/>
                      <a:pt x="1" y="3378"/>
                      <a:pt x="206" y="3383"/>
                    </a:cubicBezTo>
                    <a:cubicBezTo>
                      <a:pt x="409" y="3389"/>
                      <a:pt x="613" y="3392"/>
                      <a:pt x="817" y="3392"/>
                    </a:cubicBezTo>
                    <a:cubicBezTo>
                      <a:pt x="4577" y="3392"/>
                      <a:pt x="8388" y="2475"/>
                      <a:pt x="11711" y="714"/>
                    </a:cubicBezTo>
                    <a:cubicBezTo>
                      <a:pt x="11893" y="617"/>
                      <a:pt x="12076" y="519"/>
                      <a:pt x="12253" y="414"/>
                    </a:cubicBezTo>
                    <a:lnTo>
                      <a:pt x="12253" y="414"/>
                    </a:lnTo>
                    <a:cubicBezTo>
                      <a:pt x="12621" y="2067"/>
                      <a:pt x="13439" y="3745"/>
                      <a:pt x="14575" y="4985"/>
                    </a:cubicBezTo>
                    <a:cubicBezTo>
                      <a:pt x="15092" y="5550"/>
                      <a:pt x="15702" y="6026"/>
                      <a:pt x="16390" y="6363"/>
                    </a:cubicBezTo>
                    <a:cubicBezTo>
                      <a:pt x="16415" y="6375"/>
                      <a:pt x="16440" y="6381"/>
                      <a:pt x="16463" y="6381"/>
                    </a:cubicBezTo>
                    <a:cubicBezTo>
                      <a:pt x="16612" y="6381"/>
                      <a:pt x="16711" y="6165"/>
                      <a:pt x="16552" y="6087"/>
                    </a:cubicBezTo>
                    <a:lnTo>
                      <a:pt x="16553" y="6087"/>
                    </a:lnTo>
                    <a:cubicBezTo>
                      <a:pt x="15056" y="5355"/>
                      <a:pt x="14028" y="3982"/>
                      <a:pt x="13335" y="2502"/>
                    </a:cubicBezTo>
                    <a:cubicBezTo>
                      <a:pt x="12981" y="1748"/>
                      <a:pt x="12681" y="936"/>
                      <a:pt x="12518" y="117"/>
                    </a:cubicBezTo>
                    <a:cubicBezTo>
                      <a:pt x="12504" y="45"/>
                      <a:pt x="12431" y="0"/>
                      <a:pt x="123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18;p40">
                <a:extLst>
                  <a:ext uri="{FF2B5EF4-FFF2-40B4-BE49-F238E27FC236}">
                    <a16:creationId xmlns:a16="http://schemas.microsoft.com/office/drawing/2014/main" id="{9C22BD85-7B03-47FA-8582-9E9EA68958EC}"/>
                  </a:ext>
                </a:extLst>
              </p:cNvPr>
              <p:cNvSpPr/>
              <p:nvPr/>
            </p:nvSpPr>
            <p:spPr>
              <a:xfrm>
                <a:off x="6945365" y="1711243"/>
                <a:ext cx="118782" cy="145247"/>
              </a:xfrm>
              <a:custGeom>
                <a:avLst/>
                <a:gdLst/>
                <a:ahLst/>
                <a:cxnLst/>
                <a:rect l="l" t="t" r="r" b="b"/>
                <a:pathLst>
                  <a:path w="2711" h="3315" extrusionOk="0">
                    <a:moveTo>
                      <a:pt x="2517" y="0"/>
                    </a:moveTo>
                    <a:cubicBezTo>
                      <a:pt x="2453" y="0"/>
                      <a:pt x="2387" y="32"/>
                      <a:pt x="2358" y="107"/>
                    </a:cubicBezTo>
                    <a:cubicBezTo>
                      <a:pt x="2114" y="729"/>
                      <a:pt x="1841" y="1346"/>
                      <a:pt x="1463" y="1901"/>
                    </a:cubicBezTo>
                    <a:cubicBezTo>
                      <a:pt x="1143" y="2372"/>
                      <a:pt x="725" y="2808"/>
                      <a:pt x="175" y="2997"/>
                    </a:cubicBezTo>
                    <a:cubicBezTo>
                      <a:pt x="1" y="3056"/>
                      <a:pt x="51" y="3314"/>
                      <a:pt x="207" y="3314"/>
                    </a:cubicBezTo>
                    <a:cubicBezTo>
                      <a:pt x="224" y="3314"/>
                      <a:pt x="241" y="3311"/>
                      <a:pt x="260" y="3305"/>
                    </a:cubicBezTo>
                    <a:cubicBezTo>
                      <a:pt x="1568" y="2856"/>
                      <a:pt x="2200" y="1376"/>
                      <a:pt x="2665" y="192"/>
                    </a:cubicBezTo>
                    <a:cubicBezTo>
                      <a:pt x="2711" y="76"/>
                      <a:pt x="2616" y="0"/>
                      <a:pt x="25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319;p40">
                <a:extLst>
                  <a:ext uri="{FF2B5EF4-FFF2-40B4-BE49-F238E27FC236}">
                    <a16:creationId xmlns:a16="http://schemas.microsoft.com/office/drawing/2014/main" id="{810D7888-B3DA-4040-B8C3-EC545DBEEE95}"/>
                  </a:ext>
                </a:extLst>
              </p:cNvPr>
              <p:cNvSpPr/>
              <p:nvPr/>
            </p:nvSpPr>
            <p:spPr>
              <a:xfrm>
                <a:off x="7275951" y="2079114"/>
                <a:ext cx="173507" cy="71944"/>
              </a:xfrm>
              <a:custGeom>
                <a:avLst/>
                <a:gdLst/>
                <a:ahLst/>
                <a:cxnLst/>
                <a:rect l="l" t="t" r="r" b="b"/>
                <a:pathLst>
                  <a:path w="3960" h="1642" extrusionOk="0">
                    <a:moveTo>
                      <a:pt x="195" y="1"/>
                    </a:moveTo>
                    <a:cubicBezTo>
                      <a:pt x="100" y="1"/>
                      <a:pt x="0" y="79"/>
                      <a:pt x="30" y="199"/>
                    </a:cubicBezTo>
                    <a:cubicBezTo>
                      <a:pt x="249" y="1077"/>
                      <a:pt x="1096" y="1641"/>
                      <a:pt x="1981" y="1641"/>
                    </a:cubicBezTo>
                    <a:cubicBezTo>
                      <a:pt x="2864" y="1641"/>
                      <a:pt x="3712" y="1077"/>
                      <a:pt x="3930" y="199"/>
                    </a:cubicBezTo>
                    <a:cubicBezTo>
                      <a:pt x="3960" y="79"/>
                      <a:pt x="3860" y="1"/>
                      <a:pt x="3765" y="1"/>
                    </a:cubicBezTo>
                    <a:cubicBezTo>
                      <a:pt x="3702" y="1"/>
                      <a:pt x="3641" y="35"/>
                      <a:pt x="3622" y="115"/>
                    </a:cubicBezTo>
                    <a:cubicBezTo>
                      <a:pt x="3437" y="857"/>
                      <a:pt x="2727" y="1322"/>
                      <a:pt x="1981" y="1323"/>
                    </a:cubicBezTo>
                    <a:cubicBezTo>
                      <a:pt x="1234" y="1323"/>
                      <a:pt x="522" y="856"/>
                      <a:pt x="339" y="115"/>
                    </a:cubicBezTo>
                    <a:cubicBezTo>
                      <a:pt x="319" y="35"/>
                      <a:pt x="258" y="1"/>
                      <a:pt x="19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320;p40">
                <a:extLst>
                  <a:ext uri="{FF2B5EF4-FFF2-40B4-BE49-F238E27FC236}">
                    <a16:creationId xmlns:a16="http://schemas.microsoft.com/office/drawing/2014/main" id="{D5C93841-9B23-4B3C-8D88-02646408DF19}"/>
                  </a:ext>
                </a:extLst>
              </p:cNvPr>
              <p:cNvSpPr/>
              <p:nvPr/>
            </p:nvSpPr>
            <p:spPr>
              <a:xfrm>
                <a:off x="7174431" y="4110772"/>
                <a:ext cx="151381" cy="14065"/>
              </a:xfrm>
              <a:custGeom>
                <a:avLst/>
                <a:gdLst/>
                <a:ahLst/>
                <a:cxnLst/>
                <a:rect l="l" t="t" r="r" b="b"/>
                <a:pathLst>
                  <a:path w="3455" h="321" extrusionOk="0">
                    <a:moveTo>
                      <a:pt x="206" y="1"/>
                    </a:moveTo>
                    <a:cubicBezTo>
                      <a:pt x="1" y="1"/>
                      <a:pt x="1" y="321"/>
                      <a:pt x="206" y="321"/>
                    </a:cubicBezTo>
                    <a:lnTo>
                      <a:pt x="3249" y="321"/>
                    </a:lnTo>
                    <a:cubicBezTo>
                      <a:pt x="3454" y="321"/>
                      <a:pt x="3455" y="1"/>
                      <a:pt x="32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321;p40">
                <a:extLst>
                  <a:ext uri="{FF2B5EF4-FFF2-40B4-BE49-F238E27FC236}">
                    <a16:creationId xmlns:a16="http://schemas.microsoft.com/office/drawing/2014/main" id="{34CA5EBA-8A42-4593-9575-F2F410F80039}"/>
                  </a:ext>
                </a:extLst>
              </p:cNvPr>
              <p:cNvSpPr/>
              <p:nvPr/>
            </p:nvSpPr>
            <p:spPr>
              <a:xfrm>
                <a:off x="7171627" y="4062882"/>
                <a:ext cx="153352" cy="14065"/>
              </a:xfrm>
              <a:custGeom>
                <a:avLst/>
                <a:gdLst/>
                <a:ahLst/>
                <a:cxnLst/>
                <a:rect l="l" t="t" r="r" b="b"/>
                <a:pathLst>
                  <a:path w="3500" h="321" extrusionOk="0">
                    <a:moveTo>
                      <a:pt x="206" y="0"/>
                    </a:moveTo>
                    <a:cubicBezTo>
                      <a:pt x="0" y="0"/>
                      <a:pt x="0" y="320"/>
                      <a:pt x="206" y="320"/>
                    </a:cubicBezTo>
                    <a:lnTo>
                      <a:pt x="3294" y="320"/>
                    </a:lnTo>
                    <a:cubicBezTo>
                      <a:pt x="3498" y="320"/>
                      <a:pt x="3499" y="0"/>
                      <a:pt x="3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322;p40">
                <a:extLst>
                  <a:ext uri="{FF2B5EF4-FFF2-40B4-BE49-F238E27FC236}">
                    <a16:creationId xmlns:a16="http://schemas.microsoft.com/office/drawing/2014/main" id="{B738115B-E21B-4396-98DB-E46DB000EF68}"/>
                  </a:ext>
                </a:extLst>
              </p:cNvPr>
              <p:cNvSpPr/>
              <p:nvPr/>
            </p:nvSpPr>
            <p:spPr>
              <a:xfrm>
                <a:off x="7431538" y="4110816"/>
                <a:ext cx="151337" cy="14065"/>
              </a:xfrm>
              <a:custGeom>
                <a:avLst/>
                <a:gdLst/>
                <a:ahLst/>
                <a:cxnLst/>
                <a:rect l="l" t="t" r="r" b="b"/>
                <a:pathLst>
                  <a:path w="3454" h="321" extrusionOk="0">
                    <a:moveTo>
                      <a:pt x="206" y="1"/>
                    </a:moveTo>
                    <a:cubicBezTo>
                      <a:pt x="0" y="1"/>
                      <a:pt x="0" y="321"/>
                      <a:pt x="206" y="321"/>
                    </a:cubicBezTo>
                    <a:lnTo>
                      <a:pt x="3248" y="321"/>
                    </a:lnTo>
                    <a:cubicBezTo>
                      <a:pt x="3453" y="321"/>
                      <a:pt x="3453" y="1"/>
                      <a:pt x="32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323;p40">
                <a:extLst>
                  <a:ext uri="{FF2B5EF4-FFF2-40B4-BE49-F238E27FC236}">
                    <a16:creationId xmlns:a16="http://schemas.microsoft.com/office/drawing/2014/main" id="{454485B7-590A-4929-8312-13EF02B6B09F}"/>
                  </a:ext>
                </a:extLst>
              </p:cNvPr>
              <p:cNvSpPr/>
              <p:nvPr/>
            </p:nvSpPr>
            <p:spPr>
              <a:xfrm>
                <a:off x="7428690" y="4062926"/>
                <a:ext cx="153309" cy="14065"/>
              </a:xfrm>
              <a:custGeom>
                <a:avLst/>
                <a:gdLst/>
                <a:ahLst/>
                <a:cxnLst/>
                <a:rect l="l" t="t" r="r" b="b"/>
                <a:pathLst>
                  <a:path w="3499" h="321" extrusionOk="0">
                    <a:moveTo>
                      <a:pt x="206" y="0"/>
                    </a:moveTo>
                    <a:cubicBezTo>
                      <a:pt x="1" y="0"/>
                      <a:pt x="1" y="320"/>
                      <a:pt x="206" y="320"/>
                    </a:cubicBezTo>
                    <a:lnTo>
                      <a:pt x="3293" y="320"/>
                    </a:lnTo>
                    <a:cubicBezTo>
                      <a:pt x="3498" y="320"/>
                      <a:pt x="3498" y="0"/>
                      <a:pt x="32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2324;p40">
              <a:extLst>
                <a:ext uri="{FF2B5EF4-FFF2-40B4-BE49-F238E27FC236}">
                  <a16:creationId xmlns:a16="http://schemas.microsoft.com/office/drawing/2014/main" id="{516374F4-0D71-41DE-82FC-98A86C2047FA}"/>
                </a:ext>
              </a:extLst>
            </p:cNvPr>
            <p:cNvSpPr/>
            <p:nvPr/>
          </p:nvSpPr>
          <p:spPr>
            <a:xfrm>
              <a:off x="6801125" y="3105725"/>
              <a:ext cx="163550" cy="161500"/>
            </a:xfrm>
            <a:custGeom>
              <a:avLst/>
              <a:gdLst/>
              <a:ahLst/>
              <a:cxnLst/>
              <a:rect l="l" t="t" r="r" b="b"/>
              <a:pathLst>
                <a:path w="6542" h="6460" extrusionOk="0">
                  <a:moveTo>
                    <a:pt x="940" y="0"/>
                  </a:moveTo>
                  <a:lnTo>
                    <a:pt x="0" y="1758"/>
                  </a:lnTo>
                  <a:lnTo>
                    <a:pt x="3025" y="5111"/>
                  </a:lnTo>
                  <a:lnTo>
                    <a:pt x="5519" y="6460"/>
                  </a:lnTo>
                  <a:lnTo>
                    <a:pt x="6542" y="4334"/>
                  </a:lnTo>
                  <a:close/>
                </a:path>
              </a:pathLst>
            </a:custGeom>
            <a:solidFill>
              <a:srgbClr val="A02D2D"/>
            </a:solidFill>
            <a:ln>
              <a:noFill/>
            </a:ln>
          </p:spPr>
        </p:sp>
        <p:sp>
          <p:nvSpPr>
            <p:cNvPr id="171" name="Google Shape;2325;p40">
              <a:extLst>
                <a:ext uri="{FF2B5EF4-FFF2-40B4-BE49-F238E27FC236}">
                  <a16:creationId xmlns:a16="http://schemas.microsoft.com/office/drawing/2014/main" id="{5320C0C5-33A5-4868-8CF5-78AC001D71BC}"/>
                </a:ext>
              </a:extLst>
            </p:cNvPr>
            <p:cNvSpPr/>
            <p:nvPr/>
          </p:nvSpPr>
          <p:spPr>
            <a:xfrm>
              <a:off x="7769100" y="3110850"/>
              <a:ext cx="174800" cy="165575"/>
            </a:xfrm>
            <a:custGeom>
              <a:avLst/>
              <a:gdLst/>
              <a:ahLst/>
              <a:cxnLst/>
              <a:rect l="l" t="t" r="r" b="b"/>
              <a:pathLst>
                <a:path w="6992" h="6623" extrusionOk="0">
                  <a:moveTo>
                    <a:pt x="0" y="4661"/>
                  </a:moveTo>
                  <a:lnTo>
                    <a:pt x="1268" y="6623"/>
                  </a:lnTo>
                  <a:lnTo>
                    <a:pt x="4620" y="4293"/>
                  </a:lnTo>
                  <a:lnTo>
                    <a:pt x="6992" y="1758"/>
                  </a:lnTo>
                  <a:lnTo>
                    <a:pt x="5724" y="0"/>
                  </a:lnTo>
                  <a:lnTo>
                    <a:pt x="2821" y="2126"/>
                  </a:lnTo>
                  <a:close/>
                </a:path>
              </a:pathLst>
            </a:custGeom>
            <a:solidFill>
              <a:srgbClr val="A02D2D"/>
            </a:solidFill>
            <a:ln>
              <a:noFill/>
            </a:ln>
          </p:spPr>
        </p:sp>
        <p:grpSp>
          <p:nvGrpSpPr>
            <p:cNvPr id="172" name="Google Shape;2326;p40">
              <a:extLst>
                <a:ext uri="{FF2B5EF4-FFF2-40B4-BE49-F238E27FC236}">
                  <a16:creationId xmlns:a16="http://schemas.microsoft.com/office/drawing/2014/main" id="{51336613-1C7E-4D77-AA4E-963F53A5F0A5}"/>
                </a:ext>
              </a:extLst>
            </p:cNvPr>
            <p:cNvGrpSpPr/>
            <p:nvPr/>
          </p:nvGrpSpPr>
          <p:grpSpPr>
            <a:xfrm>
              <a:off x="6791396" y="3096558"/>
              <a:ext cx="1155590" cy="184119"/>
              <a:chOff x="3407392" y="3121886"/>
              <a:chExt cx="1133043" cy="180527"/>
            </a:xfrm>
          </p:grpSpPr>
          <p:sp>
            <p:nvSpPr>
              <p:cNvPr id="173" name="Google Shape;2327;p40">
                <a:extLst>
                  <a:ext uri="{FF2B5EF4-FFF2-40B4-BE49-F238E27FC236}">
                    <a16:creationId xmlns:a16="http://schemas.microsoft.com/office/drawing/2014/main" id="{06DE8731-5916-4579-B017-8597440FF521}"/>
                  </a:ext>
                </a:extLst>
              </p:cNvPr>
              <p:cNvSpPr/>
              <p:nvPr/>
            </p:nvSpPr>
            <p:spPr>
              <a:xfrm>
                <a:off x="3407392" y="3121886"/>
                <a:ext cx="182650" cy="175248"/>
              </a:xfrm>
              <a:custGeom>
                <a:avLst/>
                <a:gdLst/>
                <a:ahLst/>
                <a:cxnLst/>
                <a:rect l="l" t="t" r="r" b="b"/>
                <a:pathLst>
                  <a:path w="4072" h="3907" extrusionOk="0">
                    <a:moveTo>
                      <a:pt x="773" y="400"/>
                    </a:moveTo>
                    <a:lnTo>
                      <a:pt x="3393" y="2454"/>
                    </a:lnTo>
                    <a:lnTo>
                      <a:pt x="3686" y="2683"/>
                    </a:lnTo>
                    <a:lnTo>
                      <a:pt x="3686" y="2683"/>
                    </a:lnTo>
                    <a:lnTo>
                      <a:pt x="3128" y="3539"/>
                    </a:lnTo>
                    <a:lnTo>
                      <a:pt x="3128" y="3539"/>
                    </a:lnTo>
                    <a:cubicBezTo>
                      <a:pt x="2397" y="3141"/>
                      <a:pt x="1744" y="2612"/>
                      <a:pt x="1155" y="2025"/>
                    </a:cubicBezTo>
                    <a:cubicBezTo>
                      <a:pt x="940" y="1811"/>
                      <a:pt x="734" y="1588"/>
                      <a:pt x="535" y="1356"/>
                    </a:cubicBezTo>
                    <a:cubicBezTo>
                      <a:pt x="480" y="1292"/>
                      <a:pt x="427" y="1228"/>
                      <a:pt x="374" y="1163"/>
                    </a:cubicBezTo>
                    <a:lnTo>
                      <a:pt x="374" y="1163"/>
                    </a:lnTo>
                    <a:lnTo>
                      <a:pt x="773" y="400"/>
                    </a:lnTo>
                    <a:close/>
                    <a:moveTo>
                      <a:pt x="709" y="1"/>
                    </a:moveTo>
                    <a:cubicBezTo>
                      <a:pt x="658" y="1"/>
                      <a:pt x="610" y="23"/>
                      <a:pt x="581" y="77"/>
                    </a:cubicBezTo>
                    <a:lnTo>
                      <a:pt x="52" y="1091"/>
                    </a:lnTo>
                    <a:lnTo>
                      <a:pt x="52" y="1091"/>
                    </a:lnTo>
                    <a:cubicBezTo>
                      <a:pt x="13" y="1134"/>
                      <a:pt x="1" y="1197"/>
                      <a:pt x="49" y="1260"/>
                    </a:cubicBezTo>
                    <a:cubicBezTo>
                      <a:pt x="852" y="2319"/>
                      <a:pt x="1920" y="3278"/>
                      <a:pt x="3102" y="3886"/>
                    </a:cubicBezTo>
                    <a:cubicBezTo>
                      <a:pt x="3127" y="3900"/>
                      <a:pt x="3154" y="3906"/>
                      <a:pt x="3181" y="3906"/>
                    </a:cubicBezTo>
                    <a:cubicBezTo>
                      <a:pt x="3236" y="3906"/>
                      <a:pt x="3289" y="3878"/>
                      <a:pt x="3320" y="3828"/>
                    </a:cubicBezTo>
                    <a:lnTo>
                      <a:pt x="4036" y="2729"/>
                    </a:lnTo>
                    <a:cubicBezTo>
                      <a:pt x="4071" y="2675"/>
                      <a:pt x="4065" y="2576"/>
                      <a:pt x="4012" y="2535"/>
                    </a:cubicBezTo>
                    <a:lnTo>
                      <a:pt x="1225" y="352"/>
                    </a:lnTo>
                    <a:lnTo>
                      <a:pt x="833" y="45"/>
                    </a:lnTo>
                    <a:cubicBezTo>
                      <a:pt x="798" y="18"/>
                      <a:pt x="753" y="1"/>
                      <a:pt x="7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328;p40">
                <a:extLst>
                  <a:ext uri="{FF2B5EF4-FFF2-40B4-BE49-F238E27FC236}">
                    <a16:creationId xmlns:a16="http://schemas.microsoft.com/office/drawing/2014/main" id="{23A972EF-9291-4A43-80F2-D8E501AC6FEE}"/>
                  </a:ext>
                </a:extLst>
              </p:cNvPr>
              <p:cNvSpPr/>
              <p:nvPr/>
            </p:nvSpPr>
            <p:spPr>
              <a:xfrm>
                <a:off x="4357695" y="3127164"/>
                <a:ext cx="182739" cy="175248"/>
              </a:xfrm>
              <a:custGeom>
                <a:avLst/>
                <a:gdLst/>
                <a:ahLst/>
                <a:cxnLst/>
                <a:rect l="l" t="t" r="r" b="b"/>
                <a:pathLst>
                  <a:path w="4074" h="3907" extrusionOk="0">
                    <a:moveTo>
                      <a:pt x="3299" y="400"/>
                    </a:moveTo>
                    <a:lnTo>
                      <a:pt x="3698" y="1162"/>
                    </a:lnTo>
                    <a:lnTo>
                      <a:pt x="3698" y="1162"/>
                    </a:lnTo>
                    <a:cubicBezTo>
                      <a:pt x="3645" y="1227"/>
                      <a:pt x="3592" y="1292"/>
                      <a:pt x="3537" y="1356"/>
                    </a:cubicBezTo>
                    <a:cubicBezTo>
                      <a:pt x="3339" y="1587"/>
                      <a:pt x="3132" y="1810"/>
                      <a:pt x="2916" y="2024"/>
                    </a:cubicBezTo>
                    <a:cubicBezTo>
                      <a:pt x="2327" y="2611"/>
                      <a:pt x="1676" y="3140"/>
                      <a:pt x="943" y="3539"/>
                    </a:cubicBezTo>
                    <a:lnTo>
                      <a:pt x="943" y="3539"/>
                    </a:lnTo>
                    <a:lnTo>
                      <a:pt x="386" y="2682"/>
                    </a:lnTo>
                    <a:lnTo>
                      <a:pt x="3072" y="577"/>
                    </a:lnTo>
                    <a:lnTo>
                      <a:pt x="3299" y="400"/>
                    </a:lnTo>
                    <a:close/>
                    <a:moveTo>
                      <a:pt x="3363" y="1"/>
                    </a:moveTo>
                    <a:cubicBezTo>
                      <a:pt x="3319" y="1"/>
                      <a:pt x="3274" y="17"/>
                      <a:pt x="3240" y="45"/>
                    </a:cubicBezTo>
                    <a:lnTo>
                      <a:pt x="453" y="2228"/>
                    </a:lnTo>
                    <a:lnTo>
                      <a:pt x="61" y="2535"/>
                    </a:lnTo>
                    <a:cubicBezTo>
                      <a:pt x="9" y="2576"/>
                      <a:pt x="1" y="2674"/>
                      <a:pt x="36" y="2729"/>
                    </a:cubicBezTo>
                    <a:lnTo>
                      <a:pt x="752" y="3828"/>
                    </a:lnTo>
                    <a:cubicBezTo>
                      <a:pt x="783" y="3879"/>
                      <a:pt x="837" y="3907"/>
                      <a:pt x="892" y="3907"/>
                    </a:cubicBezTo>
                    <a:cubicBezTo>
                      <a:pt x="918" y="3907"/>
                      <a:pt x="946" y="3900"/>
                      <a:pt x="971" y="3886"/>
                    </a:cubicBezTo>
                    <a:cubicBezTo>
                      <a:pt x="2154" y="3278"/>
                      <a:pt x="3221" y="2319"/>
                      <a:pt x="4025" y="1260"/>
                    </a:cubicBezTo>
                    <a:cubicBezTo>
                      <a:pt x="4074" y="1195"/>
                      <a:pt x="4060" y="1131"/>
                      <a:pt x="4018" y="1087"/>
                    </a:cubicBezTo>
                    <a:lnTo>
                      <a:pt x="4018" y="1087"/>
                    </a:lnTo>
                    <a:lnTo>
                      <a:pt x="3490" y="77"/>
                    </a:lnTo>
                    <a:cubicBezTo>
                      <a:pt x="3462" y="23"/>
                      <a:pt x="3413" y="1"/>
                      <a:pt x="33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9" name="Google Shape;2329;p40">
            <a:extLst>
              <a:ext uri="{FF2B5EF4-FFF2-40B4-BE49-F238E27FC236}">
                <a16:creationId xmlns:a16="http://schemas.microsoft.com/office/drawing/2014/main" id="{0AF1E45C-85C0-42D0-9E4E-6A2302DA0131}"/>
              </a:ext>
            </a:extLst>
          </p:cNvPr>
          <p:cNvSpPr/>
          <p:nvPr/>
        </p:nvSpPr>
        <p:spPr>
          <a:xfrm>
            <a:off x="2683109" y="2991512"/>
            <a:ext cx="1976921" cy="433176"/>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30;p40">
            <a:extLst>
              <a:ext uri="{FF2B5EF4-FFF2-40B4-BE49-F238E27FC236}">
                <a16:creationId xmlns:a16="http://schemas.microsoft.com/office/drawing/2014/main" id="{62BCBB54-872B-4097-A3E7-DF81EE333309}"/>
              </a:ext>
            </a:extLst>
          </p:cNvPr>
          <p:cNvSpPr txBox="1">
            <a:spLocks noGrp="1"/>
          </p:cNvSpPr>
          <p:nvPr>
            <p:ph type="subTitle" idx="1"/>
          </p:nvPr>
        </p:nvSpPr>
        <p:spPr>
          <a:xfrm>
            <a:off x="2683108" y="3044566"/>
            <a:ext cx="1976921" cy="42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tx2"/>
                </a:solidFill>
                <a:latin typeface="#9Slide03 Arima Madurai Black" panose="00000A00000000000000" pitchFamily="2" charset="0"/>
                <a:cs typeface="#9Slide03 Arima Madurai Black" panose="00000A00000000000000" pitchFamily="2" charset="0"/>
              </a:rPr>
              <a:t>GIONG-MI MUN</a:t>
            </a:r>
            <a:endParaRPr sz="2000" dirty="0">
              <a:solidFill>
                <a:schemeClr val="tx2"/>
              </a:solidFill>
              <a:latin typeface="#9Slide03 Arima Madurai Black" panose="00000A00000000000000" pitchFamily="2" charset="0"/>
              <a:cs typeface="#9Slide03 Arima Madurai Black" panose="00000A00000000000000" pitchFamily="2" charset="0"/>
            </a:endParaRPr>
          </a:p>
        </p:txBody>
      </p:sp>
      <p:pic>
        <p:nvPicPr>
          <p:cNvPr id="231" name="Picture 230">
            <a:extLst>
              <a:ext uri="{FF2B5EF4-FFF2-40B4-BE49-F238E27FC236}">
                <a16:creationId xmlns:a16="http://schemas.microsoft.com/office/drawing/2014/main" id="{C662E150-49B9-40D3-970E-38EC9CA64FB5}"/>
              </a:ext>
            </a:extLst>
          </p:cNvPr>
          <p:cNvPicPr>
            <a:picLocks noChangeAspect="1"/>
          </p:cNvPicPr>
          <p:nvPr/>
        </p:nvPicPr>
        <p:blipFill rotWithShape="1">
          <a:blip r:embed="rId5"/>
          <a:srcRect l="5411" t="24954" r="3627" b="26367"/>
          <a:stretch/>
        </p:blipFill>
        <p:spPr>
          <a:xfrm>
            <a:off x="394462" y="3753802"/>
            <a:ext cx="2139351" cy="11448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down)">
                                      <p:cBhvr>
                                        <p:cTn id="7" dur="500"/>
                                        <p:tgtEl>
                                          <p:spTgt spid="90"/>
                                        </p:tgtEl>
                                      </p:cBhvr>
                                    </p:animEffect>
                                  </p:childTnLst>
                                </p:cTn>
                              </p:par>
                              <p:par>
                                <p:cTn id="8" presetID="22" presetClass="entr" presetSubtype="4" fill="hold" nodeType="withEffect">
                                  <p:stCondLst>
                                    <p:cond delay="0"/>
                                  </p:stCondLst>
                                  <p:childTnLst>
                                    <p:set>
                                      <p:cBhvr>
                                        <p:cTn id="9" dur="1" fill="hold">
                                          <p:stCondLst>
                                            <p:cond delay="0"/>
                                          </p:stCondLst>
                                        </p:cTn>
                                        <p:tgtEl>
                                          <p:spTgt spid="165"/>
                                        </p:tgtEl>
                                        <p:attrNameLst>
                                          <p:attrName>style.visibility</p:attrName>
                                        </p:attrNameLst>
                                      </p:cBhvr>
                                      <p:to>
                                        <p:strVal val="visible"/>
                                      </p:to>
                                    </p:set>
                                    <p:animEffect transition="in" filter="wipe(down)">
                                      <p:cBhvr>
                                        <p:cTn id="10" dur="500"/>
                                        <p:tgtEl>
                                          <p:spTgt spid="16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0">
                                            <p:txEl>
                                              <p:pRg st="0" end="0"/>
                                            </p:txEl>
                                          </p:spTgt>
                                        </p:tgtEl>
                                        <p:attrNameLst>
                                          <p:attrName>style.visibility</p:attrName>
                                        </p:attrNameLst>
                                      </p:cBhvr>
                                      <p:to>
                                        <p:strVal val="visible"/>
                                      </p:to>
                                    </p:set>
                                    <p:animEffect transition="in" filter="barn(inVertical)">
                                      <p:cBhvr>
                                        <p:cTn id="15" dur="500"/>
                                        <p:tgtEl>
                                          <p:spTgt spid="230">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9"/>
                                        </p:tgtEl>
                                        <p:attrNameLst>
                                          <p:attrName>style.visibility</p:attrName>
                                        </p:attrNameLst>
                                      </p:cBhvr>
                                      <p:to>
                                        <p:strVal val="visible"/>
                                      </p:to>
                                    </p:set>
                                    <p:animEffect transition="in" filter="barn(inVertical)">
                                      <p:cBhvr>
                                        <p:cTn id="18" dur="500"/>
                                        <p:tgtEl>
                                          <p:spTgt spid="2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barn(inVertical)">
                                      <p:cBhvr>
                                        <p:cTn id="2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29" grpId="0" animBg="1"/>
      <p:bldP spid="23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609541-FA15-4502-A731-001D7DAC3FFC}"/>
              </a:ext>
            </a:extLst>
          </p:cNvPr>
          <p:cNvSpPr/>
          <p:nvPr/>
        </p:nvSpPr>
        <p:spPr>
          <a:xfrm>
            <a:off x="388188" y="312710"/>
            <a:ext cx="8367623" cy="4454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563;p40">
            <a:extLst>
              <a:ext uri="{FF2B5EF4-FFF2-40B4-BE49-F238E27FC236}">
                <a16:creationId xmlns:a16="http://schemas.microsoft.com/office/drawing/2014/main" id="{5B4D2D2E-5832-429E-B560-C77F81BACB68}"/>
              </a:ext>
            </a:extLst>
          </p:cNvPr>
          <p:cNvSpPr/>
          <p:nvPr/>
        </p:nvSpPr>
        <p:spPr>
          <a:xfrm flipH="1">
            <a:off x="2442462" y="512111"/>
            <a:ext cx="4259069" cy="664682"/>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solidFill>
                  <a:srgbClr val="0070C0"/>
                </a:solidFill>
                <a:latin typeface="#9Slide07 IcielFinch" panose="02000508040000020003" pitchFamily="2" charset="0"/>
              </a:rPr>
              <a:t>HAI LOẠI KHÁC BIỆT</a:t>
            </a:r>
            <a:endParaRPr sz="4000" b="1" dirty="0">
              <a:solidFill>
                <a:srgbClr val="0070C0"/>
              </a:solidFill>
              <a:latin typeface="#9Slide07 IcielFinch" panose="02000508040000020003" pitchFamily="2" charset="0"/>
            </a:endParaRPr>
          </a:p>
        </p:txBody>
      </p:sp>
      <p:sp>
        <p:nvSpPr>
          <p:cNvPr id="22" name="Google Shape;1563;p40">
            <a:extLst>
              <a:ext uri="{FF2B5EF4-FFF2-40B4-BE49-F238E27FC236}">
                <a16:creationId xmlns:a16="http://schemas.microsoft.com/office/drawing/2014/main" id="{1F159FDB-E4A2-4CBC-9746-BD2CFD9828F2}"/>
              </a:ext>
            </a:extLst>
          </p:cNvPr>
          <p:cNvSpPr/>
          <p:nvPr/>
        </p:nvSpPr>
        <p:spPr>
          <a:xfrm flipH="1">
            <a:off x="694500" y="1607081"/>
            <a:ext cx="1747962" cy="579827"/>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err="1">
                <a:solidFill>
                  <a:srgbClr val="0070C0"/>
                </a:solidFill>
                <a:latin typeface="#9Slide03 Arima Madurai" panose="00000500000000000000" pitchFamily="2" charset="0"/>
                <a:cs typeface="#9Slide03 Arima Madurai" panose="00000500000000000000" pitchFamily="2" charset="0"/>
              </a:rPr>
              <a:t>Nêu</a:t>
            </a:r>
            <a:r>
              <a:rPr lang="en-US" sz="2000" b="1" dirty="0">
                <a:solidFill>
                  <a:srgbClr val="0070C0"/>
                </a:solidFill>
                <a:latin typeface="#9Slide03 Arima Madurai" panose="00000500000000000000" pitchFamily="2" charset="0"/>
                <a:cs typeface="#9Slide03 Arima Madurai" panose="00000500000000000000" pitchFamily="2" charset="0"/>
              </a:rPr>
              <a:t> </a:t>
            </a:r>
            <a:r>
              <a:rPr lang="en-US" sz="2000" b="1" dirty="0" err="1">
                <a:solidFill>
                  <a:srgbClr val="0070C0"/>
                </a:solidFill>
                <a:latin typeface="#9Slide03 Arima Madurai" panose="00000500000000000000" pitchFamily="2" charset="0"/>
                <a:cs typeface="#9Slide03 Arima Madurai" panose="00000500000000000000" pitchFamily="2" charset="0"/>
              </a:rPr>
              <a:t>vấn</a:t>
            </a:r>
            <a:r>
              <a:rPr lang="en-US" sz="2000" b="1" dirty="0">
                <a:solidFill>
                  <a:srgbClr val="0070C0"/>
                </a:solidFill>
                <a:latin typeface="#9Slide03 Arima Madurai" panose="00000500000000000000" pitchFamily="2" charset="0"/>
                <a:cs typeface="#9Slide03 Arima Madurai" panose="00000500000000000000" pitchFamily="2" charset="0"/>
              </a:rPr>
              <a:t> </a:t>
            </a:r>
            <a:r>
              <a:rPr lang="en-US" sz="2000" b="1" dirty="0" err="1">
                <a:solidFill>
                  <a:srgbClr val="0070C0"/>
                </a:solidFill>
                <a:latin typeface="#9Slide03 Arima Madurai" panose="00000500000000000000" pitchFamily="2" charset="0"/>
                <a:cs typeface="#9Slide03 Arima Madurai" panose="00000500000000000000" pitchFamily="2" charset="0"/>
              </a:rPr>
              <a:t>đề</a:t>
            </a:r>
            <a:endParaRPr sz="2000" b="1" dirty="0">
              <a:solidFill>
                <a:srgbClr val="0070C0"/>
              </a:solidFill>
              <a:latin typeface="#9Slide03 Arima Madurai" panose="00000500000000000000" pitchFamily="2" charset="0"/>
              <a:cs typeface="#9Slide03 Arima Madurai" panose="00000500000000000000" pitchFamily="2" charset="0"/>
            </a:endParaRPr>
          </a:p>
        </p:txBody>
      </p:sp>
      <p:sp>
        <p:nvSpPr>
          <p:cNvPr id="24" name="Google Shape;1563;p40">
            <a:extLst>
              <a:ext uri="{FF2B5EF4-FFF2-40B4-BE49-F238E27FC236}">
                <a16:creationId xmlns:a16="http://schemas.microsoft.com/office/drawing/2014/main" id="{FCB1C357-EAF2-43F1-9AAF-4581F03ACAA4}"/>
              </a:ext>
            </a:extLst>
          </p:cNvPr>
          <p:cNvSpPr/>
          <p:nvPr/>
        </p:nvSpPr>
        <p:spPr>
          <a:xfrm flipH="1">
            <a:off x="3442915" y="1620692"/>
            <a:ext cx="2130948" cy="579827"/>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err="1">
                <a:solidFill>
                  <a:srgbClr val="0070C0"/>
                </a:solidFill>
                <a:latin typeface="#9Slide03 Arima Madurai" panose="00000500000000000000" pitchFamily="2" charset="0"/>
                <a:cs typeface="#9Slide03 Arima Madurai" panose="00000500000000000000" pitchFamily="2" charset="0"/>
              </a:rPr>
              <a:t>Giải</a:t>
            </a:r>
            <a:r>
              <a:rPr lang="en-US" sz="2000" b="1" dirty="0">
                <a:solidFill>
                  <a:srgbClr val="0070C0"/>
                </a:solidFill>
                <a:latin typeface="#9Slide03 Arima Madurai" panose="00000500000000000000" pitchFamily="2" charset="0"/>
                <a:cs typeface="#9Slide03 Arima Madurai" panose="00000500000000000000" pitchFamily="2" charset="0"/>
              </a:rPr>
              <a:t> </a:t>
            </a:r>
            <a:r>
              <a:rPr lang="en-US" sz="2000" b="1" dirty="0" err="1">
                <a:solidFill>
                  <a:srgbClr val="0070C0"/>
                </a:solidFill>
                <a:latin typeface="#9Slide03 Arima Madurai" panose="00000500000000000000" pitchFamily="2" charset="0"/>
                <a:cs typeface="#9Slide03 Arima Madurai" panose="00000500000000000000" pitchFamily="2" charset="0"/>
              </a:rPr>
              <a:t>quyết</a:t>
            </a:r>
            <a:r>
              <a:rPr lang="en-US" sz="2000" b="1" dirty="0">
                <a:solidFill>
                  <a:srgbClr val="0070C0"/>
                </a:solidFill>
                <a:latin typeface="#9Slide03 Arima Madurai" panose="00000500000000000000" pitchFamily="2" charset="0"/>
                <a:cs typeface="#9Slide03 Arima Madurai" panose="00000500000000000000" pitchFamily="2" charset="0"/>
              </a:rPr>
              <a:t> </a:t>
            </a:r>
            <a:r>
              <a:rPr lang="en-US" sz="2000" b="1" dirty="0" err="1">
                <a:solidFill>
                  <a:srgbClr val="0070C0"/>
                </a:solidFill>
                <a:latin typeface="#9Slide03 Arima Madurai" panose="00000500000000000000" pitchFamily="2" charset="0"/>
                <a:cs typeface="#9Slide03 Arima Madurai" panose="00000500000000000000" pitchFamily="2" charset="0"/>
              </a:rPr>
              <a:t>vấn</a:t>
            </a:r>
            <a:r>
              <a:rPr lang="en-US" sz="2000" b="1" dirty="0">
                <a:solidFill>
                  <a:srgbClr val="0070C0"/>
                </a:solidFill>
                <a:latin typeface="#9Slide03 Arima Madurai" panose="00000500000000000000" pitchFamily="2" charset="0"/>
                <a:cs typeface="#9Slide03 Arima Madurai" panose="00000500000000000000" pitchFamily="2" charset="0"/>
              </a:rPr>
              <a:t> </a:t>
            </a:r>
            <a:r>
              <a:rPr lang="en-US" sz="2000" b="1" dirty="0" err="1">
                <a:solidFill>
                  <a:srgbClr val="0070C0"/>
                </a:solidFill>
                <a:latin typeface="#9Slide03 Arima Madurai" panose="00000500000000000000" pitchFamily="2" charset="0"/>
                <a:cs typeface="#9Slide03 Arima Madurai" panose="00000500000000000000" pitchFamily="2" charset="0"/>
              </a:rPr>
              <a:t>đề</a:t>
            </a:r>
            <a:endParaRPr sz="2000" b="1" dirty="0">
              <a:solidFill>
                <a:srgbClr val="0070C0"/>
              </a:solidFill>
              <a:latin typeface="#9Slide03 Arima Madurai" panose="00000500000000000000" pitchFamily="2" charset="0"/>
              <a:cs typeface="#9Slide03 Arima Madurai" panose="00000500000000000000" pitchFamily="2" charset="0"/>
            </a:endParaRPr>
          </a:p>
        </p:txBody>
      </p:sp>
      <p:sp>
        <p:nvSpPr>
          <p:cNvPr id="25" name="Google Shape;1563;p40">
            <a:extLst>
              <a:ext uri="{FF2B5EF4-FFF2-40B4-BE49-F238E27FC236}">
                <a16:creationId xmlns:a16="http://schemas.microsoft.com/office/drawing/2014/main" id="{BA717406-992C-4C5F-BE3E-D983133B059F}"/>
              </a:ext>
            </a:extLst>
          </p:cNvPr>
          <p:cNvSpPr/>
          <p:nvPr/>
        </p:nvSpPr>
        <p:spPr>
          <a:xfrm flipH="1">
            <a:off x="6512118" y="1620692"/>
            <a:ext cx="1937382" cy="579827"/>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err="1">
                <a:solidFill>
                  <a:srgbClr val="0070C0"/>
                </a:solidFill>
                <a:latin typeface="#9Slide03 Arima Madurai" panose="00000500000000000000" pitchFamily="2" charset="0"/>
                <a:cs typeface="#9Slide03 Arima Madurai" panose="00000500000000000000" pitchFamily="2" charset="0"/>
              </a:rPr>
              <a:t>Kết</a:t>
            </a:r>
            <a:r>
              <a:rPr lang="en-US" sz="2000" b="1" dirty="0">
                <a:solidFill>
                  <a:srgbClr val="0070C0"/>
                </a:solidFill>
                <a:latin typeface="#9Slide03 Arima Madurai" panose="00000500000000000000" pitchFamily="2" charset="0"/>
                <a:cs typeface="#9Slide03 Arima Madurai" panose="00000500000000000000" pitchFamily="2" charset="0"/>
              </a:rPr>
              <a:t> </a:t>
            </a:r>
            <a:r>
              <a:rPr lang="en-US" sz="2000" b="1" dirty="0" err="1">
                <a:solidFill>
                  <a:srgbClr val="0070C0"/>
                </a:solidFill>
                <a:latin typeface="#9Slide03 Arima Madurai" panose="00000500000000000000" pitchFamily="2" charset="0"/>
                <a:cs typeface="#9Slide03 Arima Madurai" panose="00000500000000000000" pitchFamily="2" charset="0"/>
              </a:rPr>
              <a:t>luận</a:t>
            </a:r>
            <a:r>
              <a:rPr lang="en-US" sz="2000" b="1" dirty="0">
                <a:solidFill>
                  <a:srgbClr val="0070C0"/>
                </a:solidFill>
                <a:latin typeface="#9Slide03 Arima Madurai" panose="00000500000000000000" pitchFamily="2" charset="0"/>
                <a:cs typeface="#9Slide03 Arima Madurai" panose="00000500000000000000" pitchFamily="2" charset="0"/>
              </a:rPr>
              <a:t> </a:t>
            </a:r>
            <a:r>
              <a:rPr lang="en-US" sz="2000" b="1" dirty="0" err="1">
                <a:solidFill>
                  <a:srgbClr val="0070C0"/>
                </a:solidFill>
                <a:latin typeface="#9Slide03 Arima Madurai" panose="00000500000000000000" pitchFamily="2" charset="0"/>
                <a:cs typeface="#9Slide03 Arima Madurai" panose="00000500000000000000" pitchFamily="2" charset="0"/>
              </a:rPr>
              <a:t>vấn</a:t>
            </a:r>
            <a:r>
              <a:rPr lang="en-US" sz="2000" b="1" dirty="0">
                <a:solidFill>
                  <a:srgbClr val="0070C0"/>
                </a:solidFill>
                <a:latin typeface="#9Slide03 Arima Madurai" panose="00000500000000000000" pitchFamily="2" charset="0"/>
                <a:cs typeface="#9Slide03 Arima Madurai" panose="00000500000000000000" pitchFamily="2" charset="0"/>
              </a:rPr>
              <a:t> </a:t>
            </a:r>
            <a:r>
              <a:rPr lang="en-US" sz="2000" b="1" dirty="0" err="1">
                <a:solidFill>
                  <a:srgbClr val="0070C0"/>
                </a:solidFill>
                <a:latin typeface="#9Slide03 Arima Madurai" panose="00000500000000000000" pitchFamily="2" charset="0"/>
                <a:cs typeface="#9Slide03 Arima Madurai" panose="00000500000000000000" pitchFamily="2" charset="0"/>
              </a:rPr>
              <a:t>đề</a:t>
            </a:r>
            <a:endParaRPr sz="2000" b="1" dirty="0">
              <a:solidFill>
                <a:srgbClr val="0070C0"/>
              </a:solidFill>
              <a:latin typeface="#9Slide03 Arima Madurai" panose="00000500000000000000" pitchFamily="2" charset="0"/>
              <a:cs typeface="#9Slide03 Arima Madurai" panose="00000500000000000000" pitchFamily="2" charset="0"/>
            </a:endParaRPr>
          </a:p>
        </p:txBody>
      </p:sp>
      <p:sp>
        <p:nvSpPr>
          <p:cNvPr id="29" name="Google Shape;1563;p40">
            <a:extLst>
              <a:ext uri="{FF2B5EF4-FFF2-40B4-BE49-F238E27FC236}">
                <a16:creationId xmlns:a16="http://schemas.microsoft.com/office/drawing/2014/main" id="{6DD7A04F-84C8-4D93-9A13-3CA6EEF98258}"/>
              </a:ext>
            </a:extLst>
          </p:cNvPr>
          <p:cNvSpPr/>
          <p:nvPr/>
        </p:nvSpPr>
        <p:spPr>
          <a:xfrm flipH="1">
            <a:off x="783383" y="2696405"/>
            <a:ext cx="1570196" cy="1839565"/>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rgbClr val="E3F9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NL" sz="20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Mỗi người cần có sự khác biệt</a:t>
            </a:r>
            <a:endParaRPr sz="2000" dirty="0">
              <a:solidFill>
                <a:schemeClr val="tx1"/>
              </a:solidFill>
              <a:latin typeface="#9Slide03 Arima Madurai" panose="00000500000000000000" pitchFamily="2" charset="0"/>
              <a:cs typeface="#9Slide03 Arima Madurai" panose="00000500000000000000" pitchFamily="2" charset="0"/>
            </a:endParaRPr>
          </a:p>
        </p:txBody>
      </p:sp>
      <p:sp>
        <p:nvSpPr>
          <p:cNvPr id="30" name="Google Shape;1563;p40">
            <a:extLst>
              <a:ext uri="{FF2B5EF4-FFF2-40B4-BE49-F238E27FC236}">
                <a16:creationId xmlns:a16="http://schemas.microsoft.com/office/drawing/2014/main" id="{EDD0082E-0A19-466A-B2DA-0719DA729F78}"/>
              </a:ext>
            </a:extLst>
          </p:cNvPr>
          <p:cNvSpPr/>
          <p:nvPr/>
        </p:nvSpPr>
        <p:spPr>
          <a:xfrm flipH="1">
            <a:off x="2851257" y="2704358"/>
            <a:ext cx="1574357" cy="1839565"/>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rgbClr val="E3F9DF"/>
          </a:solidFill>
          <a:ln>
            <a:noFill/>
          </a:ln>
        </p:spPr>
        <p:txBody>
          <a:bodyPr spcFirstLastPara="1" wrap="square" lIns="91425" tIns="91425" rIns="91425" bIns="91425" anchor="ctr" anchorCtr="0">
            <a:noAutofit/>
          </a:bodyPr>
          <a:lstStyle/>
          <a:p>
            <a:pPr algn="just"/>
            <a:r>
              <a:rPr lang="nl-NL" sz="20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Bằng chứng: </a:t>
            </a:r>
            <a:r>
              <a:rPr lang="nl-NL" sz="20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Sự khác biệt của số đông HS trong lớp và J</a:t>
            </a:r>
            <a:endParaRPr lang="en-US" sz="1800" dirty="0">
              <a:solidFill>
                <a:schemeClr val="tx1"/>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31" name="Google Shape;1563;p40">
            <a:extLst>
              <a:ext uri="{FF2B5EF4-FFF2-40B4-BE49-F238E27FC236}">
                <a16:creationId xmlns:a16="http://schemas.microsoft.com/office/drawing/2014/main" id="{D528CB26-427E-468F-84EC-F1930E016199}"/>
              </a:ext>
            </a:extLst>
          </p:cNvPr>
          <p:cNvSpPr/>
          <p:nvPr/>
        </p:nvSpPr>
        <p:spPr>
          <a:xfrm flipH="1">
            <a:off x="6701532" y="2712309"/>
            <a:ext cx="1574358" cy="1839565"/>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rgbClr val="E3F9DF"/>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nl-NL" sz="20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Ý nghĩa của sự khác biệt thực sự</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32" name="Google Shape;1563;p40">
            <a:extLst>
              <a:ext uri="{FF2B5EF4-FFF2-40B4-BE49-F238E27FC236}">
                <a16:creationId xmlns:a16="http://schemas.microsoft.com/office/drawing/2014/main" id="{669AB4CE-5E16-4707-B0B4-5A9E6E9A8C97}"/>
              </a:ext>
            </a:extLst>
          </p:cNvPr>
          <p:cNvSpPr/>
          <p:nvPr/>
        </p:nvSpPr>
        <p:spPr>
          <a:xfrm flipH="1">
            <a:off x="4718388" y="2704358"/>
            <a:ext cx="1574358" cy="1839565"/>
          </a:xfrm>
          <a:custGeom>
            <a:avLst/>
            <a:gdLst/>
            <a:ahLst/>
            <a:cxnLst/>
            <a:rect l="l" t="t" r="r" b="b"/>
            <a:pathLst>
              <a:path w="46389" h="61419" extrusionOk="0">
                <a:moveTo>
                  <a:pt x="6060" y="1"/>
                </a:moveTo>
                <a:cubicBezTo>
                  <a:pt x="3572" y="1"/>
                  <a:pt x="1750" y="110"/>
                  <a:pt x="1357" y="461"/>
                </a:cubicBezTo>
                <a:cubicBezTo>
                  <a:pt x="281" y="1279"/>
                  <a:pt x="539" y="8813"/>
                  <a:pt x="453" y="16347"/>
                </a:cubicBezTo>
                <a:cubicBezTo>
                  <a:pt x="367" y="23880"/>
                  <a:pt x="367" y="41897"/>
                  <a:pt x="453" y="45406"/>
                </a:cubicBezTo>
                <a:cubicBezTo>
                  <a:pt x="539" y="49001"/>
                  <a:pt x="1" y="59118"/>
                  <a:pt x="819" y="60388"/>
                </a:cubicBezTo>
                <a:cubicBezTo>
                  <a:pt x="1516" y="61284"/>
                  <a:pt x="7543" y="61387"/>
                  <a:pt x="11368" y="61387"/>
                </a:cubicBezTo>
                <a:cubicBezTo>
                  <a:pt x="12501" y="61387"/>
                  <a:pt x="13441" y="61378"/>
                  <a:pt x="13992" y="61378"/>
                </a:cubicBezTo>
                <a:cubicBezTo>
                  <a:pt x="15172" y="61378"/>
                  <a:pt x="17864" y="61418"/>
                  <a:pt x="20632" y="61418"/>
                </a:cubicBezTo>
                <a:cubicBezTo>
                  <a:pt x="23572" y="61418"/>
                  <a:pt x="26598" y="61373"/>
                  <a:pt x="27984" y="61184"/>
                </a:cubicBezTo>
                <a:cubicBezTo>
                  <a:pt x="28436" y="61141"/>
                  <a:pt x="29222" y="61119"/>
                  <a:pt x="30220" y="61119"/>
                </a:cubicBezTo>
                <a:cubicBezTo>
                  <a:pt x="31218" y="61119"/>
                  <a:pt x="32429" y="61141"/>
                  <a:pt x="33731" y="61184"/>
                </a:cubicBezTo>
                <a:cubicBezTo>
                  <a:pt x="38661" y="61184"/>
                  <a:pt x="44860" y="61184"/>
                  <a:pt x="45312" y="60474"/>
                </a:cubicBezTo>
                <a:cubicBezTo>
                  <a:pt x="46022" y="59311"/>
                  <a:pt x="45936" y="48635"/>
                  <a:pt x="45936" y="42629"/>
                </a:cubicBezTo>
                <a:cubicBezTo>
                  <a:pt x="45850" y="34643"/>
                  <a:pt x="46194" y="23601"/>
                  <a:pt x="46281" y="18047"/>
                </a:cubicBezTo>
                <a:cubicBezTo>
                  <a:pt x="46388" y="12407"/>
                  <a:pt x="46108" y="1193"/>
                  <a:pt x="45570" y="461"/>
                </a:cubicBezTo>
                <a:cubicBezTo>
                  <a:pt x="45314" y="134"/>
                  <a:pt x="42472" y="17"/>
                  <a:pt x="38906" y="17"/>
                </a:cubicBezTo>
                <a:cubicBezTo>
                  <a:pt x="33785" y="17"/>
                  <a:pt x="27172" y="258"/>
                  <a:pt x="24583" y="461"/>
                </a:cubicBezTo>
                <a:cubicBezTo>
                  <a:pt x="24243" y="482"/>
                  <a:pt x="23817" y="492"/>
                  <a:pt x="23320" y="492"/>
                </a:cubicBezTo>
                <a:cubicBezTo>
                  <a:pt x="21333" y="492"/>
                  <a:pt x="18220" y="340"/>
                  <a:pt x="14983" y="203"/>
                </a:cubicBezTo>
                <a:cubicBezTo>
                  <a:pt x="11856" y="115"/>
                  <a:pt x="8609" y="1"/>
                  <a:pt x="6060" y="1"/>
                </a:cubicBezTo>
                <a:close/>
              </a:path>
            </a:pathLst>
          </a:custGeom>
          <a:solidFill>
            <a:srgbClr val="E3F9DF"/>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nl-NL" sz="20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Lí lẽ: </a:t>
            </a:r>
            <a:r>
              <a:rPr lang="nl-NL" sz="20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Cách để tạo nên sự khác biệt</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cxnSp>
        <p:nvCxnSpPr>
          <p:cNvPr id="33" name="Straight Arrow Connector 32">
            <a:extLst>
              <a:ext uri="{FF2B5EF4-FFF2-40B4-BE49-F238E27FC236}">
                <a16:creationId xmlns:a16="http://schemas.microsoft.com/office/drawing/2014/main" id="{956CB065-B760-4805-8FBB-1AD4686BA84F}"/>
              </a:ext>
            </a:extLst>
          </p:cNvPr>
          <p:cNvCxnSpPr>
            <a:cxnSpLocks/>
          </p:cNvCxnSpPr>
          <p:nvPr/>
        </p:nvCxnSpPr>
        <p:spPr>
          <a:xfrm flipH="1">
            <a:off x="1463929" y="1188206"/>
            <a:ext cx="3108067" cy="418875"/>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E37CFAA-8969-4121-B6CF-5A19B20CB215}"/>
              </a:ext>
            </a:extLst>
          </p:cNvPr>
          <p:cNvCxnSpPr>
            <a:cxnSpLocks/>
          </p:cNvCxnSpPr>
          <p:nvPr/>
        </p:nvCxnSpPr>
        <p:spPr>
          <a:xfrm flipH="1">
            <a:off x="4552519" y="1182546"/>
            <a:ext cx="1406" cy="438146"/>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D9A28F3-16B0-4481-B108-473588A75E3B}"/>
              </a:ext>
            </a:extLst>
          </p:cNvPr>
          <p:cNvCxnSpPr>
            <a:cxnSpLocks/>
          </p:cNvCxnSpPr>
          <p:nvPr/>
        </p:nvCxnSpPr>
        <p:spPr>
          <a:xfrm>
            <a:off x="4552519" y="1188206"/>
            <a:ext cx="3089248" cy="424535"/>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EABF765-45F4-43CA-9D50-32BD220068EF}"/>
              </a:ext>
            </a:extLst>
          </p:cNvPr>
          <p:cNvCxnSpPr>
            <a:cxnSpLocks/>
          </p:cNvCxnSpPr>
          <p:nvPr/>
        </p:nvCxnSpPr>
        <p:spPr>
          <a:xfrm>
            <a:off x="1501775" y="2186908"/>
            <a:ext cx="1" cy="46793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B826BEA-3797-43F5-83D1-4B3115E24E6C}"/>
              </a:ext>
            </a:extLst>
          </p:cNvPr>
          <p:cNvCxnSpPr>
            <a:cxnSpLocks/>
          </p:cNvCxnSpPr>
          <p:nvPr/>
        </p:nvCxnSpPr>
        <p:spPr>
          <a:xfrm flipH="1">
            <a:off x="3563870" y="2200519"/>
            <a:ext cx="923865" cy="487203"/>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1CB7147-CD6D-404A-9ABB-4D671C1340E2}"/>
              </a:ext>
            </a:extLst>
          </p:cNvPr>
          <p:cNvCxnSpPr>
            <a:cxnSpLocks/>
          </p:cNvCxnSpPr>
          <p:nvPr/>
        </p:nvCxnSpPr>
        <p:spPr>
          <a:xfrm>
            <a:off x="4487735" y="2208470"/>
            <a:ext cx="1017832" cy="503839"/>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CB8212A-014D-4D9D-9003-971F1E014EDE}"/>
              </a:ext>
            </a:extLst>
          </p:cNvPr>
          <p:cNvCxnSpPr>
            <a:cxnSpLocks/>
          </p:cNvCxnSpPr>
          <p:nvPr/>
        </p:nvCxnSpPr>
        <p:spPr>
          <a:xfrm>
            <a:off x="7475099" y="2227741"/>
            <a:ext cx="1" cy="46793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05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arn(inVertical)">
                                      <p:cBhvr>
                                        <p:cTn id="55" dur="500"/>
                                        <p:tgtEl>
                                          <p:spTgt spid="4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arn(inVertical)">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9" grpId="0" animBg="1"/>
      <p:bldP spid="30"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609541-FA15-4502-A731-001D7DAC3FFC}"/>
              </a:ext>
            </a:extLst>
          </p:cNvPr>
          <p:cNvSpPr/>
          <p:nvPr/>
        </p:nvSpPr>
        <p:spPr>
          <a:xfrm>
            <a:off x="365760" y="336562"/>
            <a:ext cx="8469564" cy="4454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AA6941D-7FE0-47BF-A2FB-C24880BE437D}"/>
              </a:ext>
            </a:extLst>
          </p:cNvPr>
          <p:cNvPicPr>
            <a:picLocks noChangeAspect="1"/>
          </p:cNvPicPr>
          <p:nvPr/>
        </p:nvPicPr>
        <p:blipFill>
          <a:blip r:embed="rId3"/>
          <a:stretch>
            <a:fillRect/>
          </a:stretch>
        </p:blipFill>
        <p:spPr>
          <a:xfrm>
            <a:off x="735412" y="1318989"/>
            <a:ext cx="2330691" cy="2330691"/>
          </a:xfrm>
          <a:prstGeom prst="rect">
            <a:avLst/>
          </a:prstGeom>
        </p:spPr>
      </p:pic>
      <p:grpSp>
        <p:nvGrpSpPr>
          <p:cNvPr id="19" name="组合 3"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7DEC5A17-96CA-4753-96D9-691830D75C73}"/>
              </a:ext>
            </a:extLst>
          </p:cNvPr>
          <p:cNvGrpSpPr/>
          <p:nvPr/>
        </p:nvGrpSpPr>
        <p:grpSpPr>
          <a:xfrm>
            <a:off x="3454846" y="984888"/>
            <a:ext cx="682108" cy="668202"/>
            <a:chOff x="3716376" y="920580"/>
            <a:chExt cx="4776695" cy="4995334"/>
          </a:xfrm>
        </p:grpSpPr>
        <p:sp>
          <p:nvSpPr>
            <p:cNvPr id="20" name="任意多边形 4">
              <a:extLst>
                <a:ext uri="{FF2B5EF4-FFF2-40B4-BE49-F238E27FC236}">
                  <a16:creationId xmlns:a16="http://schemas.microsoft.com/office/drawing/2014/main" id="{83B47DFD-0C90-4BA5-B60C-22C663BE4D53}"/>
                </a:ext>
              </a:extLst>
            </p:cNvPr>
            <p:cNvSpPr/>
            <p:nvPr/>
          </p:nvSpPr>
          <p:spPr>
            <a:xfrm>
              <a:off x="3871965" y="920580"/>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solidFill>
              <a:srgbClr val="DCC5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9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3" name="任意多边形 5">
              <a:extLst>
                <a:ext uri="{FF2B5EF4-FFF2-40B4-BE49-F238E27FC236}">
                  <a16:creationId xmlns:a16="http://schemas.microsoft.com/office/drawing/2014/main" id="{7DD71A77-7300-475F-94DF-BE7CDCECCF1B}"/>
                </a:ext>
              </a:extLst>
            </p:cNvPr>
            <p:cNvSpPr/>
            <p:nvPr/>
          </p:nvSpPr>
          <p:spPr>
            <a:xfrm flipH="1" flipV="1">
              <a:off x="3716376" y="3418247"/>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solidFill>
              <a:srgbClr val="DCC5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900">
                <a:solidFill>
                  <a:schemeClr val="tx1"/>
                </a:solidFill>
                <a:latin typeface="#9Slide03 Arima Madurai Black" panose="00000A00000000000000" pitchFamily="2" charset="0"/>
                <a:cs typeface="#9Slide03 Arima Madurai Black" panose="00000A00000000000000" pitchFamily="2" charset="0"/>
              </a:endParaRPr>
            </a:p>
          </p:txBody>
        </p:sp>
        <p:sp>
          <p:nvSpPr>
            <p:cNvPr id="26" name="椭圆 6" descr="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
              <a:extLst>
                <a:ext uri="{FF2B5EF4-FFF2-40B4-BE49-F238E27FC236}">
                  <a16:creationId xmlns:a16="http://schemas.microsoft.com/office/drawing/2014/main" id="{55E5A678-5A8B-4910-BD4D-C87439ADDC78}"/>
                </a:ext>
              </a:extLst>
            </p:cNvPr>
            <p:cNvSpPr/>
            <p:nvPr/>
          </p:nvSpPr>
          <p:spPr>
            <a:xfrm>
              <a:off x="4368339" y="1678483"/>
              <a:ext cx="3479527" cy="3479527"/>
            </a:xfrm>
            <a:prstGeom prst="ellipse">
              <a:avLst/>
            </a:prstGeom>
            <a:solidFill>
              <a:srgbClr val="DCC5ED">
                <a:alpha val="30000"/>
              </a:srgb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latin typeface="#9Slide03 Arima Madurai Black" panose="00000A00000000000000" pitchFamily="2" charset="0"/>
                <a:cs typeface="#9Slide03 Arima Madurai Black" panose="00000A00000000000000" pitchFamily="2" charset="0"/>
              </a:endParaRPr>
            </a:p>
          </p:txBody>
        </p:sp>
      </p:grpSp>
      <p:sp>
        <p:nvSpPr>
          <p:cNvPr id="27" name="文本框 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EE98EA29-3708-40FD-9FA8-163C6A174A1B}"/>
              </a:ext>
            </a:extLst>
          </p:cNvPr>
          <p:cNvSpPr txBox="1"/>
          <p:nvPr/>
        </p:nvSpPr>
        <p:spPr>
          <a:xfrm>
            <a:off x="3536010" y="1156593"/>
            <a:ext cx="593859" cy="369332"/>
          </a:xfrm>
          <a:prstGeom prst="rect">
            <a:avLst/>
          </a:prstGeom>
          <a:noFill/>
        </p:spPr>
        <p:txBody>
          <a:bodyPr wrap="square" rtlCol="0">
            <a:spAutoFit/>
          </a:bodyPr>
          <a:lstStyle/>
          <a:p>
            <a:r>
              <a:rPr lang="en-US" altLang="zh-CN" sz="1800" b="1" dirty="0">
                <a:latin typeface="#9Slide03 Arima Madurai Black" panose="00000A00000000000000" pitchFamily="2" charset="0"/>
                <a:ea typeface="华文宋体" panose="02010600040101010101" pitchFamily="2" charset="-122"/>
                <a:cs typeface="#9Slide03 Arima Madurai Black" panose="00000A00000000000000" pitchFamily="2" charset="0"/>
              </a:rPr>
              <a:t>(1)</a:t>
            </a:r>
            <a:endParaRPr lang="zh-CN" altLang="en-US" sz="1800" b="1" dirty="0">
              <a:latin typeface="#9Slide03 Arima Madurai Black" panose="00000A00000000000000" pitchFamily="2" charset="0"/>
              <a:ea typeface="华文宋体" panose="02010600040101010101" pitchFamily="2" charset="-122"/>
              <a:cs typeface="#9Slide03 Arima Madurai Black" panose="00000A00000000000000" pitchFamily="2" charset="0"/>
            </a:endParaRPr>
          </a:p>
        </p:txBody>
      </p:sp>
      <p:grpSp>
        <p:nvGrpSpPr>
          <p:cNvPr id="28" name="组合 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190FC491-56F4-4DF7-82B0-CF137216629C}"/>
              </a:ext>
            </a:extLst>
          </p:cNvPr>
          <p:cNvGrpSpPr/>
          <p:nvPr/>
        </p:nvGrpSpPr>
        <p:grpSpPr>
          <a:xfrm>
            <a:off x="3454846" y="2291541"/>
            <a:ext cx="682108" cy="658394"/>
            <a:chOff x="3716376" y="920580"/>
            <a:chExt cx="4776695" cy="4995334"/>
          </a:xfrm>
          <a:solidFill>
            <a:schemeClr val="accent6">
              <a:lumMod val="20000"/>
              <a:lumOff val="80000"/>
            </a:schemeClr>
          </a:solidFill>
        </p:grpSpPr>
        <p:sp>
          <p:nvSpPr>
            <p:cNvPr id="39" name="任意多边形 9">
              <a:extLst>
                <a:ext uri="{FF2B5EF4-FFF2-40B4-BE49-F238E27FC236}">
                  <a16:creationId xmlns:a16="http://schemas.microsoft.com/office/drawing/2014/main" id="{C69FCCFE-08D3-4A08-85ED-790C60910AA1}"/>
                </a:ext>
              </a:extLst>
            </p:cNvPr>
            <p:cNvSpPr/>
            <p:nvPr/>
          </p:nvSpPr>
          <p:spPr>
            <a:xfrm>
              <a:off x="3871965" y="920580"/>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solidFill>
              <a:srgbClr val="CBF4C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9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1" name="任意多边形 10">
              <a:extLst>
                <a:ext uri="{FF2B5EF4-FFF2-40B4-BE49-F238E27FC236}">
                  <a16:creationId xmlns:a16="http://schemas.microsoft.com/office/drawing/2014/main" id="{6A2F22C0-3B20-49B8-98FD-673D73D98354}"/>
                </a:ext>
              </a:extLst>
            </p:cNvPr>
            <p:cNvSpPr/>
            <p:nvPr/>
          </p:nvSpPr>
          <p:spPr>
            <a:xfrm flipH="1" flipV="1">
              <a:off x="3716376" y="3418247"/>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solidFill>
              <a:srgbClr val="CBF4C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900">
                <a:solidFill>
                  <a:schemeClr val="tx1"/>
                </a:solidFill>
                <a:latin typeface="#9Slide03 Arima Madurai Black" panose="00000A00000000000000" pitchFamily="2" charset="0"/>
                <a:cs typeface="#9Slide03 Arima Madurai Black" panose="00000A00000000000000" pitchFamily="2" charset="0"/>
              </a:endParaRPr>
            </a:p>
          </p:txBody>
        </p:sp>
        <p:sp>
          <p:nvSpPr>
            <p:cNvPr id="42" name="椭圆 11" descr="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
              <a:extLst>
                <a:ext uri="{FF2B5EF4-FFF2-40B4-BE49-F238E27FC236}">
                  <a16:creationId xmlns:a16="http://schemas.microsoft.com/office/drawing/2014/main" id="{B8DB59E3-BD2F-4172-9F89-6181B8861060}"/>
                </a:ext>
              </a:extLst>
            </p:cNvPr>
            <p:cNvSpPr/>
            <p:nvPr/>
          </p:nvSpPr>
          <p:spPr>
            <a:xfrm>
              <a:off x="4368339" y="1678483"/>
              <a:ext cx="3479527" cy="3479527"/>
            </a:xfrm>
            <a:prstGeom prst="ellipse">
              <a:avLst/>
            </a:prstGeom>
            <a:solidFill>
              <a:srgbClr val="E3F9DF"/>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latin typeface="#9Slide03 Arima Madurai Black" panose="00000A00000000000000" pitchFamily="2" charset="0"/>
                <a:cs typeface="#9Slide03 Arima Madurai Black" panose="00000A00000000000000" pitchFamily="2" charset="0"/>
              </a:endParaRPr>
            </a:p>
          </p:txBody>
        </p:sp>
      </p:grpSp>
      <p:sp>
        <p:nvSpPr>
          <p:cNvPr id="43" name="文本框 12"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923E5547-FA0C-439E-BC96-3101CB90DAAA}"/>
              </a:ext>
            </a:extLst>
          </p:cNvPr>
          <p:cNvSpPr txBox="1"/>
          <p:nvPr/>
        </p:nvSpPr>
        <p:spPr>
          <a:xfrm>
            <a:off x="3534909" y="2456139"/>
            <a:ext cx="488407" cy="369332"/>
          </a:xfrm>
          <a:prstGeom prst="rect">
            <a:avLst/>
          </a:prstGeom>
          <a:noFill/>
        </p:spPr>
        <p:txBody>
          <a:bodyPr wrap="square" rtlCol="0">
            <a:spAutoFit/>
          </a:bodyPr>
          <a:lstStyle/>
          <a:p>
            <a:r>
              <a:rPr lang="en-US" altLang="zh-CN" sz="1800" b="1" dirty="0">
                <a:latin typeface="#9Slide03 Arima Madurai Black" panose="00000A00000000000000" pitchFamily="2" charset="0"/>
                <a:ea typeface="华文宋体" panose="02010600040101010101" pitchFamily="2" charset="-122"/>
                <a:cs typeface="#9Slide03 Arima Madurai Black" panose="00000A00000000000000" pitchFamily="2" charset="0"/>
              </a:rPr>
              <a:t>(2)</a:t>
            </a:r>
            <a:endParaRPr lang="zh-CN" altLang="en-US" sz="1800" b="1" dirty="0">
              <a:latin typeface="#9Slide03 Arima Madurai Black" panose="00000A00000000000000" pitchFamily="2" charset="0"/>
              <a:ea typeface="华文宋体" panose="02010600040101010101" pitchFamily="2" charset="-122"/>
              <a:cs typeface="#9Slide03 Arima Madurai Black" panose="00000A00000000000000" pitchFamily="2" charset="0"/>
            </a:endParaRPr>
          </a:p>
        </p:txBody>
      </p:sp>
      <p:grpSp>
        <p:nvGrpSpPr>
          <p:cNvPr id="44" name="组合 13"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0CDD0FCD-EFAB-4C68-BFC9-466AE51D1412}"/>
              </a:ext>
            </a:extLst>
          </p:cNvPr>
          <p:cNvGrpSpPr/>
          <p:nvPr/>
        </p:nvGrpSpPr>
        <p:grpSpPr>
          <a:xfrm>
            <a:off x="3454846" y="3629205"/>
            <a:ext cx="682108" cy="668202"/>
            <a:chOff x="3716376" y="920580"/>
            <a:chExt cx="4776695" cy="4995334"/>
          </a:xfrm>
          <a:solidFill>
            <a:schemeClr val="accent4">
              <a:lumMod val="20000"/>
              <a:lumOff val="80000"/>
            </a:schemeClr>
          </a:solidFill>
        </p:grpSpPr>
        <p:sp>
          <p:nvSpPr>
            <p:cNvPr id="45" name="任意多边形 14">
              <a:extLst>
                <a:ext uri="{FF2B5EF4-FFF2-40B4-BE49-F238E27FC236}">
                  <a16:creationId xmlns:a16="http://schemas.microsoft.com/office/drawing/2014/main" id="{9357F989-75CA-4A25-AF64-D29BDAFCE692}"/>
                </a:ext>
              </a:extLst>
            </p:cNvPr>
            <p:cNvSpPr/>
            <p:nvPr/>
          </p:nvSpPr>
          <p:spPr>
            <a:xfrm>
              <a:off x="3871965" y="920580"/>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900">
                <a:solidFill>
                  <a:schemeClr val="tx1"/>
                </a:solidFill>
                <a:latin typeface="#9Slide03 Arima Madurai Black" panose="00000A00000000000000" pitchFamily="2" charset="0"/>
                <a:cs typeface="#9Slide03 Arima Madurai Black" panose="00000A00000000000000" pitchFamily="2" charset="0"/>
              </a:endParaRPr>
            </a:p>
          </p:txBody>
        </p:sp>
        <p:sp>
          <p:nvSpPr>
            <p:cNvPr id="46" name="任意多边形 15">
              <a:extLst>
                <a:ext uri="{FF2B5EF4-FFF2-40B4-BE49-F238E27FC236}">
                  <a16:creationId xmlns:a16="http://schemas.microsoft.com/office/drawing/2014/main" id="{893CAB99-C33C-46FF-AAA5-CB1807C83014}"/>
                </a:ext>
              </a:extLst>
            </p:cNvPr>
            <p:cNvSpPr/>
            <p:nvPr/>
          </p:nvSpPr>
          <p:spPr>
            <a:xfrm flipH="1" flipV="1">
              <a:off x="3716376" y="3418247"/>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900">
                <a:solidFill>
                  <a:schemeClr val="tx1"/>
                </a:solidFill>
                <a:latin typeface="#9Slide03 Arima Madurai Black" panose="00000A00000000000000" pitchFamily="2" charset="0"/>
                <a:cs typeface="#9Slide03 Arima Madurai Black" panose="00000A00000000000000" pitchFamily="2" charset="0"/>
              </a:endParaRPr>
            </a:p>
          </p:txBody>
        </p:sp>
        <p:sp>
          <p:nvSpPr>
            <p:cNvPr id="47" name="椭圆 16" descr="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
              <a:extLst>
                <a:ext uri="{FF2B5EF4-FFF2-40B4-BE49-F238E27FC236}">
                  <a16:creationId xmlns:a16="http://schemas.microsoft.com/office/drawing/2014/main" id="{359CDD86-876B-445E-B7E9-3E34E55DDE76}"/>
                </a:ext>
              </a:extLst>
            </p:cNvPr>
            <p:cNvSpPr/>
            <p:nvPr/>
          </p:nvSpPr>
          <p:spPr>
            <a:xfrm>
              <a:off x="4368339" y="1678483"/>
              <a:ext cx="3479527" cy="3479527"/>
            </a:xfrm>
            <a:prstGeom prst="ellipse">
              <a:avLst/>
            </a:prstGeom>
            <a:gr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latin typeface="#9Slide03 Arima Madurai Black" panose="00000A00000000000000" pitchFamily="2" charset="0"/>
                <a:cs typeface="#9Slide03 Arima Madurai Black" panose="00000A00000000000000" pitchFamily="2" charset="0"/>
              </a:endParaRPr>
            </a:p>
          </p:txBody>
        </p:sp>
      </p:grpSp>
      <p:sp>
        <p:nvSpPr>
          <p:cNvPr id="48" name="文本框 1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B1B456BD-7A28-45CD-B731-D69986EC73AF}"/>
              </a:ext>
            </a:extLst>
          </p:cNvPr>
          <p:cNvSpPr txBox="1"/>
          <p:nvPr/>
        </p:nvSpPr>
        <p:spPr>
          <a:xfrm>
            <a:off x="3545181" y="3813357"/>
            <a:ext cx="488407" cy="369332"/>
          </a:xfrm>
          <a:prstGeom prst="rect">
            <a:avLst/>
          </a:prstGeom>
          <a:noFill/>
        </p:spPr>
        <p:txBody>
          <a:bodyPr wrap="square" rtlCol="0">
            <a:spAutoFit/>
          </a:bodyPr>
          <a:lstStyle/>
          <a:p>
            <a:r>
              <a:rPr lang="en-US" altLang="zh-CN" sz="1800" b="1" dirty="0">
                <a:latin typeface="#9Slide03 Arima Madurai Black" panose="00000A00000000000000" pitchFamily="2" charset="0"/>
                <a:ea typeface="华文宋体" panose="02010600040101010101" pitchFamily="2" charset="-122"/>
                <a:cs typeface="#9Slide03 Arima Madurai Black" panose="00000A00000000000000" pitchFamily="2" charset="0"/>
              </a:rPr>
              <a:t>(3)</a:t>
            </a:r>
            <a:endParaRPr lang="zh-CN" altLang="en-US" sz="1800" b="1" dirty="0">
              <a:latin typeface="#9Slide03 Arima Madurai Black" panose="00000A00000000000000" pitchFamily="2" charset="0"/>
              <a:ea typeface="华文宋体" panose="02010600040101010101" pitchFamily="2" charset="-122"/>
              <a:cs typeface="#9Slide03 Arima Madurai Black" panose="00000A00000000000000" pitchFamily="2" charset="0"/>
            </a:endParaRPr>
          </a:p>
        </p:txBody>
      </p:sp>
      <p:sp>
        <p:nvSpPr>
          <p:cNvPr id="49" name="Rectangle: Rounded Corners 48">
            <a:extLst>
              <a:ext uri="{FF2B5EF4-FFF2-40B4-BE49-F238E27FC236}">
                <a16:creationId xmlns:a16="http://schemas.microsoft.com/office/drawing/2014/main" id="{1C236AA7-6064-450B-B698-F56C03054AFF}"/>
              </a:ext>
            </a:extLst>
          </p:cNvPr>
          <p:cNvSpPr/>
          <p:nvPr/>
        </p:nvSpPr>
        <p:spPr>
          <a:xfrm>
            <a:off x="4388889" y="914748"/>
            <a:ext cx="3983834" cy="808481"/>
          </a:xfrm>
          <a:prstGeom prst="roundRect">
            <a:avLst>
              <a:gd name="adj" fmla="val 50000"/>
            </a:avLst>
          </a:prstGeom>
          <a:solidFill>
            <a:srgbClr val="F3E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err="1">
                <a:solidFill>
                  <a:schemeClr val="tx1"/>
                </a:solidFill>
                <a:latin typeface="#9Slide03 Arima Madurai" panose="00000500000000000000" pitchFamily="2" charset="0"/>
                <a:cs typeface="#9Slide03 Arima Madurai" panose="00000500000000000000" pitchFamily="2" charset="0"/>
              </a:rPr>
              <a:t>Làm</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việc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nhóm</a:t>
            </a:r>
            <a:r>
              <a:rPr lang="en-US" sz="2000" dirty="0">
                <a:solidFill>
                  <a:schemeClr val="tx1"/>
                </a:solidFill>
                <a:latin typeface="#9Slide03 Arima Madurai" panose="00000500000000000000" pitchFamily="2" charset="0"/>
                <a:cs typeface="#9Slide03 Arima Madurai" panose="00000500000000000000" pitchFamily="2" charset="0"/>
              </a:rPr>
              <a:t> (6 </a:t>
            </a:r>
            <a:r>
              <a:rPr lang="en-US" sz="2000" dirty="0" err="1">
                <a:solidFill>
                  <a:schemeClr val="tx1"/>
                </a:solidFill>
                <a:latin typeface="#9Slide03 Arima Madurai" panose="00000500000000000000" pitchFamily="2" charset="0"/>
                <a:cs typeface="#9Slide03 Arima Madurai" panose="00000500000000000000" pitchFamily="2" charset="0"/>
              </a:rPr>
              <a:t>nhóm</a:t>
            </a:r>
            <a:r>
              <a:rPr lang="en-US" sz="2000" dirty="0">
                <a:solidFill>
                  <a:schemeClr val="tx1"/>
                </a:solidFill>
                <a:latin typeface="#9Slide03 Arima Madurai" panose="00000500000000000000" pitchFamily="2" charset="0"/>
                <a:cs typeface="#9Slide03 Arima Madurai" panose="00000500000000000000" pitchFamily="2" charset="0"/>
              </a:rPr>
              <a:t>) </a:t>
            </a:r>
          </a:p>
        </p:txBody>
      </p:sp>
      <p:sp>
        <p:nvSpPr>
          <p:cNvPr id="50" name="Rectangle: Rounded Corners 49">
            <a:extLst>
              <a:ext uri="{FF2B5EF4-FFF2-40B4-BE49-F238E27FC236}">
                <a16:creationId xmlns:a16="http://schemas.microsoft.com/office/drawing/2014/main" id="{57B656F6-A678-41C4-BA9F-55E8B88CAF9C}"/>
              </a:ext>
            </a:extLst>
          </p:cNvPr>
          <p:cNvSpPr/>
          <p:nvPr/>
        </p:nvSpPr>
        <p:spPr>
          <a:xfrm>
            <a:off x="4388889" y="2229352"/>
            <a:ext cx="3983834" cy="808481"/>
          </a:xfrm>
          <a:prstGeom prst="roundRect">
            <a:avLst>
              <a:gd name="adj" fmla="val 50000"/>
            </a:avLst>
          </a:prstGeom>
          <a:solidFill>
            <a:srgbClr val="E3F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err="1">
                <a:solidFill>
                  <a:schemeClr val="tx1"/>
                </a:solidFill>
                <a:latin typeface="#9Slide03 Arima Madurai" panose="00000500000000000000" pitchFamily="2" charset="0"/>
                <a:cs typeface="#9Slide03 Arima Madurai" panose="00000500000000000000" pitchFamily="2" charset="0"/>
              </a:rPr>
              <a:t>Đọc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thầm</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văn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bản</a:t>
            </a:r>
            <a:r>
              <a:rPr lang="en-US" sz="2000" dirty="0">
                <a:solidFill>
                  <a:schemeClr val="tx1"/>
                </a:solidFill>
                <a:latin typeface="#9Slide03 Arima Madurai" panose="00000500000000000000" pitchFamily="2" charset="0"/>
                <a:cs typeface="#9Slide03 Arima Madurai" panose="00000500000000000000" pitchFamily="2" charset="0"/>
              </a:rPr>
              <a:t> + </a:t>
            </a:r>
            <a:r>
              <a:rPr lang="en-US" sz="2000" dirty="0" err="1">
                <a:solidFill>
                  <a:schemeClr val="tx1"/>
                </a:solidFill>
                <a:latin typeface="#9Slide03 Arima Madurai" panose="00000500000000000000" pitchFamily="2" charset="0"/>
                <a:cs typeface="#9Slide03 Arima Madurai" panose="00000500000000000000" pitchFamily="2" charset="0"/>
              </a:rPr>
              <a:t>Vẽ</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sơ</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đồ</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tư</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duy</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theo</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định</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hướng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trong</a:t>
            </a:r>
            <a:r>
              <a:rPr lang="en-US" sz="2000" dirty="0">
                <a:solidFill>
                  <a:schemeClr val="tx1"/>
                </a:solidFill>
                <a:latin typeface="#9Slide03 Arima Madurai" panose="00000500000000000000" pitchFamily="2" charset="0"/>
                <a:cs typeface="#9Slide03 Arima Madurai" panose="00000500000000000000" pitchFamily="2" charset="0"/>
              </a:rPr>
              <a:t> 10’ </a:t>
            </a:r>
          </a:p>
        </p:txBody>
      </p:sp>
      <p:sp>
        <p:nvSpPr>
          <p:cNvPr id="51" name="Rectangle: Rounded Corners 50">
            <a:extLst>
              <a:ext uri="{FF2B5EF4-FFF2-40B4-BE49-F238E27FC236}">
                <a16:creationId xmlns:a16="http://schemas.microsoft.com/office/drawing/2014/main" id="{D42AD038-7144-4CB2-A692-7FC34EFCBA35}"/>
              </a:ext>
            </a:extLst>
          </p:cNvPr>
          <p:cNvSpPr/>
          <p:nvPr/>
        </p:nvSpPr>
        <p:spPr>
          <a:xfrm>
            <a:off x="4388889" y="3543956"/>
            <a:ext cx="3983834" cy="80848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9Slide03 Arima Madurai" panose="00000500000000000000" pitchFamily="2" charset="0"/>
                <a:cs typeface="#9Slide03 Arima Madurai" panose="00000500000000000000" pitchFamily="2" charset="0"/>
              </a:rPr>
              <a:t>Chia </a:t>
            </a:r>
            <a:r>
              <a:rPr lang="en-US" sz="2000" dirty="0" err="1">
                <a:solidFill>
                  <a:schemeClr val="tx1"/>
                </a:solidFill>
                <a:latin typeface="#9Slide03 Arima Madurai" panose="00000500000000000000" pitchFamily="2" charset="0"/>
                <a:cs typeface="#9Slide03 Arima Madurai" panose="00000500000000000000" pitchFamily="2" charset="0"/>
              </a:rPr>
              <a:t>sẻ</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với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lớp</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trong</a:t>
            </a:r>
            <a:r>
              <a:rPr lang="en-US" sz="2000" dirty="0">
                <a:solidFill>
                  <a:schemeClr val="tx1"/>
                </a:solidFill>
                <a:latin typeface="#9Slide03 Arima Madurai" panose="00000500000000000000" pitchFamily="2" charset="0"/>
                <a:cs typeface="#9Slide03 Arima Madurai" panose="00000500000000000000" pitchFamily="2" charset="0"/>
              </a:rPr>
              <a:t> 5’ (</a:t>
            </a:r>
            <a:r>
              <a:rPr lang="en-US" sz="2000" dirty="0" err="1">
                <a:solidFill>
                  <a:schemeClr val="tx1"/>
                </a:solidFill>
                <a:latin typeface="#9Slide03 Arima Madurai" panose="00000500000000000000" pitchFamily="2" charset="0"/>
                <a:cs typeface="#9Slide03 Arima Madurai" panose="00000500000000000000" pitchFamily="2" charset="0"/>
              </a:rPr>
              <a:t>Nhóm</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khác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chú</a:t>
            </a:r>
            <a:r>
              <a:rPr lang="en-US" sz="2000" dirty="0">
                <a:solidFill>
                  <a:schemeClr val="tx1"/>
                </a:solidFill>
                <a:latin typeface="#9Slide03 Arima Madurai" panose="00000500000000000000" pitchFamily="2" charset="0"/>
                <a:cs typeface="#9Slide03 Arima Madurai" panose="00000500000000000000" pitchFamily="2" charset="0"/>
              </a:rPr>
              <a:t> ý </a:t>
            </a:r>
            <a:r>
              <a:rPr lang="en-US" sz="2000" dirty="0" err="1">
                <a:solidFill>
                  <a:schemeClr val="tx1"/>
                </a:solidFill>
                <a:latin typeface="#9Slide03 Arima Madurai" panose="00000500000000000000" pitchFamily="2" charset="0"/>
                <a:cs typeface="#9Slide03 Arima Madurai" panose="00000500000000000000" pitchFamily="2" charset="0"/>
              </a:rPr>
              <a:t>để</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nhận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xét</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bạn</a:t>
            </a:r>
            <a:r>
              <a:rPr lang="en-US" sz="2000" dirty="0">
                <a:solidFill>
                  <a:schemeClr val="tx1"/>
                </a:solidFill>
                <a:latin typeface="#9Slide03 Arima Madurai" panose="00000500000000000000" pitchFamily="2" charset="0"/>
                <a:cs typeface="#9Slide03 Arima Madurai" panose="00000500000000000000" pitchFamily="2" charset="0"/>
              </a:rPr>
              <a:t>) </a:t>
            </a:r>
          </a:p>
        </p:txBody>
      </p:sp>
    </p:spTree>
    <p:extLst>
      <p:ext uri="{BB962C8B-B14F-4D97-AF65-F5344CB8AC3E}">
        <p14:creationId xmlns:p14="http://schemas.microsoft.com/office/powerpoint/2010/main" val="197354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par>
                                <p:cTn id="11" presetID="8" presetClass="emph" presetSubtype="0" fill="hold" nodeType="withEffect">
                                  <p:stCondLst>
                                    <p:cond delay="1000"/>
                                  </p:stCondLst>
                                  <p:childTnLst>
                                    <p:animRot by="-21600000">
                                      <p:cBhvr>
                                        <p:cTn id="12" dur="4500" fill="hold"/>
                                        <p:tgtEl>
                                          <p:spTgt spid="19"/>
                                        </p:tgtEl>
                                        <p:attrNameLst>
                                          <p:attrName>r</p:attrName>
                                        </p:attrNameLst>
                                      </p:cBhvr>
                                    </p:animRot>
                                  </p:childTnLst>
                                </p:cTn>
                              </p:par>
                              <p:par>
                                <p:cTn id="13" presetID="31" presetClass="entr" presetSubtype="0" fill="hold" nodeType="withEffect">
                                  <p:stCondLst>
                                    <p:cond delay="250"/>
                                  </p:stCondLst>
                                  <p:childTnLst>
                                    <p:set>
                                      <p:cBhvr>
                                        <p:cTn id="14" dur="1" fill="hold">
                                          <p:stCondLst>
                                            <p:cond delay="0"/>
                                          </p:stCondLst>
                                        </p:cTn>
                                        <p:tgtEl>
                                          <p:spTgt spid="28"/>
                                        </p:tgtEl>
                                        <p:attrNameLst>
                                          <p:attrName>style.visibility</p:attrName>
                                        </p:attrNameLst>
                                      </p:cBhvr>
                                      <p:to>
                                        <p:strVal val="visible"/>
                                      </p:to>
                                    </p:set>
                                    <p:anim calcmode="lin" valueType="num">
                                      <p:cBhvr>
                                        <p:cTn id="15" dur="1000" fill="hold"/>
                                        <p:tgtEl>
                                          <p:spTgt spid="28"/>
                                        </p:tgtEl>
                                        <p:attrNameLst>
                                          <p:attrName>ppt_w</p:attrName>
                                        </p:attrNameLst>
                                      </p:cBhvr>
                                      <p:tavLst>
                                        <p:tav tm="0">
                                          <p:val>
                                            <p:fltVal val="0"/>
                                          </p:val>
                                        </p:tav>
                                        <p:tav tm="100000">
                                          <p:val>
                                            <p:strVal val="#ppt_w"/>
                                          </p:val>
                                        </p:tav>
                                      </p:tavLst>
                                    </p:anim>
                                    <p:anim calcmode="lin" valueType="num">
                                      <p:cBhvr>
                                        <p:cTn id="16" dur="1000" fill="hold"/>
                                        <p:tgtEl>
                                          <p:spTgt spid="28"/>
                                        </p:tgtEl>
                                        <p:attrNameLst>
                                          <p:attrName>ppt_h</p:attrName>
                                        </p:attrNameLst>
                                      </p:cBhvr>
                                      <p:tavLst>
                                        <p:tav tm="0">
                                          <p:val>
                                            <p:fltVal val="0"/>
                                          </p:val>
                                        </p:tav>
                                        <p:tav tm="100000">
                                          <p:val>
                                            <p:strVal val="#ppt_h"/>
                                          </p:val>
                                        </p:tav>
                                      </p:tavLst>
                                    </p:anim>
                                    <p:anim calcmode="lin" valueType="num">
                                      <p:cBhvr>
                                        <p:cTn id="17" dur="1000" fill="hold"/>
                                        <p:tgtEl>
                                          <p:spTgt spid="28"/>
                                        </p:tgtEl>
                                        <p:attrNameLst>
                                          <p:attrName>style.rotation</p:attrName>
                                        </p:attrNameLst>
                                      </p:cBhvr>
                                      <p:tavLst>
                                        <p:tav tm="0">
                                          <p:val>
                                            <p:fltVal val="90"/>
                                          </p:val>
                                        </p:tav>
                                        <p:tav tm="100000">
                                          <p:val>
                                            <p:fltVal val="0"/>
                                          </p:val>
                                        </p:tav>
                                      </p:tavLst>
                                    </p:anim>
                                    <p:animEffect transition="in" filter="fade">
                                      <p:cBhvr>
                                        <p:cTn id="18" dur="1000"/>
                                        <p:tgtEl>
                                          <p:spTgt spid="28"/>
                                        </p:tgtEl>
                                      </p:cBhvr>
                                    </p:animEffect>
                                  </p:childTnLst>
                                </p:cTn>
                              </p:par>
                              <p:par>
                                <p:cTn id="19" presetID="8" presetClass="emph" presetSubtype="0" fill="hold" nodeType="withEffect">
                                  <p:stCondLst>
                                    <p:cond delay="1250"/>
                                  </p:stCondLst>
                                  <p:childTnLst>
                                    <p:animRot by="-21600000">
                                      <p:cBhvr>
                                        <p:cTn id="20" dur="4500" fill="hold"/>
                                        <p:tgtEl>
                                          <p:spTgt spid="28"/>
                                        </p:tgtEl>
                                        <p:attrNameLst>
                                          <p:attrName>r</p:attrName>
                                        </p:attrNameLst>
                                      </p:cBhvr>
                                    </p:animRot>
                                  </p:childTnLst>
                                </p:cTn>
                              </p:par>
                              <p:par>
                                <p:cTn id="21" presetID="31" presetClass="entr" presetSubtype="0" fill="hold" nodeType="withEffect">
                                  <p:stCondLst>
                                    <p:cond delay="500"/>
                                  </p:stCondLst>
                                  <p:childTnLst>
                                    <p:set>
                                      <p:cBhvr>
                                        <p:cTn id="22" dur="1" fill="hold">
                                          <p:stCondLst>
                                            <p:cond delay="0"/>
                                          </p:stCondLst>
                                        </p:cTn>
                                        <p:tgtEl>
                                          <p:spTgt spid="44"/>
                                        </p:tgtEl>
                                        <p:attrNameLst>
                                          <p:attrName>style.visibility</p:attrName>
                                        </p:attrNameLst>
                                      </p:cBhvr>
                                      <p:to>
                                        <p:strVal val="visible"/>
                                      </p:to>
                                    </p:set>
                                    <p:anim calcmode="lin" valueType="num">
                                      <p:cBhvr>
                                        <p:cTn id="23" dur="1000" fill="hold"/>
                                        <p:tgtEl>
                                          <p:spTgt spid="44"/>
                                        </p:tgtEl>
                                        <p:attrNameLst>
                                          <p:attrName>ppt_w</p:attrName>
                                        </p:attrNameLst>
                                      </p:cBhvr>
                                      <p:tavLst>
                                        <p:tav tm="0">
                                          <p:val>
                                            <p:fltVal val="0"/>
                                          </p:val>
                                        </p:tav>
                                        <p:tav tm="100000">
                                          <p:val>
                                            <p:strVal val="#ppt_w"/>
                                          </p:val>
                                        </p:tav>
                                      </p:tavLst>
                                    </p:anim>
                                    <p:anim calcmode="lin" valueType="num">
                                      <p:cBhvr>
                                        <p:cTn id="24" dur="1000" fill="hold"/>
                                        <p:tgtEl>
                                          <p:spTgt spid="44"/>
                                        </p:tgtEl>
                                        <p:attrNameLst>
                                          <p:attrName>ppt_h</p:attrName>
                                        </p:attrNameLst>
                                      </p:cBhvr>
                                      <p:tavLst>
                                        <p:tav tm="0">
                                          <p:val>
                                            <p:fltVal val="0"/>
                                          </p:val>
                                        </p:tav>
                                        <p:tav tm="100000">
                                          <p:val>
                                            <p:strVal val="#ppt_h"/>
                                          </p:val>
                                        </p:tav>
                                      </p:tavLst>
                                    </p:anim>
                                    <p:anim calcmode="lin" valueType="num">
                                      <p:cBhvr>
                                        <p:cTn id="25" dur="1000" fill="hold"/>
                                        <p:tgtEl>
                                          <p:spTgt spid="44"/>
                                        </p:tgtEl>
                                        <p:attrNameLst>
                                          <p:attrName>style.rotation</p:attrName>
                                        </p:attrNameLst>
                                      </p:cBhvr>
                                      <p:tavLst>
                                        <p:tav tm="0">
                                          <p:val>
                                            <p:fltVal val="90"/>
                                          </p:val>
                                        </p:tav>
                                        <p:tav tm="100000">
                                          <p:val>
                                            <p:fltVal val="0"/>
                                          </p:val>
                                        </p:tav>
                                      </p:tavLst>
                                    </p:anim>
                                    <p:animEffect transition="in" filter="fade">
                                      <p:cBhvr>
                                        <p:cTn id="26" dur="1000"/>
                                        <p:tgtEl>
                                          <p:spTgt spid="44"/>
                                        </p:tgtEl>
                                      </p:cBhvr>
                                    </p:animEffect>
                                  </p:childTnLst>
                                </p:cTn>
                              </p:par>
                              <p:par>
                                <p:cTn id="27" presetID="8" presetClass="emph" presetSubtype="0" fill="hold" nodeType="withEffect">
                                  <p:stCondLst>
                                    <p:cond delay="1500"/>
                                  </p:stCondLst>
                                  <p:childTnLst>
                                    <p:animRot by="-21600000">
                                      <p:cBhvr>
                                        <p:cTn id="28" dur="4500" fill="hold"/>
                                        <p:tgtEl>
                                          <p:spTgt spid="44"/>
                                        </p:tgtEl>
                                        <p:attrNameLst>
                                          <p:attrName>r</p:attrName>
                                        </p:attrNameLst>
                                      </p:cBhvr>
                                    </p:animRot>
                                  </p:childTnLst>
                                </p:cTn>
                              </p:par>
                              <p:par>
                                <p:cTn id="29" presetID="23" presetClass="entr" presetSubtype="32" fill="hold" grpId="0" nodeType="withEffect">
                                  <p:stCondLst>
                                    <p:cond delay="175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strVal val="4*#ppt_w"/>
                                          </p:val>
                                        </p:tav>
                                        <p:tav tm="100000">
                                          <p:val>
                                            <p:strVal val="#ppt_w"/>
                                          </p:val>
                                        </p:tav>
                                      </p:tavLst>
                                    </p:anim>
                                    <p:anim calcmode="lin" valueType="num">
                                      <p:cBhvr>
                                        <p:cTn id="32" dur="750" fill="hold"/>
                                        <p:tgtEl>
                                          <p:spTgt spid="27"/>
                                        </p:tgtEl>
                                        <p:attrNameLst>
                                          <p:attrName>ppt_h</p:attrName>
                                        </p:attrNameLst>
                                      </p:cBhvr>
                                      <p:tavLst>
                                        <p:tav tm="0">
                                          <p:val>
                                            <p:strVal val="4*#ppt_h"/>
                                          </p:val>
                                        </p:tav>
                                        <p:tav tm="100000">
                                          <p:val>
                                            <p:strVal val="#ppt_h"/>
                                          </p:val>
                                        </p:tav>
                                      </p:tavLst>
                                    </p:anim>
                                  </p:childTnLst>
                                </p:cTn>
                              </p:par>
                              <p:par>
                                <p:cTn id="33" presetID="23" presetClass="entr" presetSubtype="32" fill="hold" grpId="0" nodeType="withEffect">
                                  <p:stCondLst>
                                    <p:cond delay="2000"/>
                                  </p:stCondLst>
                                  <p:childTnLst>
                                    <p:set>
                                      <p:cBhvr>
                                        <p:cTn id="34" dur="1" fill="hold">
                                          <p:stCondLst>
                                            <p:cond delay="0"/>
                                          </p:stCondLst>
                                        </p:cTn>
                                        <p:tgtEl>
                                          <p:spTgt spid="43"/>
                                        </p:tgtEl>
                                        <p:attrNameLst>
                                          <p:attrName>style.visibility</p:attrName>
                                        </p:attrNameLst>
                                      </p:cBhvr>
                                      <p:to>
                                        <p:strVal val="visible"/>
                                      </p:to>
                                    </p:set>
                                    <p:anim calcmode="lin" valueType="num">
                                      <p:cBhvr>
                                        <p:cTn id="35" dur="750" fill="hold"/>
                                        <p:tgtEl>
                                          <p:spTgt spid="43"/>
                                        </p:tgtEl>
                                        <p:attrNameLst>
                                          <p:attrName>ppt_w</p:attrName>
                                        </p:attrNameLst>
                                      </p:cBhvr>
                                      <p:tavLst>
                                        <p:tav tm="0">
                                          <p:val>
                                            <p:strVal val="4*#ppt_w"/>
                                          </p:val>
                                        </p:tav>
                                        <p:tav tm="100000">
                                          <p:val>
                                            <p:strVal val="#ppt_w"/>
                                          </p:val>
                                        </p:tav>
                                      </p:tavLst>
                                    </p:anim>
                                    <p:anim calcmode="lin" valueType="num">
                                      <p:cBhvr>
                                        <p:cTn id="36" dur="750" fill="hold"/>
                                        <p:tgtEl>
                                          <p:spTgt spid="43"/>
                                        </p:tgtEl>
                                        <p:attrNameLst>
                                          <p:attrName>ppt_h</p:attrName>
                                        </p:attrNameLst>
                                      </p:cBhvr>
                                      <p:tavLst>
                                        <p:tav tm="0">
                                          <p:val>
                                            <p:strVal val="4*#ppt_h"/>
                                          </p:val>
                                        </p:tav>
                                        <p:tav tm="100000">
                                          <p:val>
                                            <p:strVal val="#ppt_h"/>
                                          </p:val>
                                        </p:tav>
                                      </p:tavLst>
                                    </p:anim>
                                  </p:childTnLst>
                                </p:cTn>
                              </p:par>
                              <p:par>
                                <p:cTn id="37" presetID="23" presetClass="entr" presetSubtype="32" fill="hold" grpId="0" nodeType="withEffect">
                                  <p:stCondLst>
                                    <p:cond delay="2250"/>
                                  </p:stCondLst>
                                  <p:childTnLst>
                                    <p:set>
                                      <p:cBhvr>
                                        <p:cTn id="38" dur="1" fill="hold">
                                          <p:stCondLst>
                                            <p:cond delay="0"/>
                                          </p:stCondLst>
                                        </p:cTn>
                                        <p:tgtEl>
                                          <p:spTgt spid="48"/>
                                        </p:tgtEl>
                                        <p:attrNameLst>
                                          <p:attrName>style.visibility</p:attrName>
                                        </p:attrNameLst>
                                      </p:cBhvr>
                                      <p:to>
                                        <p:strVal val="visible"/>
                                      </p:to>
                                    </p:set>
                                    <p:anim calcmode="lin" valueType="num">
                                      <p:cBhvr>
                                        <p:cTn id="39" dur="750" fill="hold"/>
                                        <p:tgtEl>
                                          <p:spTgt spid="48"/>
                                        </p:tgtEl>
                                        <p:attrNameLst>
                                          <p:attrName>ppt_w</p:attrName>
                                        </p:attrNameLst>
                                      </p:cBhvr>
                                      <p:tavLst>
                                        <p:tav tm="0">
                                          <p:val>
                                            <p:strVal val="4*#ppt_w"/>
                                          </p:val>
                                        </p:tav>
                                        <p:tav tm="100000">
                                          <p:val>
                                            <p:strVal val="#ppt_w"/>
                                          </p:val>
                                        </p:tav>
                                      </p:tavLst>
                                    </p:anim>
                                    <p:anim calcmode="lin" valueType="num">
                                      <p:cBhvr>
                                        <p:cTn id="40" dur="750" fill="hold"/>
                                        <p:tgtEl>
                                          <p:spTgt spid="48"/>
                                        </p:tgtEl>
                                        <p:attrNameLst>
                                          <p:attrName>ppt_h</p:attrName>
                                        </p:attrNameLst>
                                      </p:cBhvr>
                                      <p:tavLst>
                                        <p:tav tm="0">
                                          <p:val>
                                            <p:strVal val="4*#ppt_h"/>
                                          </p:val>
                                        </p:tav>
                                        <p:tav tm="100000">
                                          <p:val>
                                            <p:strVal val="#ppt_h"/>
                                          </p:val>
                                        </p:tav>
                                      </p:tavLst>
                                    </p:anim>
                                  </p:childTnLst>
                                </p:cTn>
                              </p:par>
                              <p:par>
                                <p:cTn id="41" presetID="26" presetClass="emph" presetSubtype="0" fill="hold" grpId="1" nodeType="withEffect">
                                  <p:stCondLst>
                                    <p:cond delay="3250"/>
                                  </p:stCondLst>
                                  <p:childTnLst>
                                    <p:animEffect transition="out" filter="fade">
                                      <p:cBhvr>
                                        <p:cTn id="42" dur="500" tmFilter="0, 0; .2, .5; .8, .5; 1, 0"/>
                                        <p:tgtEl>
                                          <p:spTgt spid="27"/>
                                        </p:tgtEl>
                                      </p:cBhvr>
                                    </p:animEffect>
                                    <p:animScale>
                                      <p:cBhvr>
                                        <p:cTn id="43" dur="250" autoRev="1" fill="hold"/>
                                        <p:tgtEl>
                                          <p:spTgt spid="27"/>
                                        </p:tgtEl>
                                      </p:cBhvr>
                                      <p:by x="105000" y="105000"/>
                                    </p:animScale>
                                  </p:childTnLst>
                                </p:cTn>
                              </p:par>
                              <p:par>
                                <p:cTn id="44" presetID="26" presetClass="emph" presetSubtype="0" fill="hold" grpId="1" nodeType="withEffect">
                                  <p:stCondLst>
                                    <p:cond delay="3500"/>
                                  </p:stCondLst>
                                  <p:childTnLst>
                                    <p:animEffect transition="out" filter="fade">
                                      <p:cBhvr>
                                        <p:cTn id="45" dur="500" tmFilter="0, 0; .2, .5; .8, .5; 1, 0"/>
                                        <p:tgtEl>
                                          <p:spTgt spid="43"/>
                                        </p:tgtEl>
                                      </p:cBhvr>
                                    </p:animEffect>
                                    <p:animScale>
                                      <p:cBhvr>
                                        <p:cTn id="46" dur="250" autoRev="1" fill="hold"/>
                                        <p:tgtEl>
                                          <p:spTgt spid="43"/>
                                        </p:tgtEl>
                                      </p:cBhvr>
                                      <p:by x="105000" y="105000"/>
                                    </p:animScale>
                                  </p:childTnLst>
                                </p:cTn>
                              </p:par>
                              <p:par>
                                <p:cTn id="47" presetID="26" presetClass="emph" presetSubtype="0" fill="hold" grpId="1" nodeType="withEffect">
                                  <p:stCondLst>
                                    <p:cond delay="3750"/>
                                  </p:stCondLst>
                                  <p:childTnLst>
                                    <p:animEffect transition="out" filter="fade">
                                      <p:cBhvr>
                                        <p:cTn id="48" dur="500" tmFilter="0, 0; .2, .5; .8, .5; 1, 0"/>
                                        <p:tgtEl>
                                          <p:spTgt spid="48"/>
                                        </p:tgtEl>
                                      </p:cBhvr>
                                    </p:animEffect>
                                    <p:animScale>
                                      <p:cBhvr>
                                        <p:cTn id="49" dur="250" autoRev="1" fill="hold"/>
                                        <p:tgtEl>
                                          <p:spTgt spid="48"/>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barn(inVertical)">
                                      <p:cBhvr>
                                        <p:cTn id="54" dur="500"/>
                                        <p:tgtEl>
                                          <p:spTgt spid="4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barn(inVertical)">
                                      <p:cBhvr>
                                        <p:cTn id="59" dur="500"/>
                                        <p:tgtEl>
                                          <p:spTgt spid="5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barn(inVertical)">
                                      <p:cBhvr>
                                        <p:cTn id="6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43" grpId="0"/>
      <p:bldP spid="43" grpId="1"/>
      <p:bldP spid="48" grpId="0"/>
      <p:bldP spid="48" grpId="1"/>
      <p:bldP spid="49" grpId="0" animBg="1"/>
      <p:bldP spid="50" grpId="0" animBg="1"/>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3"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549A3B6F-5388-4372-ACAE-FC8346C088C5}"/>
              </a:ext>
            </a:extLst>
          </p:cNvPr>
          <p:cNvGrpSpPr/>
          <p:nvPr/>
        </p:nvGrpSpPr>
        <p:grpSpPr>
          <a:xfrm>
            <a:off x="4715928" y="222105"/>
            <a:ext cx="4007146" cy="2206656"/>
            <a:chOff x="816429" y="816430"/>
            <a:chExt cx="2618598" cy="2667000"/>
          </a:xfrm>
        </p:grpSpPr>
        <p:sp>
          <p:nvSpPr>
            <p:cNvPr id="7" name="矩形: 圆角 34">
              <a:extLst>
                <a:ext uri="{FF2B5EF4-FFF2-40B4-BE49-F238E27FC236}">
                  <a16:creationId xmlns:a16="http://schemas.microsoft.com/office/drawing/2014/main" id="{4322AF53-4335-44F7-A25B-20D89E8F5710}"/>
                </a:ext>
              </a:extLst>
            </p:cNvPr>
            <p:cNvSpPr/>
            <p:nvPr/>
          </p:nvSpPr>
          <p:spPr>
            <a:xfrm>
              <a:off x="816429" y="816430"/>
              <a:ext cx="2558532" cy="2558141"/>
            </a:xfrm>
            <a:prstGeom prst="roundRect">
              <a:avLst>
                <a:gd name="adj" fmla="val 990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8" name="矩形: 圆角 35">
              <a:extLst>
                <a:ext uri="{FF2B5EF4-FFF2-40B4-BE49-F238E27FC236}">
                  <a16:creationId xmlns:a16="http://schemas.microsoft.com/office/drawing/2014/main" id="{186CB9EE-5E1A-44FD-AE65-69A6CF060635}"/>
                </a:ext>
              </a:extLst>
            </p:cNvPr>
            <p:cNvSpPr/>
            <p:nvPr/>
          </p:nvSpPr>
          <p:spPr>
            <a:xfrm>
              <a:off x="876495"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9" name="TextBox 8">
            <a:extLst>
              <a:ext uri="{FF2B5EF4-FFF2-40B4-BE49-F238E27FC236}">
                <a16:creationId xmlns:a16="http://schemas.microsoft.com/office/drawing/2014/main" id="{D9FE4468-2957-455A-80FD-E80E62252F82}"/>
              </a:ext>
            </a:extLst>
          </p:cNvPr>
          <p:cNvSpPr txBox="1"/>
          <p:nvPr/>
        </p:nvSpPr>
        <p:spPr>
          <a:xfrm>
            <a:off x="4890054" y="472892"/>
            <a:ext cx="3703314" cy="1661480"/>
          </a:xfrm>
          <a:prstGeom prst="rect">
            <a:avLst/>
          </a:prstGeom>
          <a:noFill/>
        </p:spPr>
        <p:txBody>
          <a:bodyPr wrap="square">
            <a:spAutoFit/>
          </a:bodyPr>
          <a:lstStyle/>
          <a:p>
            <a:pPr algn="just"/>
            <a:r>
              <a:rPr lang="en-US"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NHÓM </a:t>
            </a:r>
            <a:r>
              <a:rPr lang="en-US" b="1"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1+2</a:t>
            </a:r>
            <a:r>
              <a:rPr lang="en-US"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nl-NL" b="1"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Bằng chứng: Sự khác biệt của số đông HS trong lớp và J</a:t>
            </a:r>
          </a:p>
          <a:p>
            <a:pPr algn="just"/>
            <a:endParaRPr lang="en-US" sz="900" b="1"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endParaRPr>
          </a:p>
          <a:p>
            <a:pPr algn="just">
              <a:lnSpc>
                <a:spcPct val="115000"/>
              </a:lnSpc>
              <a:spcAft>
                <a:spcPts val="1000"/>
              </a:spcAft>
              <a:tabLst>
                <a:tab pos="90170" algn="l"/>
                <a:tab pos="180340" algn="l"/>
              </a:tabLst>
            </a:pP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Tôi</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và</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số</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đông</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p>
          <a:p>
            <a:pPr algn="just">
              <a:lnSpc>
                <a:spcPct val="115000"/>
              </a:lnSpc>
              <a:spcAft>
                <a:spcPts val="1000"/>
              </a:spcAft>
              <a:tabLst>
                <a:tab pos="90170" algn="l"/>
                <a:tab pos="180340" algn="l"/>
              </a:tabLst>
            </a:pP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Học</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sinh</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J: </a:t>
            </a:r>
            <a:r>
              <a:rPr lang="en-US" sz="10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a:t>
            </a:r>
          </a:p>
          <a:p>
            <a:pPr algn="just">
              <a:lnSpc>
                <a:spcPct val="115000"/>
              </a:lnSpc>
              <a:spcAft>
                <a:spcPts val="1000"/>
              </a:spcAft>
              <a:tabLst>
                <a:tab pos="90170" algn="l"/>
                <a:tab pos="180340" algn="l"/>
              </a:tabLst>
            </a:pP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Nhận</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xét</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10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grpSp>
        <p:nvGrpSpPr>
          <p:cNvPr id="10" name="组合 33"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ADA6455-8A5B-4F29-BDC5-5E1DF0730B3F}"/>
              </a:ext>
            </a:extLst>
          </p:cNvPr>
          <p:cNvGrpSpPr/>
          <p:nvPr/>
        </p:nvGrpSpPr>
        <p:grpSpPr>
          <a:xfrm>
            <a:off x="246802" y="2714739"/>
            <a:ext cx="4007146" cy="2206656"/>
            <a:chOff x="816429" y="816430"/>
            <a:chExt cx="2618598" cy="2667000"/>
          </a:xfrm>
        </p:grpSpPr>
        <p:sp>
          <p:nvSpPr>
            <p:cNvPr id="11" name="矩形: 圆角 34">
              <a:extLst>
                <a:ext uri="{FF2B5EF4-FFF2-40B4-BE49-F238E27FC236}">
                  <a16:creationId xmlns:a16="http://schemas.microsoft.com/office/drawing/2014/main" id="{1153C31F-595C-4945-A612-189F700AB181}"/>
                </a:ext>
              </a:extLst>
            </p:cNvPr>
            <p:cNvSpPr/>
            <p:nvPr/>
          </p:nvSpPr>
          <p:spPr>
            <a:xfrm>
              <a:off x="816429" y="816430"/>
              <a:ext cx="2558532" cy="2558141"/>
            </a:xfrm>
            <a:prstGeom prst="roundRect">
              <a:avLst>
                <a:gd name="adj" fmla="val 9905"/>
              </a:avLst>
            </a:prstGeom>
            <a:solidFill>
              <a:srgbClr val="E3F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2" name="矩形: 圆角 35">
              <a:extLst>
                <a:ext uri="{FF2B5EF4-FFF2-40B4-BE49-F238E27FC236}">
                  <a16:creationId xmlns:a16="http://schemas.microsoft.com/office/drawing/2014/main" id="{1885E63A-FA86-4ECF-87D4-9638EF4A238F}"/>
                </a:ext>
              </a:extLst>
            </p:cNvPr>
            <p:cNvSpPr/>
            <p:nvPr/>
          </p:nvSpPr>
          <p:spPr>
            <a:xfrm>
              <a:off x="876495"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13" name="TextBox 12">
            <a:extLst>
              <a:ext uri="{FF2B5EF4-FFF2-40B4-BE49-F238E27FC236}">
                <a16:creationId xmlns:a16="http://schemas.microsoft.com/office/drawing/2014/main" id="{EDCEED63-A085-42F6-A0C4-1AF83B98A15F}"/>
              </a:ext>
            </a:extLst>
          </p:cNvPr>
          <p:cNvSpPr txBox="1"/>
          <p:nvPr/>
        </p:nvSpPr>
        <p:spPr>
          <a:xfrm>
            <a:off x="420928" y="3046936"/>
            <a:ext cx="3703314" cy="1468094"/>
          </a:xfrm>
          <a:prstGeom prst="rect">
            <a:avLst/>
          </a:prstGeom>
          <a:noFill/>
        </p:spPr>
        <p:txBody>
          <a:bodyPr wrap="square">
            <a:spAutoFit/>
          </a:bodyPr>
          <a:lstStyle/>
          <a:p>
            <a:pPr algn="ctr">
              <a:lnSpc>
                <a:spcPct val="115000"/>
              </a:lnSpc>
              <a:spcAft>
                <a:spcPts val="1000"/>
              </a:spcAft>
              <a:tabLst>
                <a:tab pos="90170" algn="l"/>
                <a:tab pos="180340" algn="l"/>
              </a:tabLst>
            </a:pPr>
            <a:r>
              <a:rPr lang="en-US"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NHÓM </a:t>
            </a:r>
            <a:r>
              <a:rPr lang="en-US" b="1"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3+4</a:t>
            </a:r>
            <a:r>
              <a:rPr lang="en-US"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FF0000"/>
                </a:solidFill>
                <a:latin typeface="#9Slide03 Arima Madurai" panose="00000500000000000000" pitchFamily="2" charset="0"/>
                <a:cs typeface="#9Slide03 Arima Madurai" panose="00000500000000000000" pitchFamily="2" charset="0"/>
              </a:rPr>
              <a:t>Cách</a:t>
            </a:r>
            <a:r>
              <a:rPr lang="en-US" b="1" dirty="0">
                <a:solidFill>
                  <a:srgbClr val="FF0000"/>
                </a:solidFill>
                <a:latin typeface="#9Slide03 Arima Madurai" panose="00000500000000000000" pitchFamily="2" charset="0"/>
                <a:cs typeface="#9Slide03 Arima Madurai" panose="00000500000000000000" pitchFamily="2" charset="0"/>
              </a:rPr>
              <a:t> </a:t>
            </a:r>
            <a:r>
              <a:rPr lang="en-US" b="1" dirty="0" err="1">
                <a:solidFill>
                  <a:srgbClr val="FF0000"/>
                </a:solidFill>
                <a:latin typeface="#9Slide03 Arima Madurai" panose="00000500000000000000" pitchFamily="2" charset="0"/>
                <a:cs typeface="#9Slide03 Arima Madurai" panose="00000500000000000000" pitchFamily="2" charset="0"/>
              </a:rPr>
              <a:t>để</a:t>
            </a:r>
            <a:r>
              <a:rPr lang="en-US" b="1" dirty="0">
                <a:solidFill>
                  <a:srgbClr val="FF0000"/>
                </a:solidFill>
                <a:latin typeface="#9Slide03 Arima Madurai" panose="00000500000000000000" pitchFamily="2" charset="0"/>
                <a:cs typeface="#9Slide03 Arima Madurai" panose="00000500000000000000" pitchFamily="2" charset="0"/>
              </a:rPr>
              <a:t> </a:t>
            </a:r>
            <a:r>
              <a:rPr lang="en-US" b="1" dirty="0" err="1">
                <a:solidFill>
                  <a:srgbClr val="FF0000"/>
                </a:solidFill>
                <a:latin typeface="#9Slide03 Arima Madurai" panose="00000500000000000000" pitchFamily="2" charset="0"/>
                <a:cs typeface="#9Slide03 Arima Madurai" panose="00000500000000000000" pitchFamily="2" charset="0"/>
              </a:rPr>
              <a:t>tạo</a:t>
            </a:r>
            <a:r>
              <a:rPr lang="en-US" b="1" dirty="0">
                <a:solidFill>
                  <a:srgbClr val="FF0000"/>
                </a:solidFill>
                <a:latin typeface="#9Slide03 Arima Madurai" panose="00000500000000000000" pitchFamily="2" charset="0"/>
                <a:cs typeface="#9Slide03 Arima Madurai" panose="00000500000000000000" pitchFamily="2" charset="0"/>
              </a:rPr>
              <a:t> </a:t>
            </a:r>
            <a:r>
              <a:rPr lang="en-US" b="1" dirty="0" err="1">
                <a:solidFill>
                  <a:srgbClr val="FF0000"/>
                </a:solidFill>
                <a:latin typeface="#9Slide03 Arima Madurai" panose="00000500000000000000" pitchFamily="2" charset="0"/>
                <a:cs typeface="#9Slide03 Arima Madurai" panose="00000500000000000000" pitchFamily="2" charset="0"/>
              </a:rPr>
              <a:t>nên</a:t>
            </a:r>
            <a:r>
              <a:rPr lang="en-US" b="1" dirty="0">
                <a:solidFill>
                  <a:srgbClr val="FF0000"/>
                </a:solidFill>
                <a:latin typeface="#9Slide03 Arima Madurai" panose="00000500000000000000" pitchFamily="2" charset="0"/>
                <a:cs typeface="#9Slide03 Arima Madurai" panose="00000500000000000000" pitchFamily="2" charset="0"/>
              </a:rPr>
              <a:t> </a:t>
            </a:r>
            <a:r>
              <a:rPr lang="en-US" b="1" dirty="0" err="1">
                <a:solidFill>
                  <a:srgbClr val="FF0000"/>
                </a:solidFill>
                <a:latin typeface="#9Slide03 Arima Madurai" panose="00000500000000000000" pitchFamily="2" charset="0"/>
                <a:cs typeface="#9Slide03 Arima Madurai" panose="00000500000000000000" pitchFamily="2" charset="0"/>
              </a:rPr>
              <a:t>sự</a:t>
            </a:r>
            <a:r>
              <a:rPr lang="en-US" b="1" dirty="0">
                <a:solidFill>
                  <a:srgbClr val="FF0000"/>
                </a:solidFill>
                <a:latin typeface="#9Slide03 Arima Madurai" panose="00000500000000000000" pitchFamily="2" charset="0"/>
                <a:cs typeface="#9Slide03 Arima Madurai" panose="00000500000000000000" pitchFamily="2" charset="0"/>
              </a:rPr>
              <a:t> </a:t>
            </a:r>
            <a:r>
              <a:rPr lang="en-US" b="1" dirty="0" err="1">
                <a:solidFill>
                  <a:srgbClr val="FF0000"/>
                </a:solidFill>
                <a:latin typeface="#9Slide03 Arima Madurai" panose="00000500000000000000" pitchFamily="2" charset="0"/>
                <a:cs typeface="#9Slide03 Arima Madurai" panose="00000500000000000000" pitchFamily="2" charset="0"/>
              </a:rPr>
              <a:t>khác</a:t>
            </a:r>
            <a:r>
              <a:rPr lang="en-US" b="1" dirty="0">
                <a:solidFill>
                  <a:srgbClr val="FF0000"/>
                </a:solidFill>
                <a:latin typeface="#9Slide03 Arima Madurai" panose="00000500000000000000" pitchFamily="2" charset="0"/>
                <a:cs typeface="#9Slide03 Arima Madurai" panose="00000500000000000000" pitchFamily="2" charset="0"/>
              </a:rPr>
              <a:t> </a:t>
            </a:r>
            <a:r>
              <a:rPr lang="en-US" b="1" dirty="0" err="1">
                <a:solidFill>
                  <a:srgbClr val="FF0000"/>
                </a:solidFill>
                <a:latin typeface="#9Slide03 Arima Madurai" panose="00000500000000000000" pitchFamily="2" charset="0"/>
                <a:cs typeface="#9Slide03 Arima Madurai" panose="00000500000000000000" pitchFamily="2" charset="0"/>
              </a:rPr>
              <a:t>biệt</a:t>
            </a:r>
            <a:endParaRPr lang="en-US" b="1" dirty="0">
              <a:solidFill>
                <a:srgbClr val="FF0000"/>
              </a:solidFill>
              <a:latin typeface="#9Slide03 Arima Madurai" panose="00000500000000000000" pitchFamily="2" charset="0"/>
              <a:cs typeface="#9Slide03 Arima Madurai" panose="00000500000000000000" pitchFamily="2" charset="0"/>
            </a:endParaRPr>
          </a:p>
          <a:p>
            <a:pPr algn="just">
              <a:lnSpc>
                <a:spcPct val="115000"/>
              </a:lnSpc>
              <a:spcAft>
                <a:spcPts val="1000"/>
              </a:spcAft>
              <a:tabLst>
                <a:tab pos="90170" algn="l"/>
                <a:tab pos="180340" algn="l"/>
              </a:tabLst>
            </a:pP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Phân</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loại</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p>
          <a:p>
            <a:pPr algn="just">
              <a:lnSpc>
                <a:spcPct val="115000"/>
              </a:lnSpc>
              <a:spcAft>
                <a:spcPts val="1000"/>
              </a:spcAft>
              <a:tabLst>
                <a:tab pos="90170" algn="l"/>
                <a:tab pos="180340" algn="l"/>
              </a:tabLst>
            </a:pP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Biểu</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biện</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p>
          <a:p>
            <a:pPr algn="just">
              <a:lnSpc>
                <a:spcPct val="115000"/>
              </a:lnSpc>
              <a:spcAft>
                <a:spcPts val="1000"/>
              </a:spcAft>
              <a:tabLst>
                <a:tab pos="90170" algn="l"/>
                <a:tab pos="180340" algn="l"/>
              </a:tabLst>
            </a:pP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Nhận</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xét</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1000" b="1" dirty="0">
              <a:solidFill>
                <a:srgbClr val="FF0000"/>
              </a:solidFill>
              <a:latin typeface="#9Slide03 Arima Madurai" panose="00000500000000000000" pitchFamily="2" charset="0"/>
              <a:cs typeface="#9Slide03 Arima Madurai" panose="00000500000000000000" pitchFamily="2" charset="0"/>
            </a:endParaRPr>
          </a:p>
        </p:txBody>
      </p:sp>
      <p:grpSp>
        <p:nvGrpSpPr>
          <p:cNvPr id="14" name="组合 33"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DB0BC66D-827F-41A4-9318-BCCB0DE20202}"/>
              </a:ext>
            </a:extLst>
          </p:cNvPr>
          <p:cNvGrpSpPr/>
          <p:nvPr/>
        </p:nvGrpSpPr>
        <p:grpSpPr>
          <a:xfrm>
            <a:off x="4715928" y="2722690"/>
            <a:ext cx="4007146" cy="2206656"/>
            <a:chOff x="816429" y="816430"/>
            <a:chExt cx="2618598" cy="2667000"/>
          </a:xfrm>
        </p:grpSpPr>
        <p:sp>
          <p:nvSpPr>
            <p:cNvPr id="15" name="矩形: 圆角 34">
              <a:extLst>
                <a:ext uri="{FF2B5EF4-FFF2-40B4-BE49-F238E27FC236}">
                  <a16:creationId xmlns:a16="http://schemas.microsoft.com/office/drawing/2014/main" id="{74C08CFD-3FAF-4BA7-B2D1-9BF26D797E69}"/>
                </a:ext>
              </a:extLst>
            </p:cNvPr>
            <p:cNvSpPr/>
            <p:nvPr/>
          </p:nvSpPr>
          <p:spPr>
            <a:xfrm>
              <a:off x="816429" y="816430"/>
              <a:ext cx="2558532" cy="2558141"/>
            </a:xfrm>
            <a:prstGeom prst="roundRect">
              <a:avLst>
                <a:gd name="adj" fmla="val 990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6" name="矩形: 圆角 35">
              <a:extLst>
                <a:ext uri="{FF2B5EF4-FFF2-40B4-BE49-F238E27FC236}">
                  <a16:creationId xmlns:a16="http://schemas.microsoft.com/office/drawing/2014/main" id="{3ABCE958-E3E6-4393-A6CD-5C77A5592CBE}"/>
                </a:ext>
              </a:extLst>
            </p:cNvPr>
            <p:cNvSpPr/>
            <p:nvPr/>
          </p:nvSpPr>
          <p:spPr>
            <a:xfrm>
              <a:off x="876495"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17" name="TextBox 16">
            <a:extLst>
              <a:ext uri="{FF2B5EF4-FFF2-40B4-BE49-F238E27FC236}">
                <a16:creationId xmlns:a16="http://schemas.microsoft.com/office/drawing/2014/main" id="{13563575-EEAF-47ED-9383-75099ECBE1FF}"/>
              </a:ext>
            </a:extLst>
          </p:cNvPr>
          <p:cNvSpPr txBox="1"/>
          <p:nvPr/>
        </p:nvSpPr>
        <p:spPr>
          <a:xfrm>
            <a:off x="4890054" y="2977734"/>
            <a:ext cx="3703314" cy="1702517"/>
          </a:xfrm>
          <a:prstGeom prst="rect">
            <a:avLst/>
          </a:prstGeom>
          <a:noFill/>
        </p:spPr>
        <p:txBody>
          <a:bodyPr wrap="square">
            <a:spAutoFit/>
          </a:bodyPr>
          <a:lstStyle/>
          <a:p>
            <a:pPr algn="ctr">
              <a:lnSpc>
                <a:spcPct val="115000"/>
              </a:lnSpc>
              <a:spcAft>
                <a:spcPts val="1000"/>
              </a:spcAft>
              <a:tabLst>
                <a:tab pos="90170" algn="l"/>
                <a:tab pos="180340" algn="l"/>
              </a:tabLst>
            </a:pPr>
            <a:r>
              <a:rPr lang="en-US"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NHÓM </a:t>
            </a:r>
            <a:r>
              <a:rPr lang="en-US" b="1"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5+6</a:t>
            </a:r>
            <a:r>
              <a:rPr lang="en-US"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Ý </a:t>
            </a:r>
            <a:r>
              <a:rPr lang="en-US" b="1"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nghĩa</a:t>
            </a:r>
            <a:r>
              <a:rPr lang="en-US" b="1"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của</a:t>
            </a:r>
            <a:r>
              <a:rPr lang="en-US" b="1"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sự</a:t>
            </a:r>
            <a:r>
              <a:rPr lang="en-US" b="1"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khác</a:t>
            </a:r>
            <a:r>
              <a:rPr lang="en-US" b="1"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biệt</a:t>
            </a:r>
            <a:r>
              <a:rPr lang="en-US" b="1"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thực</a:t>
            </a:r>
            <a:r>
              <a:rPr lang="en-US" b="1"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sự</a:t>
            </a:r>
            <a:endParaRPr lang="en-US" b="1"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tabLst>
                <a:tab pos="90170" algn="l"/>
                <a:tab pos="180340" algn="l"/>
              </a:tabLst>
            </a:pP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Với</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bản</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thân</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p>
          <a:p>
            <a:pPr algn="just">
              <a:lnSpc>
                <a:spcPct val="115000"/>
              </a:lnSpc>
              <a:spcAft>
                <a:spcPts val="1000"/>
              </a:spcAft>
              <a:tabLst>
                <a:tab pos="90170" algn="l"/>
                <a:tab pos="180340" algn="l"/>
              </a:tabLst>
            </a:pPr>
            <a:r>
              <a:rPr lang="en-US" sz="1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10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tabLst>
                <a:tab pos="90170" algn="l"/>
                <a:tab pos="180340" algn="l"/>
              </a:tabLst>
            </a:pP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Với</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mọi</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p>
          <a:p>
            <a:pPr algn="just">
              <a:lnSpc>
                <a:spcPct val="115000"/>
              </a:lnSpc>
              <a:spcAft>
                <a:spcPts val="1000"/>
              </a:spcAft>
              <a:tabLst>
                <a:tab pos="90170" algn="l"/>
                <a:tab pos="180340" algn="l"/>
              </a:tabLst>
            </a:pPr>
            <a:r>
              <a:rPr lang="en-US" sz="1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10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18" name="Picture 17">
            <a:extLst>
              <a:ext uri="{FF2B5EF4-FFF2-40B4-BE49-F238E27FC236}">
                <a16:creationId xmlns:a16="http://schemas.microsoft.com/office/drawing/2014/main" id="{79522F04-CB2E-403F-8C55-E8112C813C3E}"/>
              </a:ext>
            </a:extLst>
          </p:cNvPr>
          <p:cNvPicPr>
            <a:picLocks noChangeAspect="1"/>
          </p:cNvPicPr>
          <p:nvPr/>
        </p:nvPicPr>
        <p:blipFill>
          <a:blip r:embed="rId3"/>
          <a:stretch>
            <a:fillRect/>
          </a:stretch>
        </p:blipFill>
        <p:spPr>
          <a:xfrm>
            <a:off x="819442" y="-334535"/>
            <a:ext cx="2906285" cy="2906285"/>
          </a:xfrm>
          <a:prstGeom prst="rect">
            <a:avLst/>
          </a:prstGeom>
        </p:spPr>
      </p:pic>
    </p:spTree>
    <p:extLst>
      <p:ext uri="{BB962C8B-B14F-4D97-AF65-F5344CB8AC3E}">
        <p14:creationId xmlns:p14="http://schemas.microsoft.com/office/powerpoint/2010/main" val="347885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609541-FA15-4502-A731-001D7DAC3FFC}"/>
              </a:ext>
            </a:extLst>
          </p:cNvPr>
          <p:cNvSpPr/>
          <p:nvPr/>
        </p:nvSpPr>
        <p:spPr>
          <a:xfrm>
            <a:off x="365760" y="336562"/>
            <a:ext cx="8469564" cy="4454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4BBEC36-F701-439E-A3D6-72B764EC3055}"/>
              </a:ext>
            </a:extLst>
          </p:cNvPr>
          <p:cNvPicPr>
            <a:picLocks noChangeAspect="1"/>
          </p:cNvPicPr>
          <p:nvPr/>
        </p:nvPicPr>
        <p:blipFill>
          <a:blip r:embed="rId3"/>
          <a:stretch>
            <a:fillRect/>
          </a:stretch>
        </p:blipFill>
        <p:spPr>
          <a:xfrm>
            <a:off x="738993" y="983589"/>
            <a:ext cx="3176321" cy="3176321"/>
          </a:xfrm>
          <a:prstGeom prst="rect">
            <a:avLst/>
          </a:prstGeom>
        </p:spPr>
      </p:pic>
      <p:sp>
        <p:nvSpPr>
          <p:cNvPr id="24" name="TextBox 23">
            <a:extLst>
              <a:ext uri="{FF2B5EF4-FFF2-40B4-BE49-F238E27FC236}">
                <a16:creationId xmlns:a16="http://schemas.microsoft.com/office/drawing/2014/main" id="{59F22C5A-476B-4D6E-8B66-C0AD1274BA6C}"/>
              </a:ext>
            </a:extLst>
          </p:cNvPr>
          <p:cNvSpPr txBox="1"/>
          <p:nvPr/>
        </p:nvSpPr>
        <p:spPr>
          <a:xfrm>
            <a:off x="4278701" y="1848475"/>
            <a:ext cx="4140679" cy="1446550"/>
          </a:xfrm>
          <a:prstGeom prst="rect">
            <a:avLst/>
          </a:prstGeom>
          <a:noFill/>
        </p:spPr>
        <p:txBody>
          <a:bodyPr wrap="square" rtlCol="0">
            <a:spAutoFit/>
          </a:bodyPr>
          <a:lstStyle/>
          <a:p>
            <a:pPr algn="ctr"/>
            <a:r>
              <a:rPr lang="en-US" sz="4400" dirty="0" err="1">
                <a:solidFill>
                  <a:srgbClr val="0070C0"/>
                </a:solidFill>
                <a:latin typeface="#9Slide05 SVNVanilla Daisy Pro" panose="00000500000000000000" pitchFamily="2" charset="0"/>
              </a:rPr>
              <a:t>Mình</a:t>
            </a:r>
            <a:r>
              <a:rPr lang="en-US" sz="4400" dirty="0">
                <a:solidFill>
                  <a:srgbClr val="0070C0"/>
                </a:solidFill>
                <a:latin typeface="#9Slide05 SVNVanilla Daisy Pro" panose="00000500000000000000" pitchFamily="2" charset="0"/>
              </a:rPr>
              <a:t> </a:t>
            </a:r>
            <a:r>
              <a:rPr lang="en-US" sz="4400" dirty="0" err="1">
                <a:solidFill>
                  <a:srgbClr val="0070C0"/>
                </a:solidFill>
                <a:latin typeface="#9Slide05 SVNVanilla Daisy Pro" panose="00000500000000000000" pitchFamily="2" charset="0"/>
              </a:rPr>
              <a:t>cùng</a:t>
            </a:r>
            <a:r>
              <a:rPr lang="en-US" sz="4400" dirty="0">
                <a:solidFill>
                  <a:srgbClr val="0070C0"/>
                </a:solidFill>
                <a:latin typeface="#9Slide05 SVNVanilla Daisy Pro" panose="00000500000000000000" pitchFamily="2" charset="0"/>
              </a:rPr>
              <a:t> </a:t>
            </a:r>
            <a:r>
              <a:rPr lang="en-US" sz="4400" dirty="0" err="1">
                <a:solidFill>
                  <a:srgbClr val="0070C0"/>
                </a:solidFill>
                <a:latin typeface="#9Slide05 SVNVanilla Daisy Pro" panose="00000500000000000000" pitchFamily="2" charset="0"/>
              </a:rPr>
              <a:t>nhau</a:t>
            </a:r>
            <a:r>
              <a:rPr lang="en-US" sz="4400" dirty="0">
                <a:solidFill>
                  <a:srgbClr val="0070C0"/>
                </a:solidFill>
                <a:latin typeface="#9Slide05 SVNVanilla Daisy Pro" panose="00000500000000000000" pitchFamily="2" charset="0"/>
              </a:rPr>
              <a:t> check </a:t>
            </a:r>
            <a:r>
              <a:rPr lang="en-US" sz="4400" dirty="0" err="1">
                <a:solidFill>
                  <a:srgbClr val="0070C0"/>
                </a:solidFill>
                <a:latin typeface="#9Slide05 SVNVanilla Daisy Pro" panose="00000500000000000000" pitchFamily="2" charset="0"/>
              </a:rPr>
              <a:t>đáp</a:t>
            </a:r>
            <a:r>
              <a:rPr lang="en-US" sz="4400" dirty="0">
                <a:solidFill>
                  <a:srgbClr val="0070C0"/>
                </a:solidFill>
                <a:latin typeface="#9Slide05 SVNVanilla Daisy Pro" panose="00000500000000000000" pitchFamily="2" charset="0"/>
              </a:rPr>
              <a:t> </a:t>
            </a:r>
            <a:r>
              <a:rPr lang="en-US" sz="4400" dirty="0" err="1">
                <a:solidFill>
                  <a:srgbClr val="0070C0"/>
                </a:solidFill>
                <a:latin typeface="#9Slide05 SVNVanilla Daisy Pro" panose="00000500000000000000" pitchFamily="2" charset="0"/>
              </a:rPr>
              <a:t>án</a:t>
            </a:r>
            <a:r>
              <a:rPr lang="en-US" sz="4400" dirty="0">
                <a:solidFill>
                  <a:srgbClr val="0070C0"/>
                </a:solidFill>
                <a:latin typeface="#9Slide05 SVNVanilla Daisy Pro" panose="00000500000000000000" pitchFamily="2" charset="0"/>
              </a:rPr>
              <a:t> </a:t>
            </a:r>
            <a:r>
              <a:rPr lang="en-US" sz="4400" dirty="0" err="1">
                <a:solidFill>
                  <a:srgbClr val="0070C0"/>
                </a:solidFill>
                <a:latin typeface="#9Slide05 SVNVanilla Daisy Pro" panose="00000500000000000000" pitchFamily="2" charset="0"/>
              </a:rPr>
              <a:t>nha</a:t>
            </a:r>
            <a:r>
              <a:rPr lang="en-US" sz="4400" dirty="0">
                <a:solidFill>
                  <a:srgbClr val="0070C0"/>
                </a:solidFill>
                <a:latin typeface="#9Slide05 SVNVanilla Daisy Pro" panose="00000500000000000000" pitchFamily="2" charset="0"/>
              </a:rPr>
              <a:t>!</a:t>
            </a:r>
          </a:p>
        </p:txBody>
      </p:sp>
    </p:spTree>
    <p:extLst>
      <p:ext uri="{BB962C8B-B14F-4D97-AF65-F5344CB8AC3E}">
        <p14:creationId xmlns:p14="http://schemas.microsoft.com/office/powerpoint/2010/main" val="24879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666C9C04-A455-43BD-AE6E-62E011109079}"/>
              </a:ext>
            </a:extLst>
          </p:cNvPr>
          <p:cNvSpPr/>
          <p:nvPr/>
        </p:nvSpPr>
        <p:spPr>
          <a:xfrm>
            <a:off x="365760" y="320659"/>
            <a:ext cx="8469564" cy="4454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C0AC55B-1FBE-4CF6-9010-1600B6FB4ABE}"/>
              </a:ext>
            </a:extLst>
          </p:cNvPr>
          <p:cNvSpPr>
            <a:spLocks noChangeArrowheads="1"/>
          </p:cNvSpPr>
          <p:nvPr/>
        </p:nvSpPr>
        <p:spPr bwMode="auto">
          <a:xfrm>
            <a:off x="624839" y="622827"/>
            <a:ext cx="80912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2.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Bằng</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chứng</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thể</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hiện</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sự</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khác</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biệt</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của</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số</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đông</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và</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J</a:t>
            </a:r>
            <a:endParaRPr lang="en-US" altLang="en-US" sz="2400" dirty="0">
              <a:solidFill>
                <a:srgbClr val="FF0000"/>
              </a:solidFill>
              <a:latin typeface="#9Slide05 SVNQuarzo" panose="04000000000000000000" pitchFamily="82" charset="0"/>
              <a:ea typeface="#9Slide05 SVNQuarzo" panose="04000000000000000000" pitchFamily="82" charset="0"/>
            </a:endParaRPr>
          </a:p>
        </p:txBody>
      </p:sp>
      <p:grpSp>
        <p:nvGrpSpPr>
          <p:cNvPr id="15" name="Group 14">
            <a:extLst>
              <a:ext uri="{FF2B5EF4-FFF2-40B4-BE49-F238E27FC236}">
                <a16:creationId xmlns:a16="http://schemas.microsoft.com/office/drawing/2014/main" id="{987CD58D-2F2B-4D1B-8A46-FABA368954F3}"/>
              </a:ext>
            </a:extLst>
          </p:cNvPr>
          <p:cNvGrpSpPr/>
          <p:nvPr/>
        </p:nvGrpSpPr>
        <p:grpSpPr>
          <a:xfrm>
            <a:off x="692272" y="1297659"/>
            <a:ext cx="3721628" cy="3294576"/>
            <a:chOff x="692272" y="1297659"/>
            <a:chExt cx="3721628" cy="3294576"/>
          </a:xfrm>
        </p:grpSpPr>
        <p:sp>
          <p:nvSpPr>
            <p:cNvPr id="7" name="Google Shape;3653;p85">
              <a:extLst>
                <a:ext uri="{FF2B5EF4-FFF2-40B4-BE49-F238E27FC236}">
                  <a16:creationId xmlns:a16="http://schemas.microsoft.com/office/drawing/2014/main" id="{0B69849C-9770-471A-A0C5-19347131E92B}"/>
                </a:ext>
              </a:extLst>
            </p:cNvPr>
            <p:cNvSpPr/>
            <p:nvPr/>
          </p:nvSpPr>
          <p:spPr>
            <a:xfrm>
              <a:off x="692272" y="1709530"/>
              <a:ext cx="3721628" cy="2882705"/>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Rectangle 8">
              <a:extLst>
                <a:ext uri="{FF2B5EF4-FFF2-40B4-BE49-F238E27FC236}">
                  <a16:creationId xmlns:a16="http://schemas.microsoft.com/office/drawing/2014/main" id="{C5CD15BD-C536-4FDD-9B44-E01174561036}"/>
                </a:ext>
              </a:extLst>
            </p:cNvPr>
            <p:cNvSpPr>
              <a:spLocks noChangeArrowheads="1"/>
            </p:cNvSpPr>
            <p:nvPr/>
          </p:nvSpPr>
          <p:spPr bwMode="auto">
            <a:xfrm>
              <a:off x="852581" y="2207821"/>
              <a:ext cx="3401010" cy="21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fr-FR" altLang="en-US" sz="18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Số</a:t>
              </a:r>
              <a:r>
                <a:rPr lang="fr-FR" altLang="en-US" sz="18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đông</a:t>
              </a:r>
              <a:endParaRPr lang="fr-FR" altLang="en-US" sz="18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50000"/>
                </a:lnSpc>
              </a:pP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Ăn</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mặc</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để</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kiểu</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tóc</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quái</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dị</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hành</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động</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ngu</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ngốc</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gây</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sự</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chú</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ý </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Lố</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bịch</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nhiều</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người</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làm</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Không</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khác</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biệt</a:t>
              </a:r>
              <a:endParaRPr lang="en-US" altLang="en-US" sz="1800" dirty="0">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3" name="Picture 2">
              <a:extLst>
                <a:ext uri="{FF2B5EF4-FFF2-40B4-BE49-F238E27FC236}">
                  <a16:creationId xmlns:a16="http://schemas.microsoft.com/office/drawing/2014/main" id="{613600CA-ECD8-4DF6-90D4-FB4283850C21}"/>
                </a:ext>
              </a:extLst>
            </p:cNvPr>
            <p:cNvPicPr>
              <a:picLocks noChangeAspect="1"/>
            </p:cNvPicPr>
            <p:nvPr/>
          </p:nvPicPr>
          <p:blipFill>
            <a:blip r:embed="rId3"/>
            <a:stretch>
              <a:fillRect/>
            </a:stretch>
          </p:blipFill>
          <p:spPr>
            <a:xfrm>
              <a:off x="2137334" y="1297659"/>
              <a:ext cx="776508" cy="776508"/>
            </a:xfrm>
            <a:prstGeom prst="rect">
              <a:avLst/>
            </a:prstGeom>
          </p:spPr>
        </p:pic>
      </p:grpSp>
      <p:grpSp>
        <p:nvGrpSpPr>
          <p:cNvPr id="14" name="Group 13">
            <a:extLst>
              <a:ext uri="{FF2B5EF4-FFF2-40B4-BE49-F238E27FC236}">
                <a16:creationId xmlns:a16="http://schemas.microsoft.com/office/drawing/2014/main" id="{4B6EF858-5594-47FA-B125-9C7E36FB9ACC}"/>
              </a:ext>
            </a:extLst>
          </p:cNvPr>
          <p:cNvGrpSpPr/>
          <p:nvPr/>
        </p:nvGrpSpPr>
        <p:grpSpPr>
          <a:xfrm>
            <a:off x="4754462" y="1198943"/>
            <a:ext cx="3721628" cy="3393292"/>
            <a:chOff x="4754462" y="1198943"/>
            <a:chExt cx="3721628" cy="3393292"/>
          </a:xfrm>
        </p:grpSpPr>
        <p:sp>
          <p:nvSpPr>
            <p:cNvPr id="8" name="Google Shape;3653;p85">
              <a:extLst>
                <a:ext uri="{FF2B5EF4-FFF2-40B4-BE49-F238E27FC236}">
                  <a16:creationId xmlns:a16="http://schemas.microsoft.com/office/drawing/2014/main" id="{D9B51664-6CD1-4A32-89E8-275AC8D4648B}"/>
                </a:ext>
              </a:extLst>
            </p:cNvPr>
            <p:cNvSpPr/>
            <p:nvPr/>
          </p:nvSpPr>
          <p:spPr>
            <a:xfrm>
              <a:off x="4754462" y="1709530"/>
              <a:ext cx="3721628" cy="2882705"/>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F3EB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Rectangle 9">
              <a:extLst>
                <a:ext uri="{FF2B5EF4-FFF2-40B4-BE49-F238E27FC236}">
                  <a16:creationId xmlns:a16="http://schemas.microsoft.com/office/drawing/2014/main" id="{49942C5C-AE95-474F-AC05-6826D8E78EA7}"/>
                </a:ext>
              </a:extLst>
            </p:cNvPr>
            <p:cNvSpPr>
              <a:spLocks noChangeArrowheads="1"/>
            </p:cNvSpPr>
            <p:nvPr/>
          </p:nvSpPr>
          <p:spPr bwMode="auto">
            <a:xfrm>
              <a:off x="4842346" y="2113873"/>
              <a:ext cx="3577578"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spcAft>
                  <a:spcPts val="1200"/>
                </a:spcAft>
              </a:pPr>
              <a:r>
                <a:rPr lang="fr-FR" altLang="en-US" sz="18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Học</a:t>
              </a:r>
              <a:r>
                <a:rPr lang="fr-FR" altLang="en-US" sz="18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sinh</a:t>
              </a:r>
              <a:r>
                <a:rPr lang="fr-FR" altLang="en-US" sz="18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J:</a:t>
              </a:r>
              <a:endParaRPr lang="en-US" altLang="en-US" sz="1800" dirty="0">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12" name="Picture 11">
              <a:extLst>
                <a:ext uri="{FF2B5EF4-FFF2-40B4-BE49-F238E27FC236}">
                  <a16:creationId xmlns:a16="http://schemas.microsoft.com/office/drawing/2014/main" id="{53C2FF27-023C-412F-AFF5-32FB0562ECB1}"/>
                </a:ext>
              </a:extLst>
            </p:cNvPr>
            <p:cNvPicPr>
              <a:picLocks noChangeAspect="1"/>
            </p:cNvPicPr>
            <p:nvPr/>
          </p:nvPicPr>
          <p:blipFill>
            <a:blip r:embed="rId4"/>
            <a:stretch>
              <a:fillRect/>
            </a:stretch>
          </p:blipFill>
          <p:spPr>
            <a:xfrm>
              <a:off x="6185474" y="1198943"/>
              <a:ext cx="879992" cy="879992"/>
            </a:xfrm>
            <a:prstGeom prst="rect">
              <a:avLst/>
            </a:prstGeom>
          </p:spPr>
        </p:pic>
        <p:sp>
          <p:nvSpPr>
            <p:cNvPr id="16" name="TextBox 15">
              <a:extLst>
                <a:ext uri="{FF2B5EF4-FFF2-40B4-BE49-F238E27FC236}">
                  <a16:creationId xmlns:a16="http://schemas.microsoft.com/office/drawing/2014/main" id="{4ECD704D-191A-409A-8E6B-4843BE4D6264}"/>
                </a:ext>
              </a:extLst>
            </p:cNvPr>
            <p:cNvSpPr txBox="1"/>
            <p:nvPr/>
          </p:nvSpPr>
          <p:spPr>
            <a:xfrm>
              <a:off x="4818493" y="2595030"/>
              <a:ext cx="3577578" cy="1719702"/>
            </a:xfrm>
            <a:prstGeom prst="rect">
              <a:avLst/>
            </a:prstGeom>
            <a:noFill/>
          </p:spPr>
          <p:txBody>
            <a:bodyPr wrap="square">
              <a:spAutoFit/>
            </a:bodyPr>
            <a:lstStyle/>
            <a:p>
              <a:pPr algn="just">
                <a:lnSpc>
                  <a:spcPct val="150000"/>
                </a:lnSpc>
                <a:spcAft>
                  <a:spcPts val="1200"/>
                </a:spcAft>
              </a:pP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Ăn</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mặc</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bình</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thường</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a:t>
              </a:r>
              <a:r>
                <a:rPr lang="fr-FR" altLang="en-US" sz="1800" dirty="0" err="1">
                  <a:latin typeface="#9Slide03 Arima Madurai" panose="00000500000000000000" pitchFamily="2" charset="0"/>
                  <a:ea typeface="Calibri" panose="020F0502020204030204" pitchFamily="34" charset="0"/>
                  <a:cs typeface="#9Slide03 Arima Madurai" panose="00000500000000000000" pitchFamily="2" charset="0"/>
                </a:rPr>
                <a:t>Học</a:t>
              </a:r>
              <a:r>
                <a:rPr lang="fr-FR" altLang="en-US" sz="1800" dirty="0">
                  <a:latin typeface="#9Slide03 Arima Madurai" panose="00000500000000000000" pitchFamily="2" charset="0"/>
                  <a:ea typeface="Calibri" panose="020F0502020204030204" pitchFamily="34" charset="0"/>
                  <a:cs typeface="#9Slide03 Arima Madurai" panose="00000500000000000000" pitchFamily="2" charset="0"/>
                </a:rPr>
                <a:t> n</a:t>
              </a:r>
              <a:r>
                <a:rPr lang="en-US" sz="1800" dirty="0" err="1">
                  <a:latin typeface="#9Slide03 Arima Madurai" panose="00000500000000000000" pitchFamily="2" charset="0"/>
                  <a:cs typeface="#9Slide03 Arima Madurai" panose="00000500000000000000" pitchFamily="2" charset="0"/>
                </a:rPr>
                <a:t>ghiêm</a:t>
              </a:r>
              <a:r>
                <a:rPr lang="en-US" sz="1800" dirty="0">
                  <a:latin typeface="#9Slide03 Arima Madurai" panose="00000500000000000000" pitchFamily="2" charset="0"/>
                  <a:cs typeface="#9Slide03 Arima Madurai" panose="00000500000000000000" pitchFamily="2" charset="0"/>
                </a:rPr>
                <a:t> </a:t>
              </a:r>
              <a:r>
                <a:rPr lang="en-US" sz="1800" dirty="0" err="1">
                  <a:latin typeface="#9Slide03 Arima Madurai" panose="00000500000000000000" pitchFamily="2" charset="0"/>
                  <a:cs typeface="#9Slide03 Arima Madurai" panose="00000500000000000000" pitchFamily="2" charset="0"/>
                </a:rPr>
                <a:t>túc</a:t>
              </a:r>
              <a:r>
                <a:rPr lang="en-US" sz="1800" dirty="0">
                  <a:latin typeface="#9Slide03 Arima Madurai" panose="00000500000000000000" pitchFamily="2" charset="0"/>
                  <a:cs typeface="#9Slide03 Arima Madurai" panose="00000500000000000000" pitchFamily="2" charset="0"/>
                </a:rPr>
                <a:t>, </a:t>
              </a:r>
              <a:r>
                <a:rPr lang="en-US" sz="1800" dirty="0" err="1">
                  <a:latin typeface="#9Slide03 Arima Madurai" panose="00000500000000000000" pitchFamily="2" charset="0"/>
                  <a:cs typeface="#9Slide03 Arima Madurai" panose="00000500000000000000" pitchFamily="2" charset="0"/>
                </a:rPr>
                <a:t>chân</a:t>
              </a:r>
              <a:r>
                <a:rPr lang="en-US" sz="1800" dirty="0">
                  <a:latin typeface="#9Slide03 Arima Madurai" panose="00000500000000000000" pitchFamily="2" charset="0"/>
                  <a:cs typeface="#9Slide03 Arima Madurai" panose="00000500000000000000" pitchFamily="2" charset="0"/>
                </a:rPr>
                <a:t> </a:t>
              </a:r>
              <a:r>
                <a:rPr lang="en-US" sz="1800" dirty="0" err="1">
                  <a:latin typeface="#9Slide03 Arima Madurai" panose="00000500000000000000" pitchFamily="2" charset="0"/>
                  <a:cs typeface="#9Slide03 Arima Madurai" panose="00000500000000000000" pitchFamily="2" charset="0"/>
                </a:rPr>
                <a:t>thành</a:t>
              </a:r>
              <a:r>
                <a:rPr lang="en-US" sz="1800" dirty="0">
                  <a:latin typeface="#9Slide03 Arima Madurai" panose="00000500000000000000" pitchFamily="2" charset="0"/>
                  <a:cs typeface="#9Slide03 Arima Madurai" panose="00000500000000000000" pitchFamily="2" charset="0"/>
                </a:rPr>
                <a:t>, </a:t>
              </a:r>
              <a:r>
                <a:rPr lang="en-US" sz="1800" dirty="0" err="1">
                  <a:latin typeface="#9Slide03 Arima Madurai" panose="00000500000000000000" pitchFamily="2" charset="0"/>
                  <a:cs typeface="#9Slide03 Arima Madurai" panose="00000500000000000000" pitchFamily="2" charset="0"/>
                </a:rPr>
                <a:t>lịch</a:t>
              </a:r>
              <a:r>
                <a:rPr lang="en-US" sz="1800" dirty="0">
                  <a:latin typeface="#9Slide03 Arima Madurai" panose="00000500000000000000" pitchFamily="2" charset="0"/>
                  <a:cs typeface="#9Slide03 Arima Madurai" panose="00000500000000000000" pitchFamily="2" charset="0"/>
                </a:rPr>
                <a:t> </a:t>
              </a:r>
              <a:r>
                <a:rPr lang="en-US" sz="1800" dirty="0" err="1">
                  <a:latin typeface="#9Slide03 Arima Madurai" panose="00000500000000000000" pitchFamily="2" charset="0"/>
                  <a:cs typeface="#9Slide03 Arima Madurai" panose="00000500000000000000" pitchFamily="2" charset="0"/>
                </a:rPr>
                <a:t>sự</a:t>
              </a:r>
              <a:r>
                <a:rPr lang="en-US" sz="1800" dirty="0">
                  <a:latin typeface="#9Slide03 Arima Madurai" panose="00000500000000000000" pitchFamily="2" charset="0"/>
                  <a:cs typeface="#9Slide03 Arima Madurai" panose="00000500000000000000" pitchFamily="2" charset="0"/>
                </a:rPr>
                <a:t>, </a:t>
              </a:r>
              <a:r>
                <a:rPr lang="en-US" sz="1800" dirty="0" err="1">
                  <a:latin typeface="#9Slide03 Arima Madurai" panose="00000500000000000000" pitchFamily="2" charset="0"/>
                  <a:cs typeface="#9Slide03 Arima Madurai" panose="00000500000000000000" pitchFamily="2" charset="0"/>
                </a:rPr>
                <a:t>tôn</a:t>
              </a:r>
              <a:r>
                <a:rPr lang="en-US" sz="1800" dirty="0">
                  <a:latin typeface="#9Slide03 Arima Madurai" panose="00000500000000000000" pitchFamily="2" charset="0"/>
                  <a:cs typeface="#9Slide03 Arima Madurai" panose="00000500000000000000" pitchFamily="2" charset="0"/>
                </a:rPr>
                <a:t> </a:t>
              </a:r>
              <a:r>
                <a:rPr lang="en-US" sz="1800" dirty="0" err="1">
                  <a:latin typeface="#9Slide03 Arima Madurai" panose="00000500000000000000" pitchFamily="2" charset="0"/>
                  <a:cs typeface="#9Slide03 Arima Madurai" panose="00000500000000000000" pitchFamily="2" charset="0"/>
                </a:rPr>
                <a:t>trọng</a:t>
              </a:r>
              <a:r>
                <a:rPr lang="en-US" sz="1800" dirty="0">
                  <a:latin typeface="#9Slide03 Arima Madurai" panose="00000500000000000000" pitchFamily="2" charset="0"/>
                  <a:cs typeface="#9Slide03 Arima Madurai" panose="00000500000000000000" pitchFamily="2" charset="0"/>
                </a:rPr>
                <a:t> GV </a:t>
              </a:r>
              <a:r>
                <a:rPr lang="en-US" sz="1800" dirty="0" err="1">
                  <a:latin typeface="#9Slide03 Arima Madurai" panose="00000500000000000000" pitchFamily="2" charset="0"/>
                  <a:cs typeface="#9Slide03 Arima Madurai" panose="00000500000000000000" pitchFamily="2" charset="0"/>
                </a:rPr>
                <a:t>và</a:t>
              </a:r>
              <a:r>
                <a:rPr lang="en-US" sz="1800" dirty="0">
                  <a:latin typeface="#9Slide03 Arima Madurai" panose="00000500000000000000" pitchFamily="2" charset="0"/>
                  <a:cs typeface="#9Slide03 Arima Madurai" panose="00000500000000000000" pitchFamily="2" charset="0"/>
                </a:rPr>
                <a:t> </a:t>
              </a:r>
              <a:r>
                <a:rPr lang="en-US" sz="1800" dirty="0" err="1">
                  <a:latin typeface="#9Slide03 Arima Madurai" panose="00000500000000000000" pitchFamily="2" charset="0"/>
                  <a:cs typeface="#9Slide03 Arima Madurai" panose="00000500000000000000" pitchFamily="2" charset="0"/>
                </a:rPr>
                <a:t>bạn</a:t>
              </a:r>
              <a:r>
                <a:rPr lang="en-US" sz="1800" dirty="0">
                  <a:latin typeface="#9Slide03 Arima Madurai" panose="00000500000000000000" pitchFamily="2" charset="0"/>
                  <a:cs typeface="#9Slide03 Arima Madurai" panose="00000500000000000000" pitchFamily="2" charset="0"/>
                </a:rPr>
                <a:t> </a:t>
              </a:r>
              <a:r>
                <a:rPr lang="en-US" sz="1800" dirty="0" err="1">
                  <a:latin typeface="#9Slide03 Arima Madurai" panose="00000500000000000000" pitchFamily="2" charset="0"/>
                  <a:cs typeface="#9Slide03 Arima Madurai" panose="00000500000000000000" pitchFamily="2" charset="0"/>
                </a:rPr>
                <a:t>bè</a:t>
              </a:r>
              <a:r>
                <a:rPr lang="en-US" sz="1800" dirty="0">
                  <a:latin typeface="#9Slide03 Arima Madurai" panose="00000500000000000000" pitchFamily="2" charset="0"/>
                  <a:cs typeface="#9Slide03 Arima Madurai" panose="00000500000000000000" pitchFamily="2" charset="0"/>
                </a:rPr>
                <a:t> </a:t>
              </a:r>
              <a:r>
                <a:rPr lang="en-US" sz="1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dirty="0" err="1">
                  <a:latin typeface="#9Slide03 Arima Madurai" panose="00000500000000000000" pitchFamily="2" charset="0"/>
                  <a:cs typeface="#9Slide03 Arima Madurai" panose="00000500000000000000" pitchFamily="2" charset="0"/>
                  <a:sym typeface="Wingdings" panose="05000000000000000000" pitchFamily="2" charset="2"/>
                </a:rPr>
                <a:t>Được</a:t>
              </a:r>
              <a:r>
                <a:rPr lang="en-US" sz="1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dirty="0" err="1">
                  <a:latin typeface="#9Slide03 Arima Madurai" panose="00000500000000000000" pitchFamily="2" charset="0"/>
                  <a:cs typeface="#9Slide03 Arima Madurai" panose="00000500000000000000" pitchFamily="2" charset="0"/>
                  <a:sym typeface="Wingdings" panose="05000000000000000000" pitchFamily="2" charset="2"/>
                </a:rPr>
                <a:t>nể</a:t>
              </a:r>
              <a:r>
                <a:rPr lang="en-US" sz="1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dirty="0" err="1">
                  <a:latin typeface="#9Slide03 Arima Madurai" panose="00000500000000000000" pitchFamily="2" charset="0"/>
                  <a:cs typeface="#9Slide03 Arima Madurai" panose="00000500000000000000" pitchFamily="2" charset="0"/>
                  <a:sym typeface="Wingdings" panose="05000000000000000000" pitchFamily="2" charset="2"/>
                </a:rPr>
                <a:t>phục</a:t>
              </a:r>
              <a:r>
                <a:rPr lang="en-US" sz="1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dirty="0" err="1">
                  <a:latin typeface="#9Slide03 Arima Madurai" panose="00000500000000000000" pitchFamily="2" charset="0"/>
                  <a:cs typeface="#9Slide03 Arima Madurai" panose="00000500000000000000" pitchFamily="2" charset="0"/>
                  <a:sym typeface="Wingdings" panose="05000000000000000000" pitchFamily="2" charset="2"/>
                </a:rPr>
                <a:t>và</a:t>
              </a:r>
              <a:r>
                <a:rPr lang="en-US" sz="1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dirty="0" err="1">
                  <a:latin typeface="#9Slide03 Arima Madurai" panose="00000500000000000000" pitchFamily="2" charset="0"/>
                  <a:cs typeface="#9Slide03 Arima Madurai" panose="00000500000000000000" pitchFamily="2" charset="0"/>
                  <a:sym typeface="Wingdings" panose="05000000000000000000" pitchFamily="2" charset="2"/>
                </a:rPr>
                <a:t>chú</a:t>
              </a:r>
              <a:r>
                <a:rPr lang="en-US" sz="1800" dirty="0">
                  <a:latin typeface="#9Slide03 Arima Madurai" panose="00000500000000000000" pitchFamily="2" charset="0"/>
                  <a:cs typeface="#9Slide03 Arima Madurai" panose="00000500000000000000" pitchFamily="2" charset="0"/>
                  <a:sym typeface="Wingdings" panose="05000000000000000000" pitchFamily="2" charset="2"/>
                </a:rPr>
                <a:t> ý  </a:t>
              </a:r>
              <a:r>
                <a:rPr lang="en-US" sz="1800" dirty="0" err="1">
                  <a:latin typeface="#9Slide03 Arima Madurai" panose="00000500000000000000" pitchFamily="2" charset="0"/>
                  <a:cs typeface="#9Slide03 Arima Madurai" panose="00000500000000000000" pitchFamily="2" charset="0"/>
                  <a:sym typeface="Wingdings" panose="05000000000000000000" pitchFamily="2" charset="2"/>
                </a:rPr>
                <a:t>Tạo</a:t>
              </a:r>
              <a:r>
                <a:rPr lang="en-US" sz="1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dirty="0" err="1">
                  <a:latin typeface="#9Slide03 Arima Madurai" panose="00000500000000000000" pitchFamily="2" charset="0"/>
                  <a:cs typeface="#9Slide03 Arima Madurai" panose="00000500000000000000" pitchFamily="2" charset="0"/>
                  <a:sym typeface="Wingdings" panose="05000000000000000000" pitchFamily="2" charset="2"/>
                </a:rPr>
                <a:t>sự</a:t>
              </a:r>
              <a:r>
                <a:rPr lang="en-US" sz="1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dirty="0" err="1">
                  <a:latin typeface="#9Slide03 Arima Madurai" panose="00000500000000000000" pitchFamily="2" charset="0"/>
                  <a:cs typeface="#9Slide03 Arima Madurai" panose="00000500000000000000" pitchFamily="2" charset="0"/>
                  <a:sym typeface="Wingdings" panose="05000000000000000000" pitchFamily="2" charset="2"/>
                </a:rPr>
                <a:t>khác</a:t>
              </a:r>
              <a:r>
                <a:rPr lang="en-US" sz="1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800" dirty="0" err="1">
                  <a:latin typeface="#9Slide03 Arima Madurai" panose="00000500000000000000" pitchFamily="2" charset="0"/>
                  <a:cs typeface="#9Slide03 Arima Madurai" panose="00000500000000000000" pitchFamily="2" charset="0"/>
                  <a:sym typeface="Wingdings" panose="05000000000000000000" pitchFamily="2" charset="2"/>
                </a:rPr>
                <a:t>biệt</a:t>
              </a:r>
              <a:endParaRPr lang="en-US" altLang="en-US" sz="1800" dirty="0">
                <a:latin typeface="#9Slide03 Arima Madurai" panose="00000500000000000000" pitchFamily="2" charset="0"/>
                <a:ea typeface="Calibri" panose="020F0502020204030204" pitchFamily="34" charset="0"/>
                <a:cs typeface="#9Slide03 Arima Madurai" panose="00000500000000000000" pitchFamily="2" charset="0"/>
              </a:endParaRPr>
            </a:p>
          </p:txBody>
        </p:sp>
      </p:grpSp>
    </p:spTree>
    <p:extLst>
      <p:ext uri="{BB962C8B-B14F-4D97-AF65-F5344CB8AC3E}">
        <p14:creationId xmlns:p14="http://schemas.microsoft.com/office/powerpoint/2010/main" val="1616793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666C9C04-A455-43BD-AE6E-62E011109079}"/>
              </a:ext>
            </a:extLst>
          </p:cNvPr>
          <p:cNvSpPr/>
          <p:nvPr/>
        </p:nvSpPr>
        <p:spPr>
          <a:xfrm>
            <a:off x="365760" y="320659"/>
            <a:ext cx="8469564" cy="4454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C0AC55B-1FBE-4CF6-9010-1600B6FB4ABE}"/>
              </a:ext>
            </a:extLst>
          </p:cNvPr>
          <p:cNvSpPr>
            <a:spLocks noChangeArrowheads="1"/>
          </p:cNvSpPr>
          <p:nvPr/>
        </p:nvSpPr>
        <p:spPr bwMode="auto">
          <a:xfrm>
            <a:off x="624839" y="622827"/>
            <a:ext cx="80912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3.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Lí</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lẽ</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Cách</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để</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tạo</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nên</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sự</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khác</a:t>
            </a:r>
            <a:r>
              <a:rPr lang="en-US" altLang="en-US" sz="2400" b="1" dirty="0">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 </a:t>
            </a:r>
            <a:r>
              <a:rPr lang="en-US" altLang="en-US" sz="2400" b="1" dirty="0" err="1">
                <a:solidFill>
                  <a:srgbClr val="FF0000"/>
                </a:solidFill>
                <a:latin typeface="#9Slide05 SVNQuarzo" panose="04000000000000000000" pitchFamily="82" charset="0"/>
                <a:ea typeface="#9Slide05 SVNQuarzo" panose="04000000000000000000" pitchFamily="82" charset="0"/>
                <a:cs typeface="Times New Roman" panose="02020603050405020304" pitchFamily="18" charset="0"/>
              </a:rPr>
              <a:t>biệt</a:t>
            </a:r>
            <a:endParaRPr lang="en-US" altLang="en-US" sz="2400" dirty="0">
              <a:solidFill>
                <a:srgbClr val="FF0000"/>
              </a:solidFill>
              <a:latin typeface="#9Slide05 SVNQuarzo" panose="04000000000000000000" pitchFamily="82" charset="0"/>
              <a:ea typeface="#9Slide05 SVNQuarzo" panose="04000000000000000000" pitchFamily="82" charset="0"/>
            </a:endParaRPr>
          </a:p>
        </p:txBody>
      </p:sp>
      <p:sp>
        <p:nvSpPr>
          <p:cNvPr id="13" name="Rectangle 12">
            <a:extLst>
              <a:ext uri="{FF2B5EF4-FFF2-40B4-BE49-F238E27FC236}">
                <a16:creationId xmlns:a16="http://schemas.microsoft.com/office/drawing/2014/main" id="{F9F092CD-92CB-4A38-847C-3E241774D118}"/>
              </a:ext>
            </a:extLst>
          </p:cNvPr>
          <p:cNvSpPr/>
          <p:nvPr/>
        </p:nvSpPr>
        <p:spPr>
          <a:xfrm>
            <a:off x="942941" y="1204421"/>
            <a:ext cx="7315201" cy="600164"/>
          </a:xfrm>
          <a:prstGeom prst="rect">
            <a:avLst/>
          </a:prstGeom>
        </p:spPr>
        <p:txBody>
          <a:bodyPr wrap="square">
            <a:spAutoFit/>
          </a:bodyPr>
          <a:lstStyle/>
          <a:p>
            <a:pPr algn="ctr">
              <a:lnSpc>
                <a:spcPct val="150000"/>
              </a:lnSpc>
              <a:tabLst>
                <a:tab pos="309086" algn="l"/>
              </a:tabLst>
              <a:defRPr/>
            </a:pPr>
            <a:r>
              <a:rPr lang="en-US" sz="2400" b="1" kern="100" dirty="0" err="1">
                <a:solidFill>
                  <a:srgbClr val="0070C0"/>
                </a:solidFill>
                <a:latin typeface="#9Slide03 Arima Madurai" panose="00000500000000000000" pitchFamily="2" charset="0"/>
                <a:ea typeface="SimSun" panose="02010600030101010101" pitchFamily="2" charset="-122"/>
                <a:cs typeface="#9Slide03 Arima Madurai" panose="00000500000000000000" pitchFamily="2" charset="0"/>
              </a:rPr>
              <a:t>Tác</a:t>
            </a:r>
            <a:r>
              <a:rPr lang="en-US" sz="2400" b="1" kern="100" dirty="0">
                <a:solidFill>
                  <a:srgbClr val="0070C0"/>
                </a:solidFill>
                <a:latin typeface="#9Slide03 Arima Madurai" panose="00000500000000000000" pitchFamily="2" charset="0"/>
                <a:ea typeface="SimSun" panose="02010600030101010101" pitchFamily="2" charset="-122"/>
                <a:cs typeface="#9Slide03 Arima Madurai" panose="00000500000000000000" pitchFamily="2" charset="0"/>
              </a:rPr>
              <a:t> </a:t>
            </a:r>
            <a:r>
              <a:rPr lang="en-US" sz="2400" b="1" kern="100" dirty="0" err="1">
                <a:solidFill>
                  <a:srgbClr val="0070C0"/>
                </a:solidFill>
                <a:latin typeface="#9Slide03 Arima Madurai" panose="00000500000000000000" pitchFamily="2" charset="0"/>
                <a:ea typeface="SimSun" panose="02010600030101010101" pitchFamily="2" charset="-122"/>
                <a:cs typeface="#9Slide03 Arima Madurai" panose="00000500000000000000" pitchFamily="2" charset="0"/>
              </a:rPr>
              <a:t>giả</a:t>
            </a:r>
            <a:r>
              <a:rPr lang="en-US" sz="2400" b="1" kern="100" dirty="0">
                <a:solidFill>
                  <a:srgbClr val="0070C0"/>
                </a:solidFill>
                <a:latin typeface="#9Slide03 Arima Madurai" panose="00000500000000000000" pitchFamily="2" charset="0"/>
                <a:ea typeface="SimSun" panose="02010600030101010101" pitchFamily="2" charset="-122"/>
                <a:cs typeface="#9Slide03 Arima Madurai" panose="00000500000000000000" pitchFamily="2" charset="0"/>
              </a:rPr>
              <a:t> </a:t>
            </a:r>
            <a:r>
              <a:rPr lang="en-US" sz="2400" b="1" kern="100" dirty="0" err="1">
                <a:solidFill>
                  <a:srgbClr val="0070C0"/>
                </a:solidFill>
                <a:latin typeface="#9Slide03 Arima Madurai" panose="00000500000000000000" pitchFamily="2" charset="0"/>
                <a:ea typeface="SimSun" panose="02010600030101010101" pitchFamily="2" charset="-122"/>
                <a:cs typeface="#9Slide03 Arima Madurai" panose="00000500000000000000" pitchFamily="2" charset="0"/>
              </a:rPr>
              <a:t>đã</a:t>
            </a:r>
            <a:r>
              <a:rPr lang="en-US" sz="2400" b="1" kern="100" dirty="0">
                <a:solidFill>
                  <a:srgbClr val="0070C0"/>
                </a:solidFill>
                <a:latin typeface="#9Slide03 Arima Madurai" panose="00000500000000000000" pitchFamily="2" charset="0"/>
                <a:ea typeface="SimSun" panose="02010600030101010101" pitchFamily="2" charset="-122"/>
                <a:cs typeface="#9Slide03 Arima Madurai" panose="00000500000000000000" pitchFamily="2" charset="0"/>
              </a:rPr>
              <a:t> </a:t>
            </a:r>
            <a:r>
              <a:rPr lang="en-US" sz="2400" b="1" kern="100" dirty="0" err="1">
                <a:solidFill>
                  <a:srgbClr val="0070C0"/>
                </a:solidFill>
                <a:latin typeface="#9Slide03 Arima Madurai" panose="00000500000000000000" pitchFamily="2" charset="0"/>
                <a:ea typeface="SimSun" panose="02010600030101010101" pitchFamily="2" charset="-122"/>
                <a:cs typeface="#9Slide03 Arima Madurai" panose="00000500000000000000" pitchFamily="2" charset="0"/>
              </a:rPr>
              <a:t>phân</a:t>
            </a:r>
            <a:r>
              <a:rPr lang="en-US" sz="2400" b="1" kern="100" dirty="0">
                <a:solidFill>
                  <a:srgbClr val="0070C0"/>
                </a:solidFill>
                <a:latin typeface="#9Slide03 Arima Madurai" panose="00000500000000000000" pitchFamily="2" charset="0"/>
                <a:ea typeface="SimSun" panose="02010600030101010101" pitchFamily="2" charset="-122"/>
                <a:cs typeface="#9Slide03 Arima Madurai" panose="00000500000000000000" pitchFamily="2" charset="0"/>
              </a:rPr>
              <a:t> chia </a:t>
            </a:r>
            <a:r>
              <a:rPr lang="en-US" sz="2400" b="1" kern="100" dirty="0" err="1">
                <a:solidFill>
                  <a:srgbClr val="0070C0"/>
                </a:solidFill>
                <a:latin typeface="#9Slide03 Arima Madurai" panose="00000500000000000000" pitchFamily="2" charset="0"/>
                <a:ea typeface="SimSun" panose="02010600030101010101" pitchFamily="2" charset="-122"/>
                <a:cs typeface="#9Slide03 Arima Madurai" panose="00000500000000000000" pitchFamily="2" charset="0"/>
              </a:rPr>
              <a:t>sự</a:t>
            </a:r>
            <a:r>
              <a:rPr lang="en-US" sz="2400" b="1" kern="100" dirty="0">
                <a:solidFill>
                  <a:srgbClr val="0070C0"/>
                </a:solidFill>
                <a:latin typeface="#9Slide03 Arima Madurai" panose="00000500000000000000" pitchFamily="2" charset="0"/>
                <a:ea typeface="SimSun" panose="02010600030101010101" pitchFamily="2" charset="-122"/>
                <a:cs typeface="#9Slide03 Arima Madurai" panose="00000500000000000000" pitchFamily="2" charset="0"/>
              </a:rPr>
              <a:t> </a:t>
            </a:r>
            <a:r>
              <a:rPr lang="en-US" sz="2400" b="1" kern="100" dirty="0" err="1">
                <a:solidFill>
                  <a:srgbClr val="0070C0"/>
                </a:solidFill>
                <a:latin typeface="#9Slide03 Arima Madurai" panose="00000500000000000000" pitchFamily="2" charset="0"/>
                <a:ea typeface="SimSun" panose="02010600030101010101" pitchFamily="2" charset="-122"/>
                <a:cs typeface="#9Slide03 Arima Madurai" panose="00000500000000000000" pitchFamily="2" charset="0"/>
              </a:rPr>
              <a:t>khác</a:t>
            </a:r>
            <a:r>
              <a:rPr lang="en-US" sz="2400" b="1" kern="100" dirty="0">
                <a:solidFill>
                  <a:srgbClr val="0070C0"/>
                </a:solidFill>
                <a:latin typeface="#9Slide03 Arima Madurai" panose="00000500000000000000" pitchFamily="2" charset="0"/>
                <a:ea typeface="SimSun" panose="02010600030101010101" pitchFamily="2" charset="-122"/>
                <a:cs typeface="#9Slide03 Arima Madurai" panose="00000500000000000000" pitchFamily="2" charset="0"/>
              </a:rPr>
              <a:t> </a:t>
            </a:r>
            <a:r>
              <a:rPr lang="en-US" sz="2400" b="1" kern="100" dirty="0" err="1">
                <a:solidFill>
                  <a:srgbClr val="0070C0"/>
                </a:solidFill>
                <a:latin typeface="#9Slide03 Arima Madurai" panose="00000500000000000000" pitchFamily="2" charset="0"/>
                <a:ea typeface="SimSun" panose="02010600030101010101" pitchFamily="2" charset="-122"/>
                <a:cs typeface="#9Slide03 Arima Madurai" panose="00000500000000000000" pitchFamily="2" charset="0"/>
              </a:rPr>
              <a:t>biệt</a:t>
            </a:r>
            <a:r>
              <a:rPr lang="en-US" sz="2400" b="1" kern="100" dirty="0">
                <a:solidFill>
                  <a:srgbClr val="0070C0"/>
                </a:solidFill>
                <a:latin typeface="#9Slide03 Arima Madurai" panose="00000500000000000000" pitchFamily="2" charset="0"/>
                <a:ea typeface="SimSun" panose="02010600030101010101" pitchFamily="2" charset="-122"/>
                <a:cs typeface="#9Slide03 Arima Madurai" panose="00000500000000000000" pitchFamily="2" charset="0"/>
              </a:rPr>
              <a:t> </a:t>
            </a:r>
            <a:r>
              <a:rPr lang="en-US" sz="2400" b="1" kern="100" dirty="0" err="1">
                <a:solidFill>
                  <a:srgbClr val="0070C0"/>
                </a:solidFill>
                <a:latin typeface="#9Slide03 Arima Madurai" panose="00000500000000000000" pitchFamily="2" charset="0"/>
                <a:ea typeface="SimSun" panose="02010600030101010101" pitchFamily="2" charset="-122"/>
                <a:cs typeface="#9Slide03 Arima Madurai" panose="00000500000000000000" pitchFamily="2" charset="0"/>
              </a:rPr>
              <a:t>thành</a:t>
            </a:r>
            <a:r>
              <a:rPr lang="en-US" sz="2400" b="1" kern="100" dirty="0">
                <a:solidFill>
                  <a:srgbClr val="0070C0"/>
                </a:solidFill>
                <a:latin typeface="#9Slide03 Arima Madurai" panose="00000500000000000000" pitchFamily="2" charset="0"/>
                <a:ea typeface="SimSun" panose="02010600030101010101" pitchFamily="2" charset="-122"/>
                <a:cs typeface="#9Slide03 Arima Madurai" panose="00000500000000000000" pitchFamily="2" charset="0"/>
              </a:rPr>
              <a:t> </a:t>
            </a:r>
            <a:r>
              <a:rPr lang="en-US" sz="2400" b="1" kern="100" dirty="0" err="1">
                <a:solidFill>
                  <a:srgbClr val="0070C0"/>
                </a:solidFill>
                <a:latin typeface="#9Slide03 Arima Madurai" panose="00000500000000000000" pitchFamily="2" charset="0"/>
                <a:ea typeface="SimSun" panose="02010600030101010101" pitchFamily="2" charset="-122"/>
                <a:cs typeface="#9Slide03 Arima Madurai" panose="00000500000000000000" pitchFamily="2" charset="0"/>
              </a:rPr>
              <a:t>hai</a:t>
            </a:r>
            <a:r>
              <a:rPr lang="en-US" sz="2400" b="1" kern="100" dirty="0">
                <a:solidFill>
                  <a:srgbClr val="0070C0"/>
                </a:solidFill>
                <a:latin typeface="#9Slide03 Arima Madurai" panose="00000500000000000000" pitchFamily="2" charset="0"/>
                <a:ea typeface="SimSun" panose="02010600030101010101" pitchFamily="2" charset="-122"/>
                <a:cs typeface="#9Slide03 Arima Madurai" panose="00000500000000000000" pitchFamily="2" charset="0"/>
              </a:rPr>
              <a:t> </a:t>
            </a:r>
            <a:r>
              <a:rPr lang="en-US" sz="2400" b="1" kern="100" dirty="0" err="1">
                <a:solidFill>
                  <a:srgbClr val="0070C0"/>
                </a:solidFill>
                <a:latin typeface="#9Slide03 Arima Madurai" panose="00000500000000000000" pitchFamily="2" charset="0"/>
                <a:ea typeface="SimSun" panose="02010600030101010101" pitchFamily="2" charset="-122"/>
                <a:cs typeface="#9Slide03 Arima Madurai" panose="00000500000000000000" pitchFamily="2" charset="0"/>
              </a:rPr>
              <a:t>loại</a:t>
            </a:r>
            <a:endParaRPr lang="en-US" sz="24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10" name="Google Shape;294;p30">
            <a:extLst>
              <a:ext uri="{FF2B5EF4-FFF2-40B4-BE49-F238E27FC236}">
                <a16:creationId xmlns:a16="http://schemas.microsoft.com/office/drawing/2014/main" id="{BDEA229B-3DB6-46E3-99BD-89A851C191D0}"/>
              </a:ext>
            </a:extLst>
          </p:cNvPr>
          <p:cNvSpPr/>
          <p:nvPr/>
        </p:nvSpPr>
        <p:spPr>
          <a:xfrm>
            <a:off x="848333" y="2071197"/>
            <a:ext cx="3428617" cy="2248036"/>
          </a:xfrm>
          <a:custGeom>
            <a:avLst/>
            <a:gdLst/>
            <a:ahLst/>
            <a:cxnLst/>
            <a:rect l="l" t="t" r="r" b="b"/>
            <a:pathLst>
              <a:path w="65556" h="31416" extrusionOk="0">
                <a:moveTo>
                  <a:pt x="2755" y="0"/>
                </a:moveTo>
                <a:cubicBezTo>
                  <a:pt x="1235" y="0"/>
                  <a:pt x="0" y="1235"/>
                  <a:pt x="0" y="2756"/>
                </a:cubicBezTo>
                <a:lnTo>
                  <a:pt x="0" y="28661"/>
                </a:lnTo>
                <a:cubicBezTo>
                  <a:pt x="0" y="28882"/>
                  <a:pt x="32" y="29072"/>
                  <a:pt x="95" y="29294"/>
                </a:cubicBezTo>
                <a:cubicBezTo>
                  <a:pt x="380" y="30497"/>
                  <a:pt x="1457" y="31416"/>
                  <a:pt x="2755" y="31416"/>
                </a:cubicBezTo>
                <a:lnTo>
                  <a:pt x="57606" y="31416"/>
                </a:lnTo>
                <a:cubicBezTo>
                  <a:pt x="59095" y="31416"/>
                  <a:pt x="60361" y="30181"/>
                  <a:pt x="60361" y="28661"/>
                </a:cubicBezTo>
                <a:lnTo>
                  <a:pt x="60361" y="19033"/>
                </a:lnTo>
                <a:lnTo>
                  <a:pt x="64415" y="18432"/>
                </a:lnTo>
                <a:cubicBezTo>
                  <a:pt x="65523" y="17893"/>
                  <a:pt x="65555" y="16310"/>
                  <a:pt x="64478" y="15708"/>
                </a:cubicBezTo>
                <a:lnTo>
                  <a:pt x="60361" y="11940"/>
                </a:lnTo>
                <a:lnTo>
                  <a:pt x="60361" y="2756"/>
                </a:lnTo>
                <a:cubicBezTo>
                  <a:pt x="60361" y="1235"/>
                  <a:pt x="59095" y="0"/>
                  <a:pt x="57606" y="0"/>
                </a:cubicBezTo>
                <a:close/>
              </a:path>
            </a:pathLst>
          </a:custGeom>
          <a:solidFill>
            <a:srgbClr val="F3EBF9">
              <a:alpha val="76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97;p30">
            <a:extLst>
              <a:ext uri="{FF2B5EF4-FFF2-40B4-BE49-F238E27FC236}">
                <a16:creationId xmlns:a16="http://schemas.microsoft.com/office/drawing/2014/main" id="{2C3B8B8E-0318-430F-91E5-94D918A8625F}"/>
              </a:ext>
            </a:extLst>
          </p:cNvPr>
          <p:cNvSpPr/>
          <p:nvPr/>
        </p:nvSpPr>
        <p:spPr>
          <a:xfrm>
            <a:off x="4970360" y="2070539"/>
            <a:ext cx="3426943" cy="2248036"/>
          </a:xfrm>
          <a:custGeom>
            <a:avLst/>
            <a:gdLst/>
            <a:ahLst/>
            <a:cxnLst/>
            <a:rect l="l" t="t" r="r" b="b"/>
            <a:pathLst>
              <a:path w="65524" h="31416" extrusionOk="0">
                <a:moveTo>
                  <a:pt x="7949" y="0"/>
                </a:moveTo>
                <a:cubicBezTo>
                  <a:pt x="6429" y="0"/>
                  <a:pt x="5194" y="1235"/>
                  <a:pt x="5194" y="2756"/>
                </a:cubicBezTo>
                <a:lnTo>
                  <a:pt x="5194" y="11940"/>
                </a:lnTo>
                <a:lnTo>
                  <a:pt x="1077" y="15708"/>
                </a:lnTo>
                <a:cubicBezTo>
                  <a:pt x="1" y="16310"/>
                  <a:pt x="32" y="17893"/>
                  <a:pt x="1141" y="18432"/>
                </a:cubicBezTo>
                <a:lnTo>
                  <a:pt x="5194" y="19033"/>
                </a:lnTo>
                <a:lnTo>
                  <a:pt x="5194" y="28661"/>
                </a:lnTo>
                <a:cubicBezTo>
                  <a:pt x="5194" y="30181"/>
                  <a:pt x="6429" y="31416"/>
                  <a:pt x="7949" y="31416"/>
                </a:cubicBezTo>
                <a:lnTo>
                  <a:pt x="62769" y="31416"/>
                </a:lnTo>
                <a:cubicBezTo>
                  <a:pt x="64067" y="31416"/>
                  <a:pt x="65176" y="30497"/>
                  <a:pt x="65461" y="29294"/>
                </a:cubicBezTo>
                <a:cubicBezTo>
                  <a:pt x="65524" y="29072"/>
                  <a:pt x="65524" y="28882"/>
                  <a:pt x="65524" y="28661"/>
                </a:cubicBezTo>
                <a:lnTo>
                  <a:pt x="65524" y="2756"/>
                </a:lnTo>
                <a:cubicBezTo>
                  <a:pt x="65524" y="1235"/>
                  <a:pt x="64289" y="0"/>
                  <a:pt x="62769" y="0"/>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itle 8">
            <a:extLst>
              <a:ext uri="{FF2B5EF4-FFF2-40B4-BE49-F238E27FC236}">
                <a16:creationId xmlns:a16="http://schemas.microsoft.com/office/drawing/2014/main" id="{5AE8CFBB-544A-4EFF-8F6D-8C20E920092F}"/>
              </a:ext>
            </a:extLst>
          </p:cNvPr>
          <p:cNvSpPr txBox="1">
            <a:spLocks/>
          </p:cNvSpPr>
          <p:nvPr/>
        </p:nvSpPr>
        <p:spPr>
          <a:xfrm>
            <a:off x="895428" y="2700754"/>
            <a:ext cx="2865379" cy="16178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marL="342900" indent="-342900" algn="just">
              <a:buFont typeface="Arial" panose="020B0604020202020204" pitchFamily="34" charset="0"/>
              <a:buChar char="•"/>
            </a:pPr>
            <a:r>
              <a:rPr lang="vi-VN" sz="1800" dirty="0">
                <a:latin typeface="#9Slide03 Arima Madurai" panose="00000500000000000000" pitchFamily="2" charset="0"/>
                <a:ea typeface="Cambria" panose="02040503050406030204" pitchFamily="18" charset="0"/>
                <a:cs typeface="#9Slide03 Arima Madurai" panose="00000500000000000000" pitchFamily="2" charset="0"/>
              </a:rPr>
              <a:t>Nhiều người lựa chọn</a:t>
            </a:r>
          </a:p>
          <a:p>
            <a:pPr marL="342900" indent="-342900" algn="just">
              <a:buFont typeface="Arial" panose="020B0604020202020204" pitchFamily="34" charset="0"/>
              <a:buChar char="•"/>
            </a:pPr>
            <a:r>
              <a:rPr lang="vi-VN" sz="1800" dirty="0">
                <a:latin typeface="#9Slide03 Arima Madurai" panose="00000500000000000000" pitchFamily="2" charset="0"/>
                <a:ea typeface="Cambria" panose="02040503050406030204" pitchFamily="18" charset="0"/>
                <a:cs typeface="#9Slide03 Arima Madurai" panose="00000500000000000000" pitchFamily="2" charset="0"/>
              </a:rPr>
              <a:t>Đơn giản, dễ dàng thực hiện</a:t>
            </a:r>
          </a:p>
          <a:p>
            <a:pPr marL="342900" indent="-342900" algn="just">
              <a:buFont typeface="Arial" panose="020B0604020202020204" pitchFamily="34" charset="0"/>
              <a:buChar char="•"/>
            </a:pPr>
            <a:r>
              <a:rPr lang="vi-VN" sz="1800" dirty="0">
                <a:latin typeface="#9Slide03 Arima Madurai" panose="00000500000000000000" pitchFamily="2" charset="0"/>
                <a:ea typeface="Cambria" panose="02040503050406030204" pitchFamily="18" charset="0"/>
                <a:cs typeface="#9Slide03 Arima Madurai" panose="00000500000000000000" pitchFamily="2" charset="0"/>
              </a:rPr>
              <a:t>Không mất nhiều công sức</a:t>
            </a:r>
          </a:p>
        </p:txBody>
      </p:sp>
      <p:sp>
        <p:nvSpPr>
          <p:cNvPr id="14" name="Title 8">
            <a:extLst>
              <a:ext uri="{FF2B5EF4-FFF2-40B4-BE49-F238E27FC236}">
                <a16:creationId xmlns:a16="http://schemas.microsoft.com/office/drawing/2014/main" id="{00342D6A-9958-489E-9C39-9D866EA2942B}"/>
              </a:ext>
            </a:extLst>
          </p:cNvPr>
          <p:cNvSpPr txBox="1">
            <a:spLocks/>
          </p:cNvSpPr>
          <p:nvPr/>
        </p:nvSpPr>
        <p:spPr>
          <a:xfrm>
            <a:off x="942941" y="2262967"/>
            <a:ext cx="2797476" cy="5798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en-US" sz="2000" b="1" dirty="0">
                <a:latin typeface="#9Slide03 Arima Madurai" panose="00000500000000000000" pitchFamily="2" charset="0"/>
                <a:ea typeface="Cambria" panose="02040503050406030204" pitchFamily="18" charset="0"/>
                <a:cs typeface="#9Slide03 Arima Madurai" panose="00000500000000000000" pitchFamily="2" charset="0"/>
              </a:rPr>
              <a:t>K</a:t>
            </a:r>
            <a:r>
              <a:rPr lang="vi-VN" sz="2000" b="1" dirty="0">
                <a:latin typeface="#9Slide03 Arima Madurai" panose="00000500000000000000" pitchFamily="2" charset="0"/>
                <a:ea typeface="Cambria" panose="02040503050406030204" pitchFamily="18" charset="0"/>
                <a:cs typeface="#9Slide03 Arima Madurai" panose="00000500000000000000" pitchFamily="2" charset="0"/>
              </a:rPr>
              <a:t>hác biệt vô nghĩa</a:t>
            </a:r>
          </a:p>
        </p:txBody>
      </p:sp>
      <p:sp>
        <p:nvSpPr>
          <p:cNvPr id="15" name="Title 8">
            <a:extLst>
              <a:ext uri="{FF2B5EF4-FFF2-40B4-BE49-F238E27FC236}">
                <a16:creationId xmlns:a16="http://schemas.microsoft.com/office/drawing/2014/main" id="{985B95BD-2FAE-439C-8124-2E7BC4A6E878}"/>
              </a:ext>
            </a:extLst>
          </p:cNvPr>
          <p:cNvSpPr txBox="1">
            <a:spLocks/>
          </p:cNvSpPr>
          <p:nvPr/>
        </p:nvSpPr>
        <p:spPr>
          <a:xfrm>
            <a:off x="5160117" y="2210777"/>
            <a:ext cx="3258206" cy="337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r>
              <a:rPr lang="en-US" sz="2000" b="1" dirty="0">
                <a:latin typeface="#9Slide03 Arima Madurai" panose="00000500000000000000" pitchFamily="2" charset="0"/>
                <a:ea typeface="Cambria" panose="02040503050406030204" pitchFamily="18" charset="0"/>
                <a:cs typeface="#9Slide03 Arima Madurai" panose="00000500000000000000" pitchFamily="2" charset="0"/>
              </a:rPr>
              <a:t>K</a:t>
            </a:r>
            <a:r>
              <a:rPr lang="vi-VN" sz="2000" b="1" dirty="0">
                <a:latin typeface="#9Slide03 Arima Madurai" panose="00000500000000000000" pitchFamily="2" charset="0"/>
                <a:ea typeface="Cambria" panose="02040503050406030204" pitchFamily="18" charset="0"/>
                <a:cs typeface="#9Slide03 Arima Madurai" panose="00000500000000000000" pitchFamily="2" charset="0"/>
              </a:rPr>
              <a:t>hác biệt có ý nghĩa</a:t>
            </a:r>
          </a:p>
        </p:txBody>
      </p:sp>
      <p:sp>
        <p:nvSpPr>
          <p:cNvPr id="16" name="Title 8">
            <a:extLst>
              <a:ext uri="{FF2B5EF4-FFF2-40B4-BE49-F238E27FC236}">
                <a16:creationId xmlns:a16="http://schemas.microsoft.com/office/drawing/2014/main" id="{E908CE02-3C76-45B9-8AB2-E6100652BADF}"/>
              </a:ext>
            </a:extLst>
          </p:cNvPr>
          <p:cNvSpPr txBox="1">
            <a:spLocks/>
          </p:cNvSpPr>
          <p:nvPr/>
        </p:nvSpPr>
        <p:spPr>
          <a:xfrm>
            <a:off x="5507357" y="2757714"/>
            <a:ext cx="2756780" cy="14564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marL="342900" indent="-342900" algn="just">
              <a:buFont typeface="Arial" panose="020B0604020202020204" pitchFamily="34" charset="0"/>
              <a:buChar char="•"/>
            </a:pPr>
            <a:r>
              <a:rPr lang="vi-VN" sz="1800" dirty="0">
                <a:latin typeface="#9Slide03 Arima Madurai" panose="00000500000000000000" pitchFamily="2" charset="0"/>
                <a:ea typeface="Cambria" panose="02040503050406030204" pitchFamily="18" charset="0"/>
                <a:cs typeface="#9Slide03 Arima Madurai" panose="00000500000000000000" pitchFamily="2" charset="0"/>
              </a:rPr>
              <a:t>Có một thông điệp, ý nghĩa cụ thể</a:t>
            </a:r>
          </a:p>
          <a:p>
            <a:pPr marL="342900" indent="-342900" algn="just">
              <a:buFont typeface="Arial" panose="020B0604020202020204" pitchFamily="34" charset="0"/>
              <a:buChar char="•"/>
            </a:pPr>
            <a:r>
              <a:rPr lang="vi-VN" sz="1800" dirty="0">
                <a:latin typeface="#9Slide03 Arima Madurai" panose="00000500000000000000" pitchFamily="2" charset="0"/>
                <a:ea typeface="Cambria" panose="02040503050406030204" pitchFamily="18" charset="0"/>
                <a:cs typeface="#9Slide03 Arima Madurai" panose="00000500000000000000" pitchFamily="2" charset="0"/>
              </a:rPr>
              <a:t>Được mọi người công nhận</a:t>
            </a:r>
          </a:p>
        </p:txBody>
      </p:sp>
      <p:pic>
        <p:nvPicPr>
          <p:cNvPr id="17" name="Picture 2" descr="8,894 Think different Vector Images - Free &amp;amp; Royalty-free Think different  Vectors | Depositphotos®">
            <a:extLst>
              <a:ext uri="{FF2B5EF4-FFF2-40B4-BE49-F238E27FC236}">
                <a16:creationId xmlns:a16="http://schemas.microsoft.com/office/drawing/2014/main" id="{93B76EED-08B6-4DDD-8440-DD1BE9E3D1F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2667" r="98500">
                        <a14:foregroundMark x1="20333" y1="28833" x2="16667" y2="57667"/>
                        <a14:foregroundMark x1="45333" y1="29667" x2="38000" y2="57667"/>
                        <a14:foregroundMark x1="63667" y1="29500" x2="60333" y2="58500"/>
                      </a14:backgroundRemoval>
                    </a14:imgEffect>
                  </a14:imgLayer>
                </a14:imgProps>
              </a:ext>
              <a:ext uri="{28A0092B-C50C-407E-A947-70E740481C1C}">
                <a14:useLocalDpi xmlns:a14="http://schemas.microsoft.com/office/drawing/2010/main" val="0"/>
              </a:ext>
            </a:extLst>
          </a:blip>
          <a:srcRect t="16767" b="36396"/>
          <a:stretch/>
        </p:blipFill>
        <p:spPr bwMode="auto">
          <a:xfrm>
            <a:off x="3708257" y="2776633"/>
            <a:ext cx="1784568" cy="835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09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3" grpId="0"/>
      <p:bldP spid="10" grpId="0" animBg="1"/>
      <p:bldP spid="11" grpId="0" animBg="1"/>
      <p:bldP spid="12" grpId="0"/>
      <p:bldP spid="14" grpId="0"/>
      <p:bldP spid="15" grpId="0"/>
      <p:bldP spid="16" grpId="0"/>
    </p:bldLst>
  </p:timing>
</p:sld>
</file>

<file path=ppt/theme/theme1.xml><?xml version="1.0" encoding="utf-8"?>
<a:theme xmlns:a="http://schemas.openxmlformats.org/drawingml/2006/main" name="Foreign Languages Subject for Middle School - 6th Grade: Japanese">
  <a:themeElements>
    <a:clrScheme name="Simple Light">
      <a:dk1>
        <a:srgbClr val="000000"/>
      </a:dk1>
      <a:lt1>
        <a:srgbClr val="BEE0FB"/>
      </a:lt1>
      <a:dk2>
        <a:srgbClr val="68A3DD"/>
      </a:dk2>
      <a:lt2>
        <a:srgbClr val="FFFFFF"/>
      </a:lt2>
      <a:accent1>
        <a:srgbClr val="F5D8D8"/>
      </a:accent1>
      <a:accent2>
        <a:srgbClr val="F2A6B1"/>
      </a:accent2>
      <a:accent3>
        <a:srgbClr val="A02D2D"/>
      </a:accent3>
      <a:accent4>
        <a:srgbClr val="D25A56"/>
      </a:accent4>
      <a:accent5>
        <a:srgbClr val="407792"/>
      </a:accent5>
      <a:accent6>
        <a:srgbClr val="FFCE3D"/>
      </a:accent6>
      <a:hlink>
        <a:srgbClr val="68A3D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TotalTime>
  <Words>2693</Words>
  <Application>Microsoft Office PowerPoint</Application>
  <PresentationFormat>On-screen Show (16:9)</PresentationFormat>
  <Paragraphs>191</Paragraphs>
  <Slides>25</Slides>
  <Notes>25</Notes>
  <HiddenSlides>0</HiddenSlides>
  <MMClips>1</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25</vt:i4>
      </vt:variant>
    </vt:vector>
  </HeadingPairs>
  <TitlesOfParts>
    <vt:vector size="47" baseType="lpstr">
      <vt:lpstr>Open Sans ExtraBold</vt:lpstr>
      <vt:lpstr>Poppins</vt:lpstr>
      <vt:lpstr>#9Slide05 SVNBulgary</vt:lpstr>
      <vt:lpstr>#9Slide05 SVNCoco FY</vt:lpstr>
      <vt:lpstr>#9Slide07 IcielFinch</vt:lpstr>
      <vt:lpstr>#9Slide05 SVNQuarzo</vt:lpstr>
      <vt:lpstr>Times New Roman</vt:lpstr>
      <vt:lpstr>#9Slide05 SVNReklame Script</vt:lpstr>
      <vt:lpstr>#9Slide05 Braxton Regular</vt:lpstr>
      <vt:lpstr>Times New Roman</vt:lpstr>
      <vt:lpstr>Fredoka One</vt:lpstr>
      <vt:lpstr>SimSun</vt:lpstr>
      <vt:lpstr>PT Sans</vt:lpstr>
      <vt:lpstr>Cambria</vt:lpstr>
      <vt:lpstr>#9Slide05 FS Blonde Script</vt:lpstr>
      <vt:lpstr>#9Slide03 Arima Madurai</vt:lpstr>
      <vt:lpstr>#9Slide05 SVNVanilla Daisy Pro</vt:lpstr>
      <vt:lpstr>Arial</vt:lpstr>
      <vt:lpstr>#9Slide03 Arima Madurai Black</vt:lpstr>
      <vt:lpstr>Calibri</vt:lpstr>
      <vt:lpstr>Wingdings</vt:lpstr>
      <vt:lpstr>Foreign Languages Subject for Middle School - 6th Grade: Japanese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NBN</dc:creator>
  <cp:lastModifiedBy>NBN</cp:lastModifiedBy>
  <cp:revision>38</cp:revision>
  <dcterms:modified xsi:type="dcterms:W3CDTF">2022-02-21T08:07:54Z</dcterms:modified>
</cp:coreProperties>
</file>