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59" r:id="rId3"/>
    <p:sldId id="260" r:id="rId4"/>
    <p:sldId id="298" r:id="rId5"/>
    <p:sldId id="302" r:id="rId6"/>
    <p:sldId id="262" r:id="rId7"/>
    <p:sldId id="264" r:id="rId8"/>
    <p:sldId id="265" r:id="rId9"/>
    <p:sldId id="267" r:id="rId10"/>
    <p:sldId id="800" r:id="rId11"/>
    <p:sldId id="271" r:id="rId12"/>
    <p:sldId id="272" r:id="rId13"/>
    <p:sldId id="273" r:id="rId14"/>
    <p:sldId id="275" r:id="rId15"/>
    <p:sldId id="276" r:id="rId16"/>
    <p:sldId id="277" r:id="rId17"/>
    <p:sldId id="314" r:id="rId18"/>
    <p:sldId id="301" r:id="rId19"/>
    <p:sldId id="281" r:id="rId20"/>
    <p:sldId id="321" r:id="rId21"/>
    <p:sldId id="320" r:id="rId22"/>
    <p:sldId id="319" r:id="rId23"/>
    <p:sldId id="801" r:id="rId24"/>
    <p:sldId id="324" r:id="rId25"/>
    <p:sldId id="325" r:id="rId26"/>
    <p:sldId id="326" r:id="rId27"/>
    <p:sldId id="327" r:id="rId28"/>
    <p:sldId id="330" r:id="rId29"/>
    <p:sldId id="331" r:id="rId30"/>
    <p:sldId id="797" r:id="rId31"/>
    <p:sldId id="294" r:id="rId32"/>
    <p:sldId id="295" r:id="rId33"/>
    <p:sldId id="798" r:id="rId34"/>
    <p:sldId id="799" r:id="rId35"/>
    <p:sldId id="323" r:id="rId36"/>
    <p:sldId id="278" r:id="rId37"/>
    <p:sldId id="312" r:id="rId38"/>
    <p:sldId id="297"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89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DB6C50-2B2C-46F6-A0BA-044745C13C15}" type="doc">
      <dgm:prSet loTypeId="urn:microsoft.com/office/officeart/2005/8/layout/process2" loCatId="process" qsTypeId="urn:microsoft.com/office/officeart/2005/8/quickstyle/simple5" qsCatId="simple" csTypeId="urn:microsoft.com/office/officeart/2005/8/colors/colorful1" csCatId="colorful" phldr="1"/>
      <dgm:spPr/>
      <dgm:t>
        <a:bodyPr/>
        <a:lstStyle/>
        <a:p>
          <a:endParaRPr lang="en-BZ"/>
        </a:p>
      </dgm:t>
    </dgm:pt>
    <dgm:pt modelId="{45CF5857-2988-478A-8247-08A52F0506C6}">
      <dgm:prSet phldrT="[Văn bản]" custT="1"/>
      <dgm:spPr/>
      <dgm:t>
        <a:bodyPr/>
        <a:lstStyle/>
        <a:p>
          <a:r>
            <a:rPr lang="en-BZ" sz="3200" b="1" dirty="0" err="1">
              <a:latin typeface="Times New Roman" pitchFamily="18" charset="0"/>
              <a:cs typeface="Times New Roman" pitchFamily="18" charset="0"/>
            </a:rPr>
            <a:t>Kết</a:t>
          </a:r>
          <a:r>
            <a:rPr lang="en-BZ" sz="3200" b="1" dirty="0">
              <a:latin typeface="Times New Roman" pitchFamily="18" charset="0"/>
              <a:cs typeface="Times New Roman" pitchFamily="18" charset="0"/>
            </a:rPr>
            <a:t> </a:t>
          </a:r>
          <a:r>
            <a:rPr lang="en-BZ" sz="3200" b="1" dirty="0" err="1">
              <a:latin typeface="Times New Roman" pitchFamily="18" charset="0"/>
              <a:cs typeface="Times New Roman" pitchFamily="18" charset="0"/>
            </a:rPr>
            <a:t>quả</a:t>
          </a:r>
          <a:endParaRPr lang="en-BZ" sz="3200" b="1" dirty="0">
            <a:latin typeface="Times New Roman" pitchFamily="18" charset="0"/>
            <a:cs typeface="Times New Roman" pitchFamily="18" charset="0"/>
          </a:endParaRPr>
        </a:p>
      </dgm:t>
    </dgm:pt>
    <dgm:pt modelId="{A6D71F25-B0E2-4C37-852D-775EDE141481}" type="parTrans" cxnId="{2251AFCD-F6ED-4E72-8C1E-C96B079B9C32}">
      <dgm:prSet/>
      <dgm:spPr/>
      <dgm:t>
        <a:bodyPr/>
        <a:lstStyle/>
        <a:p>
          <a:endParaRPr lang="en-BZ" sz="3200" b="1">
            <a:latin typeface="#9Slide03 Arima Madurai Black" panose="00000A00000000000000" pitchFamily="2" charset="0"/>
            <a:cs typeface="#9Slide03 Arima Madurai Black" panose="00000A00000000000000" pitchFamily="2" charset="0"/>
          </a:endParaRPr>
        </a:p>
      </dgm:t>
    </dgm:pt>
    <dgm:pt modelId="{DF052183-B881-4710-8339-AC6D48635D43}" type="sibTrans" cxnId="{2251AFCD-F6ED-4E72-8C1E-C96B079B9C32}">
      <dgm:prSet custT="1"/>
      <dgm:spPr/>
      <dgm:t>
        <a:bodyPr/>
        <a:lstStyle/>
        <a:p>
          <a:endParaRPr lang="en-BZ" sz="3200" b="1">
            <a:latin typeface="#9Slide03 Arima Madurai Black" panose="00000A00000000000000" pitchFamily="2" charset="0"/>
            <a:cs typeface="#9Slide03 Arima Madurai Black" panose="00000A00000000000000" pitchFamily="2" charset="0"/>
          </a:endParaRPr>
        </a:p>
      </dgm:t>
    </dgm:pt>
    <dgm:pt modelId="{3ADB65E4-6F46-4F03-9986-CB63C22F93C4}">
      <dgm:prSet phldrT="[Văn bản]" custT="1"/>
      <dgm:spPr/>
      <dgm:t>
        <a:bodyPr/>
        <a:lstStyle/>
        <a:p>
          <a:r>
            <a:rPr lang="en-BZ" sz="2800" b="1" dirty="0">
              <a:latin typeface="Times New Roman" pitchFamily="18" charset="0"/>
              <a:cs typeface="Times New Roman" pitchFamily="18" charset="0"/>
            </a:rPr>
            <a:t>LVT </a:t>
          </a:r>
          <a:r>
            <a:rPr lang="en-BZ" sz="2800" b="1" dirty="0" err="1">
              <a:latin typeface="Times New Roman" pitchFamily="18" charset="0"/>
              <a:cs typeface="Times New Roman" pitchFamily="18" charset="0"/>
            </a:rPr>
            <a:t>thắng</a:t>
          </a:r>
          <a:r>
            <a:rPr lang="en-BZ" sz="2800" b="1">
              <a:latin typeface="Times New Roman" pitchFamily="18" charset="0"/>
              <a:cs typeface="Times New Roman" pitchFamily="18" charset="0"/>
            </a:rPr>
            <a:t>; bọn </a:t>
          </a:r>
          <a:r>
            <a:rPr lang="en-BZ" sz="2800" b="1" dirty="0" err="1">
              <a:latin typeface="Times New Roman" pitchFamily="18" charset="0"/>
              <a:cs typeface="Times New Roman" pitchFamily="18" charset="0"/>
            </a:rPr>
            <a:t>cướp</a:t>
          </a:r>
          <a:r>
            <a:rPr lang="en-BZ" sz="2800" b="1" dirty="0">
              <a:latin typeface="Times New Roman" pitchFamily="18" charset="0"/>
              <a:cs typeface="Times New Roman" pitchFamily="18" charset="0"/>
            </a:rPr>
            <a:t> </a:t>
          </a:r>
          <a:r>
            <a:rPr lang="en-BZ" sz="2800" b="1" dirty="0" err="1">
              <a:latin typeface="Times New Roman" pitchFamily="18" charset="0"/>
              <a:cs typeface="Times New Roman" pitchFamily="18" charset="0"/>
            </a:rPr>
            <a:t>Phong</a:t>
          </a:r>
          <a:r>
            <a:rPr lang="en-BZ" sz="2800" b="1" dirty="0">
              <a:latin typeface="Times New Roman" pitchFamily="18" charset="0"/>
              <a:cs typeface="Times New Roman" pitchFamily="18" charset="0"/>
            </a:rPr>
            <a:t> Lai </a:t>
          </a:r>
          <a:r>
            <a:rPr lang="en-BZ" sz="2800" b="1" dirty="0" err="1">
              <a:latin typeface="Times New Roman" pitchFamily="18" charset="0"/>
              <a:cs typeface="Times New Roman" pitchFamily="18" charset="0"/>
            </a:rPr>
            <a:t>thua</a:t>
          </a:r>
          <a:r>
            <a:rPr lang="en-BZ" sz="2800" b="1" dirty="0">
              <a:latin typeface="Times New Roman" pitchFamily="18" charset="0"/>
              <a:cs typeface="Times New Roman" pitchFamily="18" charset="0"/>
            </a:rPr>
            <a:t> </a:t>
          </a:r>
          <a:r>
            <a:rPr lang="en-BZ" sz="2800" b="1" dirty="0" err="1">
              <a:latin typeface="Times New Roman" pitchFamily="18" charset="0"/>
              <a:cs typeface="Times New Roman" pitchFamily="18" charset="0"/>
            </a:rPr>
            <a:t>dưới</a:t>
          </a:r>
          <a:r>
            <a:rPr lang="en-BZ" sz="2800" b="1" dirty="0">
              <a:latin typeface="Times New Roman" pitchFamily="18" charset="0"/>
              <a:cs typeface="Times New Roman" pitchFamily="18" charset="0"/>
            </a:rPr>
            <a:t> </a:t>
          </a:r>
          <a:r>
            <a:rPr lang="en-BZ" sz="2800" b="1" dirty="0" err="1">
              <a:latin typeface="Times New Roman" pitchFamily="18" charset="0"/>
              <a:cs typeface="Times New Roman" pitchFamily="18" charset="0"/>
            </a:rPr>
            <a:t>cây</a:t>
          </a:r>
          <a:r>
            <a:rPr lang="en-BZ" sz="2800" b="1" dirty="0">
              <a:latin typeface="Times New Roman" pitchFamily="18" charset="0"/>
              <a:cs typeface="Times New Roman" pitchFamily="18" charset="0"/>
            </a:rPr>
            <a:t> </a:t>
          </a:r>
          <a:r>
            <a:rPr lang="en-BZ" sz="2800" b="1" dirty="0" err="1">
              <a:latin typeface="Times New Roman" pitchFamily="18" charset="0"/>
              <a:cs typeface="Times New Roman" pitchFamily="18" charset="0"/>
            </a:rPr>
            <a:t>gậy</a:t>
          </a:r>
          <a:r>
            <a:rPr lang="en-BZ" sz="2800" b="1" dirty="0">
              <a:latin typeface="Times New Roman" pitchFamily="18" charset="0"/>
              <a:cs typeface="Times New Roman" pitchFamily="18" charset="0"/>
            </a:rPr>
            <a:t> </a:t>
          </a:r>
          <a:r>
            <a:rPr lang="en-BZ" sz="2800" b="1" dirty="0" err="1">
              <a:latin typeface="Times New Roman" pitchFamily="18" charset="0"/>
              <a:cs typeface="Times New Roman" pitchFamily="18" charset="0"/>
            </a:rPr>
            <a:t>công</a:t>
          </a:r>
          <a:r>
            <a:rPr lang="en-BZ" sz="2800" b="1" dirty="0">
              <a:latin typeface="Times New Roman" pitchFamily="18" charset="0"/>
              <a:cs typeface="Times New Roman" pitchFamily="18" charset="0"/>
            </a:rPr>
            <a:t> </a:t>
          </a:r>
          <a:r>
            <a:rPr lang="en-BZ" sz="2800" b="1" dirty="0" err="1">
              <a:latin typeface="Times New Roman" pitchFamily="18" charset="0"/>
              <a:cs typeface="Times New Roman" pitchFamily="18" charset="0"/>
            </a:rPr>
            <a:t>lí</a:t>
          </a:r>
          <a:endParaRPr lang="en-BZ" sz="2800" b="1" dirty="0">
            <a:latin typeface="Times New Roman" pitchFamily="18" charset="0"/>
            <a:cs typeface="Times New Roman" pitchFamily="18" charset="0"/>
          </a:endParaRPr>
        </a:p>
      </dgm:t>
    </dgm:pt>
    <dgm:pt modelId="{8BFDDB1C-1EAA-4270-8BD9-7A579966103D}" type="parTrans" cxnId="{F44A03F6-CEF9-45D2-93B8-5548C3B2FA9F}">
      <dgm:prSet/>
      <dgm:spPr/>
      <dgm:t>
        <a:bodyPr/>
        <a:lstStyle/>
        <a:p>
          <a:endParaRPr lang="en-BZ" sz="3200" b="1">
            <a:latin typeface="#9Slide03 Arima Madurai Black" panose="00000A00000000000000" pitchFamily="2" charset="0"/>
            <a:cs typeface="#9Slide03 Arima Madurai Black" panose="00000A00000000000000" pitchFamily="2" charset="0"/>
          </a:endParaRPr>
        </a:p>
      </dgm:t>
    </dgm:pt>
    <dgm:pt modelId="{4A67B11C-25B7-45D6-BC5B-F8840E7CD80E}" type="sibTrans" cxnId="{F44A03F6-CEF9-45D2-93B8-5548C3B2FA9F}">
      <dgm:prSet custT="1"/>
      <dgm:spPr/>
      <dgm:t>
        <a:bodyPr/>
        <a:lstStyle/>
        <a:p>
          <a:endParaRPr lang="en-BZ" sz="3200" b="1">
            <a:latin typeface="#9Slide03 Arima Madurai Black" panose="00000A00000000000000" pitchFamily="2" charset="0"/>
            <a:cs typeface="#9Slide03 Arima Madurai Black" panose="00000A00000000000000" pitchFamily="2" charset="0"/>
          </a:endParaRPr>
        </a:p>
      </dgm:t>
    </dgm:pt>
    <dgm:pt modelId="{E7D98695-DCC4-4DBC-A343-DBBADFBBB069}">
      <dgm:prSet phldrT="[Văn bản]" custT="1"/>
      <dgm:spPr/>
      <dgm:t>
        <a:bodyPr/>
        <a:lstStyle/>
        <a:p>
          <a:r>
            <a:rPr lang="en-BZ" sz="2800" b="1" dirty="0">
              <a:latin typeface="Times New Roman" pitchFamily="18" charset="0"/>
              <a:cs typeface="Times New Roman" pitchFamily="18" charset="0"/>
              <a:sym typeface="Wingdings" panose="05000000000000000000" pitchFamily="2" charset="2"/>
            </a:rPr>
            <a:t> </a:t>
          </a:r>
          <a:r>
            <a:rPr lang="en-BZ" sz="2800" b="1" dirty="0" err="1">
              <a:latin typeface="Times New Roman" pitchFamily="18" charset="0"/>
              <a:cs typeface="Times New Roman" pitchFamily="18" charset="0"/>
              <a:sym typeface="Wingdings" panose="05000000000000000000" pitchFamily="2" charset="2"/>
            </a:rPr>
            <a:t>Chiến</a:t>
          </a:r>
          <a:r>
            <a:rPr lang="en-BZ" sz="2800" b="1" dirty="0">
              <a:latin typeface="Times New Roman" pitchFamily="18" charset="0"/>
              <a:cs typeface="Times New Roman" pitchFamily="18" charset="0"/>
              <a:sym typeface="Wingdings" panose="05000000000000000000" pitchFamily="2" charset="2"/>
            </a:rPr>
            <a:t> </a:t>
          </a:r>
          <a:r>
            <a:rPr lang="en-BZ" sz="2800" b="1" dirty="0" err="1">
              <a:latin typeface="Times New Roman" pitchFamily="18" charset="0"/>
              <a:cs typeface="Times New Roman" pitchFamily="18" charset="0"/>
              <a:sym typeface="Wingdings" panose="05000000000000000000" pitchFamily="2" charset="2"/>
            </a:rPr>
            <a:t>thắng</a:t>
          </a:r>
          <a:r>
            <a:rPr lang="en-BZ" sz="2800" b="1" dirty="0">
              <a:latin typeface="Times New Roman" pitchFamily="18" charset="0"/>
              <a:cs typeface="Times New Roman" pitchFamily="18" charset="0"/>
              <a:sym typeface="Wingdings" panose="05000000000000000000" pitchFamily="2" charset="2"/>
            </a:rPr>
            <a:t> </a:t>
          </a:r>
          <a:r>
            <a:rPr lang="en-BZ" sz="2800" b="1" dirty="0" err="1">
              <a:latin typeface="Times New Roman" pitchFamily="18" charset="0"/>
              <a:cs typeface="Times New Roman" pitchFamily="18" charset="0"/>
              <a:sym typeface="Wingdings" panose="05000000000000000000" pitchFamily="2" charset="2"/>
            </a:rPr>
            <a:t>của</a:t>
          </a:r>
          <a:r>
            <a:rPr lang="en-BZ" sz="2800" b="1" dirty="0">
              <a:latin typeface="Times New Roman" pitchFamily="18" charset="0"/>
              <a:cs typeface="Times New Roman" pitchFamily="18" charset="0"/>
              <a:sym typeface="Wingdings" panose="05000000000000000000" pitchFamily="2" charset="2"/>
            </a:rPr>
            <a:t> </a:t>
          </a:r>
          <a:r>
            <a:rPr lang="en-BZ" sz="2800" b="1" dirty="0" err="1">
              <a:latin typeface="Times New Roman" pitchFamily="18" charset="0"/>
              <a:cs typeface="Times New Roman" pitchFamily="18" charset="0"/>
              <a:sym typeface="Wingdings" panose="05000000000000000000" pitchFamily="2" charset="2"/>
            </a:rPr>
            <a:t>chính</a:t>
          </a:r>
          <a:r>
            <a:rPr lang="en-BZ" sz="2800" b="1" dirty="0">
              <a:latin typeface="Times New Roman" pitchFamily="18" charset="0"/>
              <a:cs typeface="Times New Roman" pitchFamily="18" charset="0"/>
              <a:sym typeface="Wingdings" panose="05000000000000000000" pitchFamily="2" charset="2"/>
            </a:rPr>
            <a:t> </a:t>
          </a:r>
          <a:r>
            <a:rPr lang="en-BZ" sz="2800" b="1" dirty="0" err="1">
              <a:latin typeface="Times New Roman" pitchFamily="18" charset="0"/>
              <a:cs typeface="Times New Roman" pitchFamily="18" charset="0"/>
              <a:sym typeface="Wingdings" panose="05000000000000000000" pitchFamily="2" charset="2"/>
            </a:rPr>
            <a:t>nghĩa</a:t>
          </a:r>
          <a:r>
            <a:rPr lang="en-BZ" sz="2800" b="1" dirty="0">
              <a:latin typeface="Times New Roman" pitchFamily="18" charset="0"/>
              <a:cs typeface="Times New Roman" pitchFamily="18" charset="0"/>
              <a:sym typeface="Wingdings" panose="05000000000000000000" pitchFamily="2" charset="2"/>
            </a:rPr>
            <a:t> </a:t>
          </a:r>
          <a:r>
            <a:rPr lang="en-BZ" sz="2800" b="1" dirty="0" err="1">
              <a:latin typeface="Times New Roman" pitchFamily="18" charset="0"/>
              <a:cs typeface="Times New Roman" pitchFamily="18" charset="0"/>
              <a:sym typeface="Wingdings" panose="05000000000000000000" pitchFamily="2" charset="2"/>
            </a:rPr>
            <a:t>trước</a:t>
          </a:r>
          <a:r>
            <a:rPr lang="en-BZ" sz="2800" b="1" dirty="0">
              <a:latin typeface="Times New Roman" pitchFamily="18" charset="0"/>
              <a:cs typeface="Times New Roman" pitchFamily="18" charset="0"/>
              <a:sym typeface="Wingdings" panose="05000000000000000000" pitchFamily="2" charset="2"/>
            </a:rPr>
            <a:t> </a:t>
          </a:r>
          <a:r>
            <a:rPr lang="en-BZ" sz="2800" b="1" dirty="0" err="1">
              <a:latin typeface="Times New Roman" pitchFamily="18" charset="0"/>
              <a:cs typeface="Times New Roman" pitchFamily="18" charset="0"/>
              <a:sym typeface="Wingdings" panose="05000000000000000000" pitchFamily="2" charset="2"/>
            </a:rPr>
            <a:t>gian</a:t>
          </a:r>
          <a:r>
            <a:rPr lang="en-BZ" sz="2800" b="1" dirty="0">
              <a:latin typeface="Times New Roman" pitchFamily="18" charset="0"/>
              <a:cs typeface="Times New Roman" pitchFamily="18" charset="0"/>
              <a:sym typeface="Wingdings" panose="05000000000000000000" pitchFamily="2" charset="2"/>
            </a:rPr>
            <a:t> </a:t>
          </a:r>
          <a:r>
            <a:rPr lang="en-BZ" sz="2800" b="1" dirty="0" err="1">
              <a:latin typeface="Times New Roman" pitchFamily="18" charset="0"/>
              <a:cs typeface="Times New Roman" pitchFamily="18" charset="0"/>
              <a:sym typeface="Wingdings" panose="05000000000000000000" pitchFamily="2" charset="2"/>
            </a:rPr>
            <a:t>tà</a:t>
          </a:r>
          <a:r>
            <a:rPr lang="en-BZ" sz="2800" b="1" dirty="0">
              <a:latin typeface="Times New Roman" pitchFamily="18" charset="0"/>
              <a:cs typeface="Times New Roman" pitchFamily="18" charset="0"/>
              <a:sym typeface="Wingdings" panose="05000000000000000000" pitchFamily="2" charset="2"/>
            </a:rPr>
            <a:t>; </a:t>
          </a:r>
          <a:r>
            <a:rPr lang="en-BZ" sz="2800" b="1" dirty="0" err="1">
              <a:latin typeface="Times New Roman" pitchFamily="18" charset="0"/>
              <a:cs typeface="Times New Roman" pitchFamily="18" charset="0"/>
              <a:sym typeface="Wingdings" panose="05000000000000000000" pitchFamily="2" charset="2"/>
            </a:rPr>
            <a:t>lòng</a:t>
          </a:r>
          <a:r>
            <a:rPr lang="en-BZ" sz="2800" b="1" dirty="0">
              <a:latin typeface="Times New Roman" pitchFamily="18" charset="0"/>
              <a:cs typeface="Times New Roman" pitchFamily="18" charset="0"/>
              <a:sym typeface="Wingdings" panose="05000000000000000000" pitchFamily="2" charset="2"/>
            </a:rPr>
            <a:t> </a:t>
          </a:r>
          <a:r>
            <a:rPr lang="en-BZ" sz="2800" b="1" dirty="0" err="1">
              <a:latin typeface="Times New Roman" pitchFamily="18" charset="0"/>
              <a:cs typeface="Times New Roman" pitchFamily="18" charset="0"/>
              <a:sym typeface="Wingdings" panose="05000000000000000000" pitchFamily="2" charset="2"/>
            </a:rPr>
            <a:t>dũng</a:t>
          </a:r>
          <a:r>
            <a:rPr lang="en-BZ" sz="2800" b="1" dirty="0">
              <a:latin typeface="Times New Roman" pitchFamily="18" charset="0"/>
              <a:cs typeface="Times New Roman" pitchFamily="18" charset="0"/>
              <a:sym typeface="Wingdings" panose="05000000000000000000" pitchFamily="2" charset="2"/>
            </a:rPr>
            <a:t> </a:t>
          </a:r>
          <a:r>
            <a:rPr lang="en-BZ" sz="2800" b="1" dirty="0" err="1">
              <a:latin typeface="Times New Roman" pitchFamily="18" charset="0"/>
              <a:cs typeface="Times New Roman" pitchFamily="18" charset="0"/>
              <a:sym typeface="Wingdings" panose="05000000000000000000" pitchFamily="2" charset="2"/>
            </a:rPr>
            <a:t>cảm</a:t>
          </a:r>
          <a:r>
            <a:rPr lang="en-BZ" sz="2800" b="1" dirty="0">
              <a:latin typeface="Times New Roman" pitchFamily="18" charset="0"/>
              <a:cs typeface="Times New Roman" pitchFamily="18" charset="0"/>
              <a:sym typeface="Wingdings" panose="05000000000000000000" pitchFamily="2" charset="2"/>
            </a:rPr>
            <a:t>, ý </a:t>
          </a:r>
          <a:r>
            <a:rPr lang="en-BZ" sz="2800" b="1" dirty="0" err="1">
              <a:latin typeface="Times New Roman" pitchFamily="18" charset="0"/>
              <a:cs typeface="Times New Roman" pitchFamily="18" charset="0"/>
              <a:sym typeface="Wingdings" panose="05000000000000000000" pitchFamily="2" charset="2"/>
            </a:rPr>
            <a:t>thức</a:t>
          </a:r>
          <a:r>
            <a:rPr lang="en-BZ" sz="2800" b="1" dirty="0">
              <a:latin typeface="Times New Roman" pitchFamily="18" charset="0"/>
              <a:cs typeface="Times New Roman" pitchFamily="18" charset="0"/>
              <a:sym typeface="Wingdings" panose="05000000000000000000" pitchFamily="2" charset="2"/>
            </a:rPr>
            <a:t> </a:t>
          </a:r>
          <a:r>
            <a:rPr lang="en-BZ" sz="2800" b="1" dirty="0" err="1">
              <a:latin typeface="Times New Roman" pitchFamily="18" charset="0"/>
              <a:cs typeface="Times New Roman" pitchFamily="18" charset="0"/>
              <a:sym typeface="Wingdings" panose="05000000000000000000" pitchFamily="2" charset="2"/>
            </a:rPr>
            <a:t>xả</a:t>
          </a:r>
          <a:r>
            <a:rPr lang="en-BZ" sz="2800" b="1" dirty="0">
              <a:latin typeface="Times New Roman" pitchFamily="18" charset="0"/>
              <a:cs typeface="Times New Roman" pitchFamily="18" charset="0"/>
              <a:sym typeface="Wingdings" panose="05000000000000000000" pitchFamily="2" charset="2"/>
            </a:rPr>
            <a:t> </a:t>
          </a:r>
          <a:r>
            <a:rPr lang="en-BZ" sz="2800" b="1" dirty="0" err="1">
              <a:latin typeface="Times New Roman" pitchFamily="18" charset="0"/>
              <a:cs typeface="Times New Roman" pitchFamily="18" charset="0"/>
              <a:sym typeface="Wingdings" panose="05000000000000000000" pitchFamily="2" charset="2"/>
            </a:rPr>
            <a:t>thân</a:t>
          </a:r>
          <a:r>
            <a:rPr lang="en-BZ" sz="2800" b="1" dirty="0">
              <a:latin typeface="Times New Roman" pitchFamily="18" charset="0"/>
              <a:cs typeface="Times New Roman" pitchFamily="18" charset="0"/>
              <a:sym typeface="Wingdings" panose="05000000000000000000" pitchFamily="2" charset="2"/>
            </a:rPr>
            <a:t> </a:t>
          </a:r>
          <a:r>
            <a:rPr lang="en-BZ" sz="2800" b="1" dirty="0" err="1">
              <a:latin typeface="Times New Roman" pitchFamily="18" charset="0"/>
              <a:cs typeface="Times New Roman" pitchFamily="18" charset="0"/>
              <a:sym typeface="Wingdings" panose="05000000000000000000" pitchFamily="2" charset="2"/>
            </a:rPr>
            <a:t>trước</a:t>
          </a:r>
          <a:r>
            <a:rPr lang="en-BZ" sz="2800" b="1" dirty="0">
              <a:latin typeface="Times New Roman" pitchFamily="18" charset="0"/>
              <a:cs typeface="Times New Roman" pitchFamily="18" charset="0"/>
              <a:sym typeface="Wingdings" panose="05000000000000000000" pitchFamily="2" charset="2"/>
            </a:rPr>
            <a:t> </a:t>
          </a:r>
          <a:r>
            <a:rPr lang="en-BZ" sz="2800" b="1" dirty="0" err="1">
              <a:latin typeface="Times New Roman" pitchFamily="18" charset="0"/>
              <a:cs typeface="Times New Roman" pitchFamily="18" charset="0"/>
              <a:sym typeface="Wingdings" panose="05000000000000000000" pitchFamily="2" charset="2"/>
            </a:rPr>
            <a:t>điều</a:t>
          </a:r>
          <a:r>
            <a:rPr lang="en-BZ" sz="2800" b="1" dirty="0">
              <a:latin typeface="Times New Roman" pitchFamily="18" charset="0"/>
              <a:cs typeface="Times New Roman" pitchFamily="18" charset="0"/>
              <a:sym typeface="Wingdings" panose="05000000000000000000" pitchFamily="2" charset="2"/>
            </a:rPr>
            <a:t> </a:t>
          </a:r>
          <a:r>
            <a:rPr lang="en-BZ" sz="2800" b="1" dirty="0" err="1">
              <a:latin typeface="Times New Roman" pitchFamily="18" charset="0"/>
              <a:cs typeface="Times New Roman" pitchFamily="18" charset="0"/>
              <a:sym typeface="Wingdings" panose="05000000000000000000" pitchFamily="2" charset="2"/>
            </a:rPr>
            <a:t>tàn</a:t>
          </a:r>
          <a:r>
            <a:rPr lang="en-BZ" sz="2800" b="1" dirty="0">
              <a:latin typeface="Times New Roman" pitchFamily="18" charset="0"/>
              <a:cs typeface="Times New Roman" pitchFamily="18" charset="0"/>
              <a:sym typeface="Wingdings" panose="05000000000000000000" pitchFamily="2" charset="2"/>
            </a:rPr>
            <a:t> </a:t>
          </a:r>
          <a:r>
            <a:rPr lang="en-BZ" sz="2800" b="1" dirty="0" err="1">
              <a:latin typeface="Times New Roman" pitchFamily="18" charset="0"/>
              <a:cs typeface="Times New Roman" pitchFamily="18" charset="0"/>
              <a:sym typeface="Wingdings" panose="05000000000000000000" pitchFamily="2" charset="2"/>
            </a:rPr>
            <a:t>ác</a:t>
          </a:r>
          <a:r>
            <a:rPr lang="en-BZ" sz="2800" b="1" dirty="0">
              <a:latin typeface="Times New Roman" pitchFamily="18" charset="0"/>
              <a:cs typeface="Times New Roman" pitchFamily="18" charset="0"/>
              <a:sym typeface="Wingdings" panose="05000000000000000000" pitchFamily="2" charset="2"/>
            </a:rPr>
            <a:t>, </a:t>
          </a:r>
          <a:r>
            <a:rPr lang="en-BZ" sz="2800" b="1" dirty="0" err="1">
              <a:latin typeface="Times New Roman" pitchFamily="18" charset="0"/>
              <a:cs typeface="Times New Roman" pitchFamily="18" charset="0"/>
              <a:sym typeface="Wingdings" panose="05000000000000000000" pitchFamily="2" charset="2"/>
            </a:rPr>
            <a:t>bất</a:t>
          </a:r>
          <a:r>
            <a:rPr lang="en-BZ" sz="2800" b="1" dirty="0">
              <a:latin typeface="Times New Roman" pitchFamily="18" charset="0"/>
              <a:cs typeface="Times New Roman" pitchFamily="18" charset="0"/>
              <a:sym typeface="Wingdings" panose="05000000000000000000" pitchFamily="2" charset="2"/>
            </a:rPr>
            <a:t> </a:t>
          </a:r>
          <a:r>
            <a:rPr lang="en-BZ" sz="2800" b="1" dirty="0" err="1">
              <a:latin typeface="Times New Roman" pitchFamily="18" charset="0"/>
              <a:cs typeface="Times New Roman" pitchFamily="18" charset="0"/>
              <a:sym typeface="Wingdings" panose="05000000000000000000" pitchFamily="2" charset="2"/>
            </a:rPr>
            <a:t>công</a:t>
          </a:r>
          <a:endParaRPr lang="en-BZ" sz="2800" b="1" dirty="0">
            <a:latin typeface="Times New Roman" pitchFamily="18" charset="0"/>
            <a:cs typeface="Times New Roman" pitchFamily="18" charset="0"/>
          </a:endParaRPr>
        </a:p>
      </dgm:t>
    </dgm:pt>
    <dgm:pt modelId="{F6A32866-FFE7-4E07-A0F7-FC0A8D2BD904}" type="parTrans" cxnId="{C27EAFF2-7E50-42FD-B4E9-56896854587F}">
      <dgm:prSet/>
      <dgm:spPr/>
      <dgm:t>
        <a:bodyPr/>
        <a:lstStyle/>
        <a:p>
          <a:endParaRPr lang="en-BZ" sz="3200" b="1">
            <a:latin typeface="#9Slide03 Arima Madurai Black" panose="00000A00000000000000" pitchFamily="2" charset="0"/>
            <a:cs typeface="#9Slide03 Arima Madurai Black" panose="00000A00000000000000" pitchFamily="2" charset="0"/>
          </a:endParaRPr>
        </a:p>
      </dgm:t>
    </dgm:pt>
    <dgm:pt modelId="{3DCBF4DE-DA9F-43F5-878B-A06C95C58E76}" type="sibTrans" cxnId="{C27EAFF2-7E50-42FD-B4E9-56896854587F}">
      <dgm:prSet/>
      <dgm:spPr/>
      <dgm:t>
        <a:bodyPr/>
        <a:lstStyle/>
        <a:p>
          <a:endParaRPr lang="en-BZ" sz="3200" b="1">
            <a:latin typeface="#9Slide03 Arima Madurai Black" panose="00000A00000000000000" pitchFamily="2" charset="0"/>
            <a:cs typeface="#9Slide03 Arima Madurai Black" panose="00000A00000000000000" pitchFamily="2" charset="0"/>
          </a:endParaRPr>
        </a:p>
      </dgm:t>
    </dgm:pt>
    <dgm:pt modelId="{CB4614CC-D366-42FE-A90C-B07D821F7628}" type="pres">
      <dgm:prSet presAssocID="{89DB6C50-2B2C-46F6-A0BA-044745C13C15}" presName="linearFlow" presStyleCnt="0">
        <dgm:presLayoutVars>
          <dgm:resizeHandles val="exact"/>
        </dgm:presLayoutVars>
      </dgm:prSet>
      <dgm:spPr/>
    </dgm:pt>
    <dgm:pt modelId="{45BA0921-016B-4087-9729-F501A027EBE6}" type="pres">
      <dgm:prSet presAssocID="{45CF5857-2988-478A-8247-08A52F0506C6}" presName="node" presStyleLbl="node1" presStyleIdx="0" presStyleCnt="3" custScaleY="44539">
        <dgm:presLayoutVars>
          <dgm:bulletEnabled val="1"/>
        </dgm:presLayoutVars>
      </dgm:prSet>
      <dgm:spPr/>
    </dgm:pt>
    <dgm:pt modelId="{F44C055D-F9A4-4108-ADCB-F878B0A9EFDD}" type="pres">
      <dgm:prSet presAssocID="{DF052183-B881-4710-8339-AC6D48635D43}" presName="sibTrans" presStyleLbl="sibTrans2D1" presStyleIdx="0" presStyleCnt="2"/>
      <dgm:spPr/>
    </dgm:pt>
    <dgm:pt modelId="{6EA65590-F9B3-447C-9989-E03FF7E805B6}" type="pres">
      <dgm:prSet presAssocID="{DF052183-B881-4710-8339-AC6D48635D43}" presName="connectorText" presStyleLbl="sibTrans2D1" presStyleIdx="0" presStyleCnt="2"/>
      <dgm:spPr/>
    </dgm:pt>
    <dgm:pt modelId="{B37B78C6-FAF3-4C15-910A-892806B20C9E}" type="pres">
      <dgm:prSet presAssocID="{3ADB65E4-6F46-4F03-9986-CB63C22F93C4}" presName="node" presStyleLbl="node1" presStyleIdx="1" presStyleCnt="3" custScaleY="58782">
        <dgm:presLayoutVars>
          <dgm:bulletEnabled val="1"/>
        </dgm:presLayoutVars>
      </dgm:prSet>
      <dgm:spPr/>
    </dgm:pt>
    <dgm:pt modelId="{23149460-6123-45E7-AD33-6E4737236DE7}" type="pres">
      <dgm:prSet presAssocID="{4A67B11C-25B7-45D6-BC5B-F8840E7CD80E}" presName="sibTrans" presStyleLbl="sibTrans2D1" presStyleIdx="1" presStyleCnt="2"/>
      <dgm:spPr/>
    </dgm:pt>
    <dgm:pt modelId="{17DD8CAA-F0C7-43FE-BD43-EB14D237BF5D}" type="pres">
      <dgm:prSet presAssocID="{4A67B11C-25B7-45D6-BC5B-F8840E7CD80E}" presName="connectorText" presStyleLbl="sibTrans2D1" presStyleIdx="1" presStyleCnt="2"/>
      <dgm:spPr/>
    </dgm:pt>
    <dgm:pt modelId="{47C0CCEF-A358-4CA6-A318-A1DF949B1019}" type="pres">
      <dgm:prSet presAssocID="{E7D98695-DCC4-4DBC-A343-DBBADFBBB069}" presName="node" presStyleLbl="node1" presStyleIdx="2" presStyleCnt="3" custScaleY="73474">
        <dgm:presLayoutVars>
          <dgm:bulletEnabled val="1"/>
        </dgm:presLayoutVars>
      </dgm:prSet>
      <dgm:spPr/>
    </dgm:pt>
  </dgm:ptLst>
  <dgm:cxnLst>
    <dgm:cxn modelId="{5AB33575-4057-498F-A05F-85F0C935A6C4}" type="presOf" srcId="{45CF5857-2988-478A-8247-08A52F0506C6}" destId="{45BA0921-016B-4087-9729-F501A027EBE6}" srcOrd="0" destOrd="0" presId="urn:microsoft.com/office/officeart/2005/8/layout/process2"/>
    <dgm:cxn modelId="{D00D498E-5E4F-4255-B52B-E71CA80A2016}" type="presOf" srcId="{4A67B11C-25B7-45D6-BC5B-F8840E7CD80E}" destId="{17DD8CAA-F0C7-43FE-BD43-EB14D237BF5D}" srcOrd="1" destOrd="0" presId="urn:microsoft.com/office/officeart/2005/8/layout/process2"/>
    <dgm:cxn modelId="{9F8418BB-74B0-4867-A085-5D1181E76317}" type="presOf" srcId="{E7D98695-DCC4-4DBC-A343-DBBADFBBB069}" destId="{47C0CCEF-A358-4CA6-A318-A1DF949B1019}" srcOrd="0" destOrd="0" presId="urn:microsoft.com/office/officeart/2005/8/layout/process2"/>
    <dgm:cxn modelId="{21D082CA-F11D-4D84-9EE2-D1AA05BE5018}" type="presOf" srcId="{DF052183-B881-4710-8339-AC6D48635D43}" destId="{F44C055D-F9A4-4108-ADCB-F878B0A9EFDD}" srcOrd="0" destOrd="0" presId="urn:microsoft.com/office/officeart/2005/8/layout/process2"/>
    <dgm:cxn modelId="{2251AFCD-F6ED-4E72-8C1E-C96B079B9C32}" srcId="{89DB6C50-2B2C-46F6-A0BA-044745C13C15}" destId="{45CF5857-2988-478A-8247-08A52F0506C6}" srcOrd="0" destOrd="0" parTransId="{A6D71F25-B0E2-4C37-852D-775EDE141481}" sibTransId="{DF052183-B881-4710-8339-AC6D48635D43}"/>
    <dgm:cxn modelId="{02B356CF-0CF3-4699-AC16-24A4A5C1C050}" type="presOf" srcId="{3ADB65E4-6F46-4F03-9986-CB63C22F93C4}" destId="{B37B78C6-FAF3-4C15-910A-892806B20C9E}" srcOrd="0" destOrd="0" presId="urn:microsoft.com/office/officeart/2005/8/layout/process2"/>
    <dgm:cxn modelId="{82857DD2-D3A5-446A-8EFE-C795584E7924}" type="presOf" srcId="{89DB6C50-2B2C-46F6-A0BA-044745C13C15}" destId="{CB4614CC-D366-42FE-A90C-B07D821F7628}" srcOrd="0" destOrd="0" presId="urn:microsoft.com/office/officeart/2005/8/layout/process2"/>
    <dgm:cxn modelId="{C74D95EE-1273-4707-B63F-E8EA00E85D67}" type="presOf" srcId="{DF052183-B881-4710-8339-AC6D48635D43}" destId="{6EA65590-F9B3-447C-9989-E03FF7E805B6}" srcOrd="1" destOrd="0" presId="urn:microsoft.com/office/officeart/2005/8/layout/process2"/>
    <dgm:cxn modelId="{C27EAFF2-7E50-42FD-B4E9-56896854587F}" srcId="{89DB6C50-2B2C-46F6-A0BA-044745C13C15}" destId="{E7D98695-DCC4-4DBC-A343-DBBADFBBB069}" srcOrd="2" destOrd="0" parTransId="{F6A32866-FFE7-4E07-A0F7-FC0A8D2BD904}" sibTransId="{3DCBF4DE-DA9F-43F5-878B-A06C95C58E76}"/>
    <dgm:cxn modelId="{F44A03F6-CEF9-45D2-93B8-5548C3B2FA9F}" srcId="{89DB6C50-2B2C-46F6-A0BA-044745C13C15}" destId="{3ADB65E4-6F46-4F03-9986-CB63C22F93C4}" srcOrd="1" destOrd="0" parTransId="{8BFDDB1C-1EAA-4270-8BD9-7A579966103D}" sibTransId="{4A67B11C-25B7-45D6-BC5B-F8840E7CD80E}"/>
    <dgm:cxn modelId="{147751FA-6B47-4F01-877D-704EF54C1FE7}" type="presOf" srcId="{4A67B11C-25B7-45D6-BC5B-F8840E7CD80E}" destId="{23149460-6123-45E7-AD33-6E4737236DE7}" srcOrd="0" destOrd="0" presId="urn:microsoft.com/office/officeart/2005/8/layout/process2"/>
    <dgm:cxn modelId="{B4A74C4C-3DD8-4DC1-9780-AAC37DC67889}" type="presParOf" srcId="{CB4614CC-D366-42FE-A90C-B07D821F7628}" destId="{45BA0921-016B-4087-9729-F501A027EBE6}" srcOrd="0" destOrd="0" presId="urn:microsoft.com/office/officeart/2005/8/layout/process2"/>
    <dgm:cxn modelId="{372AFE23-2AD4-4CA2-B420-D41FE19B7966}" type="presParOf" srcId="{CB4614CC-D366-42FE-A90C-B07D821F7628}" destId="{F44C055D-F9A4-4108-ADCB-F878B0A9EFDD}" srcOrd="1" destOrd="0" presId="urn:microsoft.com/office/officeart/2005/8/layout/process2"/>
    <dgm:cxn modelId="{C7563806-B16F-4F93-8A40-EE2F6B8E611E}" type="presParOf" srcId="{F44C055D-F9A4-4108-ADCB-F878B0A9EFDD}" destId="{6EA65590-F9B3-447C-9989-E03FF7E805B6}" srcOrd="0" destOrd="0" presId="urn:microsoft.com/office/officeart/2005/8/layout/process2"/>
    <dgm:cxn modelId="{5D7472FB-FCC8-41A9-B495-25C714518B0D}" type="presParOf" srcId="{CB4614CC-D366-42FE-A90C-B07D821F7628}" destId="{B37B78C6-FAF3-4C15-910A-892806B20C9E}" srcOrd="2" destOrd="0" presId="urn:microsoft.com/office/officeart/2005/8/layout/process2"/>
    <dgm:cxn modelId="{8A47528B-875D-4125-85C1-B56C0FD95AB6}" type="presParOf" srcId="{CB4614CC-D366-42FE-A90C-B07D821F7628}" destId="{23149460-6123-45E7-AD33-6E4737236DE7}" srcOrd="3" destOrd="0" presId="urn:microsoft.com/office/officeart/2005/8/layout/process2"/>
    <dgm:cxn modelId="{7D593ABE-9F67-4ECD-AD1D-862BED04D6CB}" type="presParOf" srcId="{23149460-6123-45E7-AD33-6E4737236DE7}" destId="{17DD8CAA-F0C7-43FE-BD43-EB14D237BF5D}" srcOrd="0" destOrd="0" presId="urn:microsoft.com/office/officeart/2005/8/layout/process2"/>
    <dgm:cxn modelId="{4307312F-E82D-47FC-A40D-304C3514B214}" type="presParOf" srcId="{CB4614CC-D366-42FE-A90C-B07D821F7628}" destId="{47C0CCEF-A358-4CA6-A318-A1DF949B1019}" srcOrd="4"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BA0921-016B-4087-9729-F501A027EBE6}">
      <dsp:nvSpPr>
        <dsp:cNvPr id="0" name=""/>
        <dsp:cNvSpPr/>
      </dsp:nvSpPr>
      <dsp:spPr>
        <a:xfrm>
          <a:off x="0" y="7061"/>
          <a:ext cx="4571972" cy="1035954"/>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BZ" sz="3200" b="1" kern="1200" dirty="0" err="1">
              <a:latin typeface="Times New Roman" pitchFamily="18" charset="0"/>
              <a:cs typeface="Times New Roman" pitchFamily="18" charset="0"/>
            </a:rPr>
            <a:t>Kết</a:t>
          </a:r>
          <a:r>
            <a:rPr lang="en-BZ" sz="3200" b="1" kern="1200" dirty="0">
              <a:latin typeface="Times New Roman" pitchFamily="18" charset="0"/>
              <a:cs typeface="Times New Roman" pitchFamily="18" charset="0"/>
            </a:rPr>
            <a:t> </a:t>
          </a:r>
          <a:r>
            <a:rPr lang="en-BZ" sz="3200" b="1" kern="1200" dirty="0" err="1">
              <a:latin typeface="Times New Roman" pitchFamily="18" charset="0"/>
              <a:cs typeface="Times New Roman" pitchFamily="18" charset="0"/>
            </a:rPr>
            <a:t>quả</a:t>
          </a:r>
          <a:endParaRPr lang="en-BZ" sz="3200" b="1" kern="1200" dirty="0">
            <a:latin typeface="Times New Roman" pitchFamily="18" charset="0"/>
            <a:cs typeface="Times New Roman" pitchFamily="18" charset="0"/>
          </a:endParaRPr>
        </a:p>
      </dsp:txBody>
      <dsp:txXfrm>
        <a:off x="30342" y="37403"/>
        <a:ext cx="4511288" cy="975270"/>
      </dsp:txXfrm>
    </dsp:sp>
    <dsp:sp modelId="{F44C055D-F9A4-4108-ADCB-F878B0A9EFDD}">
      <dsp:nvSpPr>
        <dsp:cNvPr id="0" name=""/>
        <dsp:cNvSpPr/>
      </dsp:nvSpPr>
      <dsp:spPr>
        <a:xfrm rot="5400000">
          <a:off x="1849870" y="1101164"/>
          <a:ext cx="872231" cy="1046677"/>
        </a:xfrm>
        <a:prstGeom prst="righ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en-BZ" sz="3200" b="1" kern="1200">
            <a:latin typeface="#9Slide03 Arima Madurai Black" panose="00000A00000000000000" pitchFamily="2" charset="0"/>
            <a:cs typeface="#9Slide03 Arima Madurai Black" panose="00000A00000000000000" pitchFamily="2" charset="0"/>
          </a:endParaRPr>
        </a:p>
      </dsp:txBody>
      <dsp:txXfrm rot="-5400000">
        <a:off x="1971983" y="1188387"/>
        <a:ext cx="628007" cy="610562"/>
      </dsp:txXfrm>
    </dsp:sp>
    <dsp:sp modelId="{B37B78C6-FAF3-4C15-910A-892806B20C9E}">
      <dsp:nvSpPr>
        <dsp:cNvPr id="0" name=""/>
        <dsp:cNvSpPr/>
      </dsp:nvSpPr>
      <dsp:spPr>
        <a:xfrm>
          <a:off x="0" y="2205990"/>
          <a:ext cx="4571972" cy="1367239"/>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BZ" sz="2800" b="1" kern="1200" dirty="0">
              <a:latin typeface="Times New Roman" pitchFamily="18" charset="0"/>
              <a:cs typeface="Times New Roman" pitchFamily="18" charset="0"/>
            </a:rPr>
            <a:t>LVT </a:t>
          </a:r>
          <a:r>
            <a:rPr lang="en-BZ" sz="2800" b="1" kern="1200" dirty="0" err="1">
              <a:latin typeface="Times New Roman" pitchFamily="18" charset="0"/>
              <a:cs typeface="Times New Roman" pitchFamily="18" charset="0"/>
            </a:rPr>
            <a:t>thắng</a:t>
          </a:r>
          <a:r>
            <a:rPr lang="en-BZ" sz="2800" b="1" kern="1200">
              <a:latin typeface="Times New Roman" pitchFamily="18" charset="0"/>
              <a:cs typeface="Times New Roman" pitchFamily="18" charset="0"/>
            </a:rPr>
            <a:t>; bọn </a:t>
          </a:r>
          <a:r>
            <a:rPr lang="en-BZ" sz="2800" b="1" kern="1200" dirty="0" err="1">
              <a:latin typeface="Times New Roman" pitchFamily="18" charset="0"/>
              <a:cs typeface="Times New Roman" pitchFamily="18" charset="0"/>
            </a:rPr>
            <a:t>cướp</a:t>
          </a:r>
          <a:r>
            <a:rPr lang="en-BZ" sz="2800" b="1" kern="1200" dirty="0">
              <a:latin typeface="Times New Roman" pitchFamily="18" charset="0"/>
              <a:cs typeface="Times New Roman" pitchFamily="18" charset="0"/>
            </a:rPr>
            <a:t> </a:t>
          </a:r>
          <a:r>
            <a:rPr lang="en-BZ" sz="2800" b="1" kern="1200" dirty="0" err="1">
              <a:latin typeface="Times New Roman" pitchFamily="18" charset="0"/>
              <a:cs typeface="Times New Roman" pitchFamily="18" charset="0"/>
            </a:rPr>
            <a:t>Phong</a:t>
          </a:r>
          <a:r>
            <a:rPr lang="en-BZ" sz="2800" b="1" kern="1200" dirty="0">
              <a:latin typeface="Times New Roman" pitchFamily="18" charset="0"/>
              <a:cs typeface="Times New Roman" pitchFamily="18" charset="0"/>
            </a:rPr>
            <a:t> Lai </a:t>
          </a:r>
          <a:r>
            <a:rPr lang="en-BZ" sz="2800" b="1" kern="1200" dirty="0" err="1">
              <a:latin typeface="Times New Roman" pitchFamily="18" charset="0"/>
              <a:cs typeface="Times New Roman" pitchFamily="18" charset="0"/>
            </a:rPr>
            <a:t>thua</a:t>
          </a:r>
          <a:r>
            <a:rPr lang="en-BZ" sz="2800" b="1" kern="1200" dirty="0">
              <a:latin typeface="Times New Roman" pitchFamily="18" charset="0"/>
              <a:cs typeface="Times New Roman" pitchFamily="18" charset="0"/>
            </a:rPr>
            <a:t> </a:t>
          </a:r>
          <a:r>
            <a:rPr lang="en-BZ" sz="2800" b="1" kern="1200" dirty="0" err="1">
              <a:latin typeface="Times New Roman" pitchFamily="18" charset="0"/>
              <a:cs typeface="Times New Roman" pitchFamily="18" charset="0"/>
            </a:rPr>
            <a:t>dưới</a:t>
          </a:r>
          <a:r>
            <a:rPr lang="en-BZ" sz="2800" b="1" kern="1200" dirty="0">
              <a:latin typeface="Times New Roman" pitchFamily="18" charset="0"/>
              <a:cs typeface="Times New Roman" pitchFamily="18" charset="0"/>
            </a:rPr>
            <a:t> </a:t>
          </a:r>
          <a:r>
            <a:rPr lang="en-BZ" sz="2800" b="1" kern="1200" dirty="0" err="1">
              <a:latin typeface="Times New Roman" pitchFamily="18" charset="0"/>
              <a:cs typeface="Times New Roman" pitchFamily="18" charset="0"/>
            </a:rPr>
            <a:t>cây</a:t>
          </a:r>
          <a:r>
            <a:rPr lang="en-BZ" sz="2800" b="1" kern="1200" dirty="0">
              <a:latin typeface="Times New Roman" pitchFamily="18" charset="0"/>
              <a:cs typeface="Times New Roman" pitchFamily="18" charset="0"/>
            </a:rPr>
            <a:t> </a:t>
          </a:r>
          <a:r>
            <a:rPr lang="en-BZ" sz="2800" b="1" kern="1200" dirty="0" err="1">
              <a:latin typeface="Times New Roman" pitchFamily="18" charset="0"/>
              <a:cs typeface="Times New Roman" pitchFamily="18" charset="0"/>
            </a:rPr>
            <a:t>gậy</a:t>
          </a:r>
          <a:r>
            <a:rPr lang="en-BZ" sz="2800" b="1" kern="1200" dirty="0">
              <a:latin typeface="Times New Roman" pitchFamily="18" charset="0"/>
              <a:cs typeface="Times New Roman" pitchFamily="18" charset="0"/>
            </a:rPr>
            <a:t> </a:t>
          </a:r>
          <a:r>
            <a:rPr lang="en-BZ" sz="2800" b="1" kern="1200" dirty="0" err="1">
              <a:latin typeface="Times New Roman" pitchFamily="18" charset="0"/>
              <a:cs typeface="Times New Roman" pitchFamily="18" charset="0"/>
            </a:rPr>
            <a:t>công</a:t>
          </a:r>
          <a:r>
            <a:rPr lang="en-BZ" sz="2800" b="1" kern="1200" dirty="0">
              <a:latin typeface="Times New Roman" pitchFamily="18" charset="0"/>
              <a:cs typeface="Times New Roman" pitchFamily="18" charset="0"/>
            </a:rPr>
            <a:t> </a:t>
          </a:r>
          <a:r>
            <a:rPr lang="en-BZ" sz="2800" b="1" kern="1200" dirty="0" err="1">
              <a:latin typeface="Times New Roman" pitchFamily="18" charset="0"/>
              <a:cs typeface="Times New Roman" pitchFamily="18" charset="0"/>
            </a:rPr>
            <a:t>lí</a:t>
          </a:r>
          <a:endParaRPr lang="en-BZ" sz="2800" b="1" kern="1200" dirty="0">
            <a:latin typeface="Times New Roman" pitchFamily="18" charset="0"/>
            <a:cs typeface="Times New Roman" pitchFamily="18" charset="0"/>
          </a:endParaRPr>
        </a:p>
      </dsp:txBody>
      <dsp:txXfrm>
        <a:off x="40045" y="2246035"/>
        <a:ext cx="4491882" cy="1287149"/>
      </dsp:txXfrm>
    </dsp:sp>
    <dsp:sp modelId="{23149460-6123-45E7-AD33-6E4737236DE7}">
      <dsp:nvSpPr>
        <dsp:cNvPr id="0" name=""/>
        <dsp:cNvSpPr/>
      </dsp:nvSpPr>
      <dsp:spPr>
        <a:xfrm rot="5400000">
          <a:off x="1849870" y="3631379"/>
          <a:ext cx="872231" cy="1046677"/>
        </a:xfrm>
        <a:prstGeom prst="righ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en-BZ" sz="3200" b="1" kern="1200">
            <a:latin typeface="#9Slide03 Arima Madurai Black" panose="00000A00000000000000" pitchFamily="2" charset="0"/>
            <a:cs typeface="#9Slide03 Arima Madurai Black" panose="00000A00000000000000" pitchFamily="2" charset="0"/>
          </a:endParaRPr>
        </a:p>
      </dsp:txBody>
      <dsp:txXfrm rot="-5400000">
        <a:off x="1971983" y="3718602"/>
        <a:ext cx="628007" cy="610562"/>
      </dsp:txXfrm>
    </dsp:sp>
    <dsp:sp modelId="{47C0CCEF-A358-4CA6-A318-A1DF949B1019}">
      <dsp:nvSpPr>
        <dsp:cNvPr id="0" name=""/>
        <dsp:cNvSpPr/>
      </dsp:nvSpPr>
      <dsp:spPr>
        <a:xfrm>
          <a:off x="0" y="4736205"/>
          <a:ext cx="4571972" cy="1708968"/>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BZ" sz="2800" b="1" kern="1200" dirty="0">
              <a:latin typeface="Times New Roman" pitchFamily="18" charset="0"/>
              <a:cs typeface="Times New Roman" pitchFamily="18" charset="0"/>
              <a:sym typeface="Wingdings" panose="05000000000000000000" pitchFamily="2" charset="2"/>
            </a:rPr>
            <a:t> </a:t>
          </a:r>
          <a:r>
            <a:rPr lang="en-BZ" sz="2800" b="1" kern="1200" dirty="0" err="1">
              <a:latin typeface="Times New Roman" pitchFamily="18" charset="0"/>
              <a:cs typeface="Times New Roman" pitchFamily="18" charset="0"/>
              <a:sym typeface="Wingdings" panose="05000000000000000000" pitchFamily="2" charset="2"/>
            </a:rPr>
            <a:t>Chiến</a:t>
          </a:r>
          <a:r>
            <a:rPr lang="en-BZ" sz="2800" b="1" kern="1200" dirty="0">
              <a:latin typeface="Times New Roman" pitchFamily="18" charset="0"/>
              <a:cs typeface="Times New Roman" pitchFamily="18" charset="0"/>
              <a:sym typeface="Wingdings" panose="05000000000000000000" pitchFamily="2" charset="2"/>
            </a:rPr>
            <a:t> </a:t>
          </a:r>
          <a:r>
            <a:rPr lang="en-BZ" sz="2800" b="1" kern="1200" dirty="0" err="1">
              <a:latin typeface="Times New Roman" pitchFamily="18" charset="0"/>
              <a:cs typeface="Times New Roman" pitchFamily="18" charset="0"/>
              <a:sym typeface="Wingdings" panose="05000000000000000000" pitchFamily="2" charset="2"/>
            </a:rPr>
            <a:t>thắng</a:t>
          </a:r>
          <a:r>
            <a:rPr lang="en-BZ" sz="2800" b="1" kern="1200" dirty="0">
              <a:latin typeface="Times New Roman" pitchFamily="18" charset="0"/>
              <a:cs typeface="Times New Roman" pitchFamily="18" charset="0"/>
              <a:sym typeface="Wingdings" panose="05000000000000000000" pitchFamily="2" charset="2"/>
            </a:rPr>
            <a:t> </a:t>
          </a:r>
          <a:r>
            <a:rPr lang="en-BZ" sz="2800" b="1" kern="1200" dirty="0" err="1">
              <a:latin typeface="Times New Roman" pitchFamily="18" charset="0"/>
              <a:cs typeface="Times New Roman" pitchFamily="18" charset="0"/>
              <a:sym typeface="Wingdings" panose="05000000000000000000" pitchFamily="2" charset="2"/>
            </a:rPr>
            <a:t>của</a:t>
          </a:r>
          <a:r>
            <a:rPr lang="en-BZ" sz="2800" b="1" kern="1200" dirty="0">
              <a:latin typeface="Times New Roman" pitchFamily="18" charset="0"/>
              <a:cs typeface="Times New Roman" pitchFamily="18" charset="0"/>
              <a:sym typeface="Wingdings" panose="05000000000000000000" pitchFamily="2" charset="2"/>
            </a:rPr>
            <a:t> </a:t>
          </a:r>
          <a:r>
            <a:rPr lang="en-BZ" sz="2800" b="1" kern="1200" dirty="0" err="1">
              <a:latin typeface="Times New Roman" pitchFamily="18" charset="0"/>
              <a:cs typeface="Times New Roman" pitchFamily="18" charset="0"/>
              <a:sym typeface="Wingdings" panose="05000000000000000000" pitchFamily="2" charset="2"/>
            </a:rPr>
            <a:t>chính</a:t>
          </a:r>
          <a:r>
            <a:rPr lang="en-BZ" sz="2800" b="1" kern="1200" dirty="0">
              <a:latin typeface="Times New Roman" pitchFamily="18" charset="0"/>
              <a:cs typeface="Times New Roman" pitchFamily="18" charset="0"/>
              <a:sym typeface="Wingdings" panose="05000000000000000000" pitchFamily="2" charset="2"/>
            </a:rPr>
            <a:t> </a:t>
          </a:r>
          <a:r>
            <a:rPr lang="en-BZ" sz="2800" b="1" kern="1200" dirty="0" err="1">
              <a:latin typeface="Times New Roman" pitchFamily="18" charset="0"/>
              <a:cs typeface="Times New Roman" pitchFamily="18" charset="0"/>
              <a:sym typeface="Wingdings" panose="05000000000000000000" pitchFamily="2" charset="2"/>
            </a:rPr>
            <a:t>nghĩa</a:t>
          </a:r>
          <a:r>
            <a:rPr lang="en-BZ" sz="2800" b="1" kern="1200" dirty="0">
              <a:latin typeface="Times New Roman" pitchFamily="18" charset="0"/>
              <a:cs typeface="Times New Roman" pitchFamily="18" charset="0"/>
              <a:sym typeface="Wingdings" panose="05000000000000000000" pitchFamily="2" charset="2"/>
            </a:rPr>
            <a:t> </a:t>
          </a:r>
          <a:r>
            <a:rPr lang="en-BZ" sz="2800" b="1" kern="1200" dirty="0" err="1">
              <a:latin typeface="Times New Roman" pitchFamily="18" charset="0"/>
              <a:cs typeface="Times New Roman" pitchFamily="18" charset="0"/>
              <a:sym typeface="Wingdings" panose="05000000000000000000" pitchFamily="2" charset="2"/>
            </a:rPr>
            <a:t>trước</a:t>
          </a:r>
          <a:r>
            <a:rPr lang="en-BZ" sz="2800" b="1" kern="1200" dirty="0">
              <a:latin typeface="Times New Roman" pitchFamily="18" charset="0"/>
              <a:cs typeface="Times New Roman" pitchFamily="18" charset="0"/>
              <a:sym typeface="Wingdings" panose="05000000000000000000" pitchFamily="2" charset="2"/>
            </a:rPr>
            <a:t> </a:t>
          </a:r>
          <a:r>
            <a:rPr lang="en-BZ" sz="2800" b="1" kern="1200" dirty="0" err="1">
              <a:latin typeface="Times New Roman" pitchFamily="18" charset="0"/>
              <a:cs typeface="Times New Roman" pitchFamily="18" charset="0"/>
              <a:sym typeface="Wingdings" panose="05000000000000000000" pitchFamily="2" charset="2"/>
            </a:rPr>
            <a:t>gian</a:t>
          </a:r>
          <a:r>
            <a:rPr lang="en-BZ" sz="2800" b="1" kern="1200" dirty="0">
              <a:latin typeface="Times New Roman" pitchFamily="18" charset="0"/>
              <a:cs typeface="Times New Roman" pitchFamily="18" charset="0"/>
              <a:sym typeface="Wingdings" panose="05000000000000000000" pitchFamily="2" charset="2"/>
            </a:rPr>
            <a:t> </a:t>
          </a:r>
          <a:r>
            <a:rPr lang="en-BZ" sz="2800" b="1" kern="1200" dirty="0" err="1">
              <a:latin typeface="Times New Roman" pitchFamily="18" charset="0"/>
              <a:cs typeface="Times New Roman" pitchFamily="18" charset="0"/>
              <a:sym typeface="Wingdings" panose="05000000000000000000" pitchFamily="2" charset="2"/>
            </a:rPr>
            <a:t>tà</a:t>
          </a:r>
          <a:r>
            <a:rPr lang="en-BZ" sz="2800" b="1" kern="1200" dirty="0">
              <a:latin typeface="Times New Roman" pitchFamily="18" charset="0"/>
              <a:cs typeface="Times New Roman" pitchFamily="18" charset="0"/>
              <a:sym typeface="Wingdings" panose="05000000000000000000" pitchFamily="2" charset="2"/>
            </a:rPr>
            <a:t>; </a:t>
          </a:r>
          <a:r>
            <a:rPr lang="en-BZ" sz="2800" b="1" kern="1200" dirty="0" err="1">
              <a:latin typeface="Times New Roman" pitchFamily="18" charset="0"/>
              <a:cs typeface="Times New Roman" pitchFamily="18" charset="0"/>
              <a:sym typeface="Wingdings" panose="05000000000000000000" pitchFamily="2" charset="2"/>
            </a:rPr>
            <a:t>lòng</a:t>
          </a:r>
          <a:r>
            <a:rPr lang="en-BZ" sz="2800" b="1" kern="1200" dirty="0">
              <a:latin typeface="Times New Roman" pitchFamily="18" charset="0"/>
              <a:cs typeface="Times New Roman" pitchFamily="18" charset="0"/>
              <a:sym typeface="Wingdings" panose="05000000000000000000" pitchFamily="2" charset="2"/>
            </a:rPr>
            <a:t> </a:t>
          </a:r>
          <a:r>
            <a:rPr lang="en-BZ" sz="2800" b="1" kern="1200" dirty="0" err="1">
              <a:latin typeface="Times New Roman" pitchFamily="18" charset="0"/>
              <a:cs typeface="Times New Roman" pitchFamily="18" charset="0"/>
              <a:sym typeface="Wingdings" panose="05000000000000000000" pitchFamily="2" charset="2"/>
            </a:rPr>
            <a:t>dũng</a:t>
          </a:r>
          <a:r>
            <a:rPr lang="en-BZ" sz="2800" b="1" kern="1200" dirty="0">
              <a:latin typeface="Times New Roman" pitchFamily="18" charset="0"/>
              <a:cs typeface="Times New Roman" pitchFamily="18" charset="0"/>
              <a:sym typeface="Wingdings" panose="05000000000000000000" pitchFamily="2" charset="2"/>
            </a:rPr>
            <a:t> </a:t>
          </a:r>
          <a:r>
            <a:rPr lang="en-BZ" sz="2800" b="1" kern="1200" dirty="0" err="1">
              <a:latin typeface="Times New Roman" pitchFamily="18" charset="0"/>
              <a:cs typeface="Times New Roman" pitchFamily="18" charset="0"/>
              <a:sym typeface="Wingdings" panose="05000000000000000000" pitchFamily="2" charset="2"/>
            </a:rPr>
            <a:t>cảm</a:t>
          </a:r>
          <a:r>
            <a:rPr lang="en-BZ" sz="2800" b="1" kern="1200" dirty="0">
              <a:latin typeface="Times New Roman" pitchFamily="18" charset="0"/>
              <a:cs typeface="Times New Roman" pitchFamily="18" charset="0"/>
              <a:sym typeface="Wingdings" panose="05000000000000000000" pitchFamily="2" charset="2"/>
            </a:rPr>
            <a:t>, ý </a:t>
          </a:r>
          <a:r>
            <a:rPr lang="en-BZ" sz="2800" b="1" kern="1200" dirty="0" err="1">
              <a:latin typeface="Times New Roman" pitchFamily="18" charset="0"/>
              <a:cs typeface="Times New Roman" pitchFamily="18" charset="0"/>
              <a:sym typeface="Wingdings" panose="05000000000000000000" pitchFamily="2" charset="2"/>
            </a:rPr>
            <a:t>thức</a:t>
          </a:r>
          <a:r>
            <a:rPr lang="en-BZ" sz="2800" b="1" kern="1200" dirty="0">
              <a:latin typeface="Times New Roman" pitchFamily="18" charset="0"/>
              <a:cs typeface="Times New Roman" pitchFamily="18" charset="0"/>
              <a:sym typeface="Wingdings" panose="05000000000000000000" pitchFamily="2" charset="2"/>
            </a:rPr>
            <a:t> </a:t>
          </a:r>
          <a:r>
            <a:rPr lang="en-BZ" sz="2800" b="1" kern="1200" dirty="0" err="1">
              <a:latin typeface="Times New Roman" pitchFamily="18" charset="0"/>
              <a:cs typeface="Times New Roman" pitchFamily="18" charset="0"/>
              <a:sym typeface="Wingdings" panose="05000000000000000000" pitchFamily="2" charset="2"/>
            </a:rPr>
            <a:t>xả</a:t>
          </a:r>
          <a:r>
            <a:rPr lang="en-BZ" sz="2800" b="1" kern="1200" dirty="0">
              <a:latin typeface="Times New Roman" pitchFamily="18" charset="0"/>
              <a:cs typeface="Times New Roman" pitchFamily="18" charset="0"/>
              <a:sym typeface="Wingdings" panose="05000000000000000000" pitchFamily="2" charset="2"/>
            </a:rPr>
            <a:t> </a:t>
          </a:r>
          <a:r>
            <a:rPr lang="en-BZ" sz="2800" b="1" kern="1200" dirty="0" err="1">
              <a:latin typeface="Times New Roman" pitchFamily="18" charset="0"/>
              <a:cs typeface="Times New Roman" pitchFamily="18" charset="0"/>
              <a:sym typeface="Wingdings" panose="05000000000000000000" pitchFamily="2" charset="2"/>
            </a:rPr>
            <a:t>thân</a:t>
          </a:r>
          <a:r>
            <a:rPr lang="en-BZ" sz="2800" b="1" kern="1200" dirty="0">
              <a:latin typeface="Times New Roman" pitchFamily="18" charset="0"/>
              <a:cs typeface="Times New Roman" pitchFamily="18" charset="0"/>
              <a:sym typeface="Wingdings" panose="05000000000000000000" pitchFamily="2" charset="2"/>
            </a:rPr>
            <a:t> </a:t>
          </a:r>
          <a:r>
            <a:rPr lang="en-BZ" sz="2800" b="1" kern="1200" dirty="0" err="1">
              <a:latin typeface="Times New Roman" pitchFamily="18" charset="0"/>
              <a:cs typeface="Times New Roman" pitchFamily="18" charset="0"/>
              <a:sym typeface="Wingdings" panose="05000000000000000000" pitchFamily="2" charset="2"/>
            </a:rPr>
            <a:t>trước</a:t>
          </a:r>
          <a:r>
            <a:rPr lang="en-BZ" sz="2800" b="1" kern="1200" dirty="0">
              <a:latin typeface="Times New Roman" pitchFamily="18" charset="0"/>
              <a:cs typeface="Times New Roman" pitchFamily="18" charset="0"/>
              <a:sym typeface="Wingdings" panose="05000000000000000000" pitchFamily="2" charset="2"/>
            </a:rPr>
            <a:t> </a:t>
          </a:r>
          <a:r>
            <a:rPr lang="en-BZ" sz="2800" b="1" kern="1200" dirty="0" err="1">
              <a:latin typeface="Times New Roman" pitchFamily="18" charset="0"/>
              <a:cs typeface="Times New Roman" pitchFamily="18" charset="0"/>
              <a:sym typeface="Wingdings" panose="05000000000000000000" pitchFamily="2" charset="2"/>
            </a:rPr>
            <a:t>điều</a:t>
          </a:r>
          <a:r>
            <a:rPr lang="en-BZ" sz="2800" b="1" kern="1200" dirty="0">
              <a:latin typeface="Times New Roman" pitchFamily="18" charset="0"/>
              <a:cs typeface="Times New Roman" pitchFamily="18" charset="0"/>
              <a:sym typeface="Wingdings" panose="05000000000000000000" pitchFamily="2" charset="2"/>
            </a:rPr>
            <a:t> </a:t>
          </a:r>
          <a:r>
            <a:rPr lang="en-BZ" sz="2800" b="1" kern="1200" dirty="0" err="1">
              <a:latin typeface="Times New Roman" pitchFamily="18" charset="0"/>
              <a:cs typeface="Times New Roman" pitchFamily="18" charset="0"/>
              <a:sym typeface="Wingdings" panose="05000000000000000000" pitchFamily="2" charset="2"/>
            </a:rPr>
            <a:t>tàn</a:t>
          </a:r>
          <a:r>
            <a:rPr lang="en-BZ" sz="2800" b="1" kern="1200" dirty="0">
              <a:latin typeface="Times New Roman" pitchFamily="18" charset="0"/>
              <a:cs typeface="Times New Roman" pitchFamily="18" charset="0"/>
              <a:sym typeface="Wingdings" panose="05000000000000000000" pitchFamily="2" charset="2"/>
            </a:rPr>
            <a:t> </a:t>
          </a:r>
          <a:r>
            <a:rPr lang="en-BZ" sz="2800" b="1" kern="1200" dirty="0" err="1">
              <a:latin typeface="Times New Roman" pitchFamily="18" charset="0"/>
              <a:cs typeface="Times New Roman" pitchFamily="18" charset="0"/>
              <a:sym typeface="Wingdings" panose="05000000000000000000" pitchFamily="2" charset="2"/>
            </a:rPr>
            <a:t>ác</a:t>
          </a:r>
          <a:r>
            <a:rPr lang="en-BZ" sz="2800" b="1" kern="1200" dirty="0">
              <a:latin typeface="Times New Roman" pitchFamily="18" charset="0"/>
              <a:cs typeface="Times New Roman" pitchFamily="18" charset="0"/>
              <a:sym typeface="Wingdings" panose="05000000000000000000" pitchFamily="2" charset="2"/>
            </a:rPr>
            <a:t>, </a:t>
          </a:r>
          <a:r>
            <a:rPr lang="en-BZ" sz="2800" b="1" kern="1200" dirty="0" err="1">
              <a:latin typeface="Times New Roman" pitchFamily="18" charset="0"/>
              <a:cs typeface="Times New Roman" pitchFamily="18" charset="0"/>
              <a:sym typeface="Wingdings" panose="05000000000000000000" pitchFamily="2" charset="2"/>
            </a:rPr>
            <a:t>bất</a:t>
          </a:r>
          <a:r>
            <a:rPr lang="en-BZ" sz="2800" b="1" kern="1200" dirty="0">
              <a:latin typeface="Times New Roman" pitchFamily="18" charset="0"/>
              <a:cs typeface="Times New Roman" pitchFamily="18" charset="0"/>
              <a:sym typeface="Wingdings" panose="05000000000000000000" pitchFamily="2" charset="2"/>
            </a:rPr>
            <a:t> </a:t>
          </a:r>
          <a:r>
            <a:rPr lang="en-BZ" sz="2800" b="1" kern="1200" dirty="0" err="1">
              <a:latin typeface="Times New Roman" pitchFamily="18" charset="0"/>
              <a:cs typeface="Times New Roman" pitchFamily="18" charset="0"/>
              <a:sym typeface="Wingdings" panose="05000000000000000000" pitchFamily="2" charset="2"/>
            </a:rPr>
            <a:t>công</a:t>
          </a:r>
          <a:endParaRPr lang="en-BZ" sz="2800" b="1" kern="1200" dirty="0">
            <a:latin typeface="Times New Roman" pitchFamily="18" charset="0"/>
            <a:cs typeface="Times New Roman" pitchFamily="18" charset="0"/>
          </a:endParaRPr>
        </a:p>
      </dsp:txBody>
      <dsp:txXfrm>
        <a:off x="50054" y="4786259"/>
        <a:ext cx="4471864" cy="1608860"/>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57F59C-3652-4502-8703-5E284C97B7BE}" type="datetimeFigureOut">
              <a:rPr lang="en-US" smtClean="0"/>
              <a:t>10/26/2025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408AD2-AB67-463B-9048-0B7B9A977F71}" type="slidenum">
              <a:rPr lang="en-US" smtClean="0"/>
              <a:t>‹#›</a:t>
            </a:fld>
            <a:endParaRPr lang="en-US"/>
          </a:p>
        </p:txBody>
      </p:sp>
    </p:spTree>
    <p:extLst>
      <p:ext uri="{BB962C8B-B14F-4D97-AF65-F5344CB8AC3E}">
        <p14:creationId xmlns:p14="http://schemas.microsoft.com/office/powerpoint/2010/main" val="2005254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9BF45B22-4D42-4521-80F6-2AC1766A1272}" type="slidenum">
              <a:rPr lang="en-BZ" smtClean="0"/>
              <a:t>2</a:t>
            </a:fld>
            <a:endParaRPr lang="en-BZ"/>
          </a:p>
        </p:txBody>
      </p:sp>
    </p:spTree>
    <p:extLst>
      <p:ext uri="{BB962C8B-B14F-4D97-AF65-F5344CB8AC3E}">
        <p14:creationId xmlns:p14="http://schemas.microsoft.com/office/powerpoint/2010/main" val="13625295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9BF45B22-4D42-4521-80F6-2AC1766A1272}" type="slidenum">
              <a:rPr lang="en-BZ" smtClean="0"/>
              <a:t>15</a:t>
            </a:fld>
            <a:endParaRPr lang="en-BZ"/>
          </a:p>
        </p:txBody>
      </p:sp>
    </p:spTree>
    <p:extLst>
      <p:ext uri="{BB962C8B-B14F-4D97-AF65-F5344CB8AC3E}">
        <p14:creationId xmlns:p14="http://schemas.microsoft.com/office/powerpoint/2010/main" val="3921462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9BF45B22-4D42-4521-80F6-2AC1766A1272}" type="slidenum">
              <a:rPr lang="en-BZ" smtClean="0"/>
              <a:t>16</a:t>
            </a:fld>
            <a:endParaRPr lang="en-BZ"/>
          </a:p>
        </p:txBody>
      </p:sp>
    </p:spTree>
    <p:extLst>
      <p:ext uri="{BB962C8B-B14F-4D97-AF65-F5344CB8AC3E}">
        <p14:creationId xmlns:p14="http://schemas.microsoft.com/office/powerpoint/2010/main" val="3137787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9BF45B22-4D42-4521-80F6-2AC1766A1272}" type="slidenum">
              <a:rPr lang="en-BZ" smtClean="0"/>
              <a:t>19</a:t>
            </a:fld>
            <a:endParaRPr lang="en-BZ"/>
          </a:p>
        </p:txBody>
      </p:sp>
    </p:spTree>
    <p:extLst>
      <p:ext uri="{BB962C8B-B14F-4D97-AF65-F5344CB8AC3E}">
        <p14:creationId xmlns:p14="http://schemas.microsoft.com/office/powerpoint/2010/main" val="2439687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9BF45B22-4D42-4521-80F6-2AC1766A1272}" type="slidenum">
              <a:rPr lang="en-BZ" smtClean="0"/>
              <a:t>24</a:t>
            </a:fld>
            <a:endParaRPr lang="en-BZ"/>
          </a:p>
        </p:txBody>
      </p:sp>
    </p:spTree>
    <p:extLst>
      <p:ext uri="{BB962C8B-B14F-4D97-AF65-F5344CB8AC3E}">
        <p14:creationId xmlns:p14="http://schemas.microsoft.com/office/powerpoint/2010/main" val="12447436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altLang="en-US" sz="1200" dirty="0" err="1"/>
              <a:t>Lí</a:t>
            </a:r>
            <a:r>
              <a:rPr lang="en-SG" altLang="en-US" sz="1200" dirty="0"/>
              <a:t> do </a:t>
            </a:r>
            <a:r>
              <a:rPr lang="en-SG" altLang="en-US" sz="1200" dirty="0" err="1"/>
              <a:t>đánh</a:t>
            </a:r>
            <a:r>
              <a:rPr lang="en-SG" altLang="en-US" sz="1200" dirty="0"/>
              <a:t> k </a:t>
            </a:r>
            <a:r>
              <a:rPr lang="en-SG" altLang="en-US" sz="1200" dirty="0" err="1"/>
              <a:t>xuất</a:t>
            </a:r>
            <a:r>
              <a:rPr lang="en-SG" altLang="en-US" sz="1200" dirty="0"/>
              <a:t> </a:t>
            </a:r>
            <a:r>
              <a:rPr lang="en-SG" altLang="en-US" sz="1200" dirty="0" err="1"/>
              <a:t>phát</a:t>
            </a:r>
            <a:r>
              <a:rPr lang="en-SG" altLang="en-US" sz="1200" dirty="0"/>
              <a:t> </a:t>
            </a:r>
            <a:r>
              <a:rPr lang="en-SG" altLang="en-US" sz="1200" dirty="0" err="1"/>
              <a:t>từ</a:t>
            </a:r>
            <a:r>
              <a:rPr lang="en-SG" altLang="en-US" sz="1200" dirty="0"/>
              <a:t> </a:t>
            </a:r>
            <a:r>
              <a:rPr lang="en-SG" altLang="en-US" sz="1200" dirty="0" err="1"/>
              <a:t>thù</a:t>
            </a:r>
            <a:r>
              <a:rPr lang="en-SG" altLang="en-US" sz="1200" dirty="0"/>
              <a:t> </a:t>
            </a:r>
            <a:r>
              <a:rPr lang="en-SG" altLang="en-US" sz="1200" dirty="0" err="1"/>
              <a:t>cá</a:t>
            </a:r>
            <a:r>
              <a:rPr lang="en-SG" altLang="en-US" sz="1200" dirty="0"/>
              <a:t> </a:t>
            </a:r>
            <a:r>
              <a:rPr lang="en-SG" altLang="en-US" sz="1200" dirty="0" err="1"/>
              <a:t>nhân</a:t>
            </a:r>
            <a:r>
              <a:rPr lang="en-SG" altLang="en-US" sz="1200" dirty="0"/>
              <a:t> </a:t>
            </a:r>
            <a:r>
              <a:rPr lang="en-SG" altLang="en-US" sz="1200" dirty="0" err="1"/>
              <a:t>mà</a:t>
            </a:r>
            <a:r>
              <a:rPr lang="en-SG" altLang="en-US" sz="1200" dirty="0"/>
              <a:t> </a:t>
            </a:r>
            <a:r>
              <a:rPr lang="en-SG" altLang="en-US" sz="1200" dirty="0" err="1"/>
              <a:t>vì</a:t>
            </a:r>
            <a:r>
              <a:rPr lang="en-SG" altLang="en-US" sz="1200" dirty="0"/>
              <a:t> ng</a:t>
            </a:r>
            <a:r>
              <a:rPr lang="vi-VN" altLang="en-US" sz="1200" dirty="0">
                <a:latin typeface="+mn-lt"/>
              </a:rPr>
              <a:t>ư</a:t>
            </a:r>
            <a:r>
              <a:rPr lang="en-SG" altLang="en-US" sz="1200" dirty="0" err="1"/>
              <a:t>ời</a:t>
            </a:r>
            <a:r>
              <a:rPr lang="en-SG" altLang="en-US" sz="1200" dirty="0"/>
              <a:t> </a:t>
            </a:r>
            <a:r>
              <a:rPr lang="en-SG" altLang="en-US" sz="1200" dirty="0" err="1"/>
              <a:t>dân</a:t>
            </a:r>
            <a:r>
              <a:rPr lang="en-SG" altLang="en-US" sz="1200" dirty="0"/>
              <a:t> l</a:t>
            </a:r>
            <a:r>
              <a:rPr lang="vi-VN" altLang="en-US" sz="1200" dirty="0">
                <a:latin typeface="+mn-lt"/>
              </a:rPr>
              <a:t>ư</a:t>
            </a:r>
            <a:r>
              <a:rPr lang="en-SG" altLang="en-US" sz="1200" dirty="0" err="1"/>
              <a:t>ơng</a:t>
            </a:r>
            <a:r>
              <a:rPr lang="en-SG" altLang="en-US" sz="1200" dirty="0"/>
              <a:t> </a:t>
            </a:r>
            <a:r>
              <a:rPr lang="en-SG" altLang="en-US" sz="1200" dirty="0" err="1"/>
              <a:t>thiện</a:t>
            </a:r>
            <a:endParaRPr lang="en-SG" dirty="0"/>
          </a:p>
        </p:txBody>
      </p:sp>
      <p:sp>
        <p:nvSpPr>
          <p:cNvPr id="4" name="Slide Number Placeholder 3"/>
          <p:cNvSpPr>
            <a:spLocks noGrp="1"/>
          </p:cNvSpPr>
          <p:nvPr>
            <p:ph type="sldNum" sz="quarter" idx="5"/>
          </p:nvPr>
        </p:nvSpPr>
        <p:spPr/>
        <p:txBody>
          <a:bodyPr/>
          <a:lstStyle/>
          <a:p>
            <a:fld id="{9BF45B22-4D42-4521-80F6-2AC1766A1272}" type="slidenum">
              <a:rPr lang="en-BZ" smtClean="0"/>
              <a:t>25</a:t>
            </a:fld>
            <a:endParaRPr lang="en-BZ"/>
          </a:p>
        </p:txBody>
      </p:sp>
    </p:spTree>
    <p:extLst>
      <p:ext uri="{BB962C8B-B14F-4D97-AF65-F5344CB8AC3E}">
        <p14:creationId xmlns:p14="http://schemas.microsoft.com/office/powerpoint/2010/main" val="33479111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9BF45B22-4D42-4521-80F6-2AC1766A1272}" type="slidenum">
              <a:rPr lang="en-BZ" smtClean="0"/>
              <a:t>26</a:t>
            </a:fld>
            <a:endParaRPr lang="en-BZ"/>
          </a:p>
        </p:txBody>
      </p:sp>
    </p:spTree>
    <p:extLst>
      <p:ext uri="{BB962C8B-B14F-4D97-AF65-F5344CB8AC3E}">
        <p14:creationId xmlns:p14="http://schemas.microsoft.com/office/powerpoint/2010/main" val="21172076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altLang="en-US" sz="1200" dirty="0" err="1"/>
              <a:t>Hai</a:t>
            </a:r>
            <a:r>
              <a:rPr lang="en-SG" altLang="en-US" sz="1200" dirty="0"/>
              <a:t> </a:t>
            </a:r>
            <a:r>
              <a:rPr lang="en-SG" altLang="en-US" sz="1200" dirty="0" err="1"/>
              <a:t>đánh</a:t>
            </a:r>
            <a:r>
              <a:rPr lang="en-SG" altLang="en-US" sz="1200" dirty="0"/>
              <a:t> 1 </a:t>
            </a:r>
            <a:r>
              <a:rPr lang="en-SG" altLang="en-US" sz="1200" dirty="0" err="1"/>
              <a:t>chảng</a:t>
            </a:r>
            <a:r>
              <a:rPr lang="en-SG" altLang="en-US" sz="1200" dirty="0"/>
              <a:t> </a:t>
            </a:r>
            <a:r>
              <a:rPr lang="en-SG" altLang="en-US" sz="1200" dirty="0" err="1"/>
              <a:t>chột</a:t>
            </a:r>
            <a:r>
              <a:rPr lang="en-SG" altLang="en-US" sz="1200" dirty="0"/>
              <a:t> </a:t>
            </a:r>
            <a:r>
              <a:rPr lang="en-SG" altLang="en-US" sz="1200" dirty="0" err="1"/>
              <a:t>cũng</a:t>
            </a:r>
            <a:r>
              <a:rPr lang="en-SG" altLang="en-US" sz="1200" dirty="0"/>
              <a:t> </a:t>
            </a:r>
            <a:r>
              <a:rPr lang="en-SG" altLang="en-US" sz="1200" dirty="0" err="1"/>
              <a:t>què</a:t>
            </a:r>
            <a:r>
              <a:rPr lang="en-SG" altLang="en-US" sz="1200" dirty="0"/>
              <a:t>, ở </a:t>
            </a:r>
            <a:r>
              <a:rPr lang="en-SG" altLang="en-US" sz="1200" dirty="0" err="1"/>
              <a:t>đây</a:t>
            </a:r>
            <a:r>
              <a:rPr lang="en-SG" altLang="en-US" sz="1200" dirty="0"/>
              <a:t> </a:t>
            </a:r>
            <a:r>
              <a:rPr lang="en-SG" altLang="en-US" sz="1200" dirty="0" err="1"/>
              <a:t>thì</a:t>
            </a:r>
            <a:r>
              <a:rPr lang="en-SG" altLang="en-US" sz="1200" dirty="0"/>
              <a:t> k </a:t>
            </a:r>
            <a:r>
              <a:rPr lang="en-SG" altLang="en-US" sz="1200" dirty="0" err="1"/>
              <a:t>chỉ</a:t>
            </a:r>
            <a:r>
              <a:rPr lang="en-SG" altLang="en-US" sz="1200" dirty="0"/>
              <a:t> 2 </a:t>
            </a:r>
            <a:r>
              <a:rPr lang="en-SG" altLang="en-US" sz="1200" dirty="0" err="1"/>
              <a:t>mà</a:t>
            </a:r>
            <a:r>
              <a:rPr lang="en-SG" altLang="en-US" sz="1200" dirty="0"/>
              <a:t> </a:t>
            </a:r>
            <a:r>
              <a:rPr lang="en-SG" altLang="en-US" sz="1200" dirty="0" err="1"/>
              <a:t>rất</a:t>
            </a:r>
            <a:r>
              <a:rPr lang="en-SG" altLang="en-US" sz="1200" dirty="0"/>
              <a:t> </a:t>
            </a:r>
            <a:r>
              <a:rPr lang="en-SG" altLang="en-US" sz="1200" dirty="0" err="1"/>
              <a:t>nhiều</a:t>
            </a:r>
            <a:endParaRPr lang="en-SG" altLang="en-US" sz="1200" dirty="0"/>
          </a:p>
        </p:txBody>
      </p:sp>
      <p:sp>
        <p:nvSpPr>
          <p:cNvPr id="4" name="Slide Number Placeholder 3"/>
          <p:cNvSpPr>
            <a:spLocks noGrp="1"/>
          </p:cNvSpPr>
          <p:nvPr>
            <p:ph type="sldNum" sz="quarter" idx="5"/>
          </p:nvPr>
        </p:nvSpPr>
        <p:spPr/>
        <p:txBody>
          <a:bodyPr/>
          <a:lstStyle/>
          <a:p>
            <a:fld id="{9BF45B22-4D42-4521-80F6-2AC1766A1272}" type="slidenum">
              <a:rPr lang="en-BZ" smtClean="0"/>
              <a:t>27</a:t>
            </a:fld>
            <a:endParaRPr lang="en-BZ"/>
          </a:p>
        </p:txBody>
      </p:sp>
    </p:spTree>
    <p:extLst>
      <p:ext uri="{BB962C8B-B14F-4D97-AF65-F5344CB8AC3E}">
        <p14:creationId xmlns:p14="http://schemas.microsoft.com/office/powerpoint/2010/main" val="576025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9BF45B22-4D42-4521-80F6-2AC1766A1272}" type="slidenum">
              <a:rPr lang="en-BZ" smtClean="0"/>
              <a:t>28</a:t>
            </a:fld>
            <a:endParaRPr lang="en-BZ"/>
          </a:p>
        </p:txBody>
      </p:sp>
    </p:spTree>
    <p:extLst>
      <p:ext uri="{BB962C8B-B14F-4D97-AF65-F5344CB8AC3E}">
        <p14:creationId xmlns:p14="http://schemas.microsoft.com/office/powerpoint/2010/main" val="37896333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9BF45B22-4D42-4521-80F6-2AC1766A1272}" type="slidenum">
              <a:rPr lang="en-BZ" smtClean="0"/>
              <a:t>31</a:t>
            </a:fld>
            <a:endParaRPr lang="en-BZ"/>
          </a:p>
        </p:txBody>
      </p:sp>
    </p:spTree>
    <p:extLst>
      <p:ext uri="{BB962C8B-B14F-4D97-AF65-F5344CB8AC3E}">
        <p14:creationId xmlns:p14="http://schemas.microsoft.com/office/powerpoint/2010/main" val="41854364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9BF45B22-4D42-4521-80F6-2AC1766A1272}" type="slidenum">
              <a:rPr lang="en-BZ" smtClean="0"/>
              <a:t>32</a:t>
            </a:fld>
            <a:endParaRPr lang="en-BZ"/>
          </a:p>
        </p:txBody>
      </p:sp>
    </p:spTree>
    <p:extLst>
      <p:ext uri="{BB962C8B-B14F-4D97-AF65-F5344CB8AC3E}">
        <p14:creationId xmlns:p14="http://schemas.microsoft.com/office/powerpoint/2010/main" val="4048815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9BF45B22-4D42-4521-80F6-2AC1766A1272}" type="slidenum">
              <a:rPr lang="en-BZ" smtClean="0"/>
              <a:t>6</a:t>
            </a:fld>
            <a:endParaRPr lang="en-BZ"/>
          </a:p>
        </p:txBody>
      </p:sp>
    </p:spTree>
    <p:extLst>
      <p:ext uri="{BB962C8B-B14F-4D97-AF65-F5344CB8AC3E}">
        <p14:creationId xmlns:p14="http://schemas.microsoft.com/office/powerpoint/2010/main" val="25911484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9BF45B22-4D42-4521-80F6-2AC1766A1272}" type="slidenum">
              <a:rPr lang="en-BZ" smtClean="0"/>
              <a:t>38</a:t>
            </a:fld>
            <a:endParaRPr lang="en-BZ"/>
          </a:p>
        </p:txBody>
      </p:sp>
    </p:spTree>
    <p:extLst>
      <p:ext uri="{BB962C8B-B14F-4D97-AF65-F5344CB8AC3E}">
        <p14:creationId xmlns:p14="http://schemas.microsoft.com/office/powerpoint/2010/main" val="3229229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9BF45B22-4D42-4521-80F6-2AC1766A1272}" type="slidenum">
              <a:rPr lang="en-BZ" smtClean="0"/>
              <a:t>7</a:t>
            </a:fld>
            <a:endParaRPr lang="en-BZ"/>
          </a:p>
        </p:txBody>
      </p:sp>
    </p:spTree>
    <p:extLst>
      <p:ext uri="{BB962C8B-B14F-4D97-AF65-F5344CB8AC3E}">
        <p14:creationId xmlns:p14="http://schemas.microsoft.com/office/powerpoint/2010/main" val="1696844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9BF45B22-4D42-4521-80F6-2AC1766A1272}" type="slidenum">
              <a:rPr lang="en-BZ" smtClean="0"/>
              <a:t>8</a:t>
            </a:fld>
            <a:endParaRPr lang="en-BZ"/>
          </a:p>
        </p:txBody>
      </p:sp>
    </p:spTree>
    <p:extLst>
      <p:ext uri="{BB962C8B-B14F-4D97-AF65-F5344CB8AC3E}">
        <p14:creationId xmlns:p14="http://schemas.microsoft.com/office/powerpoint/2010/main" val="3774537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9BF45B22-4D42-4521-80F6-2AC1766A1272}" type="slidenum">
              <a:rPr lang="en-BZ" smtClean="0"/>
              <a:t>9</a:t>
            </a:fld>
            <a:endParaRPr lang="en-BZ"/>
          </a:p>
        </p:txBody>
      </p:sp>
    </p:spTree>
    <p:extLst>
      <p:ext uri="{BB962C8B-B14F-4D97-AF65-F5344CB8AC3E}">
        <p14:creationId xmlns:p14="http://schemas.microsoft.com/office/powerpoint/2010/main" val="290313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9BF45B22-4D42-4521-80F6-2AC1766A1272}" type="slidenum">
              <a:rPr lang="en-BZ" smtClean="0"/>
              <a:t>11</a:t>
            </a:fld>
            <a:endParaRPr lang="en-BZ"/>
          </a:p>
        </p:txBody>
      </p:sp>
    </p:spTree>
    <p:extLst>
      <p:ext uri="{BB962C8B-B14F-4D97-AF65-F5344CB8AC3E}">
        <p14:creationId xmlns:p14="http://schemas.microsoft.com/office/powerpoint/2010/main" val="239188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9BF45B22-4D42-4521-80F6-2AC1766A1272}" type="slidenum">
              <a:rPr lang="en-BZ" smtClean="0"/>
              <a:t>12</a:t>
            </a:fld>
            <a:endParaRPr lang="en-BZ"/>
          </a:p>
        </p:txBody>
      </p:sp>
    </p:spTree>
    <p:extLst>
      <p:ext uri="{BB962C8B-B14F-4D97-AF65-F5344CB8AC3E}">
        <p14:creationId xmlns:p14="http://schemas.microsoft.com/office/powerpoint/2010/main" val="2846325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9BF45B22-4D42-4521-80F6-2AC1766A1272}" type="slidenum">
              <a:rPr lang="en-BZ" smtClean="0"/>
              <a:t>13</a:t>
            </a:fld>
            <a:endParaRPr lang="en-BZ"/>
          </a:p>
        </p:txBody>
      </p:sp>
    </p:spTree>
    <p:extLst>
      <p:ext uri="{BB962C8B-B14F-4D97-AF65-F5344CB8AC3E}">
        <p14:creationId xmlns:p14="http://schemas.microsoft.com/office/powerpoint/2010/main" val="3922038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9BF45B22-4D42-4521-80F6-2AC1766A1272}" type="slidenum">
              <a:rPr lang="en-BZ" smtClean="0"/>
              <a:t>14</a:t>
            </a:fld>
            <a:endParaRPr lang="en-BZ"/>
          </a:p>
        </p:txBody>
      </p:sp>
    </p:spTree>
    <p:extLst>
      <p:ext uri="{BB962C8B-B14F-4D97-AF65-F5344CB8AC3E}">
        <p14:creationId xmlns:p14="http://schemas.microsoft.com/office/powerpoint/2010/main" val="1584069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DEAB576-3878-4750-A8FA-7798064E40A1}" type="datetimeFigureOut">
              <a:rPr lang="en-US" smtClean="0"/>
              <a:t>10/26/2025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85AC4D-1873-4638-97BA-76B32520154E}" type="slidenum">
              <a:rPr lang="en-US" smtClean="0"/>
              <a:t>‹#›</a:t>
            </a:fld>
            <a:endParaRPr lang="en-US"/>
          </a:p>
        </p:txBody>
      </p:sp>
    </p:spTree>
    <p:extLst>
      <p:ext uri="{BB962C8B-B14F-4D97-AF65-F5344CB8AC3E}">
        <p14:creationId xmlns:p14="http://schemas.microsoft.com/office/powerpoint/2010/main" val="2061404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EAB576-3878-4750-A8FA-7798064E40A1}" type="datetimeFigureOut">
              <a:rPr lang="en-US" smtClean="0"/>
              <a:t>10/26/2025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85AC4D-1873-4638-97BA-76B32520154E}" type="slidenum">
              <a:rPr lang="en-US" smtClean="0"/>
              <a:t>‹#›</a:t>
            </a:fld>
            <a:endParaRPr lang="en-US"/>
          </a:p>
        </p:txBody>
      </p:sp>
    </p:spTree>
    <p:extLst>
      <p:ext uri="{BB962C8B-B14F-4D97-AF65-F5344CB8AC3E}">
        <p14:creationId xmlns:p14="http://schemas.microsoft.com/office/powerpoint/2010/main" val="1324953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EAB576-3878-4750-A8FA-7798064E40A1}" type="datetimeFigureOut">
              <a:rPr lang="en-US" smtClean="0"/>
              <a:t>10/26/2025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85AC4D-1873-4638-97BA-76B32520154E}" type="slidenum">
              <a:rPr lang="en-US" smtClean="0"/>
              <a:t>‹#›</a:t>
            </a:fld>
            <a:endParaRPr lang="en-US"/>
          </a:p>
        </p:txBody>
      </p:sp>
    </p:spTree>
    <p:extLst>
      <p:ext uri="{BB962C8B-B14F-4D97-AF65-F5344CB8AC3E}">
        <p14:creationId xmlns:p14="http://schemas.microsoft.com/office/powerpoint/2010/main" val="2569831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EAB576-3878-4750-A8FA-7798064E40A1}" type="datetimeFigureOut">
              <a:rPr lang="en-US" smtClean="0"/>
              <a:t>10/26/2025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85AC4D-1873-4638-97BA-76B32520154E}" type="slidenum">
              <a:rPr lang="en-US" smtClean="0"/>
              <a:t>‹#›</a:t>
            </a:fld>
            <a:endParaRPr lang="en-US"/>
          </a:p>
        </p:txBody>
      </p:sp>
    </p:spTree>
    <p:extLst>
      <p:ext uri="{BB962C8B-B14F-4D97-AF65-F5344CB8AC3E}">
        <p14:creationId xmlns:p14="http://schemas.microsoft.com/office/powerpoint/2010/main" val="1418082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EAB576-3878-4750-A8FA-7798064E40A1}" type="datetimeFigureOut">
              <a:rPr lang="en-US" smtClean="0"/>
              <a:t>10/26/2025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85AC4D-1873-4638-97BA-76B32520154E}" type="slidenum">
              <a:rPr lang="en-US" smtClean="0"/>
              <a:t>‹#›</a:t>
            </a:fld>
            <a:endParaRPr lang="en-US"/>
          </a:p>
        </p:txBody>
      </p:sp>
    </p:spTree>
    <p:extLst>
      <p:ext uri="{BB962C8B-B14F-4D97-AF65-F5344CB8AC3E}">
        <p14:creationId xmlns:p14="http://schemas.microsoft.com/office/powerpoint/2010/main" val="1926404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EAB576-3878-4750-A8FA-7798064E40A1}" type="datetimeFigureOut">
              <a:rPr lang="en-US" smtClean="0"/>
              <a:t>10/26/2025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85AC4D-1873-4638-97BA-76B32520154E}" type="slidenum">
              <a:rPr lang="en-US" smtClean="0"/>
              <a:t>‹#›</a:t>
            </a:fld>
            <a:endParaRPr lang="en-US"/>
          </a:p>
        </p:txBody>
      </p:sp>
    </p:spTree>
    <p:extLst>
      <p:ext uri="{BB962C8B-B14F-4D97-AF65-F5344CB8AC3E}">
        <p14:creationId xmlns:p14="http://schemas.microsoft.com/office/powerpoint/2010/main" val="1958418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EAB576-3878-4750-A8FA-7798064E40A1}" type="datetimeFigureOut">
              <a:rPr lang="en-US" smtClean="0"/>
              <a:t>10/26/2025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85AC4D-1873-4638-97BA-76B32520154E}" type="slidenum">
              <a:rPr lang="en-US" smtClean="0"/>
              <a:t>‹#›</a:t>
            </a:fld>
            <a:endParaRPr lang="en-US"/>
          </a:p>
        </p:txBody>
      </p:sp>
    </p:spTree>
    <p:extLst>
      <p:ext uri="{BB962C8B-B14F-4D97-AF65-F5344CB8AC3E}">
        <p14:creationId xmlns:p14="http://schemas.microsoft.com/office/powerpoint/2010/main" val="3319072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EAB576-3878-4750-A8FA-7798064E40A1}" type="datetimeFigureOut">
              <a:rPr lang="en-US" smtClean="0"/>
              <a:t>10/26/2025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85AC4D-1873-4638-97BA-76B32520154E}" type="slidenum">
              <a:rPr lang="en-US" smtClean="0"/>
              <a:t>‹#›</a:t>
            </a:fld>
            <a:endParaRPr lang="en-US"/>
          </a:p>
        </p:txBody>
      </p:sp>
    </p:spTree>
    <p:extLst>
      <p:ext uri="{BB962C8B-B14F-4D97-AF65-F5344CB8AC3E}">
        <p14:creationId xmlns:p14="http://schemas.microsoft.com/office/powerpoint/2010/main" val="1070978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EAB576-3878-4750-A8FA-7798064E40A1}" type="datetimeFigureOut">
              <a:rPr lang="en-US" smtClean="0"/>
              <a:t>10/26/2025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85AC4D-1873-4638-97BA-76B32520154E}" type="slidenum">
              <a:rPr lang="en-US" smtClean="0"/>
              <a:t>‹#›</a:t>
            </a:fld>
            <a:endParaRPr lang="en-US"/>
          </a:p>
        </p:txBody>
      </p:sp>
    </p:spTree>
    <p:extLst>
      <p:ext uri="{BB962C8B-B14F-4D97-AF65-F5344CB8AC3E}">
        <p14:creationId xmlns:p14="http://schemas.microsoft.com/office/powerpoint/2010/main" val="1784371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EAB576-3878-4750-A8FA-7798064E40A1}" type="datetimeFigureOut">
              <a:rPr lang="en-US" smtClean="0"/>
              <a:t>10/26/2025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85AC4D-1873-4638-97BA-76B32520154E}" type="slidenum">
              <a:rPr lang="en-US" smtClean="0"/>
              <a:t>‹#›</a:t>
            </a:fld>
            <a:endParaRPr lang="en-US"/>
          </a:p>
        </p:txBody>
      </p:sp>
    </p:spTree>
    <p:extLst>
      <p:ext uri="{BB962C8B-B14F-4D97-AF65-F5344CB8AC3E}">
        <p14:creationId xmlns:p14="http://schemas.microsoft.com/office/powerpoint/2010/main" val="213984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EAB576-3878-4750-A8FA-7798064E40A1}" type="datetimeFigureOut">
              <a:rPr lang="en-US" smtClean="0"/>
              <a:t>10/26/2025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85AC4D-1873-4638-97BA-76B32520154E}" type="slidenum">
              <a:rPr lang="en-US" smtClean="0"/>
              <a:t>‹#›</a:t>
            </a:fld>
            <a:endParaRPr lang="en-US"/>
          </a:p>
        </p:txBody>
      </p:sp>
    </p:spTree>
    <p:extLst>
      <p:ext uri="{BB962C8B-B14F-4D97-AF65-F5344CB8AC3E}">
        <p14:creationId xmlns:p14="http://schemas.microsoft.com/office/powerpoint/2010/main" val="30537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EAB576-3878-4750-A8FA-7798064E40A1}" type="datetimeFigureOut">
              <a:rPr lang="en-US" smtClean="0"/>
              <a:t>10/26/2025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85AC4D-1873-4638-97BA-76B32520154E}" type="slidenum">
              <a:rPr lang="en-US" smtClean="0"/>
              <a:t>‹#›</a:t>
            </a:fld>
            <a:endParaRPr lang="en-US"/>
          </a:p>
        </p:txBody>
      </p:sp>
    </p:spTree>
    <p:extLst>
      <p:ext uri="{BB962C8B-B14F-4D97-AF65-F5344CB8AC3E}">
        <p14:creationId xmlns:p14="http://schemas.microsoft.com/office/powerpoint/2010/main" val="249192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0.jpeg"/><Relationship Id="rId7" Type="http://schemas.openxmlformats.org/officeDocument/2006/relationships/diagramColors" Target="../diagrams/colors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6.emf"/></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g"/><Relationship Id="rId7"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reeform 2">
            <a:extLst>
              <a:ext uri="{FF2B5EF4-FFF2-40B4-BE49-F238E27FC236}">
                <a16:creationId xmlns:a16="http://schemas.microsoft.com/office/drawing/2014/main" id="{C7449499-B474-4EF1-A9FA-FC1F107EA92C}"/>
              </a:ext>
            </a:extLst>
          </p:cNvPr>
          <p:cNvSpPr>
            <a:spLocks/>
          </p:cNvSpPr>
          <p:nvPr/>
        </p:nvSpPr>
        <p:spPr bwMode="auto">
          <a:xfrm>
            <a:off x="731838" y="5638007"/>
            <a:ext cx="7233444" cy="523875"/>
          </a:xfrm>
          <a:custGeom>
            <a:avLst/>
            <a:gdLst>
              <a:gd name="T0" fmla="*/ 0 w 14466194"/>
              <a:gd name="T1" fmla="*/ 0 h 1048799"/>
              <a:gd name="T2" fmla="*/ 14475217 w 14466194"/>
              <a:gd name="T3" fmla="*/ 0 h 1048799"/>
              <a:gd name="T4" fmla="*/ 14475217 w 14466194"/>
              <a:gd name="T5" fmla="*/ 1035241 h 1048799"/>
              <a:gd name="T6" fmla="*/ 0 w 14466194"/>
              <a:gd name="T7" fmla="*/ 1035241 h 1048799"/>
              <a:gd name="T8" fmla="*/ 0 w 14466194"/>
              <a:gd name="T9" fmla="*/ 0 h 10487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466194" h="1048799">
                <a:moveTo>
                  <a:pt x="0" y="0"/>
                </a:moveTo>
                <a:lnTo>
                  <a:pt x="14466195" y="0"/>
                </a:lnTo>
                <a:lnTo>
                  <a:pt x="14466195" y="1048799"/>
                </a:lnTo>
                <a:lnTo>
                  <a:pt x="0" y="1048799"/>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3075" name="Freeform 3">
            <a:extLst>
              <a:ext uri="{FF2B5EF4-FFF2-40B4-BE49-F238E27FC236}">
                <a16:creationId xmlns:a16="http://schemas.microsoft.com/office/drawing/2014/main" id="{A29B876F-FB82-41AE-B9B3-2A3FA79A8F9A}"/>
              </a:ext>
            </a:extLst>
          </p:cNvPr>
          <p:cNvSpPr>
            <a:spLocks/>
          </p:cNvSpPr>
          <p:nvPr/>
        </p:nvSpPr>
        <p:spPr bwMode="auto">
          <a:xfrm>
            <a:off x="-237332" y="3953669"/>
            <a:ext cx="2070101" cy="2057400"/>
          </a:xfrm>
          <a:custGeom>
            <a:avLst/>
            <a:gdLst>
              <a:gd name="T0" fmla="*/ 0 w 4140679"/>
              <a:gd name="T1" fmla="*/ 0 h 4114800"/>
              <a:gd name="T2" fmla="*/ 4134468 w 4140679"/>
              <a:gd name="T3" fmla="*/ 0 h 4114800"/>
              <a:gd name="T4" fmla="*/ 4134468 w 4140679"/>
              <a:gd name="T5" fmla="*/ 4114800 h 4114800"/>
              <a:gd name="T6" fmla="*/ 0 w 4140679"/>
              <a:gd name="T7" fmla="*/ 4114800 h 4114800"/>
              <a:gd name="T8" fmla="*/ 0 w 4140679"/>
              <a:gd name="T9" fmla="*/ 0 h 41148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40679" h="4114800">
                <a:moveTo>
                  <a:pt x="0" y="0"/>
                </a:moveTo>
                <a:lnTo>
                  <a:pt x="4140679" y="0"/>
                </a:lnTo>
                <a:lnTo>
                  <a:pt x="4140679" y="4114800"/>
                </a:lnTo>
                <a:lnTo>
                  <a:pt x="0" y="4114800"/>
                </a:lnTo>
                <a:lnTo>
                  <a:pt x="0" y="0"/>
                </a:lnTo>
                <a:close/>
              </a:path>
            </a:pathLst>
          </a:cu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3076" name="Freeform 4">
            <a:extLst>
              <a:ext uri="{FF2B5EF4-FFF2-40B4-BE49-F238E27FC236}">
                <a16:creationId xmlns:a16="http://schemas.microsoft.com/office/drawing/2014/main" id="{87518475-55F5-4178-85B0-7E7788CAC8CD}"/>
              </a:ext>
            </a:extLst>
          </p:cNvPr>
          <p:cNvSpPr>
            <a:spLocks/>
          </p:cNvSpPr>
          <p:nvPr/>
        </p:nvSpPr>
        <p:spPr bwMode="auto">
          <a:xfrm flipH="1">
            <a:off x="6873875" y="4056063"/>
            <a:ext cx="2270125" cy="2057400"/>
          </a:xfrm>
          <a:custGeom>
            <a:avLst/>
            <a:gdLst>
              <a:gd name="T0" fmla="*/ 4537622 w 4540469"/>
              <a:gd name="T1" fmla="*/ 0 h 4114800"/>
              <a:gd name="T2" fmla="*/ 0 w 4540469"/>
              <a:gd name="T3" fmla="*/ 0 h 4114800"/>
              <a:gd name="T4" fmla="*/ 0 w 4540469"/>
              <a:gd name="T5" fmla="*/ 4114800 h 4114800"/>
              <a:gd name="T6" fmla="*/ 4537622 w 4540469"/>
              <a:gd name="T7" fmla="*/ 4114800 h 4114800"/>
              <a:gd name="T8" fmla="*/ 4537622 w 4540469"/>
              <a:gd name="T9" fmla="*/ 0 h 41148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40469" h="4114800">
                <a:moveTo>
                  <a:pt x="4540469" y="0"/>
                </a:moveTo>
                <a:lnTo>
                  <a:pt x="0" y="0"/>
                </a:lnTo>
                <a:lnTo>
                  <a:pt x="0" y="4114800"/>
                </a:lnTo>
                <a:lnTo>
                  <a:pt x="4540469" y="4114800"/>
                </a:lnTo>
                <a:lnTo>
                  <a:pt x="4540469" y="0"/>
                </a:lnTo>
                <a:close/>
              </a:path>
            </a:pathLst>
          </a:cu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5" name="TextBox 5">
            <a:extLst>
              <a:ext uri="{FF2B5EF4-FFF2-40B4-BE49-F238E27FC236}">
                <a16:creationId xmlns:a16="http://schemas.microsoft.com/office/drawing/2014/main" id="{CDED80C0-07BD-4A5C-A90D-2E07DAFBA780}"/>
              </a:ext>
            </a:extLst>
          </p:cNvPr>
          <p:cNvSpPr txBox="1"/>
          <p:nvPr/>
        </p:nvSpPr>
        <p:spPr>
          <a:xfrm>
            <a:off x="609600" y="2707482"/>
            <a:ext cx="7924800" cy="923330"/>
          </a:xfrm>
          <a:prstGeom prst="rect">
            <a:avLst/>
          </a:prstGeom>
        </p:spPr>
        <p:txBody>
          <a:bodyPr wrap="square" lIns="0" tIns="0" rIns="0" bIns="0">
            <a:spAutoFit/>
          </a:bodyPr>
          <a:lstStyle/>
          <a:p>
            <a:pPr algn="ctr">
              <a:lnSpc>
                <a:spcPts val="3583"/>
              </a:lnSpc>
              <a:defRPr/>
            </a:pPr>
            <a:r>
              <a:rPr lang="en-US" sz="2560" b="1" spc="-64" dirty="0">
                <a:solidFill>
                  <a:srgbClr val="FF0000"/>
                </a:solidFill>
                <a:latin typeface="Times New Roman" panose="02020603050405020304" pitchFamily="18" charset="0"/>
                <a:ea typeface="Crimson Pro Bold"/>
                <a:cs typeface="Times New Roman" panose="02020603050405020304" pitchFamily="18" charset="0"/>
                <a:sym typeface="Crimson Pro Bold"/>
              </a:rPr>
              <a:t>CÁC THẦY CÔ VỀ DỰ HỘI THI GVDG </a:t>
            </a:r>
            <a:r>
              <a:rPr lang="en-US" sz="2560" b="1" spc="-64">
                <a:solidFill>
                  <a:srgbClr val="FF0000"/>
                </a:solidFill>
                <a:latin typeface="Times New Roman" panose="02020603050405020304" pitchFamily="18" charset="0"/>
                <a:ea typeface="Crimson Pro Bold"/>
                <a:cs typeface="Times New Roman" panose="02020603050405020304" pitchFamily="18" charset="0"/>
                <a:sym typeface="Crimson Pro Bold"/>
              </a:rPr>
              <a:t>CẤP TRƯỜNG</a:t>
            </a:r>
            <a:endParaRPr lang="en-US" sz="2560" b="1" spc="-64" dirty="0">
              <a:solidFill>
                <a:srgbClr val="FF0000"/>
              </a:solidFill>
              <a:latin typeface="Times New Roman" panose="02020603050405020304" pitchFamily="18" charset="0"/>
              <a:ea typeface="Crimson Pro Bold"/>
              <a:cs typeface="Times New Roman" panose="02020603050405020304" pitchFamily="18" charset="0"/>
              <a:sym typeface="Crimson Pro Bold"/>
            </a:endParaRPr>
          </a:p>
          <a:p>
            <a:pPr algn="ctr">
              <a:lnSpc>
                <a:spcPts val="3583"/>
              </a:lnSpc>
              <a:defRPr/>
            </a:pPr>
            <a:r>
              <a:rPr lang="en-US" sz="2560" b="1" spc="-64" dirty="0">
                <a:solidFill>
                  <a:srgbClr val="FF0000"/>
                </a:solidFill>
                <a:latin typeface="Times New Roman" panose="02020603050405020304" pitchFamily="18" charset="0"/>
                <a:ea typeface="Crimson Pro Bold"/>
                <a:cs typeface="Times New Roman" panose="02020603050405020304" pitchFamily="18" charset="0"/>
                <a:sym typeface="Crimson Pro Bold"/>
              </a:rPr>
              <a:t>NĂM </a:t>
            </a:r>
            <a:r>
              <a:rPr lang="en-US" sz="2560" b="1" spc="-64">
                <a:solidFill>
                  <a:srgbClr val="FF0000"/>
                </a:solidFill>
                <a:latin typeface="Times New Roman" panose="02020603050405020304" pitchFamily="18" charset="0"/>
                <a:ea typeface="Crimson Pro Bold"/>
                <a:cs typeface="Times New Roman" panose="02020603050405020304" pitchFamily="18" charset="0"/>
                <a:sym typeface="Crimson Pro Bold"/>
              </a:rPr>
              <a:t>HỌC 2025 - 2026</a:t>
            </a:r>
            <a:endParaRPr lang="en-US" sz="2560" b="1" spc="-64" dirty="0">
              <a:solidFill>
                <a:srgbClr val="FF0000"/>
              </a:solidFill>
              <a:latin typeface="Times New Roman" panose="02020603050405020304" pitchFamily="18" charset="0"/>
              <a:ea typeface="Crimson Pro Bold"/>
              <a:cs typeface="Times New Roman" panose="02020603050405020304" pitchFamily="18" charset="0"/>
              <a:sym typeface="Crimson Pro Bold"/>
            </a:endParaRPr>
          </a:p>
        </p:txBody>
      </p:sp>
      <p:sp>
        <p:nvSpPr>
          <p:cNvPr id="6" name="TextBox 6">
            <a:extLst>
              <a:ext uri="{FF2B5EF4-FFF2-40B4-BE49-F238E27FC236}">
                <a16:creationId xmlns:a16="http://schemas.microsoft.com/office/drawing/2014/main" id="{3D3F742F-0385-4CA1-BCF2-F11C1F07789E}"/>
              </a:ext>
            </a:extLst>
          </p:cNvPr>
          <p:cNvSpPr txBox="1"/>
          <p:nvPr/>
        </p:nvSpPr>
        <p:spPr>
          <a:xfrm>
            <a:off x="438003" y="1868805"/>
            <a:ext cx="8267994" cy="2377440"/>
          </a:xfrm>
          <a:prstGeom prst="rect">
            <a:avLst/>
          </a:prstGeom>
        </p:spPr>
        <p:txBody>
          <a:bodyPr spcFirstLastPara="1" lIns="0" tIns="0" rIns="0" bIns="0" numCol="1">
            <a:prstTxWarp prst="textArchUp">
              <a:avLst/>
            </a:prstTxWarp>
            <a:spAutoFit/>
          </a:bodyPr>
          <a:lstStyle/>
          <a:p>
            <a:pPr algn="ctr">
              <a:lnSpc>
                <a:spcPts val="7050"/>
              </a:lnSpc>
              <a:defRPr/>
            </a:pPr>
            <a:r>
              <a:rPr lang="en-US" sz="5038" b="1" dirty="0">
                <a:solidFill>
                  <a:srgbClr val="69793B"/>
                </a:solidFill>
                <a:effectLst>
                  <a:outerShdw blurRad="60007" dist="310007" dir="7680000" sy="30000" kx="1300200" algn="ctr" rotWithShape="0">
                    <a:prstClr val="black">
                      <a:alpha val="32000"/>
                    </a:prstClr>
                  </a:outerShdw>
                </a:effectLst>
                <a:latin typeface="Times New Roman" panose="02020603050405020304" pitchFamily="18" charset="0"/>
                <a:ea typeface="Bogart Bold" panose="00000800000000000000"/>
                <a:cs typeface="Times New Roman" panose="02020603050405020304" pitchFamily="18" charset="0"/>
                <a:sym typeface="Bogart Bold" panose="00000800000000000000"/>
              </a:rPr>
              <a:t>NHIỆT LIỆT CHÀO MỪNG</a:t>
            </a:r>
          </a:p>
        </p:txBody>
      </p:sp>
      <p:sp>
        <p:nvSpPr>
          <p:cNvPr id="7" name="TextBox 7">
            <a:extLst>
              <a:ext uri="{FF2B5EF4-FFF2-40B4-BE49-F238E27FC236}">
                <a16:creationId xmlns:a16="http://schemas.microsoft.com/office/drawing/2014/main" id="{9EA07FD2-0BB7-4BC7-AFDF-AF1391CAB574}"/>
              </a:ext>
            </a:extLst>
          </p:cNvPr>
          <p:cNvSpPr txBox="1"/>
          <p:nvPr/>
        </p:nvSpPr>
        <p:spPr>
          <a:xfrm>
            <a:off x="2095500" y="4148138"/>
            <a:ext cx="4953000" cy="830997"/>
          </a:xfrm>
          <a:prstGeom prst="rect">
            <a:avLst/>
          </a:prstGeom>
        </p:spPr>
        <p:txBody>
          <a:bodyPr lIns="0" tIns="0" rIns="0" bIns="0">
            <a:spAutoFit/>
          </a:bodyPr>
          <a:lstStyle/>
          <a:p>
            <a:pPr algn="ctr">
              <a:lnSpc>
                <a:spcPct val="150000"/>
              </a:lnSpc>
              <a:defRPr/>
            </a:pPr>
            <a:r>
              <a:rPr lang="en-US" b="1" spc="-42" dirty="0" err="1">
                <a:solidFill>
                  <a:srgbClr val="0C3004"/>
                </a:solidFill>
                <a:latin typeface="Times New Roman" panose="02020603050405020304" pitchFamily="18" charset="0"/>
                <a:ea typeface="Crimson Pro Bold"/>
                <a:cs typeface="Times New Roman" panose="02020603050405020304" pitchFamily="18" charset="0"/>
                <a:sym typeface="Crimson Pro Bold"/>
              </a:rPr>
              <a:t>Giáo</a:t>
            </a:r>
            <a:r>
              <a:rPr lang="en-US" b="1" spc="-42" dirty="0">
                <a:solidFill>
                  <a:srgbClr val="0C3004"/>
                </a:solidFill>
                <a:latin typeface="Times New Roman" panose="02020603050405020304" pitchFamily="18" charset="0"/>
                <a:ea typeface="Crimson Pro Bold"/>
                <a:cs typeface="Times New Roman" panose="02020603050405020304" pitchFamily="18" charset="0"/>
                <a:sym typeface="Crimson Pro Bold"/>
              </a:rPr>
              <a:t> </a:t>
            </a:r>
            <a:r>
              <a:rPr lang="en-US" b="1" spc="-42" dirty="0" err="1">
                <a:solidFill>
                  <a:srgbClr val="0C3004"/>
                </a:solidFill>
                <a:latin typeface="Times New Roman" panose="02020603050405020304" pitchFamily="18" charset="0"/>
                <a:ea typeface="Crimson Pro Bold"/>
                <a:cs typeface="Times New Roman" panose="02020603050405020304" pitchFamily="18" charset="0"/>
                <a:sym typeface="Crimson Pro Bold"/>
              </a:rPr>
              <a:t>viên</a:t>
            </a:r>
            <a:r>
              <a:rPr lang="en-US" b="1" spc="-42" dirty="0">
                <a:solidFill>
                  <a:srgbClr val="0C3004"/>
                </a:solidFill>
                <a:latin typeface="Times New Roman" panose="02020603050405020304" pitchFamily="18" charset="0"/>
                <a:ea typeface="Crimson Pro Bold"/>
                <a:cs typeface="Times New Roman" panose="02020603050405020304" pitchFamily="18" charset="0"/>
                <a:sym typeface="Crimson Pro Bold"/>
              </a:rPr>
              <a:t>: </a:t>
            </a:r>
            <a:r>
              <a:rPr lang="en-US" b="1" spc="-42" dirty="0" err="1">
                <a:solidFill>
                  <a:srgbClr val="0C3004"/>
                </a:solidFill>
                <a:latin typeface="Times New Roman" panose="02020603050405020304" pitchFamily="18" charset="0"/>
                <a:ea typeface="Crimson Pro Bold"/>
                <a:cs typeface="Times New Roman" panose="02020603050405020304" pitchFamily="18" charset="0"/>
                <a:sym typeface="Crimson Pro Bold"/>
              </a:rPr>
              <a:t>Trịnh</a:t>
            </a:r>
            <a:r>
              <a:rPr lang="en-US" b="1" spc="-42" dirty="0">
                <a:solidFill>
                  <a:srgbClr val="0C3004"/>
                </a:solidFill>
                <a:latin typeface="Times New Roman" panose="02020603050405020304" pitchFamily="18" charset="0"/>
                <a:ea typeface="Crimson Pro Bold"/>
                <a:cs typeface="Times New Roman" panose="02020603050405020304" pitchFamily="18" charset="0"/>
                <a:sym typeface="Crimson Pro Bold"/>
              </a:rPr>
              <a:t> </a:t>
            </a:r>
            <a:r>
              <a:rPr lang="en-US" b="1" spc="-42" dirty="0" err="1">
                <a:solidFill>
                  <a:srgbClr val="0C3004"/>
                </a:solidFill>
                <a:latin typeface="Times New Roman" panose="02020603050405020304" pitchFamily="18" charset="0"/>
                <a:ea typeface="Crimson Pro Bold"/>
                <a:cs typeface="Times New Roman" panose="02020603050405020304" pitchFamily="18" charset="0"/>
                <a:sym typeface="Crimson Pro Bold"/>
              </a:rPr>
              <a:t>Thị</a:t>
            </a:r>
            <a:r>
              <a:rPr lang="en-US" b="1" spc="-42" dirty="0">
                <a:solidFill>
                  <a:srgbClr val="0C3004"/>
                </a:solidFill>
                <a:latin typeface="Times New Roman" panose="02020603050405020304" pitchFamily="18" charset="0"/>
                <a:ea typeface="Crimson Pro Bold"/>
                <a:cs typeface="Times New Roman" panose="02020603050405020304" pitchFamily="18" charset="0"/>
                <a:sym typeface="Crimson Pro Bold"/>
              </a:rPr>
              <a:t> </a:t>
            </a:r>
            <a:r>
              <a:rPr lang="en-US" b="1" spc="-42" dirty="0" err="1">
                <a:solidFill>
                  <a:srgbClr val="0C3004"/>
                </a:solidFill>
                <a:latin typeface="Times New Roman" panose="02020603050405020304" pitchFamily="18" charset="0"/>
                <a:ea typeface="Crimson Pro Bold"/>
                <a:cs typeface="Times New Roman" panose="02020603050405020304" pitchFamily="18" charset="0"/>
                <a:sym typeface="Crimson Pro Bold"/>
              </a:rPr>
              <a:t>Yến</a:t>
            </a:r>
            <a:endParaRPr lang="en-US" b="1" spc="-42" dirty="0">
              <a:solidFill>
                <a:srgbClr val="0C3004"/>
              </a:solidFill>
              <a:latin typeface="Times New Roman" panose="02020603050405020304" pitchFamily="18" charset="0"/>
              <a:ea typeface="Crimson Pro Bold"/>
              <a:cs typeface="Times New Roman" panose="02020603050405020304" pitchFamily="18" charset="0"/>
              <a:sym typeface="Crimson Pro Bold"/>
            </a:endParaRPr>
          </a:p>
          <a:p>
            <a:pPr algn="ctr">
              <a:lnSpc>
                <a:spcPct val="150000"/>
              </a:lnSpc>
              <a:defRPr/>
            </a:pPr>
            <a:r>
              <a:rPr lang="en-US" b="1" spc="-42" err="1">
                <a:solidFill>
                  <a:srgbClr val="0C3004"/>
                </a:solidFill>
                <a:latin typeface="Times New Roman" panose="02020603050405020304" pitchFamily="18" charset="0"/>
                <a:ea typeface="Crimson Pro Bold"/>
                <a:cs typeface="Times New Roman" panose="02020603050405020304" pitchFamily="18" charset="0"/>
                <a:sym typeface="Crimson Pro Bold"/>
              </a:rPr>
              <a:t>Trường</a:t>
            </a:r>
            <a:r>
              <a:rPr lang="en-US" b="1" spc="-42">
                <a:solidFill>
                  <a:srgbClr val="0C3004"/>
                </a:solidFill>
                <a:latin typeface="Times New Roman" panose="02020603050405020304" pitchFamily="18" charset="0"/>
                <a:ea typeface="Crimson Pro Bold"/>
                <a:cs typeface="Times New Roman" panose="02020603050405020304" pitchFamily="18" charset="0"/>
                <a:sym typeface="Crimson Pro Bold"/>
              </a:rPr>
              <a:t> THCS </a:t>
            </a:r>
            <a:r>
              <a:rPr lang="en-US" b="1" spc="-42" dirty="0" err="1">
                <a:solidFill>
                  <a:srgbClr val="0C3004"/>
                </a:solidFill>
                <a:latin typeface="Times New Roman" panose="02020603050405020304" pitchFamily="18" charset="0"/>
                <a:ea typeface="Crimson Pro Bold"/>
                <a:cs typeface="Times New Roman" panose="02020603050405020304" pitchFamily="18" charset="0"/>
                <a:sym typeface="Crimson Pro Bold"/>
              </a:rPr>
              <a:t>Ngọc</a:t>
            </a:r>
            <a:r>
              <a:rPr lang="en-US" b="1" spc="-42" dirty="0">
                <a:solidFill>
                  <a:srgbClr val="0C3004"/>
                </a:solidFill>
                <a:latin typeface="Times New Roman" panose="02020603050405020304" pitchFamily="18" charset="0"/>
                <a:ea typeface="Crimson Pro Bold"/>
                <a:cs typeface="Times New Roman" panose="02020603050405020304" pitchFamily="18" charset="0"/>
                <a:sym typeface="Crimson Pro Bold"/>
              </a:rPr>
              <a:t> </a:t>
            </a:r>
            <a:r>
              <a:rPr lang="en-US" b="1" spc="-42" dirty="0" err="1">
                <a:solidFill>
                  <a:srgbClr val="0C3004"/>
                </a:solidFill>
                <a:latin typeface="Times New Roman" panose="02020603050405020304" pitchFamily="18" charset="0"/>
                <a:ea typeface="Crimson Pro Bold"/>
                <a:cs typeface="Times New Roman" panose="02020603050405020304" pitchFamily="18" charset="0"/>
                <a:sym typeface="Crimson Pro Bold"/>
              </a:rPr>
              <a:t>Sơn</a:t>
            </a:r>
            <a:r>
              <a:rPr lang="en-US" b="1" spc="-42" dirty="0">
                <a:solidFill>
                  <a:srgbClr val="0C3004"/>
                </a:solidFill>
                <a:latin typeface="Times New Roman" panose="02020603050405020304" pitchFamily="18" charset="0"/>
                <a:ea typeface="Crimson Pro Bold"/>
                <a:cs typeface="Times New Roman" panose="02020603050405020304" pitchFamily="18" charset="0"/>
                <a:sym typeface="Crimson Pro Bold"/>
              </a:rPr>
              <a:t> - Kim </a:t>
            </a:r>
            <a:r>
              <a:rPr lang="en-US" b="1" spc="-42" dirty="0" err="1">
                <a:solidFill>
                  <a:srgbClr val="0C3004"/>
                </a:solidFill>
                <a:latin typeface="Times New Roman" panose="02020603050405020304" pitchFamily="18" charset="0"/>
                <a:ea typeface="Crimson Pro Bold"/>
                <a:cs typeface="Times New Roman" panose="02020603050405020304" pitchFamily="18" charset="0"/>
                <a:sym typeface="Crimson Pro Bold"/>
              </a:rPr>
              <a:t>Bảng</a:t>
            </a:r>
            <a:endParaRPr lang="en-US" b="1" spc="-42" dirty="0">
              <a:solidFill>
                <a:srgbClr val="0C3004"/>
              </a:solidFill>
              <a:latin typeface="Times New Roman" panose="02020603050405020304" pitchFamily="18" charset="0"/>
              <a:ea typeface="Crimson Pro Bold"/>
              <a:cs typeface="Times New Roman" panose="02020603050405020304" pitchFamily="18" charset="0"/>
              <a:sym typeface="Crimson Pro Bold"/>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2650" y="1981200"/>
            <a:ext cx="7759700" cy="3170099"/>
          </a:xfrm>
          <a:prstGeom prst="rect">
            <a:avLst/>
          </a:prstGeom>
          <a:noFill/>
        </p:spPr>
        <p:txBody>
          <a:bodyPr wrap="square" rtlCol="0">
            <a:spAutoFit/>
          </a:bodyPr>
          <a:lstStyle/>
          <a:p>
            <a:r>
              <a:rPr lang="en-US" sz="2400" b="1" dirty="0">
                <a:latin typeface="Times New Roman" pitchFamily="18" charset="0"/>
                <a:cs typeface="Times New Roman" pitchFamily="18" charset="0"/>
              </a:rPr>
              <a:t>I. ĐỌC - TÌM HIỂU CHUNG</a:t>
            </a:r>
          </a:p>
          <a:p>
            <a:r>
              <a:rPr lang="en-US" sz="2400" b="1" dirty="0">
                <a:latin typeface="Times New Roman" pitchFamily="18" charset="0"/>
                <a:cs typeface="Times New Roman" pitchFamily="18" charset="0"/>
              </a:rPr>
              <a:t>1. </a:t>
            </a:r>
            <a:r>
              <a:rPr lang="en-US" sz="2400" b="1" dirty="0" err="1">
                <a:latin typeface="Times New Roman" pitchFamily="18" charset="0"/>
                <a:cs typeface="Times New Roman" pitchFamily="18" charset="0"/>
              </a:rPr>
              <a:t>Đọc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chú</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thích</a:t>
            </a:r>
            <a:endParaRPr lang="en-US" sz="2400" dirty="0">
              <a:latin typeface="Times New Roman" pitchFamily="18" charset="0"/>
              <a:cs typeface="Times New Roman" pitchFamily="18" charset="0"/>
            </a:endParaRPr>
          </a:p>
          <a:p>
            <a:r>
              <a:rPr lang="en-US" sz="2400" b="1" dirty="0">
                <a:latin typeface="Times New Roman" pitchFamily="18" charset="0"/>
                <a:cs typeface="Times New Roman" pitchFamily="18" charset="0"/>
              </a:rPr>
              <a:t>2. </a:t>
            </a:r>
            <a:r>
              <a:rPr lang="en-US" sz="2400" b="1" dirty="0" err="1">
                <a:latin typeface="Times New Roman" pitchFamily="18" charset="0"/>
                <a:cs typeface="Times New Roman" pitchFamily="18" charset="0"/>
              </a:rPr>
              <a:t>Tìm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hiểu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chung</a:t>
            </a:r>
            <a:endParaRPr lang="en-US" sz="2400" dirty="0">
              <a:latin typeface="Times New Roman" pitchFamily="18" charset="0"/>
              <a:cs typeface="Times New Roman" pitchFamily="18" charset="0"/>
            </a:endParaRPr>
          </a:p>
          <a:p>
            <a:pPr marL="342900" indent="-342900">
              <a:buAutoNum type="alphaLcPeriod"/>
            </a:pPr>
            <a:r>
              <a:rPr lang="en-US" sz="2400" b="1" dirty="0" err="1">
                <a:latin typeface="Times New Roman" pitchFamily="18" charset="0"/>
                <a:cs typeface="Times New Roman" pitchFamily="18" charset="0"/>
              </a:rPr>
              <a:t>Tác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giả</a:t>
            </a:r>
            <a:endParaRPr lang="en-US" sz="2400" b="1" dirty="0">
              <a:latin typeface="Times New Roman" pitchFamily="18" charset="0"/>
              <a:cs typeface="Times New Roman" pitchFamily="18" charset="0"/>
            </a:endParaRPr>
          </a:p>
          <a:p>
            <a:r>
              <a:rPr lang="en-US" sz="2400" b="1" dirty="0">
                <a:latin typeface="Times New Roman" pitchFamily="18" charset="0"/>
                <a:cs typeface="Times New Roman" pitchFamily="18" charset="0"/>
              </a:rPr>
              <a:t>b. </a:t>
            </a:r>
            <a:r>
              <a:rPr lang="en-US" sz="2400" b="1" dirty="0" err="1">
                <a:latin typeface="Times New Roman" pitchFamily="18" charset="0"/>
                <a:cs typeface="Times New Roman" pitchFamily="18" charset="0"/>
              </a:rPr>
              <a:t>Văn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bản</a:t>
            </a:r>
            <a:r>
              <a:rPr lang="en-US" sz="2400" b="1" dirty="0">
                <a:latin typeface="Times New Roman" pitchFamily="18" charset="0"/>
                <a:cs typeface="Times New Roman" pitchFamily="18" charset="0"/>
              </a:rPr>
              <a:t>: </a:t>
            </a:r>
            <a:endParaRPr lang="en-US" sz="2400" dirty="0">
              <a:latin typeface="Times New Roman" pitchFamily="18" charset="0"/>
              <a:cs typeface="Times New Roman" pitchFamily="18" charset="0"/>
            </a:endParaRPr>
          </a:p>
          <a:p>
            <a:r>
              <a:rPr lang="en-US" sz="2400" b="1" dirty="0">
                <a:latin typeface="Times New Roman" pitchFamily="18" charset="0"/>
                <a:cs typeface="Times New Roman" pitchFamily="18" charset="0"/>
              </a:rPr>
              <a:t>b.1 </a:t>
            </a:r>
            <a:r>
              <a:rPr lang="en-US" sz="2400" b="1" dirty="0" err="1">
                <a:latin typeface="Times New Roman" pitchFamily="18" charset="0"/>
                <a:cs typeface="Times New Roman" pitchFamily="18" charset="0"/>
              </a:rPr>
              <a:t>Truyện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Lục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Tiên</a:t>
            </a:r>
            <a:endParaRPr lang="en-US" sz="2400" dirty="0">
              <a:latin typeface="Times New Roman" pitchFamily="18" charset="0"/>
              <a:cs typeface="Times New Roman" pitchFamily="18" charset="0"/>
            </a:endParaRPr>
          </a:p>
          <a:p>
            <a:r>
              <a:rPr lang="vi-VN" sz="2400" b="1" dirty="0">
                <a:latin typeface="Times New Roman" pitchFamily="18" charset="0"/>
                <a:cs typeface="Times New Roman" pitchFamily="18" charset="0"/>
              </a:rPr>
              <a:t>Gồm 2082 câu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4 phần</a:t>
            </a:r>
            <a:endParaRPr lang="en-US" sz="2400" dirty="0">
              <a:latin typeface="Times New Roman" pitchFamily="18" charset="0"/>
              <a:cs typeface="Times New Roman" pitchFamily="18" charset="0"/>
            </a:endParaRPr>
          </a:p>
          <a:p>
            <a:endParaRPr lang="en-US" sz="2800" dirty="0">
              <a:solidFill>
                <a:srgbClr val="FF0000"/>
              </a:solidFill>
              <a:latin typeface="Times New Roman" pitchFamily="18" charset="0"/>
              <a:cs typeface="Times New Roman" pitchFamily="18" charset="0"/>
            </a:endParaRPr>
          </a:p>
        </p:txBody>
      </p:sp>
      <p:sp>
        <p:nvSpPr>
          <p:cNvPr id="3" name="Rectangle 2"/>
          <p:cNvSpPr/>
          <p:nvPr/>
        </p:nvSpPr>
        <p:spPr>
          <a:xfrm>
            <a:off x="609600" y="152400"/>
            <a:ext cx="8305800" cy="1569660"/>
          </a:xfrm>
          <a:prstGeom prst="rect">
            <a:avLst/>
          </a:prstGeom>
        </p:spPr>
        <p:txBody>
          <a:bodyPr wrap="square">
            <a:spAutoFit/>
          </a:bodyPr>
          <a:lstStyle/>
          <a:p>
            <a:pPr algn="ctr"/>
            <a:r>
              <a:rPr lang="en-US" sz="2400" b="1" dirty="0">
                <a:solidFill>
                  <a:srgbClr val="FF0000"/>
                </a:solidFill>
                <a:latin typeface="Times New Roman" pitchFamily="18" charset="0"/>
                <a:cs typeface="Times New Roman" pitchFamily="18" charset="0"/>
              </a:rPr>
              <a:t>BÀI 3: HỒN NƯỚC NẰM TRONG TIẾNG MẸ CHA</a:t>
            </a:r>
            <a:endParaRPr lang="en-US" sz="2400" dirty="0">
              <a:solidFill>
                <a:srgbClr val="FF0000"/>
              </a:solidFill>
              <a:latin typeface="Times New Roman" pitchFamily="18" charset="0"/>
              <a:cs typeface="Times New Roman" pitchFamily="18" charset="0"/>
            </a:endParaRPr>
          </a:p>
          <a:p>
            <a:pPr algn="ctr"/>
            <a:r>
              <a:rPr lang="pt-BR" sz="2400" b="1" dirty="0">
                <a:solidFill>
                  <a:srgbClr val="FF0000"/>
                </a:solidFill>
                <a:latin typeface="Times New Roman" pitchFamily="18" charset="0"/>
                <a:cs typeface="Times New Roman" pitchFamily="18" charset="0"/>
              </a:rPr>
              <a:t>T</a:t>
            </a:r>
            <a:r>
              <a:rPr lang="vi-VN" sz="2400" b="1" dirty="0">
                <a:solidFill>
                  <a:srgbClr val="FF0000"/>
                </a:solidFill>
                <a:latin typeface="Times New Roman" pitchFamily="18" charset="0"/>
                <a:cs typeface="Times New Roman" pitchFamily="18" charset="0"/>
              </a:rPr>
              <a:t>IẾT</a:t>
            </a:r>
            <a:r>
              <a:rPr lang="pt-BR" sz="2400" b="1" dirty="0">
                <a:solidFill>
                  <a:srgbClr val="FF0000"/>
                </a:solidFill>
                <a:latin typeface="Times New Roman" pitchFamily="18" charset="0"/>
                <a:cs typeface="Times New Roman" pitchFamily="18" charset="0"/>
              </a:rPr>
              <a:t> 29</a:t>
            </a:r>
            <a:r>
              <a:rPr lang="en-US" sz="2400" b="1" dirty="0">
                <a:solidFill>
                  <a:srgbClr val="FF0000"/>
                </a:solidFill>
                <a:latin typeface="Times New Roman" pitchFamily="18" charset="0"/>
                <a:cs typeface="Times New Roman" pitchFamily="18" charset="0"/>
              </a:rPr>
              <a:t>. ĐỌC VĂN BẢN 2:</a:t>
            </a:r>
            <a:endParaRPr lang="en-US" sz="2400" dirty="0">
              <a:solidFill>
                <a:srgbClr val="FF0000"/>
              </a:solidFill>
              <a:latin typeface="Times New Roman" pitchFamily="18" charset="0"/>
              <a:cs typeface="Times New Roman" pitchFamily="18" charset="0"/>
            </a:endParaRPr>
          </a:p>
          <a:p>
            <a:pPr algn="ctr"/>
            <a:r>
              <a:rPr lang="vi-VN" sz="2400" b="1" dirty="0">
                <a:solidFill>
                  <a:srgbClr val="FF0000"/>
                </a:solidFill>
                <a:latin typeface="Times New Roman" pitchFamily="18" charset="0"/>
                <a:cs typeface="Times New Roman" pitchFamily="18" charset="0"/>
              </a:rPr>
              <a:t>LỤ</a:t>
            </a:r>
            <a:r>
              <a:rPr lang="en-US" sz="2400" b="1" dirty="0">
                <a:solidFill>
                  <a:srgbClr val="FF0000"/>
                </a:solidFill>
                <a:latin typeface="Times New Roman" pitchFamily="18" charset="0"/>
                <a:cs typeface="Times New Roman" pitchFamily="18" charset="0"/>
              </a:rPr>
              <a:t>C VÂN TIÊN ĐÁNH CƯỚP, </a:t>
            </a:r>
            <a:r>
              <a:rPr lang="vi-VN" sz="2400" b="1" dirty="0">
                <a:solidFill>
                  <a:srgbClr val="FF0000"/>
                </a:solidFill>
                <a:latin typeface="Times New Roman" pitchFamily="18" charset="0"/>
                <a:cs typeface="Times New Roman" pitchFamily="18" charset="0"/>
              </a:rPr>
              <a:t>CỨ</a:t>
            </a:r>
            <a:r>
              <a:rPr lang="en-US" sz="2400" b="1" dirty="0">
                <a:solidFill>
                  <a:srgbClr val="FF0000"/>
                </a:solidFill>
                <a:latin typeface="Times New Roman" pitchFamily="18" charset="0"/>
                <a:cs typeface="Times New Roman" pitchFamily="18" charset="0"/>
              </a:rPr>
              <a:t>U </a:t>
            </a:r>
            <a:r>
              <a:rPr lang="vi-VN" sz="2400" b="1" dirty="0">
                <a:solidFill>
                  <a:srgbClr val="FF0000"/>
                </a:solidFill>
                <a:latin typeface="Times New Roman" pitchFamily="18" charset="0"/>
                <a:cs typeface="Times New Roman" pitchFamily="18" charset="0"/>
              </a:rPr>
              <a:t>KIỀ</a:t>
            </a:r>
            <a:r>
              <a:rPr lang="en-US" sz="2400" b="1" dirty="0">
                <a:solidFill>
                  <a:srgbClr val="FF0000"/>
                </a:solidFill>
                <a:latin typeface="Times New Roman" pitchFamily="18" charset="0"/>
                <a:cs typeface="Times New Roman" pitchFamily="18" charset="0"/>
              </a:rPr>
              <a:t>U </a:t>
            </a:r>
            <a:r>
              <a:rPr lang="vi-VN" sz="2400" b="1" dirty="0">
                <a:solidFill>
                  <a:srgbClr val="FF0000"/>
                </a:solidFill>
                <a:latin typeface="Times New Roman" pitchFamily="18" charset="0"/>
                <a:cs typeface="Times New Roman" pitchFamily="18" charset="0"/>
              </a:rPr>
              <a:t>NGUYỆ</a:t>
            </a:r>
            <a:r>
              <a:rPr lang="en-US" sz="2400" b="1" dirty="0">
                <a:solidFill>
                  <a:srgbClr val="FF0000"/>
                </a:solidFill>
                <a:latin typeface="Times New Roman" pitchFamily="18" charset="0"/>
                <a:cs typeface="Times New Roman" pitchFamily="18" charset="0"/>
              </a:rPr>
              <a:t>T NGA </a:t>
            </a:r>
            <a:endParaRPr lang="en-US" sz="2400" dirty="0">
              <a:solidFill>
                <a:srgbClr val="FF0000"/>
              </a:solidFill>
              <a:latin typeface="Times New Roman" pitchFamily="18" charset="0"/>
              <a:cs typeface="Times New Roman" pitchFamily="18" charset="0"/>
            </a:endParaRPr>
          </a:p>
          <a:p>
            <a:pPr algn="ctr"/>
            <a:r>
              <a:rPr lang="en-US" sz="2400" dirty="0">
                <a:solidFill>
                  <a:srgbClr val="FF0000"/>
                </a:solidFill>
                <a:latin typeface="Times New Roman" pitchFamily="18" charset="0"/>
                <a:cs typeface="Times New Roman" pitchFamily="18" charset="0"/>
              </a:rPr>
              <a:t>(</a:t>
            </a:r>
            <a:r>
              <a:rPr lang="en-US" sz="2400" dirty="0" err="1">
                <a:solidFill>
                  <a:srgbClr val="FF0000"/>
                </a:solidFill>
                <a:latin typeface="Times New Roman" pitchFamily="18" charset="0"/>
                <a:cs typeface="Times New Roman" pitchFamily="18" charset="0"/>
              </a:rPr>
              <a:t>Trích</a:t>
            </a:r>
            <a:r>
              <a:rPr lang="en-US" sz="2400" dirty="0">
                <a:solidFill>
                  <a:srgbClr val="FF0000"/>
                </a:solidFill>
                <a:latin typeface="Times New Roman" pitchFamily="18" charset="0"/>
                <a:cs typeface="Times New Roman" pitchFamily="18" charset="0"/>
              </a:rPr>
              <a:t> </a:t>
            </a:r>
            <a:r>
              <a:rPr lang="en-US" sz="2400" b="1" i="1" dirty="0">
                <a:solidFill>
                  <a:srgbClr val="FF0000"/>
                </a:solidFill>
                <a:latin typeface="Times New Roman" pitchFamily="18" charset="0"/>
                <a:cs typeface="Times New Roman" pitchFamily="18" charset="0"/>
              </a:rPr>
              <a:t>"</a:t>
            </a:r>
            <a:r>
              <a:rPr lang="en-US" sz="2400" b="1" i="1" dirty="0" err="1">
                <a:solidFill>
                  <a:srgbClr val="FF0000"/>
                </a:solidFill>
                <a:latin typeface="Times New Roman" pitchFamily="18" charset="0"/>
                <a:cs typeface="Times New Roman" pitchFamily="18" charset="0"/>
              </a:rPr>
              <a:t>Truyện</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Lục</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Vân</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Tiên</a:t>
            </a:r>
            <a:r>
              <a:rPr lang="en-US" sz="2400" b="1" i="1"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của</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Nguyễn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Đình</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Chiểu</a:t>
            </a:r>
            <a:r>
              <a:rPr lang="en-US" sz="2400"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149795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barn(inVertical)">
                                      <p:cBhvr>
                                        <p:cTn id="7" dur="500"/>
                                        <p:tgtEl>
                                          <p:spTgt spid="2">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barn(inVertical)">
                                      <p:cBhvr>
                                        <p:cTn id="1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0C65C78-7C32-4355-9DC7-46463F67D89A}"/>
              </a:ext>
            </a:extLst>
          </p:cNvPr>
          <p:cNvSpPr>
            <a:spLocks noGrp="1"/>
          </p:cNvSpPr>
          <p:nvPr>
            <p:ph type="title"/>
          </p:nvPr>
        </p:nvSpPr>
        <p:spPr>
          <a:xfrm>
            <a:off x="5029200" y="1447800"/>
            <a:ext cx="3483938" cy="2463273"/>
          </a:xfrm>
        </p:spPr>
        <p:txBody>
          <a:bodyPr vert="horz" lIns="91440" tIns="45720" rIns="91440" bIns="45720" rtlCol="0" anchor="b">
            <a:normAutofit/>
          </a:bodyPr>
          <a:lstStyle/>
          <a:p>
            <a:r>
              <a:rPr lang="vi-VN" sz="3600" b="1" dirty="0" err="1">
                <a:solidFill>
                  <a:srgbClr val="FF0000"/>
                </a:solidFill>
              </a:rPr>
              <a:t>Lục</a:t>
            </a:r>
            <a:r>
              <a:rPr lang="vi-VN" sz="3600" b="1" dirty="0">
                <a:solidFill>
                  <a:srgbClr val="FF0000"/>
                </a:solidFill>
              </a:rPr>
              <a:t> </a:t>
            </a:r>
            <a:r>
              <a:rPr lang="vi-VN" sz="3600" b="1">
                <a:solidFill>
                  <a:srgbClr val="FF0000"/>
                </a:solidFill>
              </a:rPr>
              <a:t>Vân </a:t>
            </a:r>
            <a:r>
              <a:rPr lang="en-US" sz="3600" b="1">
                <a:solidFill>
                  <a:srgbClr val="FF0000"/>
                </a:solidFill>
              </a:rPr>
              <a:t>T</a:t>
            </a:r>
            <a:r>
              <a:rPr lang="vi-VN" sz="3600" b="1">
                <a:solidFill>
                  <a:srgbClr val="FF0000"/>
                </a:solidFill>
              </a:rPr>
              <a:t>iên</a:t>
            </a:r>
            <a:r>
              <a:rPr lang="vi-VN" sz="3600" b="1" dirty="0">
                <a:solidFill>
                  <a:srgbClr val="FF0000"/>
                </a:solidFill>
              </a:rPr>
              <a:t> </a:t>
            </a:r>
            <a:r>
              <a:rPr lang="vi-VN" sz="3600" b="1" dirty="0" err="1">
                <a:solidFill>
                  <a:srgbClr val="FF0000"/>
                </a:solidFill>
              </a:rPr>
              <a:t>là</a:t>
            </a:r>
            <a:r>
              <a:rPr lang="vi-VN" sz="3600" b="1" dirty="0">
                <a:solidFill>
                  <a:srgbClr val="FF0000"/>
                </a:solidFill>
              </a:rPr>
              <a:t> </a:t>
            </a:r>
            <a:r>
              <a:rPr lang="vi-VN" sz="3600" b="1" dirty="0" err="1">
                <a:solidFill>
                  <a:srgbClr val="FF0000"/>
                </a:solidFill>
              </a:rPr>
              <a:t>một</a:t>
            </a:r>
            <a:r>
              <a:rPr lang="vi-VN" sz="3600" b="1" dirty="0">
                <a:solidFill>
                  <a:srgbClr val="FF0000"/>
                </a:solidFill>
              </a:rPr>
              <a:t> </a:t>
            </a:r>
            <a:r>
              <a:rPr lang="vi-VN" sz="3600" b="1" dirty="0" err="1">
                <a:solidFill>
                  <a:srgbClr val="FF0000"/>
                </a:solidFill>
              </a:rPr>
              <a:t>chàng</a:t>
            </a:r>
            <a:r>
              <a:rPr lang="vi-VN" sz="3600" b="1" dirty="0">
                <a:solidFill>
                  <a:srgbClr val="FF0000"/>
                </a:solidFill>
              </a:rPr>
              <a:t> trai </a:t>
            </a:r>
            <a:r>
              <a:rPr lang="vi-VN" sz="3600" b="1" dirty="0" err="1">
                <a:solidFill>
                  <a:srgbClr val="FF0000"/>
                </a:solidFill>
              </a:rPr>
              <a:t>tuấn</a:t>
            </a:r>
            <a:r>
              <a:rPr lang="vi-VN" sz="3600" b="1" dirty="0">
                <a:solidFill>
                  <a:srgbClr val="FF0000"/>
                </a:solidFill>
              </a:rPr>
              <a:t> </a:t>
            </a:r>
            <a:r>
              <a:rPr lang="vi-VN" sz="3600" b="1" dirty="0" err="1">
                <a:solidFill>
                  <a:srgbClr val="FF0000"/>
                </a:solidFill>
              </a:rPr>
              <a:t>tú</a:t>
            </a:r>
            <a:r>
              <a:rPr lang="vi-VN" sz="3600" b="1" dirty="0">
                <a:solidFill>
                  <a:srgbClr val="FF0000"/>
                </a:solidFill>
              </a:rPr>
              <a:t>, văn </a:t>
            </a:r>
            <a:r>
              <a:rPr lang="vi-VN" sz="3600" b="1" dirty="0" err="1">
                <a:solidFill>
                  <a:srgbClr val="FF0000"/>
                </a:solidFill>
              </a:rPr>
              <a:t>võ</a:t>
            </a:r>
            <a:r>
              <a:rPr lang="vi-VN" sz="3600" b="1" dirty="0">
                <a:solidFill>
                  <a:srgbClr val="FF0000"/>
                </a:solidFill>
              </a:rPr>
              <a:t> song </a:t>
            </a:r>
            <a:r>
              <a:rPr lang="vi-VN" sz="3600" b="1" dirty="0" err="1">
                <a:solidFill>
                  <a:srgbClr val="FF0000"/>
                </a:solidFill>
              </a:rPr>
              <a:t>toàn</a:t>
            </a:r>
            <a:r>
              <a:rPr lang="vi-VN" sz="3600" b="1" dirty="0">
                <a:solidFill>
                  <a:srgbClr val="FF0000"/>
                </a:solidFill>
              </a:rPr>
              <a:t>. </a:t>
            </a:r>
            <a:endParaRPr lang="en-US" sz="3600" b="1" dirty="0">
              <a:solidFill>
                <a:srgbClr val="FF0000"/>
              </a:solidFill>
            </a:endParaRPr>
          </a:p>
        </p:txBody>
      </p:sp>
      <p:sp>
        <p:nvSpPr>
          <p:cNvPr id="10" name="Freeform: Shape 9">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7"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hỗ dành sẵn cho Nội dung 4" descr="Ảnh có chứa cỏ, nhỏ, nắm giữ, nhóm&#10;&#10;Mô tả được tạo tự động">
            <a:extLst>
              <a:ext uri="{FF2B5EF4-FFF2-40B4-BE49-F238E27FC236}">
                <a16:creationId xmlns:a16="http://schemas.microsoft.com/office/drawing/2014/main" id="{7BA7FE60-8D15-4004-862C-32450768E88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2835" r="1" b="6662"/>
          <a:stretch/>
        </p:blipFill>
        <p:spPr>
          <a:xfrm>
            <a:off x="15" y="10"/>
            <a:ext cx="4518101"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4140604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BD0A92D-399A-41B4-B955-6B72A41B7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31698" y="0"/>
            <a:ext cx="7012302"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D6A49DF9-534D-4905-8F46-02AB63EB6F3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9144000" cy="6858000"/>
          </a:xfrm>
          <a:prstGeom prst="rect">
            <a:avLst/>
          </a:prstGeom>
        </p:spPr>
      </p:pic>
      <p:sp>
        <p:nvSpPr>
          <p:cNvPr id="2" name="Tiêu đề 1">
            <a:extLst>
              <a:ext uri="{FF2B5EF4-FFF2-40B4-BE49-F238E27FC236}">
                <a16:creationId xmlns:a16="http://schemas.microsoft.com/office/drawing/2014/main" id="{94B51F90-4AAC-470E-9B8B-B26C6B159341}"/>
              </a:ext>
            </a:extLst>
          </p:cNvPr>
          <p:cNvSpPr>
            <a:spLocks noGrp="1"/>
          </p:cNvSpPr>
          <p:nvPr>
            <p:ph type="title"/>
          </p:nvPr>
        </p:nvSpPr>
        <p:spPr>
          <a:xfrm>
            <a:off x="152400" y="3193230"/>
            <a:ext cx="5278581" cy="5486400"/>
          </a:xfrm>
        </p:spPr>
        <p:txBody>
          <a:bodyPr vert="horz" lIns="91440" tIns="45720" rIns="91440" bIns="45720" rtlCol="0" anchor="t">
            <a:normAutofit/>
          </a:bodyPr>
          <a:lstStyle/>
          <a:p>
            <a:pPr algn="just"/>
            <a:r>
              <a:rPr lang="en-US" sz="3200" b="1">
                <a:solidFill>
                  <a:srgbClr val="FF0000"/>
                </a:solidFill>
                <a:latin typeface="Times New Roman" pitchFamily="18" charset="0"/>
                <a:cs typeface="Times New Roman" pitchFamily="18" charset="0"/>
              </a:rPr>
              <a:t>     </a:t>
            </a:r>
            <a:r>
              <a:rPr lang="vi-VN" sz="3200" b="1">
                <a:solidFill>
                  <a:srgbClr val="FF0000"/>
                </a:solidFill>
                <a:latin typeface="Times New Roman" pitchFamily="18" charset="0"/>
                <a:cs typeface="Times New Roman" pitchFamily="18" charset="0"/>
              </a:rPr>
              <a:t>Trên đường</a:t>
            </a:r>
            <a:r>
              <a:rPr lang="en-US" sz="3200" b="1">
                <a:solidFill>
                  <a:srgbClr val="FF0000"/>
                </a:solidFill>
                <a:latin typeface="Times New Roman" pitchFamily="18" charset="0"/>
                <a:cs typeface="Times New Roman" pitchFamily="18" charset="0"/>
              </a:rPr>
              <a:t> </a:t>
            </a:r>
            <a:r>
              <a:rPr lang="vi-VN" sz="3200" b="1">
                <a:solidFill>
                  <a:srgbClr val="FF0000"/>
                </a:solidFill>
                <a:latin typeface="Times New Roman" pitchFamily="18" charset="0"/>
                <a:cs typeface="Times New Roman" pitchFamily="18" charset="0"/>
              </a:rPr>
              <a:t>về kinh</a:t>
            </a:r>
            <a:r>
              <a:rPr lang="en-US" sz="3200" b="1">
                <a:solidFill>
                  <a:srgbClr val="FF0000"/>
                </a:solidFill>
                <a:latin typeface="Times New Roman" pitchFamily="18" charset="0"/>
                <a:cs typeface="Times New Roman" pitchFamily="18" charset="0"/>
              </a:rPr>
              <a:t> kỳ</a:t>
            </a:r>
            <a:r>
              <a:rPr lang="vi-VN" sz="3200" b="1">
                <a:solidFill>
                  <a:srgbClr val="FF0000"/>
                </a:solidFill>
                <a:latin typeface="Times New Roman" pitchFamily="18" charset="0"/>
                <a:cs typeface="Times New Roman" pitchFamily="18" charset="0"/>
              </a:rPr>
              <a:t> </a:t>
            </a:r>
            <a:r>
              <a:rPr lang="vi-VN" sz="3200" b="1" dirty="0" err="1">
                <a:solidFill>
                  <a:srgbClr val="FF0000"/>
                </a:solidFill>
                <a:latin typeface="Times New Roman" pitchFamily="18" charset="0"/>
                <a:cs typeface="Times New Roman" pitchFamily="18" charset="0"/>
              </a:rPr>
              <a:t>ứng</a:t>
            </a:r>
            <a:r>
              <a:rPr lang="vi-VN" sz="3200" b="1" dirty="0">
                <a:solidFill>
                  <a:srgbClr val="FF0000"/>
                </a:solidFill>
                <a:latin typeface="Times New Roman" pitchFamily="18" charset="0"/>
                <a:cs typeface="Times New Roman" pitchFamily="18" charset="0"/>
              </a:rPr>
              <a:t> thi </a:t>
            </a:r>
            <a:r>
              <a:rPr lang="vi-VN" sz="3200" b="1" dirty="0" err="1">
                <a:solidFill>
                  <a:srgbClr val="FF0000"/>
                </a:solidFill>
                <a:latin typeface="Times New Roman" pitchFamily="18" charset="0"/>
                <a:cs typeface="Times New Roman" pitchFamily="18" charset="0"/>
              </a:rPr>
              <a:t>thì</a:t>
            </a:r>
            <a:r>
              <a:rPr lang="vi-VN" sz="3200" b="1" dirty="0">
                <a:solidFill>
                  <a:srgbClr val="FF0000"/>
                </a:solidFill>
                <a:latin typeface="Times New Roman" pitchFamily="18" charset="0"/>
                <a:cs typeface="Times New Roman" pitchFamily="18" charset="0"/>
              </a:rPr>
              <a:t> Vân Tiên </a:t>
            </a:r>
            <a:r>
              <a:rPr lang="vi-VN" sz="3200" b="1" dirty="0" err="1">
                <a:solidFill>
                  <a:srgbClr val="FF0000"/>
                </a:solidFill>
                <a:latin typeface="Times New Roman" pitchFamily="18" charset="0"/>
                <a:cs typeface="Times New Roman" pitchFamily="18" charset="0"/>
              </a:rPr>
              <a:t>đã</a:t>
            </a:r>
            <a:r>
              <a:rPr lang="vi-VN" sz="3200" b="1" dirty="0">
                <a:solidFill>
                  <a:srgbClr val="FF0000"/>
                </a:solidFill>
                <a:latin typeface="Times New Roman" pitchFamily="18" charset="0"/>
                <a:cs typeface="Times New Roman" pitchFamily="18" charset="0"/>
              </a:rPr>
              <a:t> </a:t>
            </a:r>
            <a:r>
              <a:rPr lang="vi-VN" sz="3200" b="1" dirty="0" err="1">
                <a:solidFill>
                  <a:srgbClr val="FF0000"/>
                </a:solidFill>
                <a:latin typeface="Times New Roman" pitchFamily="18" charset="0"/>
                <a:cs typeface="Times New Roman" pitchFamily="18" charset="0"/>
              </a:rPr>
              <a:t>đánh</a:t>
            </a:r>
            <a:r>
              <a:rPr lang="vi-VN" sz="3200" b="1" dirty="0">
                <a:solidFill>
                  <a:srgbClr val="FF0000"/>
                </a:solidFill>
                <a:latin typeface="Times New Roman" pitchFamily="18" charset="0"/>
                <a:cs typeface="Times New Roman" pitchFamily="18" charset="0"/>
              </a:rPr>
              <a:t> </a:t>
            </a:r>
            <a:r>
              <a:rPr lang="vi-VN" sz="3200" b="1" dirty="0" err="1">
                <a:solidFill>
                  <a:srgbClr val="FF0000"/>
                </a:solidFill>
                <a:latin typeface="Times New Roman" pitchFamily="18" charset="0"/>
                <a:cs typeface="Times New Roman" pitchFamily="18" charset="0"/>
              </a:rPr>
              <a:t>bại</a:t>
            </a:r>
            <a:r>
              <a:rPr lang="vi-VN" sz="3200" b="1" dirty="0">
                <a:solidFill>
                  <a:srgbClr val="FF0000"/>
                </a:solidFill>
                <a:latin typeface="Times New Roman" pitchFamily="18" charset="0"/>
                <a:cs typeface="Times New Roman" pitchFamily="18" charset="0"/>
              </a:rPr>
              <a:t> </a:t>
            </a:r>
            <a:r>
              <a:rPr lang="vi-VN" sz="3200" b="1" dirty="0" err="1">
                <a:solidFill>
                  <a:srgbClr val="FF0000"/>
                </a:solidFill>
                <a:latin typeface="Times New Roman" pitchFamily="18" charset="0"/>
                <a:cs typeface="Times New Roman" pitchFamily="18" charset="0"/>
              </a:rPr>
              <a:t>bọn</a:t>
            </a:r>
            <a:r>
              <a:rPr lang="vi-VN" sz="3200" b="1" dirty="0">
                <a:solidFill>
                  <a:srgbClr val="FF0000"/>
                </a:solidFill>
                <a:latin typeface="Times New Roman" pitchFamily="18" charset="0"/>
                <a:cs typeface="Times New Roman" pitchFamily="18" charset="0"/>
              </a:rPr>
              <a:t> </a:t>
            </a:r>
            <a:r>
              <a:rPr lang="vi-VN" sz="3200" b="1" dirty="0" err="1">
                <a:solidFill>
                  <a:srgbClr val="FF0000"/>
                </a:solidFill>
                <a:latin typeface="Times New Roman" pitchFamily="18" charset="0"/>
                <a:cs typeface="Times New Roman" pitchFamily="18" charset="0"/>
              </a:rPr>
              <a:t>cướp</a:t>
            </a:r>
            <a:r>
              <a:rPr lang="vi-VN" sz="3200" b="1" dirty="0">
                <a:solidFill>
                  <a:srgbClr val="FF0000"/>
                </a:solidFill>
                <a:latin typeface="Times New Roman" pitchFamily="18" charset="0"/>
                <a:cs typeface="Times New Roman" pitchFamily="18" charset="0"/>
              </a:rPr>
              <a:t> Phong Lai </a:t>
            </a:r>
            <a:r>
              <a:rPr lang="vi-VN" sz="3200" b="1" dirty="0" err="1">
                <a:solidFill>
                  <a:srgbClr val="FF0000"/>
                </a:solidFill>
                <a:latin typeface="Times New Roman" pitchFamily="18" charset="0"/>
                <a:cs typeface="Times New Roman" pitchFamily="18" charset="0"/>
              </a:rPr>
              <a:t>và</a:t>
            </a:r>
            <a:r>
              <a:rPr lang="vi-VN" sz="3200" b="1" dirty="0">
                <a:solidFill>
                  <a:srgbClr val="FF0000"/>
                </a:solidFill>
                <a:latin typeface="Times New Roman" pitchFamily="18" charset="0"/>
                <a:cs typeface="Times New Roman" pitchFamily="18" charset="0"/>
              </a:rPr>
              <a:t> </a:t>
            </a:r>
            <a:r>
              <a:rPr lang="vi-VN" sz="3200" b="1" dirty="0" err="1">
                <a:solidFill>
                  <a:srgbClr val="FF0000"/>
                </a:solidFill>
                <a:latin typeface="Times New Roman" pitchFamily="18" charset="0"/>
                <a:cs typeface="Times New Roman" pitchFamily="18" charset="0"/>
              </a:rPr>
              <a:t>cứu</a:t>
            </a:r>
            <a:r>
              <a:rPr lang="vi-VN" sz="3200" b="1" dirty="0">
                <a:solidFill>
                  <a:srgbClr val="FF0000"/>
                </a:solidFill>
                <a:latin typeface="Times New Roman" pitchFamily="18" charset="0"/>
                <a:cs typeface="Times New Roman" pitchFamily="18" charset="0"/>
              </a:rPr>
              <a:t> </a:t>
            </a:r>
            <a:r>
              <a:rPr lang="vi-VN" sz="3200" b="1" dirty="0" err="1">
                <a:solidFill>
                  <a:srgbClr val="FF0000"/>
                </a:solidFill>
                <a:latin typeface="Times New Roman" pitchFamily="18" charset="0"/>
                <a:cs typeface="Times New Roman" pitchFamily="18" charset="0"/>
              </a:rPr>
              <a:t>được</a:t>
            </a:r>
            <a:r>
              <a:rPr lang="vi-VN" sz="3200" b="1" dirty="0">
                <a:solidFill>
                  <a:srgbClr val="FF0000"/>
                </a:solidFill>
                <a:latin typeface="Times New Roman" pitchFamily="18" charset="0"/>
                <a:cs typeface="Times New Roman" pitchFamily="18" charset="0"/>
              </a:rPr>
              <a:t> </a:t>
            </a:r>
            <a:r>
              <a:rPr lang="vi-VN" sz="3200" b="1" dirty="0" err="1">
                <a:solidFill>
                  <a:srgbClr val="FF0000"/>
                </a:solidFill>
                <a:latin typeface="Times New Roman" pitchFamily="18" charset="0"/>
                <a:cs typeface="Times New Roman" pitchFamily="18" charset="0"/>
              </a:rPr>
              <a:t>một</a:t>
            </a:r>
            <a:r>
              <a:rPr lang="vi-VN" sz="3200" b="1" dirty="0">
                <a:solidFill>
                  <a:srgbClr val="FF0000"/>
                </a:solidFill>
                <a:latin typeface="Times New Roman" pitchFamily="18" charset="0"/>
                <a:cs typeface="Times New Roman" pitchFamily="18" charset="0"/>
              </a:rPr>
              <a:t> </a:t>
            </a:r>
            <a:r>
              <a:rPr lang="vi-VN" sz="3200" b="1" dirty="0" err="1">
                <a:solidFill>
                  <a:srgbClr val="FF0000"/>
                </a:solidFill>
                <a:latin typeface="Times New Roman" pitchFamily="18" charset="0"/>
                <a:cs typeface="Times New Roman" pitchFamily="18" charset="0"/>
              </a:rPr>
              <a:t>thiếu</a:t>
            </a:r>
            <a:r>
              <a:rPr lang="vi-VN" sz="3200" b="1" dirty="0">
                <a:solidFill>
                  <a:srgbClr val="FF0000"/>
                </a:solidFill>
                <a:latin typeface="Times New Roman" pitchFamily="18" charset="0"/>
                <a:cs typeface="Times New Roman" pitchFamily="18" charset="0"/>
              </a:rPr>
              <a:t> </a:t>
            </a:r>
            <a:r>
              <a:rPr lang="vi-VN" sz="3200" b="1" dirty="0" err="1">
                <a:solidFill>
                  <a:srgbClr val="FF0000"/>
                </a:solidFill>
                <a:latin typeface="Times New Roman" pitchFamily="18" charset="0"/>
                <a:cs typeface="Times New Roman" pitchFamily="18" charset="0"/>
              </a:rPr>
              <a:t>nữ</a:t>
            </a:r>
            <a:r>
              <a:rPr lang="vi-VN" sz="3200" b="1" dirty="0">
                <a:solidFill>
                  <a:srgbClr val="FF0000"/>
                </a:solidFill>
                <a:latin typeface="Times New Roman" pitchFamily="18" charset="0"/>
                <a:cs typeface="Times New Roman" pitchFamily="18" charset="0"/>
              </a:rPr>
              <a:t> </a:t>
            </a:r>
            <a:r>
              <a:rPr lang="vi-VN" sz="3200" b="1" dirty="0" err="1">
                <a:solidFill>
                  <a:srgbClr val="FF0000"/>
                </a:solidFill>
                <a:latin typeface="Times New Roman" pitchFamily="18" charset="0"/>
                <a:cs typeface="Times New Roman" pitchFamily="18" charset="0"/>
              </a:rPr>
              <a:t>đó</a:t>
            </a:r>
            <a:r>
              <a:rPr lang="vi-VN" sz="3200" b="1" dirty="0">
                <a:solidFill>
                  <a:srgbClr val="FF0000"/>
                </a:solidFill>
                <a:latin typeface="Times New Roman" pitchFamily="18" charset="0"/>
                <a:cs typeface="Times New Roman" pitchFamily="18" charset="0"/>
              </a:rPr>
              <a:t> </a:t>
            </a:r>
            <a:r>
              <a:rPr lang="vi-VN" sz="3200" b="1" dirty="0" err="1">
                <a:solidFill>
                  <a:srgbClr val="FF0000"/>
                </a:solidFill>
                <a:latin typeface="Times New Roman" pitchFamily="18" charset="0"/>
                <a:cs typeface="Times New Roman" pitchFamily="18" charset="0"/>
              </a:rPr>
              <a:t>chính</a:t>
            </a:r>
            <a:r>
              <a:rPr lang="vi-VN" sz="3200" b="1" dirty="0">
                <a:solidFill>
                  <a:srgbClr val="FF0000"/>
                </a:solidFill>
                <a:latin typeface="Times New Roman" pitchFamily="18" charset="0"/>
                <a:cs typeface="Times New Roman" pitchFamily="18" charset="0"/>
              </a:rPr>
              <a:t> </a:t>
            </a:r>
            <a:r>
              <a:rPr lang="vi-VN" sz="3200" b="1" dirty="0" err="1">
                <a:solidFill>
                  <a:srgbClr val="FF0000"/>
                </a:solidFill>
                <a:latin typeface="Times New Roman" pitchFamily="18" charset="0"/>
                <a:cs typeface="Times New Roman" pitchFamily="18" charset="0"/>
              </a:rPr>
              <a:t>là</a:t>
            </a:r>
            <a:r>
              <a:rPr lang="vi-VN" sz="3200" b="1" dirty="0">
                <a:solidFill>
                  <a:srgbClr val="FF0000"/>
                </a:solidFill>
                <a:latin typeface="Times New Roman" pitchFamily="18" charset="0"/>
                <a:cs typeface="Times New Roman" pitchFamily="18" charset="0"/>
              </a:rPr>
              <a:t> </a:t>
            </a:r>
            <a:r>
              <a:rPr lang="vi-VN" sz="3200" b="1" dirty="0" err="1">
                <a:solidFill>
                  <a:srgbClr val="FF0000"/>
                </a:solidFill>
                <a:latin typeface="Times New Roman" pitchFamily="18" charset="0"/>
                <a:cs typeface="Times New Roman" pitchFamily="18" charset="0"/>
              </a:rPr>
              <a:t>Kiều</a:t>
            </a:r>
            <a:r>
              <a:rPr lang="vi-VN" sz="3200" b="1" dirty="0">
                <a:solidFill>
                  <a:srgbClr val="FF0000"/>
                </a:solidFill>
                <a:latin typeface="Times New Roman" pitchFamily="18" charset="0"/>
                <a:cs typeface="Times New Roman" pitchFamily="18" charset="0"/>
              </a:rPr>
              <a:t> Nguyệt Nga.</a:t>
            </a:r>
            <a:r>
              <a:rPr lang="en-BZ" sz="3200" b="1" dirty="0">
                <a:solidFill>
                  <a:srgbClr val="FF0000"/>
                </a:solidFill>
                <a:latin typeface="Times New Roman" pitchFamily="18" charset="0"/>
                <a:cs typeface="Times New Roman" pitchFamily="18" charset="0"/>
              </a:rPr>
              <a:t> </a:t>
            </a:r>
            <a:r>
              <a:rPr lang="en-BZ" sz="3200" b="1" dirty="0" err="1">
                <a:solidFill>
                  <a:srgbClr val="FF0000"/>
                </a:solidFill>
                <a:latin typeface="Times New Roman" pitchFamily="18" charset="0"/>
                <a:cs typeface="Times New Roman" pitchFamily="18" charset="0"/>
              </a:rPr>
              <a:t>Chàng</a:t>
            </a:r>
            <a:r>
              <a:rPr lang="en-BZ" sz="3200" b="1" dirty="0">
                <a:solidFill>
                  <a:srgbClr val="FF0000"/>
                </a:solidFill>
                <a:latin typeface="Times New Roman" pitchFamily="18" charset="0"/>
                <a:cs typeface="Times New Roman" pitchFamily="18" charset="0"/>
              </a:rPr>
              <a:t> </a:t>
            </a:r>
            <a:r>
              <a:rPr lang="en-BZ" sz="3200" b="1" dirty="0" err="1">
                <a:solidFill>
                  <a:srgbClr val="FF0000"/>
                </a:solidFill>
                <a:latin typeface="Times New Roman" pitchFamily="18" charset="0"/>
                <a:cs typeface="Times New Roman" pitchFamily="18" charset="0"/>
              </a:rPr>
              <a:t>kết</a:t>
            </a:r>
            <a:r>
              <a:rPr lang="en-BZ" sz="3200" b="1" dirty="0">
                <a:solidFill>
                  <a:srgbClr val="FF0000"/>
                </a:solidFill>
                <a:latin typeface="Times New Roman" pitchFamily="18" charset="0"/>
                <a:cs typeface="Times New Roman" pitchFamily="18" charset="0"/>
              </a:rPr>
              <a:t> </a:t>
            </a:r>
            <a:r>
              <a:rPr lang="en-BZ" sz="3200" b="1" dirty="0" err="1">
                <a:solidFill>
                  <a:srgbClr val="FF0000"/>
                </a:solidFill>
                <a:latin typeface="Times New Roman" pitchFamily="18" charset="0"/>
                <a:cs typeface="Times New Roman" pitchFamily="18" charset="0"/>
              </a:rPr>
              <a:t>bạn</a:t>
            </a:r>
            <a:r>
              <a:rPr lang="en-BZ" sz="3200" b="1" dirty="0">
                <a:solidFill>
                  <a:srgbClr val="FF0000"/>
                </a:solidFill>
                <a:latin typeface="Times New Roman" pitchFamily="18" charset="0"/>
                <a:cs typeface="Times New Roman" pitchFamily="18" charset="0"/>
              </a:rPr>
              <a:t> </a:t>
            </a:r>
            <a:r>
              <a:rPr lang="en-BZ" sz="3200" b="1" dirty="0" err="1">
                <a:solidFill>
                  <a:srgbClr val="FF0000"/>
                </a:solidFill>
                <a:latin typeface="Times New Roman" pitchFamily="18" charset="0"/>
                <a:cs typeface="Times New Roman" pitchFamily="18" charset="0"/>
              </a:rPr>
              <a:t>với</a:t>
            </a:r>
            <a:r>
              <a:rPr lang="en-BZ" sz="3200" b="1" dirty="0">
                <a:solidFill>
                  <a:srgbClr val="FF0000"/>
                </a:solidFill>
                <a:latin typeface="Times New Roman" pitchFamily="18" charset="0"/>
                <a:cs typeface="Times New Roman" pitchFamily="18" charset="0"/>
              </a:rPr>
              <a:t> </a:t>
            </a:r>
            <a:r>
              <a:rPr lang="en-BZ" sz="3200" b="1" dirty="0" err="1">
                <a:solidFill>
                  <a:srgbClr val="FF0000"/>
                </a:solidFill>
                <a:latin typeface="Times New Roman" pitchFamily="18" charset="0"/>
                <a:cs typeface="Times New Roman" pitchFamily="18" charset="0"/>
              </a:rPr>
              <a:t>Hớn</a:t>
            </a:r>
            <a:r>
              <a:rPr lang="en-BZ" sz="3200" b="1" dirty="0">
                <a:solidFill>
                  <a:srgbClr val="FF0000"/>
                </a:solidFill>
                <a:latin typeface="Times New Roman" pitchFamily="18" charset="0"/>
                <a:cs typeface="Times New Roman" pitchFamily="18" charset="0"/>
              </a:rPr>
              <a:t> Minh.</a:t>
            </a:r>
            <a:endParaRPr lang="en-US" sz="3200" b="1" kern="1200" dirty="0">
              <a:solidFill>
                <a:srgbClr val="FF0000"/>
              </a:solidFill>
              <a:latin typeface="Times New Roman" pitchFamily="18" charset="0"/>
              <a:cs typeface="Times New Roman" pitchFamily="18" charset="0"/>
            </a:endParaRPr>
          </a:p>
        </p:txBody>
      </p:sp>
      <p:sp>
        <p:nvSpPr>
          <p:cNvPr id="21" name="Freeform 56">
            <a:extLst>
              <a:ext uri="{FF2B5EF4-FFF2-40B4-BE49-F238E27FC236}">
                <a16:creationId xmlns:a16="http://schemas.microsoft.com/office/drawing/2014/main" id="{9FA51AA9-DFBD-4CB2-9C70-26DAC24A3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26266" y="3"/>
            <a:ext cx="3229442" cy="3193227"/>
          </a:xfrm>
          <a:custGeom>
            <a:avLst/>
            <a:gdLst>
              <a:gd name="connsiteX0" fmla="*/ 268379 w 4305922"/>
              <a:gd name="connsiteY0" fmla="*/ 0 h 3193227"/>
              <a:gd name="connsiteX1" fmla="*/ 4037544 w 4305922"/>
              <a:gd name="connsiteY1" fmla="*/ 0 h 3193227"/>
              <a:gd name="connsiteX2" fmla="*/ 4046072 w 4305922"/>
              <a:gd name="connsiteY2" fmla="*/ 14037 h 3193227"/>
              <a:gd name="connsiteX3" fmla="*/ 4305922 w 4305922"/>
              <a:gd name="connsiteY3" fmla="*/ 1040266 h 3193227"/>
              <a:gd name="connsiteX4" fmla="*/ 2152962 w 4305922"/>
              <a:gd name="connsiteY4" fmla="*/ 3193227 h 3193227"/>
              <a:gd name="connsiteX5" fmla="*/ 0 w 4305922"/>
              <a:gd name="connsiteY5" fmla="*/ 1040266 h 3193227"/>
              <a:gd name="connsiteX6" fmla="*/ 259851 w 4305922"/>
              <a:gd name="connsiteY6" fmla="*/ 14037 h 3193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5922" h="3193227">
                <a:moveTo>
                  <a:pt x="268379" y="0"/>
                </a:moveTo>
                <a:lnTo>
                  <a:pt x="4037544" y="0"/>
                </a:lnTo>
                <a:lnTo>
                  <a:pt x="4046072" y="14037"/>
                </a:lnTo>
                <a:cubicBezTo>
                  <a:pt x="4211790" y="319097"/>
                  <a:pt x="4305922" y="668689"/>
                  <a:pt x="4305922" y="1040266"/>
                </a:cubicBezTo>
                <a:cubicBezTo>
                  <a:pt x="4305922" y="2229314"/>
                  <a:pt x="3342009" y="3193227"/>
                  <a:pt x="2152962" y="3193227"/>
                </a:cubicBezTo>
                <a:cubicBezTo>
                  <a:pt x="963913" y="3193227"/>
                  <a:pt x="0" y="2229314"/>
                  <a:pt x="0" y="1040266"/>
                </a:cubicBezTo>
                <a:cubicBezTo>
                  <a:pt x="0" y="668689"/>
                  <a:pt x="94133" y="319097"/>
                  <a:pt x="259851" y="14037"/>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Chỗ dành sẵn cho Nội dung 6">
            <a:extLst>
              <a:ext uri="{FF2B5EF4-FFF2-40B4-BE49-F238E27FC236}">
                <a16:creationId xmlns:a16="http://schemas.microsoft.com/office/drawing/2014/main" id="{F7AEA206-1C86-4DB6-A337-3512129F280D}"/>
              </a:ext>
            </a:extLst>
          </p:cNvPr>
          <p:cNvPicPr>
            <a:picLocks noGrp="1" noChangeAspect="1"/>
          </p:cNvPicPr>
          <p:nvPr>
            <p:ph idx="1"/>
          </p:nvPr>
        </p:nvPicPr>
        <p:blipFill rotWithShape="1">
          <a:blip r:embed="rId4">
            <a:alphaModFix/>
            <a:extLst>
              <a:ext uri="{28A0092B-C50C-407E-A947-70E740481C1C}">
                <a14:useLocalDpi xmlns:a14="http://schemas.microsoft.com/office/drawing/2010/main" val="0"/>
              </a:ext>
            </a:extLst>
          </a:blip>
          <a:srcRect t="15638" r="-3" b="24638"/>
          <a:stretch/>
        </p:blipFill>
        <p:spPr>
          <a:xfrm>
            <a:off x="2510878" y="1"/>
            <a:ext cx="3047901" cy="3072200"/>
          </a:xfrm>
          <a:custGeom>
            <a:avLst/>
            <a:gdLst>
              <a:gd name="connsiteX0" fmla="*/ 288818 w 4063868"/>
              <a:gd name="connsiteY0" fmla="*/ 0 h 3072200"/>
              <a:gd name="connsiteX1" fmla="*/ 3775050 w 4063868"/>
              <a:gd name="connsiteY1" fmla="*/ 0 h 3072200"/>
              <a:gd name="connsiteX2" fmla="*/ 3818625 w 4063868"/>
              <a:gd name="connsiteY2" fmla="*/ 71726 h 3072200"/>
              <a:gd name="connsiteX3" fmla="*/ 4063868 w 4063868"/>
              <a:gd name="connsiteY3" fmla="*/ 1040266 h 3072200"/>
              <a:gd name="connsiteX4" fmla="*/ 2031934 w 4063868"/>
              <a:gd name="connsiteY4" fmla="*/ 3072200 h 3072200"/>
              <a:gd name="connsiteX5" fmla="*/ 0 w 4063868"/>
              <a:gd name="connsiteY5" fmla="*/ 1040266 h 3072200"/>
              <a:gd name="connsiteX6" fmla="*/ 245244 w 4063868"/>
              <a:gd name="connsiteY6" fmla="*/ 71726 h 30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63868" h="3072200">
                <a:moveTo>
                  <a:pt x="288818" y="0"/>
                </a:moveTo>
                <a:lnTo>
                  <a:pt x="3775050" y="0"/>
                </a:lnTo>
                <a:lnTo>
                  <a:pt x="3818625" y="71726"/>
                </a:lnTo>
                <a:cubicBezTo>
                  <a:pt x="3975028" y="359637"/>
                  <a:pt x="4063868" y="689577"/>
                  <a:pt x="4063868" y="1040266"/>
                </a:cubicBezTo>
                <a:cubicBezTo>
                  <a:pt x="4063868" y="2162473"/>
                  <a:pt x="3154140" y="3072200"/>
                  <a:pt x="2031934" y="3072200"/>
                </a:cubicBezTo>
                <a:cubicBezTo>
                  <a:pt x="909728" y="3072200"/>
                  <a:pt x="0" y="2162473"/>
                  <a:pt x="0" y="1040266"/>
                </a:cubicBezTo>
                <a:cubicBezTo>
                  <a:pt x="0" y="689577"/>
                  <a:pt x="88841" y="359637"/>
                  <a:pt x="245244" y="71726"/>
                </a:cubicBezTo>
                <a:close/>
              </a:path>
            </a:pathLst>
          </a:custGeom>
          <a:effectLst>
            <a:softEdge rad="0"/>
          </a:effectLst>
        </p:spPr>
      </p:pic>
      <p:sp>
        <p:nvSpPr>
          <p:cNvPr id="23" name="Freeform 58">
            <a:extLst>
              <a:ext uri="{FF2B5EF4-FFF2-40B4-BE49-F238E27FC236}">
                <a16:creationId xmlns:a16="http://schemas.microsoft.com/office/drawing/2014/main" id="{D5905D0D-FE5E-454B-A340-4DE821C09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4243" y="1424717"/>
            <a:ext cx="3379757" cy="5442758"/>
          </a:xfrm>
          <a:custGeom>
            <a:avLst/>
            <a:gdLst>
              <a:gd name="connsiteX0" fmla="*/ 3034499 w 4506342"/>
              <a:gd name="connsiteY0" fmla="*/ 0 h 5442758"/>
              <a:gd name="connsiteX1" fmla="*/ 4480922 w 4506342"/>
              <a:gd name="connsiteY1" fmla="*/ 366248 h 5442758"/>
              <a:gd name="connsiteX2" fmla="*/ 4506342 w 4506342"/>
              <a:gd name="connsiteY2" fmla="*/ 381691 h 5442758"/>
              <a:gd name="connsiteX3" fmla="*/ 4506342 w 4506342"/>
              <a:gd name="connsiteY3" fmla="*/ 5442758 h 5442758"/>
              <a:gd name="connsiteX4" fmla="*/ 1193461 w 4506342"/>
              <a:gd name="connsiteY4" fmla="*/ 5442758 h 5442758"/>
              <a:gd name="connsiteX5" fmla="*/ 1104276 w 4506342"/>
              <a:gd name="connsiteY5" fmla="*/ 5376066 h 5442758"/>
              <a:gd name="connsiteX6" fmla="*/ 0 w 4506342"/>
              <a:gd name="connsiteY6" fmla="*/ 3034499 h 5442758"/>
              <a:gd name="connsiteX7" fmla="*/ 3034499 w 4506342"/>
              <a:gd name="connsiteY7" fmla="*/ 0 h 5442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6342" h="5442758">
                <a:moveTo>
                  <a:pt x="3034499" y="0"/>
                </a:moveTo>
                <a:cubicBezTo>
                  <a:pt x="3558220" y="0"/>
                  <a:pt x="4050953" y="132675"/>
                  <a:pt x="4480922" y="366248"/>
                </a:cubicBezTo>
                <a:lnTo>
                  <a:pt x="4506342" y="381691"/>
                </a:lnTo>
                <a:lnTo>
                  <a:pt x="4506342" y="5442758"/>
                </a:lnTo>
                <a:lnTo>
                  <a:pt x="1193461" y="5442758"/>
                </a:lnTo>
                <a:lnTo>
                  <a:pt x="1104276" y="5376066"/>
                </a:lnTo>
                <a:cubicBezTo>
                  <a:pt x="429867" y="4819495"/>
                  <a:pt x="0" y="3977198"/>
                  <a:pt x="0" y="3034499"/>
                </a:cubicBezTo>
                <a:cubicBezTo>
                  <a:pt x="0" y="1358591"/>
                  <a:pt x="1358591" y="0"/>
                  <a:pt x="3034499"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hỗ dành sẵn cho Nội dung 4" descr="Ảnh có chứa cỏ, ngoài trời, cánh đồng, nhóm&#10;&#10;Mô tả được tạo tự động">
            <a:extLst>
              <a:ext uri="{FF2B5EF4-FFF2-40B4-BE49-F238E27FC236}">
                <a16:creationId xmlns:a16="http://schemas.microsoft.com/office/drawing/2014/main" id="{9D7CB3B6-C9AE-468C-9E79-B5AA615062C3}"/>
              </a:ext>
            </a:extLst>
          </p:cNvPr>
          <p:cNvPicPr>
            <a:picLocks noChangeAspect="1"/>
          </p:cNvPicPr>
          <p:nvPr/>
        </p:nvPicPr>
        <p:blipFill rotWithShape="1">
          <a:blip r:embed="rId5">
            <a:alphaModFix/>
            <a:extLst>
              <a:ext uri="{28A0092B-C50C-407E-A947-70E740481C1C}">
                <a14:useLocalDpi xmlns:a14="http://schemas.microsoft.com/office/drawing/2010/main" val="0"/>
              </a:ext>
            </a:extLst>
          </a:blip>
          <a:srcRect r="4" b="660"/>
          <a:stretch/>
        </p:blipFill>
        <p:spPr>
          <a:xfrm>
            <a:off x="5880576" y="1579827"/>
            <a:ext cx="3263424" cy="5287648"/>
          </a:xfrm>
          <a:custGeom>
            <a:avLst/>
            <a:gdLst>
              <a:gd name="connsiteX0" fmla="*/ 2879389 w 4351232"/>
              <a:gd name="connsiteY0" fmla="*/ 0 h 5287648"/>
              <a:gd name="connsiteX1" fmla="*/ 4251877 w 4351232"/>
              <a:gd name="connsiteY1" fmla="*/ 347527 h 5287648"/>
              <a:gd name="connsiteX2" fmla="*/ 4351232 w 4351232"/>
              <a:gd name="connsiteY2" fmla="*/ 407886 h 5287648"/>
              <a:gd name="connsiteX3" fmla="*/ 4351232 w 4351232"/>
              <a:gd name="connsiteY3" fmla="*/ 5287648 h 5287648"/>
              <a:gd name="connsiteX4" fmla="*/ 1303444 w 4351232"/>
              <a:gd name="connsiteY4" fmla="*/ 5287648 h 5287648"/>
              <a:gd name="connsiteX5" fmla="*/ 1269495 w 4351232"/>
              <a:gd name="connsiteY5" fmla="*/ 5267024 h 5287648"/>
              <a:gd name="connsiteX6" fmla="*/ 0 w 4351232"/>
              <a:gd name="connsiteY6" fmla="*/ 2879389 h 5287648"/>
              <a:gd name="connsiteX7" fmla="*/ 2879389 w 4351232"/>
              <a:gd name="connsiteY7" fmla="*/ 0 h 5287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51232" h="5287648">
                <a:moveTo>
                  <a:pt x="2879389" y="0"/>
                </a:moveTo>
                <a:cubicBezTo>
                  <a:pt x="3376340" y="0"/>
                  <a:pt x="3843887" y="125893"/>
                  <a:pt x="4251877" y="347527"/>
                </a:cubicBezTo>
                <a:lnTo>
                  <a:pt x="4351232" y="407886"/>
                </a:lnTo>
                <a:lnTo>
                  <a:pt x="4351232" y="5287648"/>
                </a:lnTo>
                <a:lnTo>
                  <a:pt x="1303444" y="5287648"/>
                </a:lnTo>
                <a:lnTo>
                  <a:pt x="1269495" y="5267024"/>
                </a:lnTo>
                <a:cubicBezTo>
                  <a:pt x="503573" y="4749577"/>
                  <a:pt x="0" y="3873291"/>
                  <a:pt x="0" y="2879389"/>
                </a:cubicBezTo>
                <a:cubicBezTo>
                  <a:pt x="0" y="1289146"/>
                  <a:pt x="1289146" y="0"/>
                  <a:pt x="2879389" y="0"/>
                </a:cubicBezTo>
                <a:close/>
              </a:path>
            </a:pathLst>
          </a:custGeom>
          <a:effectLst>
            <a:softEdge rad="0"/>
          </a:effectLst>
        </p:spPr>
      </p:pic>
    </p:spTree>
    <p:extLst>
      <p:ext uri="{BB962C8B-B14F-4D97-AF65-F5344CB8AC3E}">
        <p14:creationId xmlns:p14="http://schemas.microsoft.com/office/powerpoint/2010/main" val="2657912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38A5968-9479-44BA-9FBC-D56058797E1F}"/>
              </a:ext>
            </a:extLst>
          </p:cNvPr>
          <p:cNvSpPr>
            <a:spLocks noGrp="1"/>
          </p:cNvSpPr>
          <p:nvPr>
            <p:ph type="title"/>
          </p:nvPr>
        </p:nvSpPr>
        <p:spPr>
          <a:xfrm>
            <a:off x="5687334" y="-838200"/>
            <a:ext cx="3429000" cy="7057832"/>
          </a:xfrm>
          <a:noFill/>
        </p:spPr>
        <p:txBody>
          <a:bodyPr vert="horz" lIns="91440" tIns="45720" rIns="91440" bIns="45720" rtlCol="0" anchor="b">
            <a:noAutofit/>
          </a:bodyPr>
          <a:lstStyle/>
          <a:p>
            <a:pPr algn="l"/>
            <a:r>
              <a:rPr lang="en-BZ" sz="3200" b="1" dirty="0">
                <a:solidFill>
                  <a:srgbClr val="FF0000"/>
                </a:solidFill>
                <a:latin typeface="Times New Roman" panose="02020603050405020304" pitchFamily="18" charset="0"/>
                <a:cs typeface="Times New Roman" panose="02020603050405020304" pitchFamily="18" charset="0"/>
              </a:rPr>
              <a:t>- </a:t>
            </a:r>
            <a:r>
              <a:rPr lang="en-BZ" sz="3200" b="1" dirty="0" err="1">
                <a:solidFill>
                  <a:srgbClr val="FF0000"/>
                </a:solidFill>
                <a:latin typeface="Times New Roman" panose="02020603050405020304" pitchFamily="18" charset="0"/>
                <a:cs typeface="Times New Roman" panose="02020603050405020304" pitchFamily="18" charset="0"/>
              </a:rPr>
              <a:t>Vân</a:t>
            </a:r>
            <a:r>
              <a:rPr lang="en-BZ" sz="3200" b="1" dirty="0">
                <a:solidFill>
                  <a:srgbClr val="FF0000"/>
                </a:solidFill>
                <a:latin typeface="Times New Roman" panose="02020603050405020304" pitchFamily="18" charset="0"/>
                <a:cs typeface="Times New Roman" panose="02020603050405020304" pitchFamily="18" charset="0"/>
              </a:rPr>
              <a:t> </a:t>
            </a:r>
            <a:r>
              <a:rPr lang="en-BZ" sz="3200" b="1" dirty="0" err="1">
                <a:solidFill>
                  <a:srgbClr val="FF0000"/>
                </a:solidFill>
                <a:latin typeface="Times New Roman" panose="02020603050405020304" pitchFamily="18" charset="0"/>
                <a:cs typeface="Times New Roman" panose="02020603050405020304" pitchFamily="18" charset="0"/>
              </a:rPr>
              <a:t>Tiên</a:t>
            </a:r>
            <a:r>
              <a:rPr lang="en-BZ" sz="3200" b="1" dirty="0">
                <a:solidFill>
                  <a:srgbClr val="FF0000"/>
                </a:solidFill>
                <a:latin typeface="Times New Roman" panose="02020603050405020304" pitchFamily="18" charset="0"/>
                <a:cs typeface="Times New Roman" panose="02020603050405020304" pitchFamily="18" charset="0"/>
              </a:rPr>
              <a:t> </a:t>
            </a:r>
            <a:r>
              <a:rPr lang="en-BZ" sz="3200" b="1" dirty="0" err="1">
                <a:solidFill>
                  <a:srgbClr val="FF0000"/>
                </a:solidFill>
                <a:latin typeface="Times New Roman" panose="02020603050405020304" pitchFamily="18" charset="0"/>
                <a:cs typeface="Times New Roman" panose="02020603050405020304" pitchFamily="18" charset="0"/>
              </a:rPr>
              <a:t>kết</a:t>
            </a:r>
            <a:r>
              <a:rPr lang="en-BZ" sz="3200" b="1" dirty="0">
                <a:solidFill>
                  <a:srgbClr val="FF0000"/>
                </a:solidFill>
                <a:latin typeface="Times New Roman" panose="02020603050405020304" pitchFamily="18" charset="0"/>
                <a:cs typeface="Times New Roman" panose="02020603050405020304" pitchFamily="18" charset="0"/>
              </a:rPr>
              <a:t> </a:t>
            </a:r>
            <a:r>
              <a:rPr lang="en-BZ" sz="3200" b="1" dirty="0" err="1">
                <a:solidFill>
                  <a:srgbClr val="FF0000"/>
                </a:solidFill>
                <a:latin typeface="Times New Roman" panose="02020603050405020304" pitchFamily="18" charset="0"/>
                <a:cs typeface="Times New Roman" panose="02020603050405020304" pitchFamily="18" charset="0"/>
              </a:rPr>
              <a:t>bạn</a:t>
            </a:r>
            <a:r>
              <a:rPr lang="en-BZ" sz="3200" b="1" dirty="0">
                <a:solidFill>
                  <a:srgbClr val="FF0000"/>
                </a:solidFill>
                <a:latin typeface="Times New Roman" panose="02020603050405020304" pitchFamily="18" charset="0"/>
                <a:cs typeface="Times New Roman" panose="02020603050405020304" pitchFamily="18" charset="0"/>
              </a:rPr>
              <a:t> </a:t>
            </a:r>
            <a:r>
              <a:rPr lang="en-BZ" sz="3200" b="1" dirty="0" err="1">
                <a:solidFill>
                  <a:srgbClr val="FF0000"/>
                </a:solidFill>
                <a:latin typeface="Times New Roman" panose="02020603050405020304" pitchFamily="18" charset="0"/>
                <a:cs typeface="Times New Roman" panose="02020603050405020304" pitchFamily="18" charset="0"/>
              </a:rPr>
              <a:t>với</a:t>
            </a:r>
            <a:r>
              <a:rPr lang="en-BZ" sz="3200" b="1" dirty="0">
                <a:solidFill>
                  <a:srgbClr val="FF0000"/>
                </a:solidFill>
                <a:latin typeface="Times New Roman" panose="02020603050405020304" pitchFamily="18" charset="0"/>
                <a:cs typeface="Times New Roman" panose="02020603050405020304" pitchFamily="18" charset="0"/>
              </a:rPr>
              <a:t> </a:t>
            </a:r>
            <a:r>
              <a:rPr lang="en-BZ" sz="3200" b="1" dirty="0" err="1">
                <a:solidFill>
                  <a:srgbClr val="FF0000"/>
                </a:solidFill>
                <a:latin typeface="Times New Roman" panose="02020603050405020304" pitchFamily="18" charset="0"/>
                <a:cs typeface="Times New Roman" panose="02020603050405020304" pitchFamily="18" charset="0"/>
              </a:rPr>
              <a:t>Tử</a:t>
            </a:r>
            <a:r>
              <a:rPr lang="en-BZ" sz="3200" b="1" dirty="0">
                <a:solidFill>
                  <a:srgbClr val="FF0000"/>
                </a:solidFill>
                <a:latin typeface="Times New Roman" panose="02020603050405020304" pitchFamily="18" charset="0"/>
                <a:cs typeface="Times New Roman" panose="02020603050405020304" pitchFamily="18" charset="0"/>
              </a:rPr>
              <a:t> </a:t>
            </a:r>
            <a:r>
              <a:rPr lang="en-BZ" sz="3200" b="1" dirty="0" err="1">
                <a:solidFill>
                  <a:srgbClr val="FF0000"/>
                </a:solidFill>
                <a:latin typeface="Times New Roman" panose="02020603050405020304" pitchFamily="18" charset="0"/>
                <a:cs typeface="Times New Roman" panose="02020603050405020304" pitchFamily="18" charset="0"/>
              </a:rPr>
              <a:t>Trực</a:t>
            </a:r>
            <a:r>
              <a:rPr lang="en-BZ" sz="3200" b="1" dirty="0">
                <a:solidFill>
                  <a:srgbClr val="FF0000"/>
                </a:solidFill>
                <a:latin typeface="Times New Roman" panose="02020603050405020304" pitchFamily="18" charset="0"/>
                <a:cs typeface="Times New Roman" panose="02020603050405020304" pitchFamily="18" charset="0"/>
              </a:rPr>
              <a:t>, </a:t>
            </a:r>
            <a:r>
              <a:rPr lang="en-BZ" sz="3200" b="1" dirty="0" err="1">
                <a:solidFill>
                  <a:srgbClr val="FF0000"/>
                </a:solidFill>
                <a:latin typeface="Times New Roman" panose="02020603050405020304" pitchFamily="18" charset="0"/>
                <a:cs typeface="Times New Roman" panose="02020603050405020304" pitchFamily="18" charset="0"/>
              </a:rPr>
              <a:t>Trịnh</a:t>
            </a:r>
            <a:r>
              <a:rPr lang="en-BZ" sz="3200" b="1" dirty="0">
                <a:solidFill>
                  <a:srgbClr val="FF0000"/>
                </a:solidFill>
                <a:latin typeface="Times New Roman" panose="02020603050405020304" pitchFamily="18" charset="0"/>
                <a:cs typeface="Times New Roman" panose="02020603050405020304" pitchFamily="18" charset="0"/>
              </a:rPr>
              <a:t> </a:t>
            </a:r>
            <a:r>
              <a:rPr lang="en-BZ" sz="3200" b="1" dirty="0" err="1">
                <a:solidFill>
                  <a:srgbClr val="FF0000"/>
                </a:solidFill>
                <a:latin typeface="Times New Roman" panose="02020603050405020304" pitchFamily="18" charset="0"/>
                <a:cs typeface="Times New Roman" panose="02020603050405020304" pitchFamily="18" charset="0"/>
              </a:rPr>
              <a:t>Hâm</a:t>
            </a:r>
            <a:r>
              <a:rPr lang="en-BZ" sz="3200" b="1" dirty="0">
                <a:solidFill>
                  <a:srgbClr val="FF0000"/>
                </a:solidFill>
                <a:latin typeface="Times New Roman" panose="02020603050405020304" pitchFamily="18" charset="0"/>
                <a:cs typeface="Times New Roman" panose="02020603050405020304" pitchFamily="18" charset="0"/>
              </a:rPr>
              <a:t> </a:t>
            </a:r>
            <a:r>
              <a:rPr lang="en-BZ" sz="3200" b="1" dirty="0" err="1">
                <a:solidFill>
                  <a:srgbClr val="FF0000"/>
                </a:solidFill>
                <a:latin typeface="Times New Roman" panose="02020603050405020304" pitchFamily="18" charset="0"/>
                <a:cs typeface="Times New Roman" panose="02020603050405020304" pitchFamily="18" charset="0"/>
              </a:rPr>
              <a:t>và</a:t>
            </a:r>
            <a:r>
              <a:rPr lang="en-BZ" sz="3200" b="1" dirty="0">
                <a:solidFill>
                  <a:srgbClr val="FF0000"/>
                </a:solidFill>
                <a:latin typeface="Times New Roman" panose="02020603050405020304" pitchFamily="18" charset="0"/>
                <a:cs typeface="Times New Roman" panose="02020603050405020304" pitchFamily="18" charset="0"/>
              </a:rPr>
              <a:t> </a:t>
            </a:r>
            <a:r>
              <a:rPr lang="en-BZ" sz="3200" b="1" dirty="0" err="1">
                <a:solidFill>
                  <a:srgbClr val="FF0000"/>
                </a:solidFill>
                <a:latin typeface="Times New Roman" panose="02020603050405020304" pitchFamily="18" charset="0"/>
                <a:cs typeface="Times New Roman" panose="02020603050405020304" pitchFamily="18" charset="0"/>
              </a:rPr>
              <a:t>Bùi</a:t>
            </a:r>
            <a:r>
              <a:rPr lang="en-BZ" sz="3200" b="1" dirty="0">
                <a:solidFill>
                  <a:srgbClr val="FF0000"/>
                </a:solidFill>
                <a:latin typeface="Times New Roman" panose="02020603050405020304" pitchFamily="18" charset="0"/>
                <a:cs typeface="Times New Roman" panose="02020603050405020304" pitchFamily="18" charset="0"/>
              </a:rPr>
              <a:t> </a:t>
            </a:r>
            <a:r>
              <a:rPr lang="en-BZ" sz="3200" b="1" dirty="0" err="1">
                <a:solidFill>
                  <a:srgbClr val="FF0000"/>
                </a:solidFill>
                <a:latin typeface="Times New Roman" panose="02020603050405020304" pitchFamily="18" charset="0"/>
                <a:cs typeface="Times New Roman" panose="02020603050405020304" pitchFamily="18" charset="0"/>
              </a:rPr>
              <a:t>Kiệm</a:t>
            </a:r>
            <a:r>
              <a:rPr lang="en-BZ" sz="3200" b="1" dirty="0">
                <a:solidFill>
                  <a:srgbClr val="FF0000"/>
                </a:solidFill>
                <a:latin typeface="Times New Roman" panose="02020603050405020304" pitchFamily="18" charset="0"/>
                <a:cs typeface="Times New Roman" panose="02020603050405020304" pitchFamily="18" charset="0"/>
              </a:rPr>
              <a:t>. </a:t>
            </a:r>
            <a:br>
              <a:rPr lang="en-BZ" sz="3200" b="1" dirty="0">
                <a:solidFill>
                  <a:srgbClr val="FF0000"/>
                </a:solidFill>
                <a:latin typeface="Times New Roman" panose="02020603050405020304" pitchFamily="18" charset="0"/>
                <a:cs typeface="Times New Roman" panose="02020603050405020304" pitchFamily="18" charset="0"/>
              </a:rPr>
            </a:br>
            <a:r>
              <a:rPr lang="en-BZ" sz="3200" b="1" dirty="0">
                <a:solidFill>
                  <a:srgbClr val="FF0000"/>
                </a:solidFill>
                <a:latin typeface="Times New Roman" panose="02020603050405020304" pitchFamily="18" charset="0"/>
                <a:cs typeface="Times New Roman" panose="02020603050405020304" pitchFamily="18" charset="0"/>
              </a:rPr>
              <a:t>- </a:t>
            </a:r>
            <a:r>
              <a:rPr lang="vi-VN" sz="3200" b="1" dirty="0">
                <a:solidFill>
                  <a:srgbClr val="FF0000"/>
                </a:solidFill>
                <a:latin typeface="Times New Roman" panose="02020603050405020304" pitchFamily="18" charset="0"/>
                <a:cs typeface="Times New Roman" panose="02020603050405020304" pitchFamily="18" charset="0"/>
              </a:rPr>
              <a:t>Trước khi vào trường thi, Vân Tiên hay tin mẹ mất và vội về quê chịu tang. </a:t>
            </a:r>
            <a:r>
              <a:rPr lang="vi-VN" sz="3200" b="1" dirty="0" err="1">
                <a:solidFill>
                  <a:srgbClr val="FF0000"/>
                </a:solidFill>
                <a:latin typeface="Times New Roman" panose="02020603050405020304" pitchFamily="18" charset="0"/>
                <a:cs typeface="Times New Roman" panose="02020603050405020304" pitchFamily="18" charset="0"/>
              </a:rPr>
              <a:t>Vì</a:t>
            </a:r>
            <a:r>
              <a:rPr lang="vi-VN" sz="3200" b="1" dirty="0">
                <a:solidFill>
                  <a:srgbClr val="FF0000"/>
                </a:solidFill>
                <a:latin typeface="Times New Roman" panose="02020603050405020304" pitchFamily="18" charset="0"/>
                <a:cs typeface="Times New Roman" panose="02020603050405020304" pitchFamily="18" charset="0"/>
              </a:rPr>
              <a:t> </a:t>
            </a:r>
            <a:r>
              <a:rPr lang="vi-VN" sz="3200" b="1" dirty="0" err="1">
                <a:solidFill>
                  <a:srgbClr val="FF0000"/>
                </a:solidFill>
                <a:latin typeface="Times New Roman" panose="02020603050405020304" pitchFamily="18" charset="0"/>
                <a:cs typeface="Times New Roman" panose="02020603050405020304" pitchFamily="18" charset="0"/>
              </a:rPr>
              <a:t>khóc</a:t>
            </a:r>
            <a:r>
              <a:rPr lang="vi-VN" sz="3200" b="1" dirty="0">
                <a:solidFill>
                  <a:srgbClr val="FF0000"/>
                </a:solidFill>
                <a:latin typeface="Times New Roman" panose="02020603050405020304" pitchFamily="18" charset="0"/>
                <a:cs typeface="Times New Roman" panose="02020603050405020304" pitchFamily="18" charset="0"/>
              </a:rPr>
              <a:t> thương </a:t>
            </a:r>
            <a:r>
              <a:rPr lang="vi-VN" sz="3200" b="1" dirty="0" err="1">
                <a:solidFill>
                  <a:srgbClr val="FF0000"/>
                </a:solidFill>
                <a:latin typeface="Times New Roman" panose="02020603050405020304" pitchFamily="18" charset="0"/>
                <a:cs typeface="Times New Roman" panose="02020603050405020304" pitchFamily="18" charset="0"/>
              </a:rPr>
              <a:t>mẹ</a:t>
            </a:r>
            <a:r>
              <a:rPr lang="vi-VN" sz="3200" b="1" dirty="0">
                <a:solidFill>
                  <a:srgbClr val="FF0000"/>
                </a:solidFill>
                <a:latin typeface="Times New Roman" panose="02020603050405020304" pitchFamily="18" charset="0"/>
                <a:cs typeface="Times New Roman" panose="02020603050405020304" pitchFamily="18" charset="0"/>
              </a:rPr>
              <a:t> nên </a:t>
            </a:r>
            <a:r>
              <a:rPr lang="vi-VN" sz="3200" b="1" dirty="0" err="1">
                <a:solidFill>
                  <a:srgbClr val="FF0000"/>
                </a:solidFill>
                <a:latin typeface="Times New Roman" panose="02020603050405020304" pitchFamily="18" charset="0"/>
                <a:cs typeface="Times New Roman" panose="02020603050405020304" pitchFamily="18" charset="0"/>
              </a:rPr>
              <a:t>chàng</a:t>
            </a:r>
            <a:r>
              <a:rPr lang="vi-VN" sz="3200" b="1" dirty="0">
                <a:solidFill>
                  <a:srgbClr val="FF0000"/>
                </a:solidFill>
                <a:latin typeface="Times New Roman" panose="02020603050405020304" pitchFamily="18" charset="0"/>
                <a:cs typeface="Times New Roman" panose="02020603050405020304" pitchFamily="18" charset="0"/>
              </a:rPr>
              <a:t> </a:t>
            </a:r>
            <a:r>
              <a:rPr lang="vi-VN" sz="3200" b="1" dirty="0" err="1">
                <a:solidFill>
                  <a:srgbClr val="FF0000"/>
                </a:solidFill>
                <a:latin typeface="Times New Roman" panose="02020603050405020304" pitchFamily="18" charset="0"/>
                <a:cs typeface="Times New Roman" panose="02020603050405020304" pitchFamily="18" charset="0"/>
              </a:rPr>
              <a:t>bị</a:t>
            </a:r>
            <a:r>
              <a:rPr lang="vi-VN" sz="3200" b="1" dirty="0">
                <a:solidFill>
                  <a:srgbClr val="FF0000"/>
                </a:solidFill>
                <a:latin typeface="Times New Roman" panose="02020603050405020304" pitchFamily="18" charset="0"/>
                <a:cs typeface="Times New Roman" panose="02020603050405020304" pitchFamily="18" charset="0"/>
              </a:rPr>
              <a:t> </a:t>
            </a:r>
            <a:r>
              <a:rPr lang="vi-VN" sz="3200" b="1" dirty="0" err="1">
                <a:solidFill>
                  <a:srgbClr val="FF0000"/>
                </a:solidFill>
                <a:latin typeface="Times New Roman" panose="02020603050405020304" pitchFamily="18" charset="0"/>
                <a:cs typeface="Times New Roman" panose="02020603050405020304" pitchFamily="18" charset="0"/>
              </a:rPr>
              <a:t>mù</a:t>
            </a:r>
            <a:r>
              <a:rPr lang="en-BZ" sz="3200" b="1" dirty="0">
                <a:solidFill>
                  <a:srgbClr val="FF0000"/>
                </a:solidFill>
                <a:latin typeface="Times New Roman" panose="02020603050405020304" pitchFamily="18" charset="0"/>
                <a:cs typeface="Times New Roman" panose="02020603050405020304" pitchFamily="18" charset="0"/>
              </a:rPr>
              <a:t> </a:t>
            </a:r>
            <a:r>
              <a:rPr lang="en-BZ" sz="3200" b="1" dirty="0" err="1">
                <a:solidFill>
                  <a:srgbClr val="FF0000"/>
                </a:solidFill>
                <a:latin typeface="Times New Roman" panose="02020603050405020304" pitchFamily="18" charset="0"/>
                <a:cs typeface="Times New Roman" panose="02020603050405020304" pitchFamily="18" charset="0"/>
              </a:rPr>
              <a:t>cả</a:t>
            </a:r>
            <a:r>
              <a:rPr lang="en-BZ" sz="3200" b="1" dirty="0">
                <a:solidFill>
                  <a:srgbClr val="FF0000"/>
                </a:solidFill>
                <a:latin typeface="Times New Roman" panose="02020603050405020304" pitchFamily="18" charset="0"/>
                <a:cs typeface="Times New Roman" panose="02020603050405020304" pitchFamily="18" charset="0"/>
              </a:rPr>
              <a:t> </a:t>
            </a:r>
            <a:r>
              <a:rPr lang="en-BZ" sz="3200" b="1" dirty="0" err="1">
                <a:solidFill>
                  <a:srgbClr val="FF0000"/>
                </a:solidFill>
                <a:latin typeface="Times New Roman" panose="02020603050405020304" pitchFamily="18" charset="0"/>
                <a:cs typeface="Times New Roman" panose="02020603050405020304" pitchFamily="18" charset="0"/>
              </a:rPr>
              <a:t>hai</a:t>
            </a:r>
            <a:r>
              <a:rPr lang="en-BZ" sz="3200" b="1" dirty="0">
                <a:solidFill>
                  <a:srgbClr val="FF0000"/>
                </a:solidFill>
                <a:latin typeface="Times New Roman" panose="02020603050405020304" pitchFamily="18" charset="0"/>
                <a:cs typeface="Times New Roman" panose="02020603050405020304" pitchFamily="18" charset="0"/>
              </a:rPr>
              <a:t> </a:t>
            </a:r>
            <a:r>
              <a:rPr lang="en-BZ" sz="3200" b="1" dirty="0" err="1">
                <a:solidFill>
                  <a:srgbClr val="FF0000"/>
                </a:solidFill>
                <a:latin typeface="Times New Roman" panose="02020603050405020304" pitchFamily="18" charset="0"/>
                <a:cs typeface="Times New Roman" panose="02020603050405020304" pitchFamily="18" charset="0"/>
              </a:rPr>
              <a:t>mắt</a:t>
            </a:r>
            <a:r>
              <a:rPr lang="en-BZ" sz="3200" b="1" dirty="0">
                <a:solidFill>
                  <a:srgbClr val="FF0000"/>
                </a:solidFill>
                <a:latin typeface="Times New Roman" panose="02020603050405020304" pitchFamily="18" charset="0"/>
                <a:cs typeface="Times New Roman" panose="02020603050405020304" pitchFamily="18" charset="0"/>
              </a:rPr>
              <a:t>.</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4" name="Hình ảnh 3" descr="Ảnh có chứa nhóm, nắm giữ, người chơi&#10;&#10;Mô tả được tạo tự động">
            <a:extLst>
              <a:ext uri="{FF2B5EF4-FFF2-40B4-BE49-F238E27FC236}">
                <a16:creationId xmlns:a16="http://schemas.microsoft.com/office/drawing/2014/main" id="{4FC5087E-65CE-4E49-9DA9-A02721C8E89E}"/>
              </a:ext>
            </a:extLst>
          </p:cNvPr>
          <p:cNvPicPr>
            <a:picLocks noChangeAspect="1"/>
          </p:cNvPicPr>
          <p:nvPr/>
        </p:nvPicPr>
        <p:blipFill rotWithShape="1">
          <a:blip r:embed="rId3">
            <a:extLst>
              <a:ext uri="{28A0092B-C50C-407E-A947-70E740481C1C}">
                <a14:useLocalDpi xmlns:a14="http://schemas.microsoft.com/office/drawing/2010/main" val="0"/>
              </a:ext>
            </a:extLst>
          </a:blip>
          <a:srcRect t="14086" r="2" b="13328"/>
          <a:stretch/>
        </p:blipFill>
        <p:spPr>
          <a:xfrm>
            <a:off x="15" y="10"/>
            <a:ext cx="5650977" cy="6857990"/>
          </a:xfrm>
          <a:prstGeom prst="rect">
            <a:avLst/>
          </a:prstGeom>
        </p:spPr>
      </p:pic>
    </p:spTree>
    <p:extLst>
      <p:ext uri="{BB962C8B-B14F-4D97-AF65-F5344CB8AC3E}">
        <p14:creationId xmlns:p14="http://schemas.microsoft.com/office/powerpoint/2010/main" val="4274199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28">
            <a:extLst>
              <a:ext uri="{FF2B5EF4-FFF2-40B4-BE49-F238E27FC236}">
                <a16:creationId xmlns:a16="http://schemas.microsoft.com/office/drawing/2014/main" id="{9BD0A92D-399A-41B4-B955-6B72A41B7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31698" y="0"/>
            <a:ext cx="7012302"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0">
            <a:extLst>
              <a:ext uri="{FF2B5EF4-FFF2-40B4-BE49-F238E27FC236}">
                <a16:creationId xmlns:a16="http://schemas.microsoft.com/office/drawing/2014/main" id="{D6A49DF9-534D-4905-8F46-02AB63EB6F3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9144000" cy="6858000"/>
          </a:xfrm>
          <a:prstGeom prst="rect">
            <a:avLst/>
          </a:prstGeom>
        </p:spPr>
      </p:pic>
      <p:sp>
        <p:nvSpPr>
          <p:cNvPr id="33" name="Freeform 56">
            <a:extLst>
              <a:ext uri="{FF2B5EF4-FFF2-40B4-BE49-F238E27FC236}">
                <a16:creationId xmlns:a16="http://schemas.microsoft.com/office/drawing/2014/main" id="{9FA51AA9-DFBD-4CB2-9C70-26DAC24A3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26266" y="3"/>
            <a:ext cx="3229442" cy="3193227"/>
          </a:xfrm>
          <a:custGeom>
            <a:avLst/>
            <a:gdLst>
              <a:gd name="connsiteX0" fmla="*/ 268379 w 4305922"/>
              <a:gd name="connsiteY0" fmla="*/ 0 h 3193227"/>
              <a:gd name="connsiteX1" fmla="*/ 4037544 w 4305922"/>
              <a:gd name="connsiteY1" fmla="*/ 0 h 3193227"/>
              <a:gd name="connsiteX2" fmla="*/ 4046072 w 4305922"/>
              <a:gd name="connsiteY2" fmla="*/ 14037 h 3193227"/>
              <a:gd name="connsiteX3" fmla="*/ 4305922 w 4305922"/>
              <a:gd name="connsiteY3" fmla="*/ 1040266 h 3193227"/>
              <a:gd name="connsiteX4" fmla="*/ 2152962 w 4305922"/>
              <a:gd name="connsiteY4" fmla="*/ 3193227 h 3193227"/>
              <a:gd name="connsiteX5" fmla="*/ 0 w 4305922"/>
              <a:gd name="connsiteY5" fmla="*/ 1040266 h 3193227"/>
              <a:gd name="connsiteX6" fmla="*/ 259851 w 4305922"/>
              <a:gd name="connsiteY6" fmla="*/ 14037 h 3193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5922" h="3193227">
                <a:moveTo>
                  <a:pt x="268379" y="0"/>
                </a:moveTo>
                <a:lnTo>
                  <a:pt x="4037544" y="0"/>
                </a:lnTo>
                <a:lnTo>
                  <a:pt x="4046072" y="14037"/>
                </a:lnTo>
                <a:cubicBezTo>
                  <a:pt x="4211790" y="319097"/>
                  <a:pt x="4305922" y="668689"/>
                  <a:pt x="4305922" y="1040266"/>
                </a:cubicBezTo>
                <a:cubicBezTo>
                  <a:pt x="4305922" y="2229314"/>
                  <a:pt x="3342009" y="3193227"/>
                  <a:pt x="2152962" y="3193227"/>
                </a:cubicBezTo>
                <a:cubicBezTo>
                  <a:pt x="963913" y="3193227"/>
                  <a:pt x="0" y="2229314"/>
                  <a:pt x="0" y="1040266"/>
                </a:cubicBezTo>
                <a:cubicBezTo>
                  <a:pt x="0" y="668689"/>
                  <a:pt x="94133" y="319097"/>
                  <a:pt x="259851" y="14037"/>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hỗ dành sẵn cho Nội dung 4" descr="Ảnh có chứa giường, bàn, trải, nhỏ&#10;&#10;Mô tả được tạo tự động">
            <a:extLst>
              <a:ext uri="{FF2B5EF4-FFF2-40B4-BE49-F238E27FC236}">
                <a16:creationId xmlns:a16="http://schemas.microsoft.com/office/drawing/2014/main" id="{7E097BAE-D8DC-4292-8BBC-56A91144BE88}"/>
              </a:ext>
            </a:extLst>
          </p:cNvPr>
          <p:cNvPicPr>
            <a:picLocks noGrp="1" noChangeAspect="1"/>
          </p:cNvPicPr>
          <p:nvPr>
            <p:ph idx="1"/>
          </p:nvPr>
        </p:nvPicPr>
        <p:blipFill rotWithShape="1">
          <a:blip r:embed="rId4">
            <a:alphaModFix/>
            <a:extLst>
              <a:ext uri="{28A0092B-C50C-407E-A947-70E740481C1C}">
                <a14:useLocalDpi xmlns:a14="http://schemas.microsoft.com/office/drawing/2010/main" val="0"/>
              </a:ext>
            </a:extLst>
          </a:blip>
          <a:srcRect t="28756" r="-4" b="5661"/>
          <a:stretch/>
        </p:blipFill>
        <p:spPr>
          <a:xfrm>
            <a:off x="2510878" y="1"/>
            <a:ext cx="3047901" cy="3072200"/>
          </a:xfrm>
          <a:custGeom>
            <a:avLst/>
            <a:gdLst>
              <a:gd name="connsiteX0" fmla="*/ 288818 w 4063868"/>
              <a:gd name="connsiteY0" fmla="*/ 0 h 3072200"/>
              <a:gd name="connsiteX1" fmla="*/ 3775050 w 4063868"/>
              <a:gd name="connsiteY1" fmla="*/ 0 h 3072200"/>
              <a:gd name="connsiteX2" fmla="*/ 3818625 w 4063868"/>
              <a:gd name="connsiteY2" fmla="*/ 71726 h 3072200"/>
              <a:gd name="connsiteX3" fmla="*/ 4063868 w 4063868"/>
              <a:gd name="connsiteY3" fmla="*/ 1040266 h 3072200"/>
              <a:gd name="connsiteX4" fmla="*/ 2031934 w 4063868"/>
              <a:gd name="connsiteY4" fmla="*/ 3072200 h 3072200"/>
              <a:gd name="connsiteX5" fmla="*/ 0 w 4063868"/>
              <a:gd name="connsiteY5" fmla="*/ 1040266 h 3072200"/>
              <a:gd name="connsiteX6" fmla="*/ 245244 w 4063868"/>
              <a:gd name="connsiteY6" fmla="*/ 71726 h 30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63868" h="3072200">
                <a:moveTo>
                  <a:pt x="288818" y="0"/>
                </a:moveTo>
                <a:lnTo>
                  <a:pt x="3775050" y="0"/>
                </a:lnTo>
                <a:lnTo>
                  <a:pt x="3818625" y="71726"/>
                </a:lnTo>
                <a:cubicBezTo>
                  <a:pt x="3975028" y="359637"/>
                  <a:pt x="4063868" y="689577"/>
                  <a:pt x="4063868" y="1040266"/>
                </a:cubicBezTo>
                <a:cubicBezTo>
                  <a:pt x="4063868" y="2162473"/>
                  <a:pt x="3154140" y="3072200"/>
                  <a:pt x="2031934" y="3072200"/>
                </a:cubicBezTo>
                <a:cubicBezTo>
                  <a:pt x="909728" y="3072200"/>
                  <a:pt x="0" y="2162473"/>
                  <a:pt x="0" y="1040266"/>
                </a:cubicBezTo>
                <a:cubicBezTo>
                  <a:pt x="0" y="689577"/>
                  <a:pt x="88841" y="359637"/>
                  <a:pt x="245244" y="71726"/>
                </a:cubicBezTo>
                <a:close/>
              </a:path>
            </a:pathLst>
          </a:custGeom>
          <a:effectLst>
            <a:softEdge rad="0"/>
          </a:effectLst>
        </p:spPr>
      </p:pic>
      <p:sp>
        <p:nvSpPr>
          <p:cNvPr id="35" name="Freeform 58">
            <a:extLst>
              <a:ext uri="{FF2B5EF4-FFF2-40B4-BE49-F238E27FC236}">
                <a16:creationId xmlns:a16="http://schemas.microsoft.com/office/drawing/2014/main" id="{D5905D0D-FE5E-454B-A340-4DE821C09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4243" y="1424717"/>
            <a:ext cx="3379757" cy="5442758"/>
          </a:xfrm>
          <a:custGeom>
            <a:avLst/>
            <a:gdLst>
              <a:gd name="connsiteX0" fmla="*/ 3034499 w 4506342"/>
              <a:gd name="connsiteY0" fmla="*/ 0 h 5442758"/>
              <a:gd name="connsiteX1" fmla="*/ 4480922 w 4506342"/>
              <a:gd name="connsiteY1" fmla="*/ 366248 h 5442758"/>
              <a:gd name="connsiteX2" fmla="*/ 4506342 w 4506342"/>
              <a:gd name="connsiteY2" fmla="*/ 381691 h 5442758"/>
              <a:gd name="connsiteX3" fmla="*/ 4506342 w 4506342"/>
              <a:gd name="connsiteY3" fmla="*/ 5442758 h 5442758"/>
              <a:gd name="connsiteX4" fmla="*/ 1193461 w 4506342"/>
              <a:gd name="connsiteY4" fmla="*/ 5442758 h 5442758"/>
              <a:gd name="connsiteX5" fmla="*/ 1104276 w 4506342"/>
              <a:gd name="connsiteY5" fmla="*/ 5376066 h 5442758"/>
              <a:gd name="connsiteX6" fmla="*/ 0 w 4506342"/>
              <a:gd name="connsiteY6" fmla="*/ 3034499 h 5442758"/>
              <a:gd name="connsiteX7" fmla="*/ 3034499 w 4506342"/>
              <a:gd name="connsiteY7" fmla="*/ 0 h 5442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6342" h="5442758">
                <a:moveTo>
                  <a:pt x="3034499" y="0"/>
                </a:moveTo>
                <a:cubicBezTo>
                  <a:pt x="3558220" y="0"/>
                  <a:pt x="4050953" y="132675"/>
                  <a:pt x="4480922" y="366248"/>
                </a:cubicBezTo>
                <a:lnTo>
                  <a:pt x="4506342" y="381691"/>
                </a:lnTo>
                <a:lnTo>
                  <a:pt x="4506342" y="5442758"/>
                </a:lnTo>
                <a:lnTo>
                  <a:pt x="1193461" y="5442758"/>
                </a:lnTo>
                <a:lnTo>
                  <a:pt x="1104276" y="5376066"/>
                </a:lnTo>
                <a:cubicBezTo>
                  <a:pt x="429867" y="4819495"/>
                  <a:pt x="0" y="3977198"/>
                  <a:pt x="0" y="3034499"/>
                </a:cubicBezTo>
                <a:cubicBezTo>
                  <a:pt x="0" y="1358591"/>
                  <a:pt x="1358591" y="0"/>
                  <a:pt x="3034499"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Hình ảnh 6">
            <a:extLst>
              <a:ext uri="{FF2B5EF4-FFF2-40B4-BE49-F238E27FC236}">
                <a16:creationId xmlns:a16="http://schemas.microsoft.com/office/drawing/2014/main" id="{BC91AF65-B43E-4860-91DB-C3F53A9E3CE1}"/>
              </a:ext>
            </a:extLst>
          </p:cNvPr>
          <p:cNvPicPr>
            <a:picLocks noChangeAspect="1"/>
          </p:cNvPicPr>
          <p:nvPr/>
        </p:nvPicPr>
        <p:blipFill rotWithShape="1">
          <a:blip r:embed="rId5">
            <a:alphaModFix/>
            <a:extLst>
              <a:ext uri="{28A0092B-C50C-407E-A947-70E740481C1C}">
                <a14:useLocalDpi xmlns:a14="http://schemas.microsoft.com/office/drawing/2010/main" val="0"/>
              </a:ext>
            </a:extLst>
          </a:blip>
          <a:srcRect t="961" r="-3" b="-3"/>
          <a:stretch/>
        </p:blipFill>
        <p:spPr>
          <a:xfrm>
            <a:off x="5880576" y="1579827"/>
            <a:ext cx="3263424" cy="5287648"/>
          </a:xfrm>
          <a:custGeom>
            <a:avLst/>
            <a:gdLst>
              <a:gd name="connsiteX0" fmla="*/ 2879389 w 4351232"/>
              <a:gd name="connsiteY0" fmla="*/ 0 h 5287648"/>
              <a:gd name="connsiteX1" fmla="*/ 4251877 w 4351232"/>
              <a:gd name="connsiteY1" fmla="*/ 347527 h 5287648"/>
              <a:gd name="connsiteX2" fmla="*/ 4351232 w 4351232"/>
              <a:gd name="connsiteY2" fmla="*/ 407886 h 5287648"/>
              <a:gd name="connsiteX3" fmla="*/ 4351232 w 4351232"/>
              <a:gd name="connsiteY3" fmla="*/ 5287648 h 5287648"/>
              <a:gd name="connsiteX4" fmla="*/ 1303444 w 4351232"/>
              <a:gd name="connsiteY4" fmla="*/ 5287648 h 5287648"/>
              <a:gd name="connsiteX5" fmla="*/ 1269495 w 4351232"/>
              <a:gd name="connsiteY5" fmla="*/ 5267024 h 5287648"/>
              <a:gd name="connsiteX6" fmla="*/ 0 w 4351232"/>
              <a:gd name="connsiteY6" fmla="*/ 2879389 h 5287648"/>
              <a:gd name="connsiteX7" fmla="*/ 2879389 w 4351232"/>
              <a:gd name="connsiteY7" fmla="*/ 0 h 5287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51232" h="5287648">
                <a:moveTo>
                  <a:pt x="2879389" y="0"/>
                </a:moveTo>
                <a:cubicBezTo>
                  <a:pt x="3376340" y="0"/>
                  <a:pt x="3843887" y="125893"/>
                  <a:pt x="4251877" y="347527"/>
                </a:cubicBezTo>
                <a:lnTo>
                  <a:pt x="4351232" y="407886"/>
                </a:lnTo>
                <a:lnTo>
                  <a:pt x="4351232" y="5287648"/>
                </a:lnTo>
                <a:lnTo>
                  <a:pt x="1303444" y="5287648"/>
                </a:lnTo>
                <a:lnTo>
                  <a:pt x="1269495" y="5267024"/>
                </a:lnTo>
                <a:cubicBezTo>
                  <a:pt x="503573" y="4749577"/>
                  <a:pt x="0" y="3873291"/>
                  <a:pt x="0" y="2879389"/>
                </a:cubicBezTo>
                <a:cubicBezTo>
                  <a:pt x="0" y="1289146"/>
                  <a:pt x="1289146" y="0"/>
                  <a:pt x="2879389" y="0"/>
                </a:cubicBezTo>
                <a:close/>
              </a:path>
            </a:pathLst>
          </a:custGeom>
          <a:effectLst>
            <a:softEdge rad="0"/>
          </a:effectLst>
        </p:spPr>
      </p:pic>
      <p:sp>
        <p:nvSpPr>
          <p:cNvPr id="3" name="Rectangle 2">
            <a:extLst>
              <a:ext uri="{FF2B5EF4-FFF2-40B4-BE49-F238E27FC236}">
                <a16:creationId xmlns:a16="http://schemas.microsoft.com/office/drawing/2014/main" id="{90559BF1-CFB8-45C3-823C-58514B7786F9}"/>
              </a:ext>
            </a:extLst>
          </p:cNvPr>
          <p:cNvSpPr/>
          <p:nvPr/>
        </p:nvSpPr>
        <p:spPr>
          <a:xfrm>
            <a:off x="238732" y="2971800"/>
            <a:ext cx="5416976" cy="3970318"/>
          </a:xfrm>
          <a:prstGeom prst="rect">
            <a:avLst/>
          </a:prstGeom>
        </p:spPr>
        <p:txBody>
          <a:bodyPr wrap="square">
            <a:spAutoFit/>
          </a:bodyPr>
          <a:lstStyle/>
          <a:p>
            <a:r>
              <a:rPr lang="en-US" sz="2800" b="1" dirty="0">
                <a:solidFill>
                  <a:srgbClr val="FF0000"/>
                </a:solidFill>
                <a:latin typeface="Times New Roman" panose="02020603050405020304" pitchFamily="18" charset="0"/>
                <a:cs typeface="Times New Roman" panose="02020603050405020304" pitchFamily="18" charset="0"/>
              </a:rPr>
              <a:t> - </a:t>
            </a:r>
            <a:r>
              <a:rPr lang="en-US" sz="2800" b="1" dirty="0" err="1">
                <a:solidFill>
                  <a:srgbClr val="FF0000"/>
                </a:solidFill>
                <a:latin typeface="Times New Roman" panose="02020603050405020304" pitchFamily="18" charset="0"/>
                <a:cs typeface="Times New Roman" panose="02020603050405020304" pitchFamily="18" charset="0"/>
              </a:rPr>
              <a:t>Trịnh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Hâm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đẩy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chàng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xuống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sông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may </a:t>
            </a:r>
            <a:r>
              <a:rPr lang="en-US" sz="2800" b="1" dirty="0" err="1">
                <a:solidFill>
                  <a:srgbClr val="FF0000"/>
                </a:solidFill>
                <a:latin typeface="Times New Roman" panose="02020603050405020304" pitchFamily="18" charset="0"/>
                <a:cs typeface="Times New Roman" panose="02020603050405020304" pitchFamily="18" charset="0"/>
              </a:rPr>
              <a:t>mắn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Vân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Tiên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được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cứu</a:t>
            </a:r>
            <a:r>
              <a:rPr lang="en-US" sz="2800" b="1" dirty="0">
                <a:solidFill>
                  <a:srgbClr val="FF0000"/>
                </a:solidFill>
                <a:latin typeface="Times New Roman" panose="02020603050405020304" pitchFamily="18" charset="0"/>
                <a:cs typeface="Times New Roman" panose="02020603050405020304" pitchFamily="18" charset="0"/>
              </a:rPr>
              <a:t>. </a:t>
            </a:r>
          </a:p>
          <a:p>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Chàng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trở</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lại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Võ</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Công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nhưng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vị</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hắt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hủi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bỏ</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vào</a:t>
            </a:r>
            <a:r>
              <a:rPr lang="en-US" sz="2800" b="1" dirty="0">
                <a:solidFill>
                  <a:srgbClr val="FF0000"/>
                </a:solidFill>
                <a:latin typeface="Times New Roman" panose="02020603050405020304" pitchFamily="18" charset="0"/>
                <a:cs typeface="Times New Roman" panose="02020603050405020304" pitchFamily="18" charset="0"/>
              </a:rPr>
              <a:t> hang </a:t>
            </a:r>
            <a:r>
              <a:rPr lang="en-US" sz="2800" b="1" dirty="0" err="1">
                <a:solidFill>
                  <a:srgbClr val="FF0000"/>
                </a:solidFill>
                <a:latin typeface="Times New Roman" panose="02020603050405020304" pitchFamily="18" charset="0"/>
                <a:cs typeface="Times New Roman" panose="02020603050405020304" pitchFamily="18" charset="0"/>
              </a:rPr>
              <a:t>sâu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Lúc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này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chàng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được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ông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Tiều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cứu</a:t>
            </a:r>
            <a:r>
              <a:rPr lang="en-US" sz="2800" b="1" dirty="0">
                <a:solidFill>
                  <a:srgbClr val="FF0000"/>
                </a:solidFill>
                <a:latin typeface="Times New Roman" panose="02020603050405020304" pitchFamily="18" charset="0"/>
                <a:cs typeface="Times New Roman" panose="02020603050405020304" pitchFamily="18" charset="0"/>
              </a:rPr>
              <a:t> ra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gặp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lại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người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bạn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nghĩa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hiệp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Hớn</a:t>
            </a:r>
            <a:r>
              <a:rPr lang="en-US" sz="2800" b="1" dirty="0">
                <a:solidFill>
                  <a:srgbClr val="FF0000"/>
                </a:solidFill>
                <a:latin typeface="Times New Roman" panose="02020603050405020304" pitchFamily="18" charset="0"/>
                <a:cs typeface="Times New Roman" panose="02020603050405020304" pitchFamily="18" charset="0"/>
              </a:rPr>
              <a:t> Minh.</a:t>
            </a:r>
            <a:br>
              <a:rPr lang="en-US" sz="2800" b="1" dirty="0">
                <a:solidFill>
                  <a:srgbClr val="FF0000"/>
                </a:solidFill>
                <a:latin typeface="Times New Roman" panose="02020603050405020304" pitchFamily="18" charset="0"/>
                <a:cs typeface="Times New Roman" panose="02020603050405020304" pitchFamily="18" charset="0"/>
              </a:rPr>
            </a:br>
            <a:endParaRPr lang="en-SG" sz="2800" dirty="0">
              <a:solidFill>
                <a:srgbClr val="FF0000"/>
              </a:solidFill>
            </a:endParaRPr>
          </a:p>
        </p:txBody>
      </p:sp>
    </p:spTree>
    <p:extLst>
      <p:ext uri="{BB962C8B-B14F-4D97-AF65-F5344CB8AC3E}">
        <p14:creationId xmlns:p14="http://schemas.microsoft.com/office/powerpoint/2010/main" val="168528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hỗ dành sẵn cho Nội dung 4" descr="Ảnh có chứa trong nhà, bàn, cửa sổ, đang ngồi&#10;&#10;Mô tả được tạo tự động">
            <a:extLst>
              <a:ext uri="{FF2B5EF4-FFF2-40B4-BE49-F238E27FC236}">
                <a16:creationId xmlns:a16="http://schemas.microsoft.com/office/drawing/2014/main" id="{1342E0A6-E5EE-4002-A393-1A80268BFC11}"/>
              </a:ext>
            </a:extLst>
          </p:cNvPr>
          <p:cNvPicPr>
            <a:picLocks noChangeAspect="1"/>
          </p:cNvPicPr>
          <p:nvPr/>
        </p:nvPicPr>
        <p:blipFill rotWithShape="1">
          <a:blip r:embed="rId3">
            <a:extLst>
              <a:ext uri="{28A0092B-C50C-407E-A947-70E740481C1C}">
                <a14:useLocalDpi xmlns:a14="http://schemas.microsoft.com/office/drawing/2010/main" val="0"/>
              </a:ext>
            </a:extLst>
          </a:blip>
          <a:srcRect t="11898" r="-2" b="-2"/>
          <a:stretch/>
        </p:blipFill>
        <p:spPr>
          <a:xfrm>
            <a:off x="-8932" y="10"/>
            <a:ext cx="4743451" cy="6857990"/>
          </a:xfrm>
          <a:prstGeom prst="rect">
            <a:avLst/>
          </a:prstGeom>
        </p:spPr>
      </p:pic>
      <p:pic>
        <p:nvPicPr>
          <p:cNvPr id="14" name="Picture 11">
            <a:extLst>
              <a:ext uri="{FF2B5EF4-FFF2-40B4-BE49-F238E27FC236}">
                <a16:creationId xmlns:a16="http://schemas.microsoft.com/office/drawing/2014/main" id="{19AE98B8-B73A-4724-B639-017087F923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Content Placeholder 8">
            <a:extLst>
              <a:ext uri="{FF2B5EF4-FFF2-40B4-BE49-F238E27FC236}">
                <a16:creationId xmlns:a16="http://schemas.microsoft.com/office/drawing/2014/main" id="{5BB3EB97-5C87-4FFA-8094-390B906AC3BE}"/>
              </a:ext>
            </a:extLst>
          </p:cNvPr>
          <p:cNvSpPr>
            <a:spLocks noGrp="1"/>
          </p:cNvSpPr>
          <p:nvPr>
            <p:ph idx="1"/>
          </p:nvPr>
        </p:nvSpPr>
        <p:spPr>
          <a:xfrm>
            <a:off x="4953000" y="-1219200"/>
            <a:ext cx="3839910" cy="7255997"/>
          </a:xfrm>
        </p:spPr>
        <p:txBody>
          <a:bodyPr anchor="b">
            <a:noAutofit/>
          </a:bodyPr>
          <a:lstStyle/>
          <a:p>
            <a:pPr marL="0" indent="0" algn="just">
              <a:buNone/>
            </a:pPr>
            <a:r>
              <a:rPr lang="en-US" sz="2800" b="1">
                <a:solidFill>
                  <a:srgbClr val="FF0000"/>
                </a:solidFill>
                <a:latin typeface="Times New Roman" pitchFamily="18" charset="0"/>
                <a:cs typeface="Times New Roman" pitchFamily="18" charset="0"/>
              </a:rPr>
              <a:t>- </a:t>
            </a:r>
            <a:r>
              <a:rPr lang="vi-VN" sz="2800" b="1">
                <a:solidFill>
                  <a:srgbClr val="FF0000"/>
                </a:solidFill>
                <a:latin typeface="Times New Roman" pitchFamily="18" charset="0"/>
                <a:cs typeface="Times New Roman" pitchFamily="18" charset="0"/>
              </a:rPr>
              <a:t>Kiều </a:t>
            </a:r>
            <a:r>
              <a:rPr lang="vi-VN" sz="2800" b="1" dirty="0">
                <a:solidFill>
                  <a:srgbClr val="FF0000"/>
                </a:solidFill>
                <a:latin typeface="Times New Roman" pitchFamily="18" charset="0"/>
                <a:cs typeface="Times New Roman" pitchFamily="18" charset="0"/>
              </a:rPr>
              <a:t>Nguyệt Nga </a:t>
            </a:r>
            <a:r>
              <a:rPr lang="vi-VN" sz="2800" b="1" dirty="0" err="1">
                <a:solidFill>
                  <a:srgbClr val="FF0000"/>
                </a:solidFill>
                <a:latin typeface="Times New Roman" pitchFamily="18" charset="0"/>
                <a:cs typeface="Times New Roman" pitchFamily="18" charset="0"/>
              </a:rPr>
              <a:t>đã</a:t>
            </a:r>
            <a:r>
              <a:rPr lang="vi-VN" sz="2800" b="1" dirty="0">
                <a:solidFill>
                  <a:srgbClr val="FF0000"/>
                </a:solidFill>
                <a:latin typeface="Times New Roman" pitchFamily="18" charset="0"/>
                <a:cs typeface="Times New Roman" pitchFamily="18" charset="0"/>
              </a:rPr>
              <a:t> </a:t>
            </a:r>
            <a:r>
              <a:rPr lang="vi-VN" sz="2800" b="1" dirty="0" err="1">
                <a:solidFill>
                  <a:srgbClr val="FF0000"/>
                </a:solidFill>
                <a:latin typeface="Times New Roman" pitchFamily="18" charset="0"/>
                <a:cs typeface="Times New Roman" pitchFamily="18" charset="0"/>
              </a:rPr>
              <a:t>vẽ</a:t>
            </a:r>
            <a:r>
              <a:rPr lang="vi-VN" sz="2800" b="1" dirty="0">
                <a:solidFill>
                  <a:srgbClr val="FF0000"/>
                </a:solidFill>
                <a:latin typeface="Times New Roman" pitchFamily="18" charset="0"/>
                <a:cs typeface="Times New Roman" pitchFamily="18" charset="0"/>
              </a:rPr>
              <a:t> </a:t>
            </a:r>
            <a:r>
              <a:rPr lang="vi-VN" sz="2800" b="1" dirty="0" err="1">
                <a:solidFill>
                  <a:srgbClr val="FF0000"/>
                </a:solidFill>
                <a:latin typeface="Times New Roman" pitchFamily="18" charset="0"/>
                <a:cs typeface="Times New Roman" pitchFamily="18" charset="0"/>
              </a:rPr>
              <a:t>bức</a:t>
            </a:r>
            <a:r>
              <a:rPr lang="vi-VN" sz="2800" b="1" dirty="0">
                <a:solidFill>
                  <a:srgbClr val="FF0000"/>
                </a:solidFill>
                <a:latin typeface="Times New Roman" pitchFamily="18" charset="0"/>
                <a:cs typeface="Times New Roman" pitchFamily="18" charset="0"/>
              </a:rPr>
              <a:t> </a:t>
            </a:r>
            <a:r>
              <a:rPr lang="vi-VN" sz="2800" b="1" dirty="0" err="1">
                <a:solidFill>
                  <a:srgbClr val="FF0000"/>
                </a:solidFill>
                <a:latin typeface="Times New Roman" pitchFamily="18" charset="0"/>
                <a:cs typeface="Times New Roman" pitchFamily="18" charset="0"/>
              </a:rPr>
              <a:t>hình</a:t>
            </a:r>
            <a:r>
              <a:rPr lang="vi-VN" sz="2800" b="1" dirty="0">
                <a:solidFill>
                  <a:srgbClr val="FF0000"/>
                </a:solidFill>
                <a:latin typeface="Times New Roman" pitchFamily="18" charset="0"/>
                <a:cs typeface="Times New Roman" pitchFamily="18" charset="0"/>
              </a:rPr>
              <a:t> </a:t>
            </a:r>
            <a:r>
              <a:rPr lang="vi-VN" sz="2800" b="1" dirty="0" err="1">
                <a:solidFill>
                  <a:srgbClr val="FF0000"/>
                </a:solidFill>
                <a:latin typeface="Times New Roman" pitchFamily="18" charset="0"/>
                <a:cs typeface="Times New Roman" pitchFamily="18" charset="0"/>
              </a:rPr>
              <a:t>về</a:t>
            </a:r>
            <a:r>
              <a:rPr lang="vi-VN" sz="2800" b="1" dirty="0">
                <a:solidFill>
                  <a:srgbClr val="FF0000"/>
                </a:solidFill>
                <a:latin typeface="Times New Roman" pitchFamily="18" charset="0"/>
                <a:cs typeface="Times New Roman" pitchFamily="18" charset="0"/>
              </a:rPr>
              <a:t> </a:t>
            </a:r>
            <a:r>
              <a:rPr lang="vi-VN" sz="2800" b="1" dirty="0" err="1">
                <a:solidFill>
                  <a:srgbClr val="FF0000"/>
                </a:solidFill>
                <a:latin typeface="Times New Roman" pitchFamily="18" charset="0"/>
                <a:cs typeface="Times New Roman" pitchFamily="18" charset="0"/>
              </a:rPr>
              <a:t>chàng</a:t>
            </a:r>
            <a:r>
              <a:rPr lang="vi-VN" sz="2800" b="1" dirty="0">
                <a:solidFill>
                  <a:srgbClr val="FF0000"/>
                </a:solidFill>
                <a:latin typeface="Times New Roman" pitchFamily="18" charset="0"/>
                <a:cs typeface="Times New Roman" pitchFamily="18" charset="0"/>
              </a:rPr>
              <a:t> </a:t>
            </a:r>
            <a:r>
              <a:rPr lang="vi-VN" sz="2800" b="1" dirty="0" err="1">
                <a:solidFill>
                  <a:srgbClr val="FF0000"/>
                </a:solidFill>
                <a:latin typeface="Times New Roman" pitchFamily="18" charset="0"/>
                <a:cs typeface="Times New Roman" pitchFamily="18" charset="0"/>
              </a:rPr>
              <a:t>hiệp</a:t>
            </a:r>
            <a:r>
              <a:rPr lang="vi-VN" sz="2800" b="1" dirty="0">
                <a:solidFill>
                  <a:srgbClr val="FF0000"/>
                </a:solidFill>
                <a:latin typeface="Times New Roman" pitchFamily="18" charset="0"/>
                <a:cs typeface="Times New Roman" pitchFamily="18" charset="0"/>
              </a:rPr>
              <a:t> </a:t>
            </a:r>
            <a:r>
              <a:rPr lang="vi-VN" sz="2800" b="1" dirty="0" err="1">
                <a:solidFill>
                  <a:srgbClr val="FF0000"/>
                </a:solidFill>
                <a:latin typeface="Times New Roman" pitchFamily="18" charset="0"/>
                <a:cs typeface="Times New Roman" pitchFamily="18" charset="0"/>
              </a:rPr>
              <a:t>sĩ</a:t>
            </a:r>
            <a:r>
              <a:rPr lang="vi-VN" sz="2800" b="1" dirty="0">
                <a:solidFill>
                  <a:srgbClr val="FF0000"/>
                </a:solidFill>
                <a:latin typeface="Times New Roman" pitchFamily="18" charset="0"/>
                <a:cs typeface="Times New Roman" pitchFamily="18" charset="0"/>
              </a:rPr>
              <a:t> </a:t>
            </a:r>
            <a:r>
              <a:rPr lang="vi-VN" sz="2800" b="1" dirty="0" err="1">
                <a:solidFill>
                  <a:srgbClr val="FF0000"/>
                </a:solidFill>
                <a:latin typeface="Times New Roman" pitchFamily="18" charset="0"/>
                <a:cs typeface="Times New Roman" pitchFamily="18" charset="0"/>
              </a:rPr>
              <a:t>cứu</a:t>
            </a:r>
            <a:r>
              <a:rPr lang="vi-VN" sz="2800" b="1" dirty="0">
                <a:solidFill>
                  <a:srgbClr val="FF0000"/>
                </a:solidFill>
                <a:latin typeface="Times New Roman" pitchFamily="18" charset="0"/>
                <a:cs typeface="Times New Roman" pitchFamily="18" charset="0"/>
              </a:rPr>
              <a:t> </a:t>
            </a:r>
            <a:r>
              <a:rPr lang="vi-VN" sz="2800" b="1" dirty="0" err="1">
                <a:solidFill>
                  <a:srgbClr val="FF0000"/>
                </a:solidFill>
                <a:latin typeface="Times New Roman" pitchFamily="18" charset="0"/>
                <a:cs typeface="Times New Roman" pitchFamily="18" charset="0"/>
              </a:rPr>
              <a:t>mình</a:t>
            </a:r>
            <a:r>
              <a:rPr lang="vi-VN" sz="2800" b="1" dirty="0">
                <a:solidFill>
                  <a:srgbClr val="FF0000"/>
                </a:solidFill>
                <a:latin typeface="Times New Roman" pitchFamily="18" charset="0"/>
                <a:cs typeface="Times New Roman" pitchFamily="18" charset="0"/>
              </a:rPr>
              <a:t> </a:t>
            </a:r>
            <a:r>
              <a:rPr lang="vi-VN" sz="2800" b="1" dirty="0" err="1">
                <a:solidFill>
                  <a:srgbClr val="FF0000"/>
                </a:solidFill>
                <a:latin typeface="Times New Roman" pitchFamily="18" charset="0"/>
                <a:cs typeface="Times New Roman" pitchFamily="18" charset="0"/>
              </a:rPr>
              <a:t>và</a:t>
            </a:r>
            <a:r>
              <a:rPr lang="vi-VN" sz="2800" b="1" dirty="0">
                <a:solidFill>
                  <a:srgbClr val="FF0000"/>
                </a:solidFill>
                <a:latin typeface="Times New Roman" pitchFamily="18" charset="0"/>
                <a:cs typeface="Times New Roman" pitchFamily="18" charset="0"/>
              </a:rPr>
              <a:t> luôn đem theo bên </a:t>
            </a:r>
            <a:r>
              <a:rPr lang="vi-VN" sz="2800" b="1" dirty="0" err="1">
                <a:solidFill>
                  <a:srgbClr val="FF0000"/>
                </a:solidFill>
                <a:latin typeface="Times New Roman" pitchFamily="18" charset="0"/>
                <a:cs typeface="Times New Roman" pitchFamily="18" charset="0"/>
              </a:rPr>
              <a:t>người</a:t>
            </a:r>
            <a:r>
              <a:rPr lang="vi-VN" sz="2800" b="1" dirty="0">
                <a:solidFill>
                  <a:srgbClr val="FF0000"/>
                </a:solidFill>
                <a:latin typeface="Times New Roman" pitchFamily="18" charset="0"/>
                <a:cs typeface="Times New Roman" pitchFamily="18" charset="0"/>
              </a:rPr>
              <a:t>. </a:t>
            </a:r>
          </a:p>
          <a:p>
            <a:pPr marL="0" indent="0" algn="just">
              <a:buNone/>
            </a:pPr>
            <a:r>
              <a:rPr lang="en-US" sz="2800" b="1">
                <a:solidFill>
                  <a:srgbClr val="FF0000"/>
                </a:solidFill>
                <a:latin typeface="Times New Roman" pitchFamily="18" charset="0"/>
                <a:cs typeface="Times New Roman" pitchFamily="18" charset="0"/>
              </a:rPr>
              <a:t>- </a:t>
            </a:r>
            <a:r>
              <a:rPr lang="en-BZ" sz="2800" b="1">
                <a:solidFill>
                  <a:srgbClr val="FF0000"/>
                </a:solidFill>
                <a:latin typeface="Times New Roman" pitchFamily="18" charset="0"/>
                <a:cs typeface="Times New Roman" pitchFamily="18" charset="0"/>
              </a:rPr>
              <a:t>N</a:t>
            </a:r>
            <a:r>
              <a:rPr lang="vi-VN" sz="2800" b="1" dirty="0">
                <a:solidFill>
                  <a:srgbClr val="FF0000"/>
                </a:solidFill>
                <a:latin typeface="Times New Roman" pitchFamily="18" charset="0"/>
                <a:cs typeface="Times New Roman" pitchFamily="18" charset="0"/>
              </a:rPr>
              <a:t>ghe tin Vân Tiên </a:t>
            </a:r>
            <a:r>
              <a:rPr lang="en-BZ" sz="2800" b="1" dirty="0">
                <a:solidFill>
                  <a:srgbClr val="FF0000"/>
                </a:solidFill>
                <a:latin typeface="Times New Roman" pitchFamily="18" charset="0"/>
                <a:cs typeface="Times New Roman" pitchFamily="18" charset="0"/>
              </a:rPr>
              <a:t>g</a:t>
            </a:r>
            <a:r>
              <a:rPr lang="vi-VN" sz="2800" b="1" dirty="0" err="1">
                <a:solidFill>
                  <a:srgbClr val="FF0000"/>
                </a:solidFill>
                <a:latin typeface="Times New Roman" pitchFamily="18" charset="0"/>
                <a:cs typeface="Times New Roman" pitchFamily="18" charset="0"/>
              </a:rPr>
              <a:t>ặp</a:t>
            </a:r>
            <a:r>
              <a:rPr lang="vi-VN" sz="2800" b="1" dirty="0">
                <a:solidFill>
                  <a:srgbClr val="FF0000"/>
                </a:solidFill>
                <a:latin typeface="Times New Roman" pitchFamily="18" charset="0"/>
                <a:cs typeface="Times New Roman" pitchFamily="18" charset="0"/>
              </a:rPr>
              <a:t> </a:t>
            </a:r>
            <a:r>
              <a:rPr lang="vi-VN" sz="2800" b="1" dirty="0" err="1">
                <a:solidFill>
                  <a:srgbClr val="FF0000"/>
                </a:solidFill>
                <a:latin typeface="Times New Roman" pitchFamily="18" charset="0"/>
                <a:cs typeface="Times New Roman" pitchFamily="18" charset="0"/>
              </a:rPr>
              <a:t>nạn</a:t>
            </a:r>
            <a:r>
              <a:rPr lang="vi-VN" sz="2800" b="1" dirty="0">
                <a:solidFill>
                  <a:srgbClr val="FF0000"/>
                </a:solidFill>
                <a:latin typeface="Times New Roman" pitchFamily="18" charset="0"/>
                <a:cs typeface="Times New Roman" pitchFamily="18" charset="0"/>
              </a:rPr>
              <a:t> qua </a:t>
            </a:r>
            <a:r>
              <a:rPr lang="vi-VN" sz="2800" b="1" dirty="0" err="1">
                <a:solidFill>
                  <a:srgbClr val="FF0000"/>
                </a:solidFill>
                <a:latin typeface="Times New Roman" pitchFamily="18" charset="0"/>
                <a:cs typeface="Times New Roman" pitchFamily="18" charset="0"/>
              </a:rPr>
              <a:t>đời</a:t>
            </a:r>
            <a:r>
              <a:rPr lang="vi-VN" sz="2800" b="1" dirty="0">
                <a:solidFill>
                  <a:srgbClr val="FF0000"/>
                </a:solidFill>
                <a:latin typeface="Times New Roman" pitchFamily="18" charset="0"/>
                <a:cs typeface="Times New Roman" pitchFamily="18" charset="0"/>
              </a:rPr>
              <a:t> </a:t>
            </a:r>
            <a:r>
              <a:rPr lang="en-BZ" sz="2800" b="1" dirty="0" err="1">
                <a:solidFill>
                  <a:srgbClr val="FF0000"/>
                </a:solidFill>
                <a:latin typeface="Times New Roman" pitchFamily="18" charset="0"/>
                <a:cs typeface="Times New Roman" pitchFamily="18" charset="0"/>
              </a:rPr>
              <a:t>thề</a:t>
            </a:r>
            <a:r>
              <a:rPr lang="en-BZ" sz="2800" b="1" dirty="0">
                <a:solidFill>
                  <a:srgbClr val="FF0000"/>
                </a:solidFill>
                <a:latin typeface="Times New Roman" pitchFamily="18" charset="0"/>
                <a:cs typeface="Times New Roman" pitchFamily="18" charset="0"/>
              </a:rPr>
              <a:t> </a:t>
            </a:r>
            <a:r>
              <a:rPr lang="en-BZ" sz="2800" b="1" dirty="0" err="1">
                <a:solidFill>
                  <a:srgbClr val="FF0000"/>
                </a:solidFill>
                <a:latin typeface="Times New Roman" pitchFamily="18" charset="0"/>
                <a:cs typeface="Times New Roman" pitchFamily="18" charset="0"/>
              </a:rPr>
              <a:t>sẽ</a:t>
            </a:r>
            <a:r>
              <a:rPr lang="en-BZ" sz="2800" b="1" dirty="0">
                <a:solidFill>
                  <a:srgbClr val="FF0000"/>
                </a:solidFill>
                <a:latin typeface="Times New Roman" pitchFamily="18" charset="0"/>
                <a:cs typeface="Times New Roman" pitchFamily="18" charset="0"/>
              </a:rPr>
              <a:t> </a:t>
            </a:r>
            <a:r>
              <a:rPr lang="en-BZ" sz="2800" b="1" dirty="0" err="1">
                <a:solidFill>
                  <a:srgbClr val="FF0000"/>
                </a:solidFill>
                <a:latin typeface="Times New Roman" pitchFamily="18" charset="0"/>
                <a:cs typeface="Times New Roman" pitchFamily="18" charset="0"/>
              </a:rPr>
              <a:t>thủ</a:t>
            </a:r>
            <a:r>
              <a:rPr lang="en-BZ" sz="2800" b="1" dirty="0">
                <a:solidFill>
                  <a:srgbClr val="FF0000"/>
                </a:solidFill>
                <a:latin typeface="Times New Roman" pitchFamily="18" charset="0"/>
                <a:cs typeface="Times New Roman" pitchFamily="18" charset="0"/>
              </a:rPr>
              <a:t> </a:t>
            </a:r>
            <a:r>
              <a:rPr lang="en-BZ" sz="2800" b="1" dirty="0" err="1">
                <a:solidFill>
                  <a:srgbClr val="FF0000"/>
                </a:solidFill>
                <a:latin typeface="Times New Roman" pitchFamily="18" charset="0"/>
                <a:cs typeface="Times New Roman" pitchFamily="18" charset="0"/>
              </a:rPr>
              <a:t>tiết</a:t>
            </a:r>
            <a:r>
              <a:rPr lang="en-BZ" sz="2800" b="1" dirty="0">
                <a:solidFill>
                  <a:srgbClr val="FF0000"/>
                </a:solidFill>
                <a:latin typeface="Times New Roman" pitchFamily="18" charset="0"/>
                <a:cs typeface="Times New Roman" pitchFamily="18" charset="0"/>
              </a:rPr>
              <a:t>. </a:t>
            </a:r>
            <a:r>
              <a:rPr lang="en-BZ" sz="2800" b="1" dirty="0" err="1">
                <a:solidFill>
                  <a:srgbClr val="FF0000"/>
                </a:solidFill>
                <a:latin typeface="Times New Roman" pitchFamily="18" charset="0"/>
                <a:cs typeface="Times New Roman" pitchFamily="18" charset="0"/>
              </a:rPr>
              <a:t>Bị</a:t>
            </a:r>
            <a:r>
              <a:rPr lang="en-BZ" sz="2800" b="1" dirty="0">
                <a:solidFill>
                  <a:srgbClr val="FF0000"/>
                </a:solidFill>
                <a:latin typeface="Times New Roman" pitchFamily="18" charset="0"/>
                <a:cs typeface="Times New Roman" pitchFamily="18" charset="0"/>
              </a:rPr>
              <a:t> </a:t>
            </a:r>
            <a:r>
              <a:rPr lang="en-BZ" sz="2800" b="1" dirty="0" err="1">
                <a:solidFill>
                  <a:srgbClr val="FF0000"/>
                </a:solidFill>
                <a:latin typeface="Times New Roman" pitchFamily="18" charset="0"/>
                <a:cs typeface="Times New Roman" pitchFamily="18" charset="0"/>
              </a:rPr>
              <a:t>bắt</a:t>
            </a:r>
            <a:r>
              <a:rPr lang="en-BZ" sz="2800" b="1" dirty="0">
                <a:solidFill>
                  <a:srgbClr val="FF0000"/>
                </a:solidFill>
                <a:latin typeface="Times New Roman" pitchFamily="18" charset="0"/>
                <a:cs typeface="Times New Roman" pitchFamily="18" charset="0"/>
              </a:rPr>
              <a:t> </a:t>
            </a:r>
            <a:r>
              <a:rPr lang="en-BZ" sz="2800" b="1" dirty="0" err="1">
                <a:solidFill>
                  <a:srgbClr val="FF0000"/>
                </a:solidFill>
                <a:latin typeface="Times New Roman" pitchFamily="18" charset="0"/>
                <a:cs typeface="Times New Roman" pitchFamily="18" charset="0"/>
              </a:rPr>
              <a:t>đi</a:t>
            </a:r>
            <a:r>
              <a:rPr lang="en-BZ" sz="2800" b="1" dirty="0">
                <a:solidFill>
                  <a:srgbClr val="FF0000"/>
                </a:solidFill>
                <a:latin typeface="Times New Roman" pitchFamily="18" charset="0"/>
                <a:cs typeface="Times New Roman" pitchFamily="18" charset="0"/>
              </a:rPr>
              <a:t> </a:t>
            </a:r>
            <a:r>
              <a:rPr lang="en-BZ" sz="2800" b="1" dirty="0" err="1">
                <a:solidFill>
                  <a:srgbClr val="FF0000"/>
                </a:solidFill>
                <a:latin typeface="Times New Roman" pitchFamily="18" charset="0"/>
                <a:cs typeface="Times New Roman" pitchFamily="18" charset="0"/>
              </a:rPr>
              <a:t>cống</a:t>
            </a:r>
            <a:r>
              <a:rPr lang="en-BZ" sz="2800" b="1" dirty="0">
                <a:solidFill>
                  <a:srgbClr val="FF0000"/>
                </a:solidFill>
                <a:latin typeface="Times New Roman" pitchFamily="18" charset="0"/>
                <a:cs typeface="Times New Roman" pitchFamily="18" charset="0"/>
              </a:rPr>
              <a:t> </a:t>
            </a:r>
            <a:r>
              <a:rPr lang="en-BZ" sz="2800" b="1" dirty="0" err="1">
                <a:solidFill>
                  <a:srgbClr val="FF0000"/>
                </a:solidFill>
                <a:latin typeface="Times New Roman" pitchFamily="18" charset="0"/>
                <a:cs typeface="Times New Roman" pitchFamily="18" charset="0"/>
              </a:rPr>
              <a:t>giặc</a:t>
            </a:r>
            <a:r>
              <a:rPr lang="en-BZ" sz="2800" b="1" dirty="0">
                <a:solidFill>
                  <a:srgbClr val="FF0000"/>
                </a:solidFill>
                <a:latin typeface="Times New Roman" pitchFamily="18" charset="0"/>
                <a:cs typeface="Times New Roman" pitchFamily="18" charset="0"/>
              </a:rPr>
              <a:t> </a:t>
            </a:r>
            <a:r>
              <a:rPr lang="en-BZ" sz="2800" b="1" dirty="0" err="1">
                <a:solidFill>
                  <a:srgbClr val="FF0000"/>
                </a:solidFill>
                <a:latin typeface="Times New Roman" pitchFamily="18" charset="0"/>
                <a:cs typeface="Times New Roman" pitchFamily="18" charset="0"/>
              </a:rPr>
              <a:t>nàng</a:t>
            </a:r>
            <a:r>
              <a:rPr lang="en-BZ" sz="2800" b="1" dirty="0">
                <a:solidFill>
                  <a:srgbClr val="FF0000"/>
                </a:solidFill>
                <a:latin typeface="Times New Roman" pitchFamily="18" charset="0"/>
                <a:cs typeface="Times New Roman" pitchFamily="18" charset="0"/>
              </a:rPr>
              <a:t> </a:t>
            </a:r>
            <a:r>
              <a:rPr lang="vi-VN" sz="2800" b="1" dirty="0" err="1">
                <a:solidFill>
                  <a:srgbClr val="FF0000"/>
                </a:solidFill>
                <a:latin typeface="Times New Roman" pitchFamily="18" charset="0"/>
                <a:cs typeface="Times New Roman" pitchFamily="18" charset="0"/>
              </a:rPr>
              <a:t>đã</a:t>
            </a:r>
            <a:r>
              <a:rPr lang="vi-VN" sz="2800" b="1" dirty="0">
                <a:solidFill>
                  <a:srgbClr val="FF0000"/>
                </a:solidFill>
                <a:latin typeface="Times New Roman" pitchFamily="18" charset="0"/>
                <a:cs typeface="Times New Roman" pitchFamily="18" charset="0"/>
              </a:rPr>
              <a:t> </a:t>
            </a:r>
            <a:r>
              <a:rPr lang="vi-VN" sz="2800" b="1" dirty="0" err="1">
                <a:solidFill>
                  <a:srgbClr val="FF0000"/>
                </a:solidFill>
                <a:latin typeface="Times New Roman" pitchFamily="18" charset="0"/>
                <a:cs typeface="Times New Roman" pitchFamily="18" charset="0"/>
              </a:rPr>
              <a:t>tự</a:t>
            </a:r>
            <a:r>
              <a:rPr lang="vi-VN" sz="2800" b="1" dirty="0">
                <a:solidFill>
                  <a:srgbClr val="FF0000"/>
                </a:solidFill>
                <a:latin typeface="Times New Roman" pitchFamily="18" charset="0"/>
                <a:cs typeface="Times New Roman" pitchFamily="18" charset="0"/>
              </a:rPr>
              <a:t> </a:t>
            </a:r>
            <a:r>
              <a:rPr lang="vi-VN" sz="2800" b="1" dirty="0" err="1">
                <a:solidFill>
                  <a:srgbClr val="FF0000"/>
                </a:solidFill>
                <a:latin typeface="Times New Roman" pitchFamily="18" charset="0"/>
                <a:cs typeface="Times New Roman" pitchFamily="18" charset="0"/>
              </a:rPr>
              <a:t>tử</a:t>
            </a:r>
            <a:r>
              <a:rPr lang="vi-VN" sz="2800" b="1" dirty="0">
                <a:solidFill>
                  <a:srgbClr val="FF0000"/>
                </a:solidFill>
                <a:latin typeface="Times New Roman" pitchFamily="18" charset="0"/>
                <a:cs typeface="Times New Roman" pitchFamily="18" charset="0"/>
              </a:rPr>
              <a:t> nhưng </a:t>
            </a:r>
            <a:r>
              <a:rPr lang="vi-VN" sz="2800" b="1" dirty="0" err="1">
                <a:solidFill>
                  <a:srgbClr val="FF0000"/>
                </a:solidFill>
                <a:latin typeface="Times New Roman" pitchFamily="18" charset="0"/>
                <a:cs typeface="Times New Roman" pitchFamily="18" charset="0"/>
              </a:rPr>
              <a:t>lại</a:t>
            </a:r>
            <a:r>
              <a:rPr lang="vi-VN" sz="2800" b="1" dirty="0">
                <a:solidFill>
                  <a:srgbClr val="FF0000"/>
                </a:solidFill>
                <a:latin typeface="Times New Roman" pitchFamily="18" charset="0"/>
                <a:cs typeface="Times New Roman" pitchFamily="18" charset="0"/>
              </a:rPr>
              <a:t> </a:t>
            </a:r>
            <a:r>
              <a:rPr lang="vi-VN" sz="2800" b="1" dirty="0" err="1">
                <a:solidFill>
                  <a:srgbClr val="FF0000"/>
                </a:solidFill>
                <a:latin typeface="Times New Roman" pitchFamily="18" charset="0"/>
                <a:cs typeface="Times New Roman" pitchFamily="18" charset="0"/>
              </a:rPr>
              <a:t>được</a:t>
            </a:r>
            <a:r>
              <a:rPr lang="vi-VN" sz="2800" b="1" dirty="0">
                <a:solidFill>
                  <a:srgbClr val="FF0000"/>
                </a:solidFill>
                <a:latin typeface="Times New Roman" pitchFamily="18" charset="0"/>
                <a:cs typeface="Times New Roman" pitchFamily="18" charset="0"/>
              </a:rPr>
              <a:t> </a:t>
            </a:r>
            <a:r>
              <a:rPr lang="en-BZ" sz="2800" b="1" dirty="0" err="1">
                <a:solidFill>
                  <a:srgbClr val="FF0000"/>
                </a:solidFill>
                <a:latin typeface="Times New Roman" pitchFamily="18" charset="0"/>
                <a:cs typeface="Times New Roman" pitchFamily="18" charset="0"/>
              </a:rPr>
              <a:t>Phật</a:t>
            </a:r>
            <a:r>
              <a:rPr lang="en-BZ" sz="2800" b="1" dirty="0">
                <a:solidFill>
                  <a:srgbClr val="FF0000"/>
                </a:solidFill>
                <a:latin typeface="Times New Roman" pitchFamily="18" charset="0"/>
                <a:cs typeface="Times New Roman" pitchFamily="18" charset="0"/>
              </a:rPr>
              <a:t> </a:t>
            </a:r>
            <a:r>
              <a:rPr lang="en-BZ" sz="2800" b="1" dirty="0" err="1">
                <a:solidFill>
                  <a:srgbClr val="FF0000"/>
                </a:solidFill>
                <a:latin typeface="Times New Roman" pitchFamily="18" charset="0"/>
                <a:cs typeface="Times New Roman" pitchFamily="18" charset="0"/>
              </a:rPr>
              <a:t>bà</a:t>
            </a:r>
            <a:r>
              <a:rPr lang="en-BZ" sz="2800" b="1" dirty="0">
                <a:solidFill>
                  <a:srgbClr val="FF0000"/>
                </a:solidFill>
                <a:latin typeface="Times New Roman" pitchFamily="18" charset="0"/>
                <a:cs typeface="Times New Roman" pitchFamily="18" charset="0"/>
              </a:rPr>
              <a:t> </a:t>
            </a:r>
            <a:r>
              <a:rPr lang="en-BZ" sz="2800" b="1" dirty="0" err="1">
                <a:solidFill>
                  <a:srgbClr val="FF0000"/>
                </a:solidFill>
                <a:latin typeface="Times New Roman" pitchFamily="18" charset="0"/>
                <a:cs typeface="Times New Roman" pitchFamily="18" charset="0"/>
              </a:rPr>
              <a:t>cứu</a:t>
            </a:r>
            <a:endParaRPr lang="en-BZ" sz="2800" b="1" dirty="0">
              <a:solidFill>
                <a:srgbClr val="FF0000"/>
              </a:solidFill>
              <a:latin typeface="Times New Roman" pitchFamily="18" charset="0"/>
              <a:cs typeface="Times New Roman" pitchFamily="18" charset="0"/>
            </a:endParaRPr>
          </a:p>
          <a:p>
            <a:pPr marL="0" indent="0" algn="just">
              <a:buNone/>
            </a:pPr>
            <a:r>
              <a:rPr lang="en-BZ" sz="2800" b="1">
                <a:solidFill>
                  <a:srgbClr val="FF0000"/>
                </a:solidFill>
                <a:latin typeface="Times New Roman" pitchFamily="18" charset="0"/>
                <a:cs typeface="Times New Roman" pitchFamily="18" charset="0"/>
              </a:rPr>
              <a:t>- Bị </a:t>
            </a:r>
            <a:r>
              <a:rPr lang="en-BZ" sz="2800" b="1" dirty="0" err="1">
                <a:solidFill>
                  <a:srgbClr val="FF0000"/>
                </a:solidFill>
                <a:latin typeface="Times New Roman" pitchFamily="18" charset="0"/>
                <a:cs typeface="Times New Roman" pitchFamily="18" charset="0"/>
              </a:rPr>
              <a:t>Bùi</a:t>
            </a:r>
            <a:r>
              <a:rPr lang="en-BZ" sz="2800" b="1" dirty="0">
                <a:solidFill>
                  <a:srgbClr val="FF0000"/>
                </a:solidFill>
                <a:latin typeface="Times New Roman" pitchFamily="18" charset="0"/>
                <a:cs typeface="Times New Roman" pitchFamily="18" charset="0"/>
              </a:rPr>
              <a:t> </a:t>
            </a:r>
            <a:r>
              <a:rPr lang="en-BZ" sz="2800" b="1" dirty="0" err="1">
                <a:solidFill>
                  <a:srgbClr val="FF0000"/>
                </a:solidFill>
                <a:latin typeface="Times New Roman" pitchFamily="18" charset="0"/>
                <a:cs typeface="Times New Roman" pitchFamily="18" charset="0"/>
              </a:rPr>
              <a:t>Kiệm</a:t>
            </a:r>
            <a:r>
              <a:rPr lang="en-BZ" sz="2800" b="1" dirty="0">
                <a:solidFill>
                  <a:srgbClr val="FF0000"/>
                </a:solidFill>
                <a:latin typeface="Times New Roman" pitchFamily="18" charset="0"/>
                <a:cs typeface="Times New Roman" pitchFamily="18" charset="0"/>
              </a:rPr>
              <a:t> </a:t>
            </a:r>
            <a:r>
              <a:rPr lang="en-BZ" sz="2800" b="1" dirty="0" err="1">
                <a:solidFill>
                  <a:srgbClr val="FF0000"/>
                </a:solidFill>
                <a:latin typeface="Times New Roman" pitchFamily="18" charset="0"/>
                <a:cs typeface="Times New Roman" pitchFamily="18" charset="0"/>
              </a:rPr>
              <a:t>đòi</a:t>
            </a:r>
            <a:r>
              <a:rPr lang="en-BZ" sz="2800" b="1" dirty="0">
                <a:solidFill>
                  <a:srgbClr val="FF0000"/>
                </a:solidFill>
                <a:latin typeface="Times New Roman" pitchFamily="18" charset="0"/>
                <a:cs typeface="Times New Roman" pitchFamily="18" charset="0"/>
              </a:rPr>
              <a:t> </a:t>
            </a:r>
            <a:r>
              <a:rPr lang="en-BZ" sz="2800" b="1" dirty="0" err="1">
                <a:solidFill>
                  <a:srgbClr val="FF0000"/>
                </a:solidFill>
                <a:latin typeface="Times New Roman" pitchFamily="18" charset="0"/>
                <a:cs typeface="Times New Roman" pitchFamily="18" charset="0"/>
              </a:rPr>
              <a:t>lấy</a:t>
            </a:r>
            <a:r>
              <a:rPr lang="en-BZ" sz="2800" b="1" dirty="0">
                <a:solidFill>
                  <a:srgbClr val="FF0000"/>
                </a:solidFill>
                <a:latin typeface="Times New Roman" pitchFamily="18" charset="0"/>
                <a:cs typeface="Times New Roman" pitchFamily="18" charset="0"/>
              </a:rPr>
              <a:t> </a:t>
            </a:r>
            <a:r>
              <a:rPr lang="en-BZ" sz="2800" b="1" dirty="0" err="1">
                <a:solidFill>
                  <a:srgbClr val="FF0000"/>
                </a:solidFill>
                <a:latin typeface="Times New Roman" pitchFamily="18" charset="0"/>
                <a:cs typeface="Times New Roman" pitchFamily="18" charset="0"/>
              </a:rPr>
              <a:t>làm</a:t>
            </a:r>
            <a:r>
              <a:rPr lang="en-BZ" sz="2800" b="1" dirty="0">
                <a:solidFill>
                  <a:srgbClr val="FF0000"/>
                </a:solidFill>
                <a:latin typeface="Times New Roman" pitchFamily="18" charset="0"/>
                <a:cs typeface="Times New Roman" pitchFamily="18" charset="0"/>
              </a:rPr>
              <a:t> </a:t>
            </a:r>
            <a:r>
              <a:rPr lang="en-BZ" sz="2800" b="1" dirty="0" err="1">
                <a:solidFill>
                  <a:srgbClr val="FF0000"/>
                </a:solidFill>
                <a:latin typeface="Times New Roman" pitchFamily="18" charset="0"/>
                <a:cs typeface="Times New Roman" pitchFamily="18" charset="0"/>
              </a:rPr>
              <a:t>vợ</a:t>
            </a:r>
            <a:r>
              <a:rPr lang="en-BZ" sz="2800" b="1" dirty="0">
                <a:solidFill>
                  <a:srgbClr val="FF0000"/>
                </a:solidFill>
                <a:latin typeface="Times New Roman" pitchFamily="18" charset="0"/>
                <a:cs typeface="Times New Roman" pitchFamily="18" charset="0"/>
              </a:rPr>
              <a:t>, </a:t>
            </a:r>
            <a:r>
              <a:rPr lang="en-BZ" sz="2800" b="1" dirty="0" err="1">
                <a:solidFill>
                  <a:srgbClr val="FF0000"/>
                </a:solidFill>
                <a:latin typeface="Times New Roman" pitchFamily="18" charset="0"/>
                <a:cs typeface="Times New Roman" pitchFamily="18" charset="0"/>
              </a:rPr>
              <a:t>nàng</a:t>
            </a:r>
            <a:r>
              <a:rPr lang="en-BZ" sz="2800" b="1" dirty="0">
                <a:solidFill>
                  <a:srgbClr val="FF0000"/>
                </a:solidFill>
                <a:latin typeface="Times New Roman" pitchFamily="18" charset="0"/>
                <a:cs typeface="Times New Roman" pitchFamily="18" charset="0"/>
              </a:rPr>
              <a:t> </a:t>
            </a:r>
            <a:r>
              <a:rPr lang="en-BZ" sz="2800" b="1" dirty="0" err="1">
                <a:solidFill>
                  <a:srgbClr val="FF0000"/>
                </a:solidFill>
                <a:latin typeface="Times New Roman" pitchFamily="18" charset="0"/>
                <a:cs typeface="Times New Roman" pitchFamily="18" charset="0"/>
              </a:rPr>
              <a:t>bỏ</a:t>
            </a:r>
            <a:r>
              <a:rPr lang="en-BZ" sz="2800" b="1" dirty="0">
                <a:solidFill>
                  <a:srgbClr val="FF0000"/>
                </a:solidFill>
                <a:latin typeface="Times New Roman" pitchFamily="18" charset="0"/>
                <a:cs typeface="Times New Roman" pitchFamily="18" charset="0"/>
              </a:rPr>
              <a:t> </a:t>
            </a:r>
            <a:r>
              <a:rPr lang="en-BZ" sz="2800" b="1" dirty="0" err="1">
                <a:solidFill>
                  <a:srgbClr val="FF0000"/>
                </a:solidFill>
                <a:latin typeface="Times New Roman" pitchFamily="18" charset="0"/>
                <a:cs typeface="Times New Roman" pitchFamily="18" charset="0"/>
              </a:rPr>
              <a:t>trốn</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823330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down)">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wipe(down)">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wipe(down)">
                                      <p:cBhvr>
                                        <p:cTn id="17"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CC68180-0A0D-402C-87EF-95389C26C865}"/>
              </a:ext>
            </a:extLst>
          </p:cNvPr>
          <p:cNvSpPr>
            <a:spLocks noGrp="1"/>
          </p:cNvSpPr>
          <p:nvPr>
            <p:ph type="title"/>
          </p:nvPr>
        </p:nvSpPr>
        <p:spPr>
          <a:xfrm>
            <a:off x="600322" y="3810000"/>
            <a:ext cx="8543678" cy="2799422"/>
          </a:xfrm>
        </p:spPr>
        <p:txBody>
          <a:bodyPr vert="horz" lIns="91440" tIns="45720" rIns="91440" bIns="45720" rtlCol="0" anchor="b">
            <a:noAutofit/>
          </a:bodyPr>
          <a:lstStyle/>
          <a:p>
            <a:r>
              <a:rPr lang="vi-VN" sz="3200" b="1" dirty="0" err="1">
                <a:solidFill>
                  <a:srgbClr val="FF0000"/>
                </a:solidFill>
                <a:latin typeface="Times New Roman" pitchFamily="18" charset="0"/>
                <a:cs typeface="Times New Roman" pitchFamily="18" charset="0"/>
              </a:rPr>
              <a:t>Chàng</a:t>
            </a:r>
            <a:r>
              <a:rPr lang="vi-VN" sz="3200" b="1" dirty="0">
                <a:solidFill>
                  <a:srgbClr val="FF0000"/>
                </a:solidFill>
                <a:latin typeface="Times New Roman" pitchFamily="18" charset="0"/>
                <a:cs typeface="Times New Roman" pitchFamily="18" charset="0"/>
              </a:rPr>
              <a:t> thi </a:t>
            </a:r>
            <a:r>
              <a:rPr lang="vi-VN" sz="3200" b="1" dirty="0" err="1">
                <a:solidFill>
                  <a:srgbClr val="FF0000"/>
                </a:solidFill>
                <a:latin typeface="Times New Roman" pitchFamily="18" charset="0"/>
                <a:cs typeface="Times New Roman" pitchFamily="18" charset="0"/>
              </a:rPr>
              <a:t>đỗ</a:t>
            </a:r>
            <a:r>
              <a:rPr lang="vi-VN" sz="3200" b="1" dirty="0">
                <a:solidFill>
                  <a:srgbClr val="FF0000"/>
                </a:solidFill>
                <a:latin typeface="Times New Roman" pitchFamily="18" charset="0"/>
                <a:cs typeface="Times New Roman" pitchFamily="18" charset="0"/>
              </a:rPr>
              <a:t> </a:t>
            </a:r>
            <a:r>
              <a:rPr lang="vi-VN" sz="3200" b="1" dirty="0" err="1">
                <a:solidFill>
                  <a:srgbClr val="FF0000"/>
                </a:solidFill>
                <a:latin typeface="Times New Roman" pitchFamily="18" charset="0"/>
                <a:cs typeface="Times New Roman" pitchFamily="18" charset="0"/>
              </a:rPr>
              <a:t>Trạng</a:t>
            </a:r>
            <a:r>
              <a:rPr lang="vi-VN" sz="3200" b="1" dirty="0">
                <a:solidFill>
                  <a:srgbClr val="FF0000"/>
                </a:solidFill>
                <a:latin typeface="Times New Roman" pitchFamily="18" charset="0"/>
                <a:cs typeface="Times New Roman" pitchFamily="18" charset="0"/>
              </a:rPr>
              <a:t> Nguyên </a:t>
            </a:r>
            <a:r>
              <a:rPr lang="vi-VN" sz="3200" b="1" dirty="0" err="1">
                <a:solidFill>
                  <a:srgbClr val="FF0000"/>
                </a:solidFill>
                <a:latin typeface="Times New Roman" pitchFamily="18" charset="0"/>
                <a:cs typeface="Times New Roman" pitchFamily="18" charset="0"/>
              </a:rPr>
              <a:t>và</a:t>
            </a:r>
            <a:r>
              <a:rPr lang="vi-VN" sz="3200" b="1" dirty="0">
                <a:solidFill>
                  <a:srgbClr val="FF0000"/>
                </a:solidFill>
                <a:latin typeface="Times New Roman" pitchFamily="18" charset="0"/>
                <a:cs typeface="Times New Roman" pitchFamily="18" charset="0"/>
              </a:rPr>
              <a:t> </a:t>
            </a:r>
            <a:r>
              <a:rPr lang="vi-VN" sz="3200" b="1" dirty="0" err="1">
                <a:solidFill>
                  <a:srgbClr val="FF0000"/>
                </a:solidFill>
                <a:latin typeface="Times New Roman" pitchFamily="18" charset="0"/>
                <a:cs typeface="Times New Roman" pitchFamily="18" charset="0"/>
              </a:rPr>
              <a:t>dẹp</a:t>
            </a:r>
            <a:r>
              <a:rPr lang="vi-VN" sz="3200" b="1" dirty="0">
                <a:solidFill>
                  <a:srgbClr val="FF0000"/>
                </a:solidFill>
                <a:latin typeface="Times New Roman" pitchFamily="18" charset="0"/>
                <a:cs typeface="Times New Roman" pitchFamily="18" charset="0"/>
              </a:rPr>
              <a:t> yên </a:t>
            </a:r>
            <a:r>
              <a:rPr lang="vi-VN" sz="3200" b="1" dirty="0" err="1">
                <a:solidFill>
                  <a:srgbClr val="FF0000"/>
                </a:solidFill>
                <a:latin typeface="Times New Roman" pitchFamily="18" charset="0"/>
                <a:cs typeface="Times New Roman" pitchFamily="18" charset="0"/>
              </a:rPr>
              <a:t>giặc</a:t>
            </a:r>
            <a:r>
              <a:rPr lang="vi-VN" sz="3200" b="1" dirty="0">
                <a:solidFill>
                  <a:srgbClr val="FF0000"/>
                </a:solidFill>
                <a:latin typeface="Times New Roman" pitchFamily="18" charset="0"/>
                <a:cs typeface="Times New Roman" pitchFamily="18" charset="0"/>
              </a:rPr>
              <a:t> Ô </a:t>
            </a:r>
            <a:r>
              <a:rPr lang="en-BZ" sz="3200" b="1" dirty="0">
                <a:solidFill>
                  <a:srgbClr val="FF0000"/>
                </a:solidFill>
                <a:latin typeface="Times New Roman" pitchFamily="18" charset="0"/>
                <a:cs typeface="Times New Roman" pitchFamily="18" charset="0"/>
              </a:rPr>
              <a:t>Q</a:t>
            </a:r>
            <a:r>
              <a:rPr lang="vi-VN" sz="3200" b="1" dirty="0" err="1">
                <a:solidFill>
                  <a:srgbClr val="FF0000"/>
                </a:solidFill>
                <a:latin typeface="Times New Roman" pitchFamily="18" charset="0"/>
                <a:cs typeface="Times New Roman" pitchFamily="18" charset="0"/>
              </a:rPr>
              <a:t>ua</a:t>
            </a:r>
            <a:r>
              <a:rPr lang="vi-VN" sz="3200" b="1" dirty="0">
                <a:solidFill>
                  <a:srgbClr val="FF0000"/>
                </a:solidFill>
                <a:latin typeface="Times New Roman" pitchFamily="18" charset="0"/>
                <a:cs typeface="Times New Roman" pitchFamily="18" charset="0"/>
              </a:rPr>
              <a:t>. Trên </a:t>
            </a:r>
            <a:r>
              <a:rPr lang="vi-VN" sz="3200" b="1" err="1">
                <a:solidFill>
                  <a:srgbClr val="FF0000"/>
                </a:solidFill>
                <a:latin typeface="Times New Roman" pitchFamily="18" charset="0"/>
                <a:cs typeface="Times New Roman" pitchFamily="18" charset="0"/>
              </a:rPr>
              <a:t>đường</a:t>
            </a:r>
            <a:r>
              <a:rPr lang="vi-VN" sz="3200" b="1">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a:t>
            </a:r>
            <a:r>
              <a:rPr lang="vi-VN" sz="3200" b="1">
                <a:solidFill>
                  <a:srgbClr val="FF0000"/>
                </a:solidFill>
                <a:latin typeface="Times New Roman" pitchFamily="18" charset="0"/>
                <a:cs typeface="Times New Roman" pitchFamily="18" charset="0"/>
              </a:rPr>
              <a:t>hiến </a:t>
            </a:r>
            <a:r>
              <a:rPr lang="vi-VN" sz="3200" b="1" dirty="0" err="1">
                <a:solidFill>
                  <a:srgbClr val="FF0000"/>
                </a:solidFill>
                <a:latin typeface="Times New Roman" pitchFamily="18" charset="0"/>
                <a:cs typeface="Times New Roman" pitchFamily="18" charset="0"/>
              </a:rPr>
              <a:t>thắng</a:t>
            </a:r>
            <a:r>
              <a:rPr lang="vi-VN" sz="3200" b="1" dirty="0">
                <a:solidFill>
                  <a:srgbClr val="FF0000"/>
                </a:solidFill>
                <a:latin typeface="Times New Roman" pitchFamily="18" charset="0"/>
                <a:cs typeface="Times New Roman" pitchFamily="18" charset="0"/>
              </a:rPr>
              <a:t> </a:t>
            </a:r>
            <a:r>
              <a:rPr lang="vi-VN" sz="3200" b="1" dirty="0" err="1">
                <a:solidFill>
                  <a:srgbClr val="FF0000"/>
                </a:solidFill>
                <a:latin typeface="Times New Roman" pitchFamily="18" charset="0"/>
                <a:cs typeface="Times New Roman" pitchFamily="18" charset="0"/>
              </a:rPr>
              <a:t>trở</a:t>
            </a:r>
            <a:r>
              <a:rPr lang="vi-VN" sz="3200" b="1" dirty="0">
                <a:solidFill>
                  <a:srgbClr val="FF0000"/>
                </a:solidFill>
                <a:latin typeface="Times New Roman" pitchFamily="18" charset="0"/>
                <a:cs typeface="Times New Roman" pitchFamily="18" charset="0"/>
              </a:rPr>
              <a:t> </a:t>
            </a:r>
            <a:r>
              <a:rPr lang="vi-VN" sz="3200" b="1" dirty="0" err="1">
                <a:solidFill>
                  <a:srgbClr val="FF0000"/>
                </a:solidFill>
                <a:latin typeface="Times New Roman" pitchFamily="18" charset="0"/>
                <a:cs typeface="Times New Roman" pitchFamily="18" charset="0"/>
              </a:rPr>
              <a:t>về</a:t>
            </a:r>
            <a:r>
              <a:rPr lang="vi-VN" sz="3200" b="1" dirty="0">
                <a:solidFill>
                  <a:srgbClr val="FF0000"/>
                </a:solidFill>
                <a:latin typeface="Times New Roman" pitchFamily="18" charset="0"/>
                <a:cs typeface="Times New Roman" pitchFamily="18" charset="0"/>
              </a:rPr>
              <a:t> </a:t>
            </a:r>
            <a:r>
              <a:rPr lang="vi-VN" sz="3200" b="1" dirty="0" err="1">
                <a:solidFill>
                  <a:srgbClr val="FF0000"/>
                </a:solidFill>
                <a:latin typeface="Times New Roman" pitchFamily="18" charset="0"/>
                <a:cs typeface="Times New Roman" pitchFamily="18" charset="0"/>
              </a:rPr>
              <a:t>chàng</a:t>
            </a:r>
            <a:r>
              <a:rPr lang="vi-VN" sz="3200" b="1" dirty="0">
                <a:solidFill>
                  <a:srgbClr val="FF0000"/>
                </a:solidFill>
                <a:latin typeface="Times New Roman" pitchFamily="18" charset="0"/>
                <a:cs typeface="Times New Roman" pitchFamily="18" charset="0"/>
              </a:rPr>
              <a:t> </a:t>
            </a:r>
            <a:r>
              <a:rPr lang="vi-VN" sz="3200" b="1" dirty="0" err="1">
                <a:solidFill>
                  <a:srgbClr val="FF0000"/>
                </a:solidFill>
                <a:latin typeface="Times New Roman" pitchFamily="18" charset="0"/>
                <a:cs typeface="Times New Roman" pitchFamily="18" charset="0"/>
              </a:rPr>
              <a:t>gặp</a:t>
            </a:r>
            <a:r>
              <a:rPr lang="vi-VN" sz="3200" b="1" dirty="0">
                <a:solidFill>
                  <a:srgbClr val="FF0000"/>
                </a:solidFill>
                <a:latin typeface="Times New Roman" pitchFamily="18" charset="0"/>
                <a:cs typeface="Times New Roman" pitchFamily="18" charset="0"/>
              </a:rPr>
              <a:t> </a:t>
            </a:r>
            <a:r>
              <a:rPr lang="vi-VN" sz="3200" b="1" dirty="0" err="1">
                <a:solidFill>
                  <a:srgbClr val="FF0000"/>
                </a:solidFill>
                <a:latin typeface="Times New Roman" pitchFamily="18" charset="0"/>
                <a:cs typeface="Times New Roman" pitchFamily="18" charset="0"/>
              </a:rPr>
              <a:t>lại</a:t>
            </a:r>
            <a:r>
              <a:rPr lang="vi-VN" sz="3200" b="1" dirty="0">
                <a:solidFill>
                  <a:srgbClr val="FF0000"/>
                </a:solidFill>
                <a:latin typeface="Times New Roman" pitchFamily="18" charset="0"/>
                <a:cs typeface="Times New Roman" pitchFamily="18" charset="0"/>
              </a:rPr>
              <a:t> </a:t>
            </a:r>
            <a:r>
              <a:rPr lang="vi-VN" sz="3200" b="1" dirty="0" err="1">
                <a:solidFill>
                  <a:srgbClr val="FF0000"/>
                </a:solidFill>
                <a:latin typeface="Times New Roman" pitchFamily="18" charset="0"/>
                <a:cs typeface="Times New Roman" pitchFamily="18" charset="0"/>
              </a:rPr>
              <a:t>Kiều</a:t>
            </a:r>
            <a:r>
              <a:rPr lang="vi-VN" sz="3200" b="1" dirty="0">
                <a:solidFill>
                  <a:srgbClr val="FF0000"/>
                </a:solidFill>
                <a:latin typeface="Times New Roman" pitchFamily="18" charset="0"/>
                <a:cs typeface="Times New Roman" pitchFamily="18" charset="0"/>
              </a:rPr>
              <a:t> Nguyệt Nga </a:t>
            </a:r>
            <a:r>
              <a:rPr lang="vi-VN" sz="3200" b="1" dirty="0" err="1">
                <a:solidFill>
                  <a:srgbClr val="FF0000"/>
                </a:solidFill>
                <a:latin typeface="Times New Roman" pitchFamily="18" charset="0"/>
                <a:cs typeface="Times New Roman" pitchFamily="18" charset="0"/>
              </a:rPr>
              <a:t>và</a:t>
            </a:r>
            <a:r>
              <a:rPr lang="vi-VN" sz="3200" b="1" dirty="0">
                <a:solidFill>
                  <a:srgbClr val="FF0000"/>
                </a:solidFill>
                <a:latin typeface="Times New Roman" pitchFamily="18" charset="0"/>
                <a:cs typeface="Times New Roman" pitchFamily="18" charset="0"/>
              </a:rPr>
              <a:t> nên duyên </a:t>
            </a:r>
            <a:r>
              <a:rPr lang="vi-VN" sz="3200" b="1" dirty="0" err="1">
                <a:solidFill>
                  <a:srgbClr val="FF0000"/>
                </a:solidFill>
                <a:latin typeface="Times New Roman" pitchFamily="18" charset="0"/>
                <a:cs typeface="Times New Roman" pitchFamily="18" charset="0"/>
              </a:rPr>
              <a:t>vợ</a:t>
            </a:r>
            <a:r>
              <a:rPr lang="vi-VN" sz="3200" b="1" dirty="0">
                <a:solidFill>
                  <a:srgbClr val="FF0000"/>
                </a:solidFill>
                <a:latin typeface="Times New Roman" pitchFamily="18" charset="0"/>
                <a:cs typeface="Times New Roman" pitchFamily="18" charset="0"/>
              </a:rPr>
              <a:t> </a:t>
            </a:r>
            <a:r>
              <a:rPr lang="vi-VN" sz="3200" b="1" dirty="0" err="1">
                <a:solidFill>
                  <a:srgbClr val="FF0000"/>
                </a:solidFill>
                <a:latin typeface="Times New Roman" pitchFamily="18" charset="0"/>
                <a:cs typeface="Times New Roman" pitchFamily="18" charset="0"/>
              </a:rPr>
              <a:t>chồng</a:t>
            </a:r>
            <a:r>
              <a:rPr lang="vi-VN" sz="3200" b="1" dirty="0">
                <a:solidFill>
                  <a:srgbClr val="FF0000"/>
                </a:solidFill>
                <a:latin typeface="Times New Roman" pitchFamily="18" charset="0"/>
                <a:cs typeface="Times New Roman" pitchFamily="18" charset="0"/>
              </a:rPr>
              <a:t>.</a:t>
            </a:r>
            <a:br>
              <a:rPr lang="vi-VN" sz="3200" b="1" dirty="0">
                <a:solidFill>
                  <a:srgbClr val="FF0000"/>
                </a:solidFill>
                <a:latin typeface="Times New Roman" pitchFamily="18" charset="0"/>
                <a:cs typeface="Times New Roman" pitchFamily="18" charset="0"/>
              </a:rPr>
            </a:br>
            <a:endParaRPr lang="en-US" sz="3200" b="1" kern="1200" dirty="0">
              <a:solidFill>
                <a:srgbClr val="FF0000"/>
              </a:solidFill>
              <a:latin typeface="Times New Roman" pitchFamily="18" charset="0"/>
              <a:cs typeface="Times New Roman" pitchFamily="18" charset="0"/>
            </a:endParaRPr>
          </a:p>
        </p:txBody>
      </p:sp>
      <p:pic>
        <p:nvPicPr>
          <p:cNvPr id="7" name="Hình ảnh 6" descr="Ảnh có chứa trong nhà, người, nhóm, bàn&#10;&#10;Mô tả được tạo tự động">
            <a:extLst>
              <a:ext uri="{FF2B5EF4-FFF2-40B4-BE49-F238E27FC236}">
                <a16:creationId xmlns:a16="http://schemas.microsoft.com/office/drawing/2014/main" id="{A9F309F3-72FC-4B2B-B183-61F27CBEB188}"/>
              </a:ext>
            </a:extLst>
          </p:cNvPr>
          <p:cNvPicPr>
            <a:picLocks noChangeAspect="1"/>
          </p:cNvPicPr>
          <p:nvPr/>
        </p:nvPicPr>
        <p:blipFill rotWithShape="1">
          <a:blip r:embed="rId3">
            <a:extLst>
              <a:ext uri="{28A0092B-C50C-407E-A947-70E740481C1C}">
                <a14:useLocalDpi xmlns:a14="http://schemas.microsoft.com/office/drawing/2010/main" val="0"/>
              </a:ext>
            </a:extLst>
          </a:blip>
          <a:srcRect t="22398" b="19179"/>
          <a:stretch/>
        </p:blipFill>
        <p:spPr>
          <a:xfrm>
            <a:off x="15" y="10"/>
            <a:ext cx="4571981" cy="4252522"/>
          </a:xfrm>
          <a:prstGeom prst="rect">
            <a:avLst/>
          </a:prstGeom>
        </p:spPr>
      </p:pic>
      <p:pic>
        <p:nvPicPr>
          <p:cNvPr id="5" name="Chỗ dành sẵn cho Nội dung 4" descr="Ảnh có chứa nhóm, con người, nhỏ, nước&#10;&#10;Mô tả được tạo tự động">
            <a:extLst>
              <a:ext uri="{FF2B5EF4-FFF2-40B4-BE49-F238E27FC236}">
                <a16:creationId xmlns:a16="http://schemas.microsoft.com/office/drawing/2014/main" id="{A9DCE041-C7A6-410E-8AB9-38396F8844FA}"/>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t="12368" b="31293"/>
          <a:stretch/>
        </p:blipFill>
        <p:spPr>
          <a:xfrm>
            <a:off x="4572000" y="-681"/>
            <a:ext cx="4572001" cy="4253215"/>
          </a:xfrm>
          <a:prstGeom prst="rect">
            <a:avLst/>
          </a:prstGeom>
        </p:spPr>
      </p:pic>
      <p:cxnSp>
        <p:nvCxnSpPr>
          <p:cNvPr id="12" name="Straight Connector 11">
            <a:extLst>
              <a:ext uri="{FF2B5EF4-FFF2-40B4-BE49-F238E27FC236}">
                <a16:creationId xmlns:a16="http://schemas.microsoft.com/office/drawing/2014/main" id="{EBAD6A72-88E8-42F7-88B9-CAF744536B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2000"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800968E-0A99-46C4-A9B2-6A63AC66F4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 y="4242136"/>
            <a:ext cx="9144002"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1409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981200"/>
            <a:ext cx="8001000" cy="4401205"/>
          </a:xfrm>
          <a:prstGeom prst="rect">
            <a:avLst/>
          </a:prstGeom>
          <a:noFill/>
        </p:spPr>
        <p:txBody>
          <a:bodyPr wrap="square" rtlCol="0">
            <a:spAutoFit/>
          </a:bodyPr>
          <a:lstStyle/>
          <a:p>
            <a:r>
              <a:rPr lang="en-US" sz="2800" b="1">
                <a:latin typeface="Times New Roman" pitchFamily="18" charset="0"/>
                <a:cs typeface="Times New Roman" pitchFamily="18" charset="0"/>
              </a:rPr>
              <a:t>I. ĐỌC - TÌM HIỂU CHUNG</a:t>
            </a:r>
          </a:p>
          <a:p>
            <a:r>
              <a:rPr lang="en-US" sz="2800" b="1">
                <a:latin typeface="Times New Roman" pitchFamily="18" charset="0"/>
                <a:cs typeface="Times New Roman" pitchFamily="18" charset="0"/>
              </a:rPr>
              <a:t>b.2  Đoạn trích: Lục Vân Tiên đánh cướp, cứu Kiều Nguyệt Nga.</a:t>
            </a:r>
            <a:r>
              <a:rPr lang="en-US" sz="2800">
                <a:latin typeface="Times New Roman" pitchFamily="18" charset="0"/>
                <a:cs typeface="Times New Roman" pitchFamily="18" charset="0"/>
              </a:rPr>
              <a:t> </a:t>
            </a:r>
          </a:p>
          <a:p>
            <a:r>
              <a:rPr lang="en-US" sz="2800">
                <a:latin typeface="Times New Roman" pitchFamily="18" charset="0"/>
                <a:cs typeface="Times New Roman" pitchFamily="18" charset="0"/>
              </a:rPr>
              <a:t>- </a:t>
            </a:r>
            <a:r>
              <a:rPr lang="en-US" sz="2800" b="1">
                <a:latin typeface="Times New Roman" pitchFamily="18" charset="0"/>
                <a:cs typeface="Times New Roman" pitchFamily="18" charset="0"/>
              </a:rPr>
              <a:t>Vị trí: </a:t>
            </a:r>
            <a:r>
              <a:rPr lang="vi-VN" sz="2800" b="1">
                <a:latin typeface="Times New Roman" pitchFamily="18" charset="0"/>
                <a:cs typeface="Times New Roman" pitchFamily="18" charset="0"/>
              </a:rPr>
              <a:t>Gồm 58 câu, nằm ở phần đầu của truyện.</a:t>
            </a:r>
            <a:endParaRPr lang="en-US" sz="2800" b="1">
              <a:latin typeface="Times New Roman" pitchFamily="18" charset="0"/>
              <a:cs typeface="Times New Roman" pitchFamily="18" charset="0"/>
            </a:endParaRPr>
          </a:p>
          <a:p>
            <a:pPr>
              <a:spcBef>
                <a:spcPct val="0"/>
              </a:spcBef>
            </a:pPr>
            <a:r>
              <a:rPr lang="en-US" sz="2800" b="1">
                <a:latin typeface="Times New Roman" pitchFamily="18" charset="0"/>
                <a:cs typeface="Times New Roman" pitchFamily="18" charset="0"/>
              </a:rPr>
              <a:t>- Bố cục: 2 phần</a:t>
            </a:r>
          </a:p>
          <a:p>
            <a:pPr>
              <a:spcBef>
                <a:spcPct val="0"/>
              </a:spcBef>
            </a:pPr>
            <a:r>
              <a:rPr lang="en-US" sz="2800" b="1">
                <a:latin typeface="Times New Roman" pitchFamily="18" charset="0"/>
                <a:cs typeface="Times New Roman" pitchFamily="18" charset="0"/>
              </a:rPr>
              <a:t>+</a:t>
            </a:r>
            <a:r>
              <a:rPr lang="vi-VN" sz="2800" b="1">
                <a:latin typeface="Times New Roman" pitchFamily="18" charset="0"/>
                <a:cs typeface="Times New Roman" pitchFamily="18" charset="0"/>
              </a:rPr>
              <a:t> </a:t>
            </a:r>
            <a:r>
              <a:rPr lang="en-US" altLang="en-US" sz="2800" b="1">
                <a:latin typeface="Times New Roman" pitchFamily="18" charset="0"/>
                <a:ea typeface="#9Slide03 Arima Madurai Black" panose="00000A00000000000000" pitchFamily="2" charset="0"/>
                <a:cs typeface="Times New Roman" pitchFamily="18" charset="0"/>
              </a:rPr>
              <a:t>Phần 1 (14 câu đầu): Lục Vân Tiên đánh  cướp.</a:t>
            </a:r>
          </a:p>
          <a:p>
            <a:pPr>
              <a:spcBef>
                <a:spcPct val="0"/>
              </a:spcBef>
            </a:pPr>
            <a:r>
              <a:rPr lang="en-US" altLang="en-US" sz="2800" b="1">
                <a:latin typeface="Times New Roman" pitchFamily="18" charset="0"/>
                <a:ea typeface="#9Slide03 Arima Madurai Black" panose="00000A00000000000000" pitchFamily="2" charset="0"/>
                <a:cs typeface="Times New Roman" pitchFamily="18" charset="0"/>
              </a:rPr>
              <a:t>+ Phần 2 (Còn lại): Cuộc trò chuyện giữa Lục Vân Tiên và Kiều Nguyệt Nga.</a:t>
            </a:r>
          </a:p>
          <a:p>
            <a:endParaRPr lang="en-US" sz="2800">
              <a:solidFill>
                <a:srgbClr val="FF0000"/>
              </a:solidFill>
              <a:latin typeface="Times New Roman" pitchFamily="18" charset="0"/>
              <a:cs typeface="Times New Roman" pitchFamily="18" charset="0"/>
            </a:endParaRPr>
          </a:p>
          <a:p>
            <a:endParaRPr lang="en-US" sz="2800">
              <a:solidFill>
                <a:srgbClr val="FF0000"/>
              </a:solidFill>
              <a:latin typeface="Times New Roman" pitchFamily="18" charset="0"/>
              <a:cs typeface="Times New Roman" pitchFamily="18" charset="0"/>
            </a:endParaRPr>
          </a:p>
        </p:txBody>
      </p:sp>
      <p:sp>
        <p:nvSpPr>
          <p:cNvPr id="3" name="Rectangle 2"/>
          <p:cNvSpPr/>
          <p:nvPr/>
        </p:nvSpPr>
        <p:spPr>
          <a:xfrm>
            <a:off x="609600" y="152400"/>
            <a:ext cx="8305800" cy="1569660"/>
          </a:xfrm>
          <a:prstGeom prst="rect">
            <a:avLst/>
          </a:prstGeom>
        </p:spPr>
        <p:txBody>
          <a:bodyPr wrap="square">
            <a:spAutoFit/>
          </a:bodyPr>
          <a:lstStyle/>
          <a:p>
            <a:pPr algn="ctr"/>
            <a:r>
              <a:rPr lang="en-US" sz="2400" b="1">
                <a:solidFill>
                  <a:srgbClr val="FF0000"/>
                </a:solidFill>
                <a:latin typeface="Times New Roman" pitchFamily="18" charset="0"/>
                <a:cs typeface="Times New Roman" pitchFamily="18" charset="0"/>
              </a:rPr>
              <a:t>BÀI 3: HỒN NƯỚC NẰM TRONG TIẾNG MẸ CHA</a:t>
            </a:r>
            <a:endParaRPr lang="en-US" sz="2400">
              <a:solidFill>
                <a:srgbClr val="FF0000"/>
              </a:solidFill>
              <a:latin typeface="Times New Roman" pitchFamily="18" charset="0"/>
              <a:cs typeface="Times New Roman" pitchFamily="18" charset="0"/>
            </a:endParaRPr>
          </a:p>
          <a:p>
            <a:pPr algn="ctr"/>
            <a:r>
              <a:rPr lang="pt-BR" sz="2400" b="1">
                <a:solidFill>
                  <a:srgbClr val="FF0000"/>
                </a:solidFill>
                <a:latin typeface="Times New Roman" pitchFamily="18" charset="0"/>
                <a:cs typeface="Times New Roman" pitchFamily="18" charset="0"/>
              </a:rPr>
              <a:t>T</a:t>
            </a:r>
            <a:r>
              <a:rPr lang="vi-VN" sz="2400" b="1">
                <a:solidFill>
                  <a:srgbClr val="FF0000"/>
                </a:solidFill>
                <a:latin typeface="Times New Roman" pitchFamily="18" charset="0"/>
                <a:cs typeface="Times New Roman" pitchFamily="18" charset="0"/>
              </a:rPr>
              <a:t>IẾT</a:t>
            </a:r>
            <a:r>
              <a:rPr lang="pt-BR" sz="2400" b="1">
                <a:solidFill>
                  <a:srgbClr val="FF0000"/>
                </a:solidFill>
                <a:latin typeface="Times New Roman" pitchFamily="18" charset="0"/>
                <a:cs typeface="Times New Roman" pitchFamily="18" charset="0"/>
              </a:rPr>
              <a:t> 29</a:t>
            </a:r>
            <a:r>
              <a:rPr lang="en-US" sz="2400" b="1">
                <a:solidFill>
                  <a:srgbClr val="FF0000"/>
                </a:solidFill>
                <a:latin typeface="Times New Roman" pitchFamily="18" charset="0"/>
                <a:cs typeface="Times New Roman" pitchFamily="18" charset="0"/>
              </a:rPr>
              <a:t>. ĐỌC VĂN BẢN 2:</a:t>
            </a:r>
            <a:endParaRPr lang="en-US" sz="2400">
              <a:solidFill>
                <a:srgbClr val="FF0000"/>
              </a:solidFill>
              <a:latin typeface="Times New Roman" pitchFamily="18" charset="0"/>
              <a:cs typeface="Times New Roman" pitchFamily="18" charset="0"/>
            </a:endParaRPr>
          </a:p>
          <a:p>
            <a:pPr algn="ctr"/>
            <a:r>
              <a:rPr lang="vi-VN" sz="2400" b="1">
                <a:solidFill>
                  <a:srgbClr val="FF0000"/>
                </a:solidFill>
                <a:latin typeface="Times New Roman" pitchFamily="18" charset="0"/>
                <a:cs typeface="Times New Roman" pitchFamily="18" charset="0"/>
              </a:rPr>
              <a:t>LỤ</a:t>
            </a:r>
            <a:r>
              <a:rPr lang="en-US" sz="2400" b="1">
                <a:solidFill>
                  <a:srgbClr val="FF0000"/>
                </a:solidFill>
                <a:latin typeface="Times New Roman" pitchFamily="18" charset="0"/>
                <a:cs typeface="Times New Roman" pitchFamily="18" charset="0"/>
              </a:rPr>
              <a:t>C VÂN TIÊN ĐÁNH CƯỚP, </a:t>
            </a:r>
            <a:r>
              <a:rPr lang="vi-VN" sz="2400" b="1">
                <a:solidFill>
                  <a:srgbClr val="FF0000"/>
                </a:solidFill>
                <a:latin typeface="Times New Roman" pitchFamily="18" charset="0"/>
                <a:cs typeface="Times New Roman" pitchFamily="18" charset="0"/>
              </a:rPr>
              <a:t>CỨ</a:t>
            </a:r>
            <a:r>
              <a:rPr lang="en-US" sz="2400" b="1">
                <a:solidFill>
                  <a:srgbClr val="FF0000"/>
                </a:solidFill>
                <a:latin typeface="Times New Roman" pitchFamily="18" charset="0"/>
                <a:cs typeface="Times New Roman" pitchFamily="18" charset="0"/>
              </a:rPr>
              <a:t>U </a:t>
            </a:r>
            <a:r>
              <a:rPr lang="vi-VN" sz="2400" b="1">
                <a:solidFill>
                  <a:srgbClr val="FF0000"/>
                </a:solidFill>
                <a:latin typeface="Times New Roman" pitchFamily="18" charset="0"/>
                <a:cs typeface="Times New Roman" pitchFamily="18" charset="0"/>
              </a:rPr>
              <a:t>KIỀ</a:t>
            </a:r>
            <a:r>
              <a:rPr lang="en-US" sz="2400" b="1">
                <a:solidFill>
                  <a:srgbClr val="FF0000"/>
                </a:solidFill>
                <a:latin typeface="Times New Roman" pitchFamily="18" charset="0"/>
                <a:cs typeface="Times New Roman" pitchFamily="18" charset="0"/>
              </a:rPr>
              <a:t>U </a:t>
            </a:r>
            <a:r>
              <a:rPr lang="vi-VN" sz="2400" b="1">
                <a:solidFill>
                  <a:srgbClr val="FF0000"/>
                </a:solidFill>
                <a:latin typeface="Times New Roman" pitchFamily="18" charset="0"/>
                <a:cs typeface="Times New Roman" pitchFamily="18" charset="0"/>
              </a:rPr>
              <a:t>NGUYỆ</a:t>
            </a:r>
            <a:r>
              <a:rPr lang="en-US" sz="2400" b="1">
                <a:solidFill>
                  <a:srgbClr val="FF0000"/>
                </a:solidFill>
                <a:latin typeface="Times New Roman" pitchFamily="18" charset="0"/>
                <a:cs typeface="Times New Roman" pitchFamily="18" charset="0"/>
              </a:rPr>
              <a:t>T NGA </a:t>
            </a:r>
            <a:endParaRPr lang="en-US" sz="2400">
              <a:solidFill>
                <a:srgbClr val="FF0000"/>
              </a:solidFill>
              <a:latin typeface="Times New Roman" pitchFamily="18" charset="0"/>
              <a:cs typeface="Times New Roman" pitchFamily="18" charset="0"/>
            </a:endParaRPr>
          </a:p>
          <a:p>
            <a:pPr algn="ctr"/>
            <a:r>
              <a:rPr lang="en-US" sz="2400">
                <a:solidFill>
                  <a:srgbClr val="FF0000"/>
                </a:solidFill>
                <a:latin typeface="Times New Roman" pitchFamily="18" charset="0"/>
                <a:cs typeface="Times New Roman" pitchFamily="18" charset="0"/>
              </a:rPr>
              <a:t>(Trích </a:t>
            </a:r>
            <a:r>
              <a:rPr lang="en-US" sz="2400" b="1" i="1">
                <a:solidFill>
                  <a:srgbClr val="FF0000"/>
                </a:solidFill>
                <a:latin typeface="Times New Roman" pitchFamily="18" charset="0"/>
                <a:cs typeface="Times New Roman" pitchFamily="18" charset="0"/>
              </a:rPr>
              <a:t>"Truyện Lục Vân Tiên" </a:t>
            </a:r>
            <a:r>
              <a:rPr lang="en-US" sz="2400">
                <a:solidFill>
                  <a:srgbClr val="FF0000"/>
                </a:solidFill>
                <a:latin typeface="Times New Roman" pitchFamily="18" charset="0"/>
                <a:cs typeface="Times New Roman" pitchFamily="18" charset="0"/>
              </a:rPr>
              <a:t>của Nguyễn Đình Chiểu)</a:t>
            </a:r>
          </a:p>
        </p:txBody>
      </p:sp>
    </p:spTree>
    <p:extLst>
      <p:ext uri="{BB962C8B-B14F-4D97-AF65-F5344CB8AC3E}">
        <p14:creationId xmlns:p14="http://schemas.microsoft.com/office/powerpoint/2010/main" val="1805038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arn(inVertic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arn(inVertic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arn(inVertical)">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057400" y="990600"/>
            <a:ext cx="6400800" cy="2862322"/>
          </a:xfrm>
          <a:prstGeom prst="rect">
            <a:avLst/>
          </a:prstGeom>
        </p:spPr>
        <p:txBody>
          <a:bodyPr wrap="square">
            <a:spAutoFit/>
          </a:bodyPr>
          <a:lstStyle/>
          <a:p>
            <a:r>
              <a:rPr lang="en-US" sz="3600" b="1">
                <a:solidFill>
                  <a:srgbClr val="FF0000"/>
                </a:solidFill>
                <a:latin typeface="Times New Roman" pitchFamily="18" charset="0"/>
                <a:cs typeface="Times New Roman" pitchFamily="18" charset="0"/>
              </a:rPr>
              <a:t>II. Khám phá văn bản</a:t>
            </a:r>
            <a:endParaRPr lang="en-US" sz="3600">
              <a:solidFill>
                <a:srgbClr val="FF0000"/>
              </a:solidFill>
              <a:latin typeface="Times New Roman" pitchFamily="18" charset="0"/>
              <a:cs typeface="Times New Roman" pitchFamily="18" charset="0"/>
            </a:endParaRPr>
          </a:p>
          <a:p>
            <a:pPr marL="342900" indent="-342900">
              <a:buAutoNum type="arabicPeriod"/>
            </a:pPr>
            <a:r>
              <a:rPr lang="en-US" sz="3600" b="1">
                <a:solidFill>
                  <a:srgbClr val="FF0000"/>
                </a:solidFill>
                <a:latin typeface="Times New Roman" pitchFamily="18" charset="0"/>
                <a:cs typeface="Times New Roman" pitchFamily="18" charset="0"/>
              </a:rPr>
              <a:t> Nhân vật Lục Vân Tiên</a:t>
            </a:r>
          </a:p>
          <a:p>
            <a:r>
              <a:rPr lang="en-US" sz="3600" b="1">
                <a:solidFill>
                  <a:srgbClr val="FF0000"/>
                </a:solidFill>
                <a:latin typeface="Times New Roman" pitchFamily="18" charset="0"/>
                <a:cs typeface="Times New Roman" pitchFamily="18" charset="0"/>
              </a:rPr>
              <a:t>    a.</a:t>
            </a:r>
            <a:r>
              <a:rPr lang="vi-VN" sz="3600" b="1">
                <a:solidFill>
                  <a:srgbClr val="FF0000"/>
                </a:solidFill>
                <a:latin typeface="Times New Roman" pitchFamily="18" charset="0"/>
                <a:cs typeface="Times New Roman" pitchFamily="18" charset="0"/>
              </a:rPr>
              <a:t> </a:t>
            </a:r>
            <a:r>
              <a:rPr lang="en-US" sz="3600" b="1">
                <a:solidFill>
                  <a:srgbClr val="FF0000"/>
                </a:solidFill>
                <a:latin typeface="Times New Roman" pitchFamily="18" charset="0"/>
                <a:cs typeface="Times New Roman" pitchFamily="18" charset="0"/>
              </a:rPr>
              <a:t>Trong cảnh </a:t>
            </a:r>
            <a:r>
              <a:rPr lang="vi-VN" sz="3600" b="1">
                <a:solidFill>
                  <a:srgbClr val="FF0000"/>
                </a:solidFill>
                <a:latin typeface="Times New Roman" pitchFamily="18" charset="0"/>
                <a:cs typeface="Times New Roman" pitchFamily="18" charset="0"/>
              </a:rPr>
              <a:t>đánh cướp</a:t>
            </a:r>
            <a:r>
              <a:rPr lang="en-US" sz="3600" b="1">
                <a:solidFill>
                  <a:srgbClr val="FF0000"/>
                </a:solidFill>
                <a:latin typeface="Times New Roman" pitchFamily="18" charset="0"/>
                <a:cs typeface="Times New Roman" pitchFamily="18" charset="0"/>
              </a:rPr>
              <a:t>.</a:t>
            </a:r>
            <a:endParaRPr lang="en-US" sz="3600">
              <a:solidFill>
                <a:srgbClr val="FF0000"/>
              </a:solidFill>
              <a:latin typeface="Times New Roman" pitchFamily="18" charset="0"/>
              <a:cs typeface="Times New Roman" pitchFamily="18" charset="0"/>
            </a:endParaRPr>
          </a:p>
          <a:p>
            <a:endParaRPr lang="en-US" sz="3600">
              <a:solidFill>
                <a:srgbClr val="FF0000"/>
              </a:solidFill>
              <a:latin typeface="Times New Roman" pitchFamily="18" charset="0"/>
              <a:cs typeface="Times New Roman" pitchFamily="18" charset="0"/>
            </a:endParaRPr>
          </a:p>
          <a:p>
            <a:r>
              <a:rPr lang="en-US" sz="3600">
                <a:solidFill>
                  <a:srgbClr val="FF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4012986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9" descr="Luc Van Tien danh cuop cuu Kieu Nguyet Nga">
            <a:extLst>
              <a:ext uri="{FF2B5EF4-FFF2-40B4-BE49-F238E27FC236}">
                <a16:creationId xmlns:a16="http://schemas.microsoft.com/office/drawing/2014/main" id="{7AC042B7-55F1-4105-8FBE-D4DD652298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0"/>
            <a:ext cx="9133285" cy="5334000"/>
          </a:xfrm>
          <a:prstGeom prst="rect">
            <a:avLst/>
          </a:prstGeom>
          <a:noFill/>
          <a:ln w="9525">
            <a:solidFill>
              <a:srgbClr val="000099"/>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Rectangle 8">
            <a:extLst>
              <a:ext uri="{FF2B5EF4-FFF2-40B4-BE49-F238E27FC236}">
                <a16:creationId xmlns:a16="http://schemas.microsoft.com/office/drawing/2014/main" id="{82C0F5F9-7640-44A9-9264-8E4ADE810F9E}"/>
              </a:ext>
            </a:extLst>
          </p:cNvPr>
          <p:cNvSpPr/>
          <p:nvPr/>
        </p:nvSpPr>
        <p:spPr>
          <a:xfrm>
            <a:off x="0" y="6781800"/>
            <a:ext cx="9144000" cy="106364"/>
          </a:xfrm>
          <a:prstGeom prst="rect">
            <a:avLst/>
          </a:prstGeom>
          <a:solidFill>
            <a:schemeClr val="accent5">
              <a:lumMod val="20000"/>
              <a:lumOff val="8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4200" dirty="0">
              <a:solidFill>
                <a:srgbClr val="FF0000"/>
              </a:solidFill>
              <a:latin typeface="#9Slide03 Arima Madurai Black" panose="00000A00000000000000" pitchFamily="2" charset="0"/>
              <a:ea typeface="#9Slide03 Arima Madurai Black" panose="00000A00000000000000" pitchFamily="2" charset="0"/>
              <a:cs typeface="#9Slide03 Arima Madurai Black" panose="00000A00000000000000" pitchFamily="2" charset="0"/>
            </a:endParaRPr>
          </a:p>
        </p:txBody>
      </p:sp>
      <p:sp>
        <p:nvSpPr>
          <p:cNvPr id="2" name="TextBox 1"/>
          <p:cNvSpPr txBox="1"/>
          <p:nvPr/>
        </p:nvSpPr>
        <p:spPr>
          <a:xfrm>
            <a:off x="685800" y="182880"/>
            <a:ext cx="8458200" cy="1384995"/>
          </a:xfrm>
          <a:prstGeom prst="rect">
            <a:avLst/>
          </a:prstGeom>
          <a:noFill/>
        </p:spPr>
        <p:txBody>
          <a:bodyPr wrap="square" rtlCol="0">
            <a:spAutoFit/>
          </a:bodyPr>
          <a:lstStyle/>
          <a:p>
            <a:r>
              <a:rPr lang="en-US" altLang="en-US" sz="2800" b="1">
                <a:solidFill>
                  <a:srgbClr val="002060"/>
                </a:solidFill>
                <a:latin typeface="Times New Roman" pitchFamily="18" charset="0"/>
                <a:ea typeface="#9Slide03 Arima Madurai Black" panose="00000A00000000000000" pitchFamily="2" charset="0"/>
                <a:cs typeface="Times New Roman" pitchFamily="18" charset="0"/>
              </a:rPr>
              <a:t>1. Nhân </a:t>
            </a:r>
            <a:r>
              <a:rPr lang="en-US" altLang="en-US" sz="2800" b="1" dirty="0" err="1">
                <a:solidFill>
                  <a:srgbClr val="002060"/>
                </a:solidFill>
                <a:latin typeface="Times New Roman" pitchFamily="18" charset="0"/>
                <a:ea typeface="#9Slide03 Arima Madurai Black" panose="00000A00000000000000" pitchFamily="2" charset="0"/>
                <a:cs typeface="Times New Roman" pitchFamily="18" charset="0"/>
              </a:rPr>
              <a:t>vật</a:t>
            </a:r>
            <a:r>
              <a:rPr lang="en-US" altLang="en-US" sz="2800" b="1" dirty="0">
                <a:solidFill>
                  <a:srgbClr val="002060"/>
                </a:solidFill>
                <a:latin typeface="Times New Roman" pitchFamily="18" charset="0"/>
                <a:ea typeface="#9Slide03 Arima Madurai Black" panose="00000A00000000000000" pitchFamily="2" charset="0"/>
                <a:cs typeface="Times New Roman" pitchFamily="18" charset="0"/>
              </a:rPr>
              <a:t> </a:t>
            </a:r>
            <a:r>
              <a:rPr lang="en-US" altLang="en-US" sz="2800" b="1" dirty="0" err="1">
                <a:solidFill>
                  <a:srgbClr val="002060"/>
                </a:solidFill>
                <a:latin typeface="Times New Roman" pitchFamily="18" charset="0"/>
                <a:ea typeface="#9Slide03 Arima Madurai Black" panose="00000A00000000000000" pitchFamily="2" charset="0"/>
                <a:cs typeface="Times New Roman" pitchFamily="18" charset="0"/>
              </a:rPr>
              <a:t>Lục</a:t>
            </a:r>
            <a:r>
              <a:rPr lang="en-US" altLang="en-US" sz="2800" b="1" dirty="0">
                <a:solidFill>
                  <a:srgbClr val="002060"/>
                </a:solidFill>
                <a:latin typeface="Times New Roman" pitchFamily="18" charset="0"/>
                <a:ea typeface="#9Slide03 Arima Madurai Black" panose="00000A00000000000000" pitchFamily="2" charset="0"/>
                <a:cs typeface="Times New Roman" pitchFamily="18" charset="0"/>
              </a:rPr>
              <a:t> </a:t>
            </a:r>
            <a:r>
              <a:rPr lang="en-US" altLang="en-US" sz="2800" b="1" err="1">
                <a:solidFill>
                  <a:srgbClr val="002060"/>
                </a:solidFill>
                <a:latin typeface="Times New Roman" pitchFamily="18" charset="0"/>
                <a:ea typeface="#9Slide03 Arima Madurai Black" panose="00000A00000000000000" pitchFamily="2" charset="0"/>
                <a:cs typeface="Times New Roman" pitchFamily="18" charset="0"/>
              </a:rPr>
              <a:t>Vân</a:t>
            </a:r>
            <a:r>
              <a:rPr lang="en-US" altLang="en-US" sz="2800" b="1">
                <a:solidFill>
                  <a:srgbClr val="002060"/>
                </a:solidFill>
                <a:latin typeface="Times New Roman" pitchFamily="18" charset="0"/>
                <a:ea typeface="#9Slide03 Arima Madurai Black" panose="00000A00000000000000" pitchFamily="2" charset="0"/>
                <a:cs typeface="Times New Roman" pitchFamily="18" charset="0"/>
              </a:rPr>
              <a:t> Tiên</a:t>
            </a:r>
          </a:p>
          <a:p>
            <a:r>
              <a:rPr lang="en-US" altLang="en-US" sz="2800" b="1">
                <a:solidFill>
                  <a:srgbClr val="FF0000"/>
                </a:solidFill>
                <a:latin typeface="Times New Roman" pitchFamily="18" charset="0"/>
                <a:ea typeface="#9Slide03 Arima Madurai Black" panose="00000A00000000000000" pitchFamily="2" charset="0"/>
                <a:cs typeface="Times New Roman" pitchFamily="18" charset="0"/>
              </a:rPr>
              <a:t>a. Trong cảnh đánh cướp.</a:t>
            </a:r>
          </a:p>
          <a:p>
            <a:endParaRPr lang="en-US" sz="28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816345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7219AAD-84C9-4F02-807D-6071B89A5D58}"/>
              </a:ext>
            </a:extLst>
          </p:cNvPr>
          <p:cNvSpPr/>
          <p:nvPr/>
        </p:nvSpPr>
        <p:spPr>
          <a:xfrm>
            <a:off x="0" y="-672662"/>
            <a:ext cx="9144000" cy="6858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SG"/>
          </a:p>
        </p:txBody>
      </p:sp>
      <p:pic>
        <p:nvPicPr>
          <p:cNvPr id="2051" name="Picture 3">
            <a:extLst>
              <a:ext uri="{FF2B5EF4-FFF2-40B4-BE49-F238E27FC236}">
                <a16:creationId xmlns:a16="http://schemas.microsoft.com/office/drawing/2014/main" id="{2690D86A-C8AA-486E-82C6-6F162F61F1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499" t="3333" r="50000" b="4445"/>
          <a:stretch>
            <a:fillRect/>
          </a:stretch>
        </p:blipFill>
        <p:spPr bwMode="auto">
          <a:xfrm>
            <a:off x="228600" y="228600"/>
            <a:ext cx="4287129"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extBox 4">
            <a:extLst>
              <a:ext uri="{FF2B5EF4-FFF2-40B4-BE49-F238E27FC236}">
                <a16:creationId xmlns:a16="http://schemas.microsoft.com/office/drawing/2014/main" id="{2C41500F-62F1-488B-BE00-9FC17798A7FE}"/>
              </a:ext>
            </a:extLst>
          </p:cNvPr>
          <p:cNvSpPr txBox="1">
            <a:spLocks noChangeArrowheads="1"/>
          </p:cNvSpPr>
          <p:nvPr/>
        </p:nvSpPr>
        <p:spPr bwMode="auto">
          <a:xfrm flipH="1">
            <a:off x="4572000" y="-10551"/>
            <a:ext cx="43434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SG" altLang="en-US" sz="3600" b="1" dirty="0">
              <a:solidFill>
                <a:srgbClr val="FF0000"/>
              </a:solidFill>
              <a:latin typeface="Times New Roman" pitchFamily="18" charset="0"/>
              <a:cs typeface="Times New Roman" pitchFamily="18" charset="0"/>
            </a:endParaRPr>
          </a:p>
          <a:p>
            <a:pPr algn="ctr" eaLnBrk="1" hangingPunct="1">
              <a:lnSpc>
                <a:spcPct val="100000"/>
              </a:lnSpc>
              <a:spcBef>
                <a:spcPct val="0"/>
              </a:spcBef>
              <a:buFontTx/>
              <a:buNone/>
            </a:pPr>
            <a:r>
              <a:rPr lang="en-SG" altLang="en-US" sz="3600" b="1" dirty="0" err="1">
                <a:solidFill>
                  <a:srgbClr val="FF0000"/>
                </a:solidFill>
                <a:latin typeface="Times New Roman" pitchFamily="18" charset="0"/>
                <a:cs typeface="Times New Roman" pitchFamily="18" charset="0"/>
              </a:rPr>
              <a:t>Bài</a:t>
            </a:r>
            <a:r>
              <a:rPr lang="en-SG" altLang="en-US" sz="3600" b="1" dirty="0">
                <a:solidFill>
                  <a:srgbClr val="FF0000"/>
                </a:solidFill>
                <a:latin typeface="Times New Roman" pitchFamily="18" charset="0"/>
                <a:cs typeface="Times New Roman" pitchFamily="18" charset="0"/>
              </a:rPr>
              <a:t> 3. HỒN N</a:t>
            </a:r>
            <a:r>
              <a:rPr lang="vi-VN" altLang="en-US" sz="3600" b="1" dirty="0">
                <a:solidFill>
                  <a:srgbClr val="FF0000"/>
                </a:solidFill>
                <a:latin typeface="Times New Roman" pitchFamily="18" charset="0"/>
                <a:cs typeface="Times New Roman" pitchFamily="18" charset="0"/>
              </a:rPr>
              <a:t>Ư</a:t>
            </a:r>
            <a:r>
              <a:rPr lang="en-US" altLang="en-US" sz="3600" b="1" dirty="0">
                <a:solidFill>
                  <a:srgbClr val="FF0000"/>
                </a:solidFill>
                <a:latin typeface="Times New Roman" pitchFamily="18" charset="0"/>
                <a:cs typeface="Times New Roman" pitchFamily="18" charset="0"/>
              </a:rPr>
              <a:t>ỚC NẰM TRONG TIẾNG MẸ CHA</a:t>
            </a:r>
            <a:endParaRPr lang="en-SG" altLang="en-US" sz="3600" b="1" dirty="0">
              <a:solidFill>
                <a:srgbClr val="FF0000"/>
              </a:solidFill>
              <a:latin typeface="Times New Roman" pitchFamily="18" charset="0"/>
              <a:cs typeface="Times New Roman" pitchFamily="18" charset="0"/>
            </a:endParaRPr>
          </a:p>
          <a:p>
            <a:pPr algn="ctr" eaLnBrk="1" hangingPunct="1">
              <a:lnSpc>
                <a:spcPct val="100000"/>
              </a:lnSpc>
              <a:spcBef>
                <a:spcPct val="0"/>
              </a:spcBef>
              <a:buFontTx/>
              <a:buNone/>
            </a:pPr>
            <a:endParaRPr lang="en-SG" altLang="en-US" sz="3600" b="1" dirty="0">
              <a:solidFill>
                <a:srgbClr val="FF0000"/>
              </a:solidFill>
              <a:latin typeface="Times New Roman" pitchFamily="18" charset="0"/>
              <a:cs typeface="Times New Roman" pitchFamily="18" charset="0"/>
            </a:endParaRPr>
          </a:p>
          <a:p>
            <a:pPr algn="ctr" eaLnBrk="1" hangingPunct="1">
              <a:lnSpc>
                <a:spcPct val="100000"/>
              </a:lnSpc>
              <a:spcBef>
                <a:spcPct val="0"/>
              </a:spcBef>
              <a:buFontTx/>
              <a:buNone/>
            </a:pPr>
            <a:r>
              <a:rPr lang="en-SG" altLang="en-US" sz="3600" b="1" dirty="0" err="1">
                <a:solidFill>
                  <a:srgbClr val="FF0000"/>
                </a:solidFill>
                <a:latin typeface="Times New Roman" pitchFamily="18" charset="0"/>
                <a:cs typeface="Times New Roman" pitchFamily="18" charset="0"/>
              </a:rPr>
              <a:t>Tiết</a:t>
            </a:r>
            <a:r>
              <a:rPr lang="en-SG" altLang="en-US" sz="3600" b="1" dirty="0">
                <a:solidFill>
                  <a:srgbClr val="FF0000"/>
                </a:solidFill>
                <a:latin typeface="Times New Roman" pitchFamily="18" charset="0"/>
                <a:cs typeface="Times New Roman" pitchFamily="18" charset="0"/>
              </a:rPr>
              <a:t> 29. </a:t>
            </a:r>
            <a:r>
              <a:rPr lang="en-SG" altLang="en-US" sz="3600" b="1" dirty="0" err="1">
                <a:solidFill>
                  <a:srgbClr val="FF0000"/>
                </a:solidFill>
                <a:latin typeface="Times New Roman" pitchFamily="18" charset="0"/>
                <a:cs typeface="Times New Roman" pitchFamily="18" charset="0"/>
              </a:rPr>
              <a:t>Văn</a:t>
            </a:r>
            <a:r>
              <a:rPr lang="en-SG" altLang="en-US" sz="3600" b="1" dirty="0">
                <a:solidFill>
                  <a:srgbClr val="FF0000"/>
                </a:solidFill>
                <a:latin typeface="Times New Roman" pitchFamily="18" charset="0"/>
                <a:cs typeface="Times New Roman" pitchFamily="18" charset="0"/>
              </a:rPr>
              <a:t> </a:t>
            </a:r>
            <a:r>
              <a:rPr lang="en-SG" altLang="en-US" sz="3600" b="1" dirty="0" err="1">
                <a:solidFill>
                  <a:srgbClr val="FF0000"/>
                </a:solidFill>
                <a:latin typeface="Times New Roman" pitchFamily="18" charset="0"/>
                <a:cs typeface="Times New Roman" pitchFamily="18" charset="0"/>
              </a:rPr>
              <a:t>bản</a:t>
            </a:r>
            <a:r>
              <a:rPr lang="en-SG" altLang="en-US" sz="3600" b="1" dirty="0">
                <a:solidFill>
                  <a:srgbClr val="FF0000"/>
                </a:solidFill>
                <a:latin typeface="Times New Roman" pitchFamily="18" charset="0"/>
                <a:cs typeface="Times New Roman" pitchFamily="18" charset="0"/>
              </a:rPr>
              <a:t> 2:</a:t>
            </a:r>
          </a:p>
          <a:p>
            <a:pPr algn="ctr" eaLnBrk="1" hangingPunct="1">
              <a:lnSpc>
                <a:spcPct val="100000"/>
              </a:lnSpc>
              <a:spcBef>
                <a:spcPct val="0"/>
              </a:spcBef>
              <a:buFontTx/>
              <a:buNone/>
            </a:pPr>
            <a:r>
              <a:rPr lang="en-SG" altLang="en-US" sz="3600" b="1" dirty="0" err="1">
                <a:solidFill>
                  <a:srgbClr val="FF0000"/>
                </a:solidFill>
                <a:latin typeface="Times New Roman" pitchFamily="18" charset="0"/>
                <a:cs typeface="Times New Roman" pitchFamily="18" charset="0"/>
              </a:rPr>
              <a:t>Lục</a:t>
            </a:r>
            <a:r>
              <a:rPr lang="en-SG" altLang="en-US" sz="3600" b="1" dirty="0">
                <a:solidFill>
                  <a:srgbClr val="FF0000"/>
                </a:solidFill>
                <a:latin typeface="Times New Roman" pitchFamily="18" charset="0"/>
                <a:cs typeface="Times New Roman" pitchFamily="18" charset="0"/>
              </a:rPr>
              <a:t> </a:t>
            </a:r>
            <a:r>
              <a:rPr lang="en-SG" altLang="en-US" sz="3600" b="1" dirty="0" err="1">
                <a:solidFill>
                  <a:srgbClr val="FF0000"/>
                </a:solidFill>
                <a:latin typeface="Times New Roman" pitchFamily="18" charset="0"/>
                <a:cs typeface="Times New Roman" pitchFamily="18" charset="0"/>
              </a:rPr>
              <a:t>Vân</a:t>
            </a:r>
            <a:r>
              <a:rPr lang="en-SG" altLang="en-US" sz="3600" b="1" dirty="0">
                <a:solidFill>
                  <a:srgbClr val="FF0000"/>
                </a:solidFill>
                <a:latin typeface="Times New Roman" pitchFamily="18" charset="0"/>
                <a:cs typeface="Times New Roman" pitchFamily="18" charset="0"/>
              </a:rPr>
              <a:t> </a:t>
            </a:r>
            <a:r>
              <a:rPr lang="en-SG" altLang="en-US" sz="3600" b="1" dirty="0" err="1">
                <a:solidFill>
                  <a:srgbClr val="FF0000"/>
                </a:solidFill>
                <a:latin typeface="Times New Roman" pitchFamily="18" charset="0"/>
                <a:cs typeface="Times New Roman" pitchFamily="18" charset="0"/>
              </a:rPr>
              <a:t>Tiên</a:t>
            </a:r>
            <a:r>
              <a:rPr lang="en-SG" altLang="en-US" sz="3600" b="1" dirty="0">
                <a:solidFill>
                  <a:srgbClr val="FF0000"/>
                </a:solidFill>
                <a:latin typeface="Times New Roman" pitchFamily="18" charset="0"/>
                <a:cs typeface="Times New Roman" pitchFamily="18" charset="0"/>
              </a:rPr>
              <a:t> </a:t>
            </a:r>
            <a:r>
              <a:rPr lang="en-SG" altLang="en-US" sz="3600" b="1" dirty="0" err="1">
                <a:solidFill>
                  <a:srgbClr val="FF0000"/>
                </a:solidFill>
                <a:latin typeface="Times New Roman" pitchFamily="18" charset="0"/>
                <a:cs typeface="Times New Roman" pitchFamily="18" charset="0"/>
              </a:rPr>
              <a:t>đánh</a:t>
            </a:r>
            <a:r>
              <a:rPr lang="en-SG" altLang="en-US" sz="3600" b="1" dirty="0">
                <a:solidFill>
                  <a:srgbClr val="FF0000"/>
                </a:solidFill>
                <a:latin typeface="Times New Roman" pitchFamily="18" charset="0"/>
                <a:cs typeface="Times New Roman" pitchFamily="18" charset="0"/>
              </a:rPr>
              <a:t> </a:t>
            </a:r>
            <a:r>
              <a:rPr lang="en-SG" altLang="en-US" sz="3600" b="1" dirty="0" err="1">
                <a:solidFill>
                  <a:srgbClr val="FF0000"/>
                </a:solidFill>
                <a:latin typeface="Times New Roman" pitchFamily="18" charset="0"/>
                <a:cs typeface="Times New Roman" pitchFamily="18" charset="0"/>
              </a:rPr>
              <a:t>cướp</a:t>
            </a:r>
            <a:r>
              <a:rPr lang="en-SG" altLang="en-US" sz="3600" b="1" dirty="0">
                <a:solidFill>
                  <a:srgbClr val="FF0000"/>
                </a:solidFill>
                <a:latin typeface="Times New Roman" pitchFamily="18" charset="0"/>
                <a:cs typeface="Times New Roman" pitchFamily="18" charset="0"/>
              </a:rPr>
              <a:t> </a:t>
            </a:r>
            <a:r>
              <a:rPr lang="en-SG" altLang="en-US" sz="3600" b="1" dirty="0" err="1">
                <a:solidFill>
                  <a:srgbClr val="FF0000"/>
                </a:solidFill>
                <a:latin typeface="Times New Roman" pitchFamily="18" charset="0"/>
                <a:cs typeface="Times New Roman" pitchFamily="18" charset="0"/>
              </a:rPr>
              <a:t>cứu</a:t>
            </a:r>
            <a:r>
              <a:rPr lang="en-SG" altLang="en-US" sz="3600" b="1" dirty="0">
                <a:solidFill>
                  <a:srgbClr val="FF0000"/>
                </a:solidFill>
                <a:latin typeface="Times New Roman" pitchFamily="18" charset="0"/>
                <a:cs typeface="Times New Roman" pitchFamily="18" charset="0"/>
              </a:rPr>
              <a:t> </a:t>
            </a:r>
          </a:p>
          <a:p>
            <a:pPr algn="ctr" eaLnBrk="1" hangingPunct="1">
              <a:lnSpc>
                <a:spcPct val="100000"/>
              </a:lnSpc>
              <a:spcBef>
                <a:spcPct val="0"/>
              </a:spcBef>
              <a:buFontTx/>
              <a:buNone/>
            </a:pPr>
            <a:r>
              <a:rPr lang="en-SG" altLang="en-US" sz="3600" b="1" dirty="0" err="1">
                <a:solidFill>
                  <a:srgbClr val="FF0000"/>
                </a:solidFill>
                <a:latin typeface="Times New Roman" pitchFamily="18" charset="0"/>
                <a:cs typeface="Times New Roman" pitchFamily="18" charset="0"/>
              </a:rPr>
              <a:t>Kiều</a:t>
            </a:r>
            <a:r>
              <a:rPr lang="en-SG" altLang="en-US" sz="3600" b="1" dirty="0">
                <a:solidFill>
                  <a:srgbClr val="FF0000"/>
                </a:solidFill>
                <a:latin typeface="Times New Roman" pitchFamily="18" charset="0"/>
                <a:cs typeface="Times New Roman" pitchFamily="18" charset="0"/>
              </a:rPr>
              <a:t> </a:t>
            </a:r>
            <a:r>
              <a:rPr lang="en-SG" altLang="en-US" sz="3600" b="1" dirty="0" err="1">
                <a:solidFill>
                  <a:srgbClr val="FF0000"/>
                </a:solidFill>
                <a:latin typeface="Times New Roman" pitchFamily="18" charset="0"/>
                <a:cs typeface="Times New Roman" pitchFamily="18" charset="0"/>
              </a:rPr>
              <a:t>Nguyệt</a:t>
            </a:r>
            <a:r>
              <a:rPr lang="en-SG" altLang="en-US" sz="3600" b="1" dirty="0">
                <a:solidFill>
                  <a:srgbClr val="FF0000"/>
                </a:solidFill>
                <a:latin typeface="Times New Roman" pitchFamily="18" charset="0"/>
                <a:cs typeface="Times New Roman" pitchFamily="18" charset="0"/>
              </a:rPr>
              <a:t> Nga</a:t>
            </a:r>
          </a:p>
        </p:txBody>
      </p:sp>
    </p:spTree>
    <p:extLst>
      <p:ext uri="{BB962C8B-B14F-4D97-AF65-F5344CB8AC3E}">
        <p14:creationId xmlns:p14="http://schemas.microsoft.com/office/powerpoint/2010/main" val="3884254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B1B9501-4B9C-41D7-A3CB-836762F0BCE0}"/>
              </a:ext>
            </a:extLst>
          </p:cNvPr>
          <p:cNvSpPr>
            <a:spLocks noChangeArrowheads="1"/>
          </p:cNvSpPr>
          <p:nvPr/>
        </p:nvSpPr>
        <p:spPr bwMode="auto">
          <a:xfrm>
            <a:off x="301629" y="330591"/>
            <a:ext cx="5066844" cy="638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itchFamily="2" charset="2"/>
              <a:buNone/>
              <a:tabLst/>
              <a:defRPr/>
            </a:pP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Vân</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Tiên</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ghé</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lại</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bên</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đàng</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a:t>
            </a: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itchFamily="2" charset="2"/>
              <a:buNone/>
              <a:tabLst/>
              <a:defRPr/>
            </a:pP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Bẻ</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cây</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làm</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gậy</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nhằm</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làng</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xông</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vô</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a:t>
            </a: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itchFamily="2" charset="2"/>
              <a:buNone/>
              <a:tabLst/>
              <a:defRPr/>
            </a:pP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Kêu</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rằng</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Bớ</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đảng</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hung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đồ</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itchFamily="2" charset="2"/>
              <a:buNone/>
              <a:tabLst/>
              <a:defRPr/>
            </a:pP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Chớ</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quen</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làm</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thói</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hồ</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đồ</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hại</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dân</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a:t>
            </a: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itchFamily="2" charset="2"/>
              <a:buNone/>
              <a:tabLst/>
              <a:defRPr/>
            </a:pP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Phong</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Lai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mặt</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đỏ</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phừng</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phừng</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a:t>
            </a: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itchFamily="2" charset="2"/>
              <a:buNone/>
              <a:tabLst/>
              <a:defRPr/>
            </a:pP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Thằng</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nào</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dám</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tới</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lẫy</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lừng</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vào</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đây</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a:t>
            </a: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itchFamily="2" charset="2"/>
              <a:buNone/>
              <a:tabLst/>
              <a:defRPr/>
            </a:pP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Trước</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gây</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việc</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dữ</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tại</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mầy</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a:t>
            </a: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itchFamily="2" charset="2"/>
              <a:buNone/>
              <a:tabLst/>
              <a:defRPr/>
            </a:pP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Truyền</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quân</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bốn</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phía</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phủ</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vây</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bịt</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bùng</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a:t>
            </a: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itchFamily="2" charset="2"/>
              <a:buNone/>
              <a:tabLst/>
              <a:defRPr/>
            </a:pP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Vân</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Tiên</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tả</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đột</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hữu</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xông</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a:t>
            </a: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itchFamily="2" charset="2"/>
              <a:buNone/>
              <a:tabLst/>
              <a:defRPr/>
            </a:pP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Khác</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nào</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Triệu</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Tử</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phá</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vòng</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Đương</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Dang.</a:t>
            </a: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itchFamily="2" charset="2"/>
              <a:buNone/>
              <a:tabLst/>
              <a:defRPr/>
            </a:pP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Lâu</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la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bốn</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phía</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vỡ</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tan,</a:t>
            </a: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itchFamily="2" charset="2"/>
              <a:buNone/>
              <a:tabLst/>
              <a:defRPr/>
            </a:pP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Đều</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quang</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gươm</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giáo</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tìm</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đàng</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chạy</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ngay</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a:t>
            </a: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itchFamily="2" charset="2"/>
              <a:buNone/>
              <a:tabLst/>
              <a:defRPr/>
            </a:pP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Phong</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Lai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trở</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chẳng</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kịp</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tay</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a:t>
            </a: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itchFamily="2" charset="2"/>
              <a:buNone/>
              <a:tabLst/>
              <a:defRPr/>
            </a:pP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Bị</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Tiên</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một</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gậy</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thác</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rày</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thân</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vong</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a:t>
            </a: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itchFamily="2" charset="2"/>
              <a:buNone/>
              <a:tabLst/>
              <a:defRPr/>
            </a:pPr>
            <a:endPar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endParaRPr>
          </a:p>
        </p:txBody>
      </p:sp>
      <p:pic>
        <p:nvPicPr>
          <p:cNvPr id="7170" name="Picture 2" descr="Phân tích bài thơ: Lục Vân Tiên cứu Kiều Nguyệt Nga - Nguyễn Đình Chiểu -  Sách Giải">
            <a:extLst>
              <a:ext uri="{FF2B5EF4-FFF2-40B4-BE49-F238E27FC236}">
                <a16:creationId xmlns:a16="http://schemas.microsoft.com/office/drawing/2014/main" id="{04E3EA4C-618A-409E-8D96-C5A9FF246B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601" r="13613"/>
          <a:stretch/>
        </p:blipFill>
        <p:spPr bwMode="auto">
          <a:xfrm flipH="1">
            <a:off x="5181599" y="330591"/>
            <a:ext cx="3505197" cy="5917809"/>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2996665"/>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838200"/>
            <a:ext cx="8153400" cy="4154984"/>
          </a:xfrm>
          <a:prstGeom prst="rect">
            <a:avLst/>
          </a:prstGeom>
        </p:spPr>
        <p:txBody>
          <a:bodyPr wrap="square">
            <a:spAutoFit/>
          </a:bodyPr>
          <a:lstStyle/>
          <a:p>
            <a:pPr algn="ctr"/>
            <a:r>
              <a:rPr lang="en-US" sz="2400" b="1">
                <a:solidFill>
                  <a:srgbClr val="FF0000"/>
                </a:solidFill>
                <a:latin typeface="Times New Roman" pitchFamily="18" charset="0"/>
                <a:cs typeface="Times New Roman" pitchFamily="18" charset="0"/>
              </a:rPr>
              <a:t>THẢO LUẬN HHÓM</a:t>
            </a:r>
            <a:endParaRPr lang="en-US" sz="2400">
              <a:solidFill>
                <a:srgbClr val="FF0000"/>
              </a:solidFill>
              <a:latin typeface="Times New Roman" pitchFamily="18" charset="0"/>
              <a:cs typeface="Times New Roman" pitchFamily="18" charset="0"/>
            </a:endParaRPr>
          </a:p>
          <a:p>
            <a:pPr algn="ctr"/>
            <a:r>
              <a:rPr lang="en-US" sz="2400" b="1">
                <a:solidFill>
                  <a:srgbClr val="FF0000"/>
                </a:solidFill>
                <a:latin typeface="Times New Roman" pitchFamily="18" charset="0"/>
                <a:cs typeface="Times New Roman" pitchFamily="18" charset="0"/>
              </a:rPr>
              <a:t>(7 phút)</a:t>
            </a:r>
            <a:endParaRPr lang="en-US" sz="2400">
              <a:solidFill>
                <a:srgbClr val="FF0000"/>
              </a:solidFill>
              <a:latin typeface="Times New Roman" pitchFamily="18" charset="0"/>
              <a:cs typeface="Times New Roman" pitchFamily="18" charset="0"/>
            </a:endParaRPr>
          </a:p>
          <a:p>
            <a:r>
              <a:rPr lang="en-US" sz="2400" b="1">
                <a:latin typeface="Times New Roman" pitchFamily="18" charset="0"/>
                <a:cs typeface="Times New Roman" pitchFamily="18" charset="0"/>
              </a:rPr>
              <a:t>1. Theo em, Lục Vân Tiên đánh cướp trong hoàn cảnh như thế nào?</a:t>
            </a:r>
            <a:endParaRPr lang="en-US" sz="2400">
              <a:latin typeface="Times New Roman" pitchFamily="18" charset="0"/>
              <a:cs typeface="Times New Roman" pitchFamily="18" charset="0"/>
            </a:endParaRPr>
          </a:p>
          <a:p>
            <a:r>
              <a:rPr lang="en-US" sz="2400" b="1">
                <a:latin typeface="Times New Roman" pitchFamily="18" charset="0"/>
                <a:cs typeface="Times New Roman" pitchFamily="18" charset="0"/>
              </a:rPr>
              <a:t>2. Chàng đã có hành động gì. Em có nhận xét gì về hành động ấy?</a:t>
            </a:r>
          </a:p>
          <a:p>
            <a:r>
              <a:rPr lang="en-US" sz="2400" b="1">
                <a:latin typeface="Times New Roman" pitchFamily="18" charset="0"/>
                <a:cs typeface="Times New Roman" pitchFamily="18" charset="0"/>
              </a:rPr>
              <a:t>3. Vân Tiên đã có lời nói như thế nào?</a:t>
            </a:r>
            <a:endParaRPr lang="en-US" sz="2400">
              <a:latin typeface="Times New Roman" pitchFamily="18" charset="0"/>
              <a:cs typeface="Times New Roman" pitchFamily="18" charset="0"/>
            </a:endParaRPr>
          </a:p>
          <a:p>
            <a:r>
              <a:rPr lang="en-US" sz="2400" b="1">
                <a:latin typeface="Times New Roman" pitchFamily="18" charset="0"/>
                <a:cs typeface="Times New Roman" pitchFamily="18" charset="0"/>
              </a:rPr>
              <a:t>4. Kết quả của trận đánh là gì?</a:t>
            </a:r>
            <a:endParaRPr lang="en-US" sz="2400">
              <a:latin typeface="Times New Roman" pitchFamily="18" charset="0"/>
              <a:cs typeface="Times New Roman" pitchFamily="18" charset="0"/>
            </a:endParaRPr>
          </a:p>
          <a:p>
            <a:r>
              <a:rPr lang="pt-BR" sz="2400" b="1">
                <a:latin typeface="Times New Roman" pitchFamily="18" charset="0"/>
                <a:cs typeface="Times New Roman" pitchFamily="18" charset="0"/>
              </a:rPr>
              <a:t>5. Để xây dựng hình ảnh Lục Vân Tiên trong cảnh đánh cướp, tác giả đã sử dụng nghệ thuật tiêu biểu nào? </a:t>
            </a:r>
            <a:endParaRPr lang="en-US" sz="2400">
              <a:latin typeface="Times New Roman" pitchFamily="18" charset="0"/>
              <a:cs typeface="Times New Roman" pitchFamily="18" charset="0"/>
            </a:endParaRPr>
          </a:p>
          <a:p>
            <a:r>
              <a:rPr lang="en-US" sz="2400" b="1">
                <a:latin typeface="Times New Roman" pitchFamily="18" charset="0"/>
                <a:cs typeface="Times New Roman" pitchFamily="18" charset="0"/>
              </a:rPr>
              <a:t>6. Qua đó em thấy Lục Vân Tiên là ng</a:t>
            </a:r>
            <a:r>
              <a:rPr lang="vi-VN" sz="2400" b="1">
                <a:latin typeface="Times New Roman" pitchFamily="18" charset="0"/>
                <a:cs typeface="Times New Roman" pitchFamily="18" charset="0"/>
              </a:rPr>
              <a:t>ười như thế nào</a:t>
            </a:r>
            <a:r>
              <a:rPr lang="en-US" sz="2400" b="1">
                <a:latin typeface="Times New Roman" pitchFamily="18" charset="0"/>
                <a:cs typeface="Times New Roman" pitchFamily="18" charset="0"/>
              </a:rPr>
              <a:t>?</a:t>
            </a:r>
            <a:endParaRPr lang="en-US" sz="2400">
              <a:latin typeface="Times New Roman" pitchFamily="18" charset="0"/>
              <a:cs typeface="Times New Roman" pitchFamily="18" charset="0"/>
            </a:endParaRPr>
          </a:p>
        </p:txBody>
      </p:sp>
    </p:spTree>
    <p:extLst>
      <p:ext uri="{BB962C8B-B14F-4D97-AF65-F5344CB8AC3E}">
        <p14:creationId xmlns:p14="http://schemas.microsoft.com/office/powerpoint/2010/main" val="28912903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81420751"/>
              </p:ext>
            </p:extLst>
          </p:nvPr>
        </p:nvGraphicFramePr>
        <p:xfrm>
          <a:off x="838200" y="457198"/>
          <a:ext cx="7696199" cy="5791205"/>
        </p:xfrm>
        <a:graphic>
          <a:graphicData uri="http://schemas.openxmlformats.org/drawingml/2006/table">
            <a:tbl>
              <a:tblPr firstRow="1" firstCol="1" lastRow="1" lastCol="1" bandRow="1" bandCol="1">
                <a:tableStyleId>{5C22544A-7EE6-4342-B048-85BDC9FD1C3A}</a:tableStyleId>
              </a:tblPr>
              <a:tblGrid>
                <a:gridCol w="3753093">
                  <a:extLst>
                    <a:ext uri="{9D8B030D-6E8A-4147-A177-3AD203B41FA5}">
                      <a16:colId xmlns:a16="http://schemas.microsoft.com/office/drawing/2014/main" val="20000"/>
                    </a:ext>
                  </a:extLst>
                </a:gridCol>
                <a:gridCol w="3943106">
                  <a:extLst>
                    <a:ext uri="{9D8B030D-6E8A-4147-A177-3AD203B41FA5}">
                      <a16:colId xmlns:a16="http://schemas.microsoft.com/office/drawing/2014/main" val="20001"/>
                    </a:ext>
                  </a:extLst>
                </a:gridCol>
              </a:tblGrid>
              <a:tr h="827315">
                <a:tc gridSpan="2">
                  <a:txBody>
                    <a:bodyPr/>
                    <a:lstStyle/>
                    <a:p>
                      <a:pPr algn="ctr">
                        <a:spcAft>
                          <a:spcPts val="0"/>
                        </a:spcAft>
                      </a:pPr>
                      <a:r>
                        <a:rPr lang="en-US" sz="2000" dirty="0">
                          <a:solidFill>
                            <a:srgbClr val="FF0000"/>
                          </a:solidFill>
                          <a:effectLst/>
                          <a:latin typeface="Times New Roman" pitchFamily="18" charset="0"/>
                          <a:cs typeface="Times New Roman" pitchFamily="18" charset="0"/>
                        </a:rPr>
                        <a:t>HÌNH ẢNH LỤC VÂN TIÊN ĐÁNH CƯỚP</a:t>
                      </a:r>
                      <a:endParaRPr lang="en-US" sz="2000" dirty="0">
                        <a:solidFill>
                          <a:srgbClr val="FF000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lang="en-US"/>
                    </a:p>
                  </a:txBody>
                  <a:tcPr/>
                </a:tc>
                <a:extLst>
                  <a:ext uri="{0D108BD9-81ED-4DB2-BD59-A6C34878D82A}">
                    <a16:rowId xmlns:a16="http://schemas.microsoft.com/office/drawing/2014/main" val="10000"/>
                  </a:ext>
                </a:extLst>
              </a:tr>
              <a:tr h="827315">
                <a:tc>
                  <a:txBody>
                    <a:bodyPr/>
                    <a:lstStyle/>
                    <a:p>
                      <a:pPr algn="just">
                        <a:spcAft>
                          <a:spcPts val="0"/>
                        </a:spcAft>
                      </a:pPr>
                      <a:r>
                        <a:rPr lang="en-US" sz="2000">
                          <a:solidFill>
                            <a:schemeClr val="tx1"/>
                          </a:solidFill>
                          <a:effectLst/>
                          <a:latin typeface="Times New Roman" pitchFamily="18" charset="0"/>
                          <a:cs typeface="Times New Roman" pitchFamily="18" charset="0"/>
                        </a:rPr>
                        <a:t>Hoàn cảnh đánh cướp</a:t>
                      </a:r>
                      <a:endParaRPr lang="en-US" sz="200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just">
                        <a:spcAft>
                          <a:spcPts val="0"/>
                        </a:spcAft>
                      </a:pPr>
                      <a:r>
                        <a:rPr lang="en-US" sz="2000">
                          <a:solidFill>
                            <a:schemeClr val="tx1"/>
                          </a:solidFill>
                          <a:effectLst/>
                          <a:latin typeface="Times New Roman" pitchFamily="18" charset="0"/>
                          <a:cs typeface="Times New Roman" pitchFamily="18" charset="0"/>
                        </a:rPr>
                        <a:t> </a:t>
                      </a:r>
                      <a:endParaRPr lang="en-US" sz="200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827315">
                <a:tc>
                  <a:txBody>
                    <a:bodyPr/>
                    <a:lstStyle/>
                    <a:p>
                      <a:pPr algn="just">
                        <a:spcAft>
                          <a:spcPts val="0"/>
                        </a:spcAft>
                      </a:pPr>
                      <a:r>
                        <a:rPr lang="en-US" sz="2000" dirty="0" err="1">
                          <a:solidFill>
                            <a:schemeClr val="tx1"/>
                          </a:solidFill>
                          <a:effectLst/>
                          <a:latin typeface="Times New Roman" pitchFamily="18" charset="0"/>
                          <a:cs typeface="Times New Roman" pitchFamily="18" charset="0"/>
                        </a:rPr>
                        <a:t>Hành</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động</a:t>
                      </a:r>
                      <a:endParaRPr lang="en-US" sz="2000" dirty="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just">
                        <a:spcAft>
                          <a:spcPts val="0"/>
                        </a:spcAft>
                      </a:pPr>
                      <a:r>
                        <a:rPr lang="en-US" sz="2000">
                          <a:solidFill>
                            <a:schemeClr val="tx1"/>
                          </a:solidFill>
                          <a:effectLst/>
                          <a:latin typeface="Times New Roman" pitchFamily="18" charset="0"/>
                          <a:cs typeface="Times New Roman" pitchFamily="18" charset="0"/>
                        </a:rPr>
                        <a:t> </a:t>
                      </a:r>
                      <a:endParaRPr lang="en-US" sz="200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2"/>
                  </a:ext>
                </a:extLst>
              </a:tr>
              <a:tr h="827315">
                <a:tc>
                  <a:txBody>
                    <a:bodyPr/>
                    <a:lstStyle/>
                    <a:p>
                      <a:pPr algn="just">
                        <a:spcAft>
                          <a:spcPts val="0"/>
                        </a:spcAft>
                      </a:pPr>
                      <a:r>
                        <a:rPr lang="en-US" sz="2000">
                          <a:solidFill>
                            <a:schemeClr val="tx1"/>
                          </a:solidFill>
                          <a:effectLst/>
                          <a:latin typeface="Times New Roman" pitchFamily="18" charset="0"/>
                          <a:cs typeface="Times New Roman" pitchFamily="18" charset="0"/>
                        </a:rPr>
                        <a:t>Lời nói</a:t>
                      </a:r>
                      <a:endParaRPr lang="en-US" sz="200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just">
                        <a:spcAft>
                          <a:spcPts val="0"/>
                        </a:spcAft>
                      </a:pPr>
                      <a:r>
                        <a:rPr lang="en-US" sz="2000">
                          <a:solidFill>
                            <a:schemeClr val="tx1"/>
                          </a:solidFill>
                          <a:effectLst/>
                          <a:latin typeface="Times New Roman" pitchFamily="18" charset="0"/>
                          <a:cs typeface="Times New Roman" pitchFamily="18" charset="0"/>
                        </a:rPr>
                        <a:t> </a:t>
                      </a:r>
                      <a:endParaRPr lang="en-US" sz="200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3"/>
                  </a:ext>
                </a:extLst>
              </a:tr>
              <a:tr h="827315">
                <a:tc>
                  <a:txBody>
                    <a:bodyPr/>
                    <a:lstStyle/>
                    <a:p>
                      <a:pPr algn="just">
                        <a:spcAft>
                          <a:spcPts val="0"/>
                        </a:spcAft>
                      </a:pPr>
                      <a:r>
                        <a:rPr lang="en-US" sz="2000">
                          <a:solidFill>
                            <a:schemeClr val="tx1"/>
                          </a:solidFill>
                          <a:effectLst/>
                          <a:latin typeface="Times New Roman" pitchFamily="18" charset="0"/>
                          <a:cs typeface="Times New Roman" pitchFamily="18" charset="0"/>
                        </a:rPr>
                        <a:t>Kết quả</a:t>
                      </a:r>
                      <a:endParaRPr lang="en-US" sz="200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just">
                        <a:spcAft>
                          <a:spcPts val="0"/>
                        </a:spcAft>
                      </a:pPr>
                      <a:r>
                        <a:rPr lang="en-US" sz="2000">
                          <a:solidFill>
                            <a:schemeClr val="tx1"/>
                          </a:solidFill>
                          <a:effectLst/>
                          <a:latin typeface="Times New Roman" pitchFamily="18" charset="0"/>
                          <a:cs typeface="Times New Roman" pitchFamily="18" charset="0"/>
                        </a:rPr>
                        <a:t> </a:t>
                      </a:r>
                      <a:endParaRPr lang="en-US" sz="200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4"/>
                  </a:ext>
                </a:extLst>
              </a:tr>
              <a:tr h="827315">
                <a:tc>
                  <a:txBody>
                    <a:bodyPr/>
                    <a:lstStyle/>
                    <a:p>
                      <a:pPr algn="just">
                        <a:spcAft>
                          <a:spcPts val="0"/>
                        </a:spcAft>
                      </a:pPr>
                      <a:r>
                        <a:rPr lang="en-US" sz="2000">
                          <a:solidFill>
                            <a:schemeClr val="tx1"/>
                          </a:solidFill>
                          <a:effectLst/>
                          <a:latin typeface="Times New Roman" pitchFamily="18" charset="0"/>
                          <a:cs typeface="Times New Roman" pitchFamily="18" charset="0"/>
                        </a:rPr>
                        <a:t>Nghệ thuật</a:t>
                      </a:r>
                      <a:endParaRPr lang="en-US" sz="200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just">
                        <a:spcAft>
                          <a:spcPts val="0"/>
                        </a:spcAft>
                      </a:pPr>
                      <a:r>
                        <a:rPr lang="en-US" sz="2000">
                          <a:solidFill>
                            <a:schemeClr val="tx1"/>
                          </a:solidFill>
                          <a:effectLst/>
                          <a:latin typeface="Times New Roman" pitchFamily="18" charset="0"/>
                          <a:cs typeface="Times New Roman" pitchFamily="18" charset="0"/>
                        </a:rPr>
                        <a:t> </a:t>
                      </a:r>
                      <a:endParaRPr lang="en-US" sz="200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5"/>
                  </a:ext>
                </a:extLst>
              </a:tr>
              <a:tr h="827315">
                <a:tc>
                  <a:txBody>
                    <a:bodyPr/>
                    <a:lstStyle/>
                    <a:p>
                      <a:pPr algn="just">
                        <a:spcAft>
                          <a:spcPts val="0"/>
                        </a:spcAft>
                      </a:pPr>
                      <a:r>
                        <a:rPr lang="en-US" sz="2000">
                          <a:solidFill>
                            <a:schemeClr val="tx1"/>
                          </a:solidFill>
                          <a:effectLst/>
                          <a:latin typeface="Times New Roman" pitchFamily="18" charset="0"/>
                          <a:cs typeface="Times New Roman" pitchFamily="18" charset="0"/>
                        </a:rPr>
                        <a:t>=&gt;Lục Vân Tiên</a:t>
                      </a:r>
                      <a:endParaRPr lang="en-US" sz="200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just">
                        <a:spcAft>
                          <a:spcPts val="0"/>
                        </a:spcAft>
                      </a:pPr>
                      <a:r>
                        <a:rPr lang="en-US" sz="2000" dirty="0">
                          <a:solidFill>
                            <a:schemeClr val="tx1"/>
                          </a:solidFill>
                          <a:effectLst/>
                          <a:latin typeface="Times New Roman" pitchFamily="18" charset="0"/>
                          <a:cs typeface="Times New Roman" pitchFamily="18" charset="0"/>
                        </a:rPr>
                        <a:t> </a:t>
                      </a:r>
                      <a:endParaRPr lang="en-US" sz="2000" dirty="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1056033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838200" y="457198"/>
          <a:ext cx="7696199" cy="5730242"/>
        </p:xfrm>
        <a:graphic>
          <a:graphicData uri="http://schemas.openxmlformats.org/drawingml/2006/table">
            <a:tbl>
              <a:tblPr firstRow="1" firstCol="1" lastRow="1" lastCol="1" bandRow="1" bandCol="1">
                <a:tableStyleId>{5C22544A-7EE6-4342-B048-85BDC9FD1C3A}</a:tableStyleId>
              </a:tblPr>
              <a:tblGrid>
                <a:gridCol w="1981200">
                  <a:extLst>
                    <a:ext uri="{9D8B030D-6E8A-4147-A177-3AD203B41FA5}">
                      <a16:colId xmlns:a16="http://schemas.microsoft.com/office/drawing/2014/main" val="20000"/>
                    </a:ext>
                  </a:extLst>
                </a:gridCol>
                <a:gridCol w="5714999">
                  <a:extLst>
                    <a:ext uri="{9D8B030D-6E8A-4147-A177-3AD203B41FA5}">
                      <a16:colId xmlns:a16="http://schemas.microsoft.com/office/drawing/2014/main" val="20001"/>
                    </a:ext>
                  </a:extLst>
                </a:gridCol>
              </a:tblGrid>
              <a:tr h="533402">
                <a:tc gridSpan="2">
                  <a:txBody>
                    <a:bodyPr/>
                    <a:lstStyle/>
                    <a:p>
                      <a:pPr algn="ctr">
                        <a:spcAft>
                          <a:spcPts val="0"/>
                        </a:spcAft>
                      </a:pPr>
                      <a:r>
                        <a:rPr lang="en-US" sz="2200">
                          <a:solidFill>
                            <a:srgbClr val="FF0000"/>
                          </a:solidFill>
                          <a:effectLst/>
                          <a:latin typeface="Times New Roman" pitchFamily="18" charset="0"/>
                          <a:cs typeface="Times New Roman" pitchFamily="18" charset="0"/>
                        </a:rPr>
                        <a:t>HÌNH ẢNH LỤC VÂN TIÊN ĐÁNH CƯỚP</a:t>
                      </a:r>
                      <a:endParaRPr lang="en-US" sz="2200">
                        <a:solidFill>
                          <a:srgbClr val="FF000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lang="en-US"/>
                    </a:p>
                  </a:txBody>
                  <a:tcPr/>
                </a:tc>
                <a:extLst>
                  <a:ext uri="{0D108BD9-81ED-4DB2-BD59-A6C34878D82A}">
                    <a16:rowId xmlns:a16="http://schemas.microsoft.com/office/drawing/2014/main" val="10000"/>
                  </a:ext>
                </a:extLst>
              </a:tr>
              <a:tr h="1143000">
                <a:tc>
                  <a:txBody>
                    <a:bodyPr/>
                    <a:lstStyle/>
                    <a:p>
                      <a:pPr algn="l">
                        <a:spcAft>
                          <a:spcPts val="0"/>
                        </a:spcAft>
                      </a:pPr>
                      <a:r>
                        <a:rPr lang="en-US" sz="2200">
                          <a:solidFill>
                            <a:srgbClr val="FF0000"/>
                          </a:solidFill>
                          <a:effectLst/>
                          <a:latin typeface="Times New Roman" pitchFamily="18" charset="0"/>
                          <a:cs typeface="Times New Roman" pitchFamily="18" charset="0"/>
                        </a:rPr>
                        <a:t>Hoàn cảnh đánh cướp</a:t>
                      </a:r>
                      <a:endParaRPr lang="en-US" sz="2200">
                        <a:solidFill>
                          <a:srgbClr val="FF000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vi-VN" sz="2200" b="1" i="0" kern="1200">
                          <a:solidFill>
                            <a:srgbClr val="0070C0"/>
                          </a:solidFill>
                          <a:effectLst/>
                          <a:latin typeface="Times New Roman" pitchFamily="18" charset="0"/>
                          <a:ea typeface="+mn-ea"/>
                          <a:cs typeface="Times New Roman" pitchFamily="18" charset="0"/>
                        </a:rPr>
                        <a:t>+ </a:t>
                      </a:r>
                      <a:r>
                        <a:rPr lang="vi-VN" sz="2200" b="1" i="0" kern="1200" dirty="0">
                          <a:solidFill>
                            <a:srgbClr val="0070C0"/>
                          </a:solidFill>
                          <a:effectLst/>
                          <a:latin typeface="Times New Roman" pitchFamily="18" charset="0"/>
                          <a:ea typeface="+mn-ea"/>
                          <a:cs typeface="Times New Roman" pitchFamily="18" charset="0"/>
                        </a:rPr>
                        <a:t>Chỉ có một mình</a:t>
                      </a:r>
                      <a:endParaRPr lang="en-US" sz="2200" b="1" i="0" kern="1200" dirty="0">
                        <a:solidFill>
                          <a:srgbClr val="0070C0"/>
                        </a:solidFill>
                        <a:effectLst/>
                        <a:latin typeface="Times New Roman" pitchFamily="18" charset="0"/>
                        <a:ea typeface="+mn-ea"/>
                        <a:cs typeface="Times New Roman" pitchFamily="18" charset="0"/>
                      </a:endParaRPr>
                    </a:p>
                    <a:p>
                      <a:r>
                        <a:rPr lang="en-US" sz="2200" b="1" i="0" kern="1200" dirty="0">
                          <a:solidFill>
                            <a:srgbClr val="0070C0"/>
                          </a:solidFill>
                          <a:effectLst/>
                          <a:latin typeface="Times New Roman" pitchFamily="18" charset="0"/>
                          <a:ea typeface="+mn-ea"/>
                          <a:cs typeface="Times New Roman" pitchFamily="18" charset="0"/>
                        </a:rPr>
                        <a:t>+ </a:t>
                      </a:r>
                      <a:r>
                        <a:rPr lang="en-US" sz="2200" b="1" i="0" kern="1200" dirty="0" err="1">
                          <a:solidFill>
                            <a:srgbClr val="0070C0"/>
                          </a:solidFill>
                          <a:effectLst/>
                          <a:latin typeface="Times New Roman" pitchFamily="18" charset="0"/>
                          <a:ea typeface="+mn-ea"/>
                          <a:cs typeface="Times New Roman" pitchFamily="18" charset="0"/>
                        </a:rPr>
                        <a:t>Trong</a:t>
                      </a:r>
                      <a:r>
                        <a:rPr lang="en-US" sz="2200" b="1" i="0" kern="1200" dirty="0">
                          <a:solidFill>
                            <a:srgbClr val="0070C0"/>
                          </a:solidFill>
                          <a:effectLst/>
                          <a:latin typeface="Times New Roman" pitchFamily="18" charset="0"/>
                          <a:ea typeface="+mn-ea"/>
                          <a:cs typeface="Times New Roman" pitchFamily="18" charset="0"/>
                        </a:rPr>
                        <a:t> </a:t>
                      </a:r>
                      <a:r>
                        <a:rPr lang="en-US" sz="2200" b="1" i="0" kern="1200" dirty="0" err="1">
                          <a:solidFill>
                            <a:srgbClr val="0070C0"/>
                          </a:solidFill>
                          <a:effectLst/>
                          <a:latin typeface="Times New Roman" pitchFamily="18" charset="0"/>
                          <a:ea typeface="+mn-ea"/>
                          <a:cs typeface="Times New Roman" pitchFamily="18" charset="0"/>
                        </a:rPr>
                        <a:t>tay</a:t>
                      </a:r>
                      <a:r>
                        <a:rPr lang="en-US" sz="2200" b="1" i="0" kern="1200" dirty="0">
                          <a:solidFill>
                            <a:srgbClr val="0070C0"/>
                          </a:solidFill>
                          <a:effectLst/>
                          <a:latin typeface="Times New Roman" pitchFamily="18" charset="0"/>
                          <a:ea typeface="+mn-ea"/>
                          <a:cs typeface="Times New Roman" pitchFamily="18" charset="0"/>
                        </a:rPr>
                        <a:t> </a:t>
                      </a:r>
                      <a:r>
                        <a:rPr lang="en-US" sz="2200" b="1" i="0" kern="1200" dirty="0" err="1">
                          <a:solidFill>
                            <a:srgbClr val="0070C0"/>
                          </a:solidFill>
                          <a:effectLst/>
                          <a:latin typeface="Times New Roman" pitchFamily="18" charset="0"/>
                          <a:ea typeface="+mn-ea"/>
                          <a:cs typeface="Times New Roman" pitchFamily="18" charset="0"/>
                        </a:rPr>
                        <a:t>không</a:t>
                      </a:r>
                      <a:r>
                        <a:rPr lang="en-US" sz="2200" b="1" i="0" kern="1200" dirty="0">
                          <a:solidFill>
                            <a:srgbClr val="0070C0"/>
                          </a:solidFill>
                          <a:effectLst/>
                          <a:latin typeface="Times New Roman" pitchFamily="18" charset="0"/>
                          <a:ea typeface="+mn-ea"/>
                          <a:cs typeface="Times New Roman" pitchFamily="18" charset="0"/>
                        </a:rPr>
                        <a:t> </a:t>
                      </a:r>
                      <a:r>
                        <a:rPr lang="en-US" sz="2200" b="1" i="0" kern="1200" dirty="0" err="1">
                          <a:solidFill>
                            <a:srgbClr val="0070C0"/>
                          </a:solidFill>
                          <a:effectLst/>
                          <a:latin typeface="Times New Roman" pitchFamily="18" charset="0"/>
                          <a:ea typeface="+mn-ea"/>
                          <a:cs typeface="Times New Roman" pitchFamily="18" charset="0"/>
                        </a:rPr>
                        <a:t>có</a:t>
                      </a:r>
                      <a:r>
                        <a:rPr lang="en-US" sz="2200" b="1" i="0" kern="1200" dirty="0">
                          <a:solidFill>
                            <a:srgbClr val="0070C0"/>
                          </a:solidFill>
                          <a:effectLst/>
                          <a:latin typeface="Times New Roman" pitchFamily="18" charset="0"/>
                          <a:ea typeface="+mn-ea"/>
                          <a:cs typeface="Times New Roman" pitchFamily="18" charset="0"/>
                        </a:rPr>
                        <a:t> </a:t>
                      </a:r>
                      <a:r>
                        <a:rPr lang="en-US" sz="2200" b="1" i="0" kern="1200" dirty="0" err="1">
                          <a:solidFill>
                            <a:srgbClr val="0070C0"/>
                          </a:solidFill>
                          <a:effectLst/>
                          <a:latin typeface="Times New Roman" pitchFamily="18" charset="0"/>
                          <a:ea typeface="+mn-ea"/>
                          <a:cs typeface="Times New Roman" pitchFamily="18" charset="0"/>
                        </a:rPr>
                        <a:t>vũ</a:t>
                      </a:r>
                      <a:r>
                        <a:rPr lang="en-US" sz="2200" b="1" i="0" kern="1200" dirty="0">
                          <a:solidFill>
                            <a:srgbClr val="0070C0"/>
                          </a:solidFill>
                          <a:effectLst/>
                          <a:latin typeface="Times New Roman" pitchFamily="18" charset="0"/>
                          <a:ea typeface="+mn-ea"/>
                          <a:cs typeface="Times New Roman" pitchFamily="18" charset="0"/>
                        </a:rPr>
                        <a:t> </a:t>
                      </a:r>
                      <a:r>
                        <a:rPr lang="en-US" sz="2200" b="1" i="0" kern="1200" dirty="0" err="1">
                          <a:solidFill>
                            <a:srgbClr val="0070C0"/>
                          </a:solidFill>
                          <a:effectLst/>
                          <a:latin typeface="Times New Roman" pitchFamily="18" charset="0"/>
                          <a:ea typeface="+mn-ea"/>
                          <a:cs typeface="Times New Roman" pitchFamily="18" charset="0"/>
                        </a:rPr>
                        <a:t>khí</a:t>
                      </a:r>
                      <a:endParaRPr lang="en-US" sz="2200" b="1" i="0" kern="1200" dirty="0">
                        <a:solidFill>
                          <a:srgbClr val="0070C0"/>
                        </a:solidFill>
                        <a:effectLst/>
                        <a:latin typeface="Times New Roman" pitchFamily="18" charset="0"/>
                        <a:ea typeface="+mn-ea"/>
                        <a:cs typeface="Times New Roman" pitchFamily="18" charset="0"/>
                      </a:endParaRPr>
                    </a:p>
                    <a:p>
                      <a:pPr algn="just">
                        <a:spcAft>
                          <a:spcPts val="0"/>
                        </a:spcAft>
                      </a:pPr>
                      <a:r>
                        <a:rPr lang="en-US" sz="2200" b="1" i="0">
                          <a:solidFill>
                            <a:srgbClr val="0070C0"/>
                          </a:solidFill>
                          <a:effectLst/>
                          <a:latin typeface="Times New Roman" pitchFamily="18" charset="0"/>
                          <a:ea typeface="Times New Roman"/>
                          <a:cs typeface="Times New Roman" pitchFamily="18" charset="0"/>
                        </a:rPr>
                        <a:t>+ Bọn</a:t>
                      </a:r>
                      <a:r>
                        <a:rPr lang="en-US" sz="2200" b="1" i="0" baseline="0">
                          <a:solidFill>
                            <a:srgbClr val="0070C0"/>
                          </a:solidFill>
                          <a:effectLst/>
                          <a:latin typeface="Times New Roman" pitchFamily="18" charset="0"/>
                          <a:ea typeface="Times New Roman"/>
                          <a:cs typeface="Times New Roman" pitchFamily="18" charset="0"/>
                        </a:rPr>
                        <a:t> cướp đông đảo, có vũ khí.</a:t>
                      </a:r>
                      <a:endParaRPr lang="en-US" sz="2200" b="1" i="0" dirty="0">
                        <a:solidFill>
                          <a:srgbClr val="0070C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827315">
                <a:tc>
                  <a:txBody>
                    <a:bodyPr/>
                    <a:lstStyle/>
                    <a:p>
                      <a:pPr algn="just">
                        <a:spcAft>
                          <a:spcPts val="0"/>
                        </a:spcAft>
                      </a:pPr>
                      <a:r>
                        <a:rPr lang="en-US" sz="2200">
                          <a:solidFill>
                            <a:srgbClr val="FF0000"/>
                          </a:solidFill>
                          <a:effectLst/>
                          <a:latin typeface="Times New Roman" pitchFamily="18" charset="0"/>
                          <a:cs typeface="Times New Roman" pitchFamily="18" charset="0"/>
                        </a:rPr>
                        <a:t>Hành động</a:t>
                      </a:r>
                      <a:endParaRPr lang="en-US" sz="2200">
                        <a:solidFill>
                          <a:srgbClr val="FF000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2200" b="1" i="0" dirty="0">
                          <a:solidFill>
                            <a:srgbClr val="0070C0"/>
                          </a:solidFill>
                          <a:effectLst/>
                          <a:latin typeface="Times New Roman" pitchFamily="18" charset="0"/>
                          <a:cs typeface="Times New Roman" pitchFamily="18" charset="0"/>
                        </a:rPr>
                        <a:t> </a:t>
                      </a:r>
                      <a:r>
                        <a:rPr lang="en-US" sz="2200" b="1" i="0" kern="1200" dirty="0">
                          <a:solidFill>
                            <a:srgbClr val="0070C0"/>
                          </a:solidFill>
                          <a:effectLst/>
                          <a:latin typeface="Times New Roman" pitchFamily="18" charset="0"/>
                          <a:ea typeface="+mn-ea"/>
                          <a:cs typeface="Times New Roman" pitchFamily="18" charset="0"/>
                        </a:rPr>
                        <a:t>- </a:t>
                      </a:r>
                      <a:r>
                        <a:rPr lang="en-US" sz="2200" b="1" i="0" kern="1200" dirty="0" err="1">
                          <a:solidFill>
                            <a:srgbClr val="0070C0"/>
                          </a:solidFill>
                          <a:effectLst/>
                          <a:latin typeface="Times New Roman" pitchFamily="18" charset="0"/>
                          <a:ea typeface="+mn-ea"/>
                          <a:cs typeface="Times New Roman" pitchFamily="18" charset="0"/>
                        </a:rPr>
                        <a:t>Hành</a:t>
                      </a:r>
                      <a:r>
                        <a:rPr lang="en-US" sz="2200" b="1" i="0" kern="1200" dirty="0">
                          <a:solidFill>
                            <a:srgbClr val="0070C0"/>
                          </a:solidFill>
                          <a:effectLst/>
                          <a:latin typeface="Times New Roman" pitchFamily="18" charset="0"/>
                          <a:ea typeface="+mn-ea"/>
                          <a:cs typeface="Times New Roman" pitchFamily="18" charset="0"/>
                        </a:rPr>
                        <a:t> </a:t>
                      </a:r>
                      <a:r>
                        <a:rPr lang="en-US" sz="2200" b="1" i="0" kern="1200" dirty="0" err="1">
                          <a:solidFill>
                            <a:srgbClr val="0070C0"/>
                          </a:solidFill>
                          <a:effectLst/>
                          <a:latin typeface="Times New Roman" pitchFamily="18" charset="0"/>
                          <a:ea typeface="+mn-ea"/>
                          <a:cs typeface="Times New Roman" pitchFamily="18" charset="0"/>
                        </a:rPr>
                        <a:t>động</a:t>
                      </a:r>
                      <a:r>
                        <a:rPr lang="en-US" sz="2200" b="1" i="0" kern="1200" dirty="0">
                          <a:solidFill>
                            <a:srgbClr val="0070C0"/>
                          </a:solidFill>
                          <a:effectLst/>
                          <a:latin typeface="Times New Roman" pitchFamily="18" charset="0"/>
                          <a:ea typeface="+mn-ea"/>
                          <a:cs typeface="Times New Roman" pitchFamily="18" charset="0"/>
                        </a:rPr>
                        <a:t>: </a:t>
                      </a:r>
                      <a:r>
                        <a:rPr lang="en-US" sz="2200" b="1" i="0" kern="1200" dirty="0" err="1">
                          <a:solidFill>
                            <a:srgbClr val="0070C0"/>
                          </a:solidFill>
                          <a:effectLst/>
                          <a:latin typeface="Times New Roman" pitchFamily="18" charset="0"/>
                          <a:ea typeface="+mn-ea"/>
                          <a:cs typeface="Times New Roman" pitchFamily="18" charset="0"/>
                        </a:rPr>
                        <a:t>bẻ</a:t>
                      </a:r>
                      <a:r>
                        <a:rPr lang="en-US" sz="2200" b="1" i="0" kern="1200" dirty="0">
                          <a:solidFill>
                            <a:srgbClr val="0070C0"/>
                          </a:solidFill>
                          <a:effectLst/>
                          <a:latin typeface="Times New Roman" pitchFamily="18" charset="0"/>
                          <a:ea typeface="+mn-ea"/>
                          <a:cs typeface="Times New Roman" pitchFamily="18" charset="0"/>
                        </a:rPr>
                        <a:t> </a:t>
                      </a:r>
                      <a:r>
                        <a:rPr lang="en-US" sz="2200" b="1" i="0" kern="1200" dirty="0" err="1">
                          <a:solidFill>
                            <a:srgbClr val="0070C0"/>
                          </a:solidFill>
                          <a:effectLst/>
                          <a:latin typeface="Times New Roman" pitchFamily="18" charset="0"/>
                          <a:ea typeface="+mn-ea"/>
                          <a:cs typeface="Times New Roman" pitchFamily="18" charset="0"/>
                        </a:rPr>
                        <a:t>cây</a:t>
                      </a:r>
                      <a:r>
                        <a:rPr lang="en-US" sz="2200" b="1" i="0" kern="1200" dirty="0">
                          <a:solidFill>
                            <a:srgbClr val="0070C0"/>
                          </a:solidFill>
                          <a:effectLst/>
                          <a:latin typeface="Times New Roman" pitchFamily="18" charset="0"/>
                          <a:ea typeface="+mn-ea"/>
                          <a:cs typeface="Times New Roman" pitchFamily="18" charset="0"/>
                        </a:rPr>
                        <a:t> </a:t>
                      </a:r>
                      <a:r>
                        <a:rPr lang="en-US" sz="2200" b="1" i="0" kern="1200" dirty="0" err="1">
                          <a:solidFill>
                            <a:srgbClr val="0070C0"/>
                          </a:solidFill>
                          <a:effectLst/>
                          <a:latin typeface="Times New Roman" pitchFamily="18" charset="0"/>
                          <a:ea typeface="+mn-ea"/>
                          <a:cs typeface="Times New Roman" pitchFamily="18" charset="0"/>
                        </a:rPr>
                        <a:t>làm</a:t>
                      </a:r>
                      <a:r>
                        <a:rPr lang="en-US" sz="2200" b="1" i="0" kern="1200" dirty="0">
                          <a:solidFill>
                            <a:srgbClr val="0070C0"/>
                          </a:solidFill>
                          <a:effectLst/>
                          <a:latin typeface="Times New Roman" pitchFamily="18" charset="0"/>
                          <a:ea typeface="+mn-ea"/>
                          <a:cs typeface="Times New Roman" pitchFamily="18" charset="0"/>
                        </a:rPr>
                        <a:t> </a:t>
                      </a:r>
                      <a:r>
                        <a:rPr lang="en-US" sz="2200" b="1" i="0" kern="1200" dirty="0" err="1">
                          <a:solidFill>
                            <a:srgbClr val="0070C0"/>
                          </a:solidFill>
                          <a:effectLst/>
                          <a:latin typeface="Times New Roman" pitchFamily="18" charset="0"/>
                          <a:ea typeface="+mn-ea"/>
                          <a:cs typeface="Times New Roman" pitchFamily="18" charset="0"/>
                        </a:rPr>
                        <a:t>gậy</a:t>
                      </a:r>
                      <a:r>
                        <a:rPr lang="en-US" sz="2200" b="1" i="0" kern="1200" dirty="0">
                          <a:solidFill>
                            <a:srgbClr val="0070C0"/>
                          </a:solidFill>
                          <a:effectLst/>
                          <a:latin typeface="Times New Roman" pitchFamily="18" charset="0"/>
                          <a:ea typeface="+mn-ea"/>
                          <a:cs typeface="Times New Roman" pitchFamily="18" charset="0"/>
                        </a:rPr>
                        <a:t>, </a:t>
                      </a:r>
                      <a:r>
                        <a:rPr lang="en-US" sz="2200" b="1" i="0" kern="1200" dirty="0" err="1">
                          <a:solidFill>
                            <a:srgbClr val="0070C0"/>
                          </a:solidFill>
                          <a:effectLst/>
                          <a:latin typeface="Times New Roman" pitchFamily="18" charset="0"/>
                          <a:ea typeface="+mn-ea"/>
                          <a:cs typeface="Times New Roman" pitchFamily="18" charset="0"/>
                        </a:rPr>
                        <a:t>tả</a:t>
                      </a:r>
                      <a:r>
                        <a:rPr lang="en-US" sz="2200" b="1" i="0" kern="1200" dirty="0">
                          <a:solidFill>
                            <a:srgbClr val="0070C0"/>
                          </a:solidFill>
                          <a:effectLst/>
                          <a:latin typeface="Times New Roman" pitchFamily="18" charset="0"/>
                          <a:ea typeface="+mn-ea"/>
                          <a:cs typeface="Times New Roman" pitchFamily="18" charset="0"/>
                        </a:rPr>
                        <a:t> </a:t>
                      </a:r>
                      <a:r>
                        <a:rPr lang="en-US" sz="2200" b="1" i="0" kern="1200" dirty="0" err="1">
                          <a:solidFill>
                            <a:srgbClr val="0070C0"/>
                          </a:solidFill>
                          <a:effectLst/>
                          <a:latin typeface="Times New Roman" pitchFamily="18" charset="0"/>
                          <a:ea typeface="+mn-ea"/>
                          <a:cs typeface="Times New Roman" pitchFamily="18" charset="0"/>
                        </a:rPr>
                        <a:t>đột</a:t>
                      </a:r>
                      <a:r>
                        <a:rPr lang="en-US" sz="2200" b="1" i="0" kern="1200" dirty="0">
                          <a:solidFill>
                            <a:srgbClr val="0070C0"/>
                          </a:solidFill>
                          <a:effectLst/>
                          <a:latin typeface="Times New Roman" pitchFamily="18" charset="0"/>
                          <a:ea typeface="+mn-ea"/>
                          <a:cs typeface="Times New Roman" pitchFamily="18" charset="0"/>
                        </a:rPr>
                        <a:t> </a:t>
                      </a:r>
                      <a:r>
                        <a:rPr lang="en-US" sz="2200" b="1" i="0" kern="1200" dirty="0" err="1">
                          <a:solidFill>
                            <a:srgbClr val="0070C0"/>
                          </a:solidFill>
                          <a:effectLst/>
                          <a:latin typeface="Times New Roman" pitchFamily="18" charset="0"/>
                          <a:ea typeface="+mn-ea"/>
                          <a:cs typeface="Times New Roman" pitchFamily="18" charset="0"/>
                        </a:rPr>
                        <a:t>hữu</a:t>
                      </a:r>
                      <a:r>
                        <a:rPr lang="en-US" sz="2200" b="1" i="0" kern="1200" dirty="0">
                          <a:solidFill>
                            <a:srgbClr val="0070C0"/>
                          </a:solidFill>
                          <a:effectLst/>
                          <a:latin typeface="Times New Roman" pitchFamily="18" charset="0"/>
                          <a:ea typeface="+mn-ea"/>
                          <a:cs typeface="Times New Roman" pitchFamily="18" charset="0"/>
                        </a:rPr>
                        <a:t> </a:t>
                      </a:r>
                      <a:r>
                        <a:rPr lang="en-US" sz="2200" b="1" i="0" kern="1200" dirty="0" err="1">
                          <a:solidFill>
                            <a:srgbClr val="0070C0"/>
                          </a:solidFill>
                          <a:effectLst/>
                          <a:latin typeface="Times New Roman" pitchFamily="18" charset="0"/>
                          <a:ea typeface="+mn-ea"/>
                          <a:cs typeface="Times New Roman" pitchFamily="18" charset="0"/>
                        </a:rPr>
                        <a:t>xung</a:t>
                      </a:r>
                      <a:r>
                        <a:rPr lang="en-US" sz="2200" b="1" i="0" kern="1200" dirty="0">
                          <a:solidFill>
                            <a:srgbClr val="0070C0"/>
                          </a:solidFill>
                          <a:effectLst/>
                          <a:latin typeface="Times New Roman" pitchFamily="18" charset="0"/>
                          <a:ea typeface="+mn-ea"/>
                          <a:cs typeface="Times New Roman" pitchFamily="18" charset="0"/>
                        </a:rPr>
                        <a:t> </a:t>
                      </a:r>
                    </a:p>
                    <a:p>
                      <a:r>
                        <a:rPr lang="en-US" sz="2200" b="1" i="0" kern="1200" dirty="0">
                          <a:solidFill>
                            <a:srgbClr val="0070C0"/>
                          </a:solidFill>
                          <a:effectLst/>
                          <a:latin typeface="Times New Roman" pitchFamily="18" charset="0"/>
                          <a:ea typeface="+mn-ea"/>
                          <a:cs typeface="Times New Roman" pitchFamily="18" charset="0"/>
                        </a:rPr>
                        <a:t>-&gt; </a:t>
                      </a:r>
                      <a:r>
                        <a:rPr lang="en-US" sz="2200" b="1" i="0" kern="1200" dirty="0" err="1">
                          <a:solidFill>
                            <a:srgbClr val="0070C0"/>
                          </a:solidFill>
                          <a:effectLst/>
                          <a:latin typeface="Times New Roman" pitchFamily="18" charset="0"/>
                          <a:ea typeface="+mn-ea"/>
                          <a:cs typeface="Times New Roman" pitchFamily="18" charset="0"/>
                        </a:rPr>
                        <a:t>khẩn</a:t>
                      </a:r>
                      <a:r>
                        <a:rPr lang="en-US" sz="2200" b="1" i="0" kern="1200" dirty="0">
                          <a:solidFill>
                            <a:srgbClr val="0070C0"/>
                          </a:solidFill>
                          <a:effectLst/>
                          <a:latin typeface="Times New Roman" pitchFamily="18" charset="0"/>
                          <a:ea typeface="+mn-ea"/>
                          <a:cs typeface="Times New Roman" pitchFamily="18" charset="0"/>
                        </a:rPr>
                        <a:t> </a:t>
                      </a:r>
                      <a:r>
                        <a:rPr lang="en-US" sz="2200" b="1" i="0" kern="1200" dirty="0" err="1">
                          <a:solidFill>
                            <a:srgbClr val="0070C0"/>
                          </a:solidFill>
                          <a:effectLst/>
                          <a:latin typeface="Times New Roman" pitchFamily="18" charset="0"/>
                          <a:ea typeface="+mn-ea"/>
                          <a:cs typeface="Times New Roman" pitchFamily="18" charset="0"/>
                        </a:rPr>
                        <a:t>trương</a:t>
                      </a:r>
                      <a:r>
                        <a:rPr lang="en-US" sz="2200" b="1" i="0" kern="1200">
                          <a:solidFill>
                            <a:srgbClr val="0070C0"/>
                          </a:solidFill>
                          <a:effectLst/>
                          <a:latin typeface="Times New Roman" pitchFamily="18" charset="0"/>
                          <a:ea typeface="+mn-ea"/>
                          <a:cs typeface="Times New Roman" pitchFamily="18" charset="0"/>
                        </a:rPr>
                        <a:t>, không </a:t>
                      </a:r>
                      <a:r>
                        <a:rPr lang="en-US" sz="2200" b="1" i="0" kern="1200" dirty="0" err="1">
                          <a:solidFill>
                            <a:srgbClr val="0070C0"/>
                          </a:solidFill>
                          <a:effectLst/>
                          <a:latin typeface="Times New Roman" pitchFamily="18" charset="0"/>
                          <a:ea typeface="+mn-ea"/>
                          <a:cs typeface="Times New Roman" pitchFamily="18" charset="0"/>
                        </a:rPr>
                        <a:t>chút</a:t>
                      </a:r>
                      <a:r>
                        <a:rPr lang="en-US" sz="2200" b="1" i="0" kern="1200" dirty="0">
                          <a:solidFill>
                            <a:srgbClr val="0070C0"/>
                          </a:solidFill>
                          <a:effectLst/>
                          <a:latin typeface="Times New Roman" pitchFamily="18" charset="0"/>
                          <a:ea typeface="+mn-ea"/>
                          <a:cs typeface="Times New Roman" pitchFamily="18" charset="0"/>
                        </a:rPr>
                        <a:t> do </a:t>
                      </a:r>
                      <a:r>
                        <a:rPr lang="en-US" sz="2200" b="1" i="0" kern="1200" dirty="0" err="1">
                          <a:solidFill>
                            <a:srgbClr val="0070C0"/>
                          </a:solidFill>
                          <a:effectLst/>
                          <a:latin typeface="Times New Roman" pitchFamily="18" charset="0"/>
                          <a:ea typeface="+mn-ea"/>
                          <a:cs typeface="Times New Roman" pitchFamily="18" charset="0"/>
                        </a:rPr>
                        <a:t>dự</a:t>
                      </a:r>
                      <a:r>
                        <a:rPr lang="en-US" sz="2200" b="1" i="0" kern="1200" dirty="0">
                          <a:solidFill>
                            <a:srgbClr val="0070C0"/>
                          </a:solidFill>
                          <a:effectLst/>
                          <a:latin typeface="Times New Roman" pitchFamily="18" charset="0"/>
                          <a:ea typeface="+mn-ea"/>
                          <a:cs typeface="Times New Roman" pitchFamily="18" charset="0"/>
                        </a:rPr>
                        <a:t>, </a:t>
                      </a:r>
                      <a:r>
                        <a:rPr lang="en-US" sz="2200" b="1" i="0" kern="1200" dirty="0" err="1">
                          <a:solidFill>
                            <a:srgbClr val="0070C0"/>
                          </a:solidFill>
                          <a:effectLst/>
                          <a:latin typeface="Times New Roman" pitchFamily="18" charset="0"/>
                          <a:ea typeface="+mn-ea"/>
                          <a:cs typeface="Times New Roman" pitchFamily="18" charset="0"/>
                        </a:rPr>
                        <a:t>tính</a:t>
                      </a:r>
                      <a:r>
                        <a:rPr lang="en-US" sz="2200" b="1" i="0" kern="1200" dirty="0">
                          <a:solidFill>
                            <a:srgbClr val="0070C0"/>
                          </a:solidFill>
                          <a:effectLst/>
                          <a:latin typeface="Times New Roman" pitchFamily="18" charset="0"/>
                          <a:ea typeface="+mn-ea"/>
                          <a:cs typeface="Times New Roman" pitchFamily="18" charset="0"/>
                        </a:rPr>
                        <a:t> </a:t>
                      </a:r>
                      <a:r>
                        <a:rPr lang="en-US" sz="2200" b="1" i="0" kern="1200" dirty="0" err="1">
                          <a:solidFill>
                            <a:srgbClr val="0070C0"/>
                          </a:solidFill>
                          <a:effectLst/>
                          <a:latin typeface="Times New Roman" pitchFamily="18" charset="0"/>
                          <a:ea typeface="+mn-ea"/>
                          <a:cs typeface="Times New Roman" pitchFamily="18" charset="0"/>
                        </a:rPr>
                        <a:t>toán</a:t>
                      </a:r>
                      <a:endParaRPr lang="en-US" sz="2200" b="1" i="0" kern="1200" dirty="0">
                        <a:solidFill>
                          <a:srgbClr val="0070C0"/>
                        </a:solidFill>
                        <a:effectLst/>
                        <a:latin typeface="Times New Roman" pitchFamily="18" charset="0"/>
                        <a:ea typeface="+mn-ea"/>
                        <a:cs typeface="Times New Roman" pitchFamily="18" charset="0"/>
                      </a:endParaRPr>
                    </a:p>
                    <a:p>
                      <a:pPr algn="just">
                        <a:spcAft>
                          <a:spcPts val="0"/>
                        </a:spcAft>
                      </a:pPr>
                      <a:endParaRPr lang="en-US" sz="2200" b="1" i="0" dirty="0">
                        <a:solidFill>
                          <a:srgbClr val="0070C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2"/>
                  </a:ext>
                </a:extLst>
              </a:tr>
              <a:tr h="670560">
                <a:tc>
                  <a:txBody>
                    <a:bodyPr/>
                    <a:lstStyle/>
                    <a:p>
                      <a:pPr algn="just">
                        <a:spcAft>
                          <a:spcPts val="0"/>
                        </a:spcAft>
                      </a:pPr>
                      <a:r>
                        <a:rPr lang="en-US" sz="2200">
                          <a:solidFill>
                            <a:srgbClr val="FF0000"/>
                          </a:solidFill>
                          <a:effectLst/>
                          <a:latin typeface="Times New Roman" pitchFamily="18" charset="0"/>
                          <a:cs typeface="Times New Roman" pitchFamily="18" charset="0"/>
                        </a:rPr>
                        <a:t>Lời nói</a:t>
                      </a:r>
                      <a:endParaRPr lang="en-US" sz="2200">
                        <a:solidFill>
                          <a:srgbClr val="FF000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200" b="1" i="0" dirty="0">
                          <a:solidFill>
                            <a:srgbClr val="0070C0"/>
                          </a:solidFill>
                          <a:effectLst/>
                          <a:latin typeface="Times New Roman" pitchFamily="18" charset="0"/>
                          <a:cs typeface="Times New Roman" pitchFamily="18" charset="0"/>
                        </a:rPr>
                        <a:t> </a:t>
                      </a:r>
                      <a:r>
                        <a:rPr lang="en-US" sz="2200" b="1" i="0" kern="1200" dirty="0" err="1">
                          <a:solidFill>
                            <a:srgbClr val="0070C0"/>
                          </a:solidFill>
                          <a:effectLst/>
                          <a:latin typeface="Times New Roman" pitchFamily="18" charset="0"/>
                          <a:ea typeface="+mn-ea"/>
                          <a:cs typeface="Times New Roman" pitchFamily="18" charset="0"/>
                        </a:rPr>
                        <a:t>bớ</a:t>
                      </a:r>
                      <a:r>
                        <a:rPr lang="en-US" sz="2200" b="1" i="0" kern="1200" dirty="0">
                          <a:solidFill>
                            <a:srgbClr val="0070C0"/>
                          </a:solidFill>
                          <a:effectLst/>
                          <a:latin typeface="Times New Roman" pitchFamily="18" charset="0"/>
                          <a:ea typeface="+mn-ea"/>
                          <a:cs typeface="Times New Roman" pitchFamily="18" charset="0"/>
                        </a:rPr>
                        <a:t> </a:t>
                      </a:r>
                      <a:r>
                        <a:rPr lang="en-US" sz="2200" b="1" i="0" kern="1200" dirty="0" err="1">
                          <a:solidFill>
                            <a:srgbClr val="0070C0"/>
                          </a:solidFill>
                          <a:effectLst/>
                          <a:latin typeface="Times New Roman" pitchFamily="18" charset="0"/>
                          <a:ea typeface="+mn-ea"/>
                          <a:cs typeface="Times New Roman" pitchFamily="18" charset="0"/>
                        </a:rPr>
                        <a:t>đảng</a:t>
                      </a:r>
                      <a:r>
                        <a:rPr lang="en-US" sz="2200" b="1" i="0" kern="1200" dirty="0">
                          <a:solidFill>
                            <a:srgbClr val="0070C0"/>
                          </a:solidFill>
                          <a:effectLst/>
                          <a:latin typeface="Times New Roman" pitchFamily="18" charset="0"/>
                          <a:ea typeface="+mn-ea"/>
                          <a:cs typeface="Times New Roman" pitchFamily="18" charset="0"/>
                        </a:rPr>
                        <a:t> -&gt; </a:t>
                      </a:r>
                      <a:r>
                        <a:rPr lang="en-US" sz="2200" b="1" i="0" kern="1200" dirty="0" err="1">
                          <a:solidFill>
                            <a:srgbClr val="0070C0"/>
                          </a:solidFill>
                          <a:effectLst/>
                          <a:latin typeface="Times New Roman" pitchFamily="18" charset="0"/>
                          <a:ea typeface="+mn-ea"/>
                          <a:cs typeface="Times New Roman" pitchFamily="18" charset="0"/>
                        </a:rPr>
                        <a:t>tuyên</a:t>
                      </a:r>
                      <a:r>
                        <a:rPr lang="en-US" sz="2200" b="1" i="0" kern="1200" dirty="0">
                          <a:solidFill>
                            <a:srgbClr val="0070C0"/>
                          </a:solidFill>
                          <a:effectLst/>
                          <a:latin typeface="Times New Roman" pitchFamily="18" charset="0"/>
                          <a:ea typeface="+mn-ea"/>
                          <a:cs typeface="Times New Roman" pitchFamily="18" charset="0"/>
                        </a:rPr>
                        <a:t> </a:t>
                      </a:r>
                      <a:r>
                        <a:rPr lang="en-US" sz="2200" b="1" i="0" kern="1200" dirty="0" err="1">
                          <a:solidFill>
                            <a:srgbClr val="0070C0"/>
                          </a:solidFill>
                          <a:effectLst/>
                          <a:latin typeface="Times New Roman" pitchFamily="18" charset="0"/>
                          <a:ea typeface="+mn-ea"/>
                          <a:cs typeface="Times New Roman" pitchFamily="18" charset="0"/>
                        </a:rPr>
                        <a:t>chiến</a:t>
                      </a:r>
                      <a:endParaRPr lang="en-US" sz="2200" b="1" i="0" kern="1200" dirty="0">
                        <a:solidFill>
                          <a:srgbClr val="0070C0"/>
                        </a:solidFill>
                        <a:effectLst/>
                        <a:latin typeface="Times New Roman" pitchFamily="18" charset="0"/>
                        <a:ea typeface="+mn-ea"/>
                        <a:cs typeface="Times New Roman" pitchFamily="18" charset="0"/>
                      </a:endParaRPr>
                    </a:p>
                    <a:p>
                      <a:pPr algn="just">
                        <a:spcAft>
                          <a:spcPts val="0"/>
                        </a:spcAft>
                      </a:pPr>
                      <a:endParaRPr lang="en-US" sz="2200" b="1" i="0" dirty="0">
                        <a:solidFill>
                          <a:srgbClr val="0070C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3"/>
                  </a:ext>
                </a:extLst>
              </a:tr>
              <a:tr h="685800">
                <a:tc>
                  <a:txBody>
                    <a:bodyPr/>
                    <a:lstStyle/>
                    <a:p>
                      <a:pPr algn="just">
                        <a:spcAft>
                          <a:spcPts val="0"/>
                        </a:spcAft>
                      </a:pPr>
                      <a:r>
                        <a:rPr lang="en-US" sz="2200">
                          <a:solidFill>
                            <a:srgbClr val="FF0000"/>
                          </a:solidFill>
                          <a:effectLst/>
                          <a:latin typeface="Times New Roman" pitchFamily="18" charset="0"/>
                          <a:cs typeface="Times New Roman" pitchFamily="18" charset="0"/>
                        </a:rPr>
                        <a:t>Kết quả</a:t>
                      </a:r>
                      <a:endParaRPr lang="en-US" sz="2200">
                        <a:solidFill>
                          <a:srgbClr val="FF000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just">
                        <a:spcAft>
                          <a:spcPts val="0"/>
                        </a:spcAft>
                      </a:pPr>
                      <a:r>
                        <a:rPr lang="en-US" sz="2200" b="1" i="0" dirty="0">
                          <a:solidFill>
                            <a:srgbClr val="0070C0"/>
                          </a:solidFill>
                          <a:effectLst/>
                          <a:latin typeface="Times New Roman" pitchFamily="18" charset="0"/>
                          <a:cs typeface="Times New Roman" pitchFamily="18" charset="0"/>
                        </a:rPr>
                        <a:t> </a:t>
                      </a:r>
                      <a:r>
                        <a:rPr lang="en-US" sz="2200" b="1" i="0" kern="1200" dirty="0" err="1">
                          <a:solidFill>
                            <a:srgbClr val="0070C0"/>
                          </a:solidFill>
                          <a:effectLst/>
                          <a:latin typeface="Times New Roman" pitchFamily="18" charset="0"/>
                          <a:ea typeface="+mn-ea"/>
                          <a:cs typeface="Times New Roman" pitchFamily="18" charset="0"/>
                        </a:rPr>
                        <a:t>Đánh</a:t>
                      </a:r>
                      <a:r>
                        <a:rPr lang="en-US" sz="2200" b="1" i="0" kern="1200" dirty="0">
                          <a:solidFill>
                            <a:srgbClr val="0070C0"/>
                          </a:solidFill>
                          <a:effectLst/>
                          <a:latin typeface="Times New Roman" pitchFamily="18" charset="0"/>
                          <a:ea typeface="+mn-ea"/>
                          <a:cs typeface="Times New Roman" pitchFamily="18" charset="0"/>
                        </a:rPr>
                        <a:t> tan </a:t>
                      </a:r>
                      <a:r>
                        <a:rPr lang="en-US" sz="2200" b="1" i="0" kern="1200" dirty="0" err="1">
                          <a:solidFill>
                            <a:srgbClr val="0070C0"/>
                          </a:solidFill>
                          <a:effectLst/>
                          <a:latin typeface="Times New Roman" pitchFamily="18" charset="0"/>
                          <a:ea typeface="+mn-ea"/>
                          <a:cs typeface="Times New Roman" pitchFamily="18" charset="0"/>
                        </a:rPr>
                        <a:t>bọn</a:t>
                      </a:r>
                      <a:r>
                        <a:rPr lang="en-US" sz="2200" b="1" i="0" kern="1200" dirty="0">
                          <a:solidFill>
                            <a:srgbClr val="0070C0"/>
                          </a:solidFill>
                          <a:effectLst/>
                          <a:latin typeface="Times New Roman" pitchFamily="18" charset="0"/>
                          <a:ea typeface="+mn-ea"/>
                          <a:cs typeface="Times New Roman" pitchFamily="18" charset="0"/>
                        </a:rPr>
                        <a:t> </a:t>
                      </a:r>
                      <a:r>
                        <a:rPr lang="en-US" sz="2200" b="1" i="0" kern="1200" dirty="0" err="1">
                          <a:solidFill>
                            <a:srgbClr val="0070C0"/>
                          </a:solidFill>
                          <a:effectLst/>
                          <a:latin typeface="Times New Roman" pitchFamily="18" charset="0"/>
                          <a:ea typeface="+mn-ea"/>
                          <a:cs typeface="Times New Roman" pitchFamily="18" charset="0"/>
                        </a:rPr>
                        <a:t>cướp</a:t>
                      </a:r>
                      <a:endParaRPr lang="en-US" sz="2200" b="1" i="0" dirty="0">
                        <a:solidFill>
                          <a:srgbClr val="0070C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4"/>
                  </a:ext>
                </a:extLst>
              </a:tr>
              <a:tr h="685800">
                <a:tc>
                  <a:txBody>
                    <a:bodyPr/>
                    <a:lstStyle/>
                    <a:p>
                      <a:pPr algn="just">
                        <a:spcAft>
                          <a:spcPts val="0"/>
                        </a:spcAft>
                      </a:pPr>
                      <a:r>
                        <a:rPr lang="en-US" sz="2200">
                          <a:solidFill>
                            <a:srgbClr val="FF0000"/>
                          </a:solidFill>
                          <a:effectLst/>
                          <a:latin typeface="Times New Roman" pitchFamily="18" charset="0"/>
                          <a:cs typeface="Times New Roman" pitchFamily="18" charset="0"/>
                        </a:rPr>
                        <a:t>Nghệ thuật</a:t>
                      </a:r>
                      <a:endParaRPr lang="en-US" sz="2200">
                        <a:solidFill>
                          <a:srgbClr val="FF000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2200" b="1" i="0" dirty="0">
                          <a:solidFill>
                            <a:srgbClr val="0070C0"/>
                          </a:solidFill>
                          <a:effectLst/>
                          <a:latin typeface="Times New Roman" pitchFamily="18" charset="0"/>
                          <a:cs typeface="Times New Roman" pitchFamily="18" charset="0"/>
                        </a:rPr>
                        <a:t> </a:t>
                      </a:r>
                      <a:r>
                        <a:rPr lang="en-GB" sz="2200" b="1" i="0" kern="1200" dirty="0">
                          <a:solidFill>
                            <a:srgbClr val="0070C0"/>
                          </a:solidFill>
                          <a:effectLst/>
                          <a:latin typeface="Times New Roman" pitchFamily="18" charset="0"/>
                          <a:ea typeface="+mn-ea"/>
                          <a:cs typeface="Times New Roman" pitchFamily="18" charset="0"/>
                        </a:rPr>
                        <a:t>So </a:t>
                      </a:r>
                      <a:r>
                        <a:rPr lang="en-GB" sz="2200" b="1" i="0" kern="1200" dirty="0" err="1">
                          <a:solidFill>
                            <a:srgbClr val="0070C0"/>
                          </a:solidFill>
                          <a:effectLst/>
                          <a:latin typeface="Times New Roman" pitchFamily="18" charset="0"/>
                          <a:ea typeface="+mn-ea"/>
                          <a:cs typeface="Times New Roman" pitchFamily="18" charset="0"/>
                        </a:rPr>
                        <a:t>sánh</a:t>
                      </a:r>
                      <a:r>
                        <a:rPr lang="en-GB" sz="2200" b="1" i="0" kern="1200" dirty="0">
                          <a:solidFill>
                            <a:srgbClr val="0070C0"/>
                          </a:solidFill>
                          <a:effectLst/>
                          <a:latin typeface="Times New Roman" pitchFamily="18" charset="0"/>
                          <a:ea typeface="+mn-ea"/>
                          <a:cs typeface="Times New Roman" pitchFamily="18" charset="0"/>
                        </a:rPr>
                        <a:t>, </a:t>
                      </a:r>
                      <a:r>
                        <a:rPr lang="en-GB" sz="2200" b="1" i="0" kern="1200" dirty="0" err="1">
                          <a:solidFill>
                            <a:srgbClr val="0070C0"/>
                          </a:solidFill>
                          <a:effectLst/>
                          <a:latin typeface="Times New Roman" pitchFamily="18" charset="0"/>
                          <a:ea typeface="+mn-ea"/>
                          <a:cs typeface="Times New Roman" pitchFamily="18" charset="0"/>
                        </a:rPr>
                        <a:t>thành</a:t>
                      </a:r>
                      <a:r>
                        <a:rPr lang="en-GB" sz="2200" b="1" i="0" kern="1200" baseline="0" dirty="0">
                          <a:solidFill>
                            <a:srgbClr val="0070C0"/>
                          </a:solidFill>
                          <a:effectLst/>
                          <a:latin typeface="Times New Roman" pitchFamily="18" charset="0"/>
                          <a:ea typeface="+mn-ea"/>
                          <a:cs typeface="Times New Roman" pitchFamily="18" charset="0"/>
                        </a:rPr>
                        <a:t> </a:t>
                      </a:r>
                      <a:r>
                        <a:rPr lang="en-GB" sz="2200" b="1" i="0" kern="1200" baseline="0" dirty="0" err="1">
                          <a:solidFill>
                            <a:srgbClr val="0070C0"/>
                          </a:solidFill>
                          <a:effectLst/>
                          <a:latin typeface="Times New Roman" pitchFamily="18" charset="0"/>
                          <a:ea typeface="+mn-ea"/>
                          <a:cs typeface="Times New Roman" pitchFamily="18" charset="0"/>
                        </a:rPr>
                        <a:t>ngữ</a:t>
                      </a:r>
                      <a:r>
                        <a:rPr lang="en-GB" sz="2200" b="1" i="0" kern="1200" baseline="0" dirty="0">
                          <a:solidFill>
                            <a:srgbClr val="0070C0"/>
                          </a:solidFill>
                          <a:effectLst/>
                          <a:latin typeface="Times New Roman" pitchFamily="18" charset="0"/>
                          <a:ea typeface="+mn-ea"/>
                          <a:cs typeface="Times New Roman" pitchFamily="18" charset="0"/>
                        </a:rPr>
                        <a:t>, </a:t>
                      </a:r>
                      <a:r>
                        <a:rPr lang="en-GB" sz="2200" b="1" i="0" kern="1200" dirty="0" err="1">
                          <a:solidFill>
                            <a:srgbClr val="0070C0"/>
                          </a:solidFill>
                          <a:effectLst/>
                          <a:latin typeface="Times New Roman" pitchFamily="18" charset="0"/>
                          <a:ea typeface="+mn-ea"/>
                          <a:cs typeface="Times New Roman" pitchFamily="18" charset="0"/>
                        </a:rPr>
                        <a:t>động</a:t>
                      </a:r>
                      <a:r>
                        <a:rPr lang="en-GB" sz="2200" b="1" i="0" kern="1200" dirty="0">
                          <a:solidFill>
                            <a:srgbClr val="0070C0"/>
                          </a:solidFill>
                          <a:effectLst/>
                          <a:latin typeface="Times New Roman" pitchFamily="18" charset="0"/>
                          <a:ea typeface="+mn-ea"/>
                          <a:cs typeface="Times New Roman" pitchFamily="18" charset="0"/>
                        </a:rPr>
                        <a:t> </a:t>
                      </a:r>
                      <a:r>
                        <a:rPr lang="en-GB" sz="2200" b="1" i="0" kern="1200" dirty="0" err="1">
                          <a:solidFill>
                            <a:srgbClr val="0070C0"/>
                          </a:solidFill>
                          <a:effectLst/>
                          <a:latin typeface="Times New Roman" pitchFamily="18" charset="0"/>
                          <a:ea typeface="+mn-ea"/>
                          <a:cs typeface="Times New Roman" pitchFamily="18" charset="0"/>
                        </a:rPr>
                        <a:t>từ</a:t>
                      </a:r>
                      <a:r>
                        <a:rPr lang="en-GB" sz="2200" b="1" i="0" kern="1200" dirty="0">
                          <a:solidFill>
                            <a:srgbClr val="0070C0"/>
                          </a:solidFill>
                          <a:effectLst/>
                          <a:latin typeface="Times New Roman" pitchFamily="18" charset="0"/>
                          <a:ea typeface="+mn-ea"/>
                          <a:cs typeface="Times New Roman" pitchFamily="18" charset="0"/>
                        </a:rPr>
                        <a:t> </a:t>
                      </a:r>
                      <a:r>
                        <a:rPr lang="en-GB" sz="2200" b="1" i="0" kern="1200" dirty="0" err="1">
                          <a:solidFill>
                            <a:srgbClr val="0070C0"/>
                          </a:solidFill>
                          <a:effectLst/>
                          <a:latin typeface="Times New Roman" pitchFamily="18" charset="0"/>
                          <a:ea typeface="+mn-ea"/>
                          <a:cs typeface="Times New Roman" pitchFamily="18" charset="0"/>
                        </a:rPr>
                        <a:t>mạnh</a:t>
                      </a:r>
                      <a:r>
                        <a:rPr lang="en-GB" sz="2200" b="1" i="0" kern="1200" dirty="0">
                          <a:solidFill>
                            <a:srgbClr val="0070C0"/>
                          </a:solidFill>
                          <a:effectLst/>
                          <a:latin typeface="Times New Roman" pitchFamily="18" charset="0"/>
                          <a:ea typeface="+mn-ea"/>
                          <a:cs typeface="Times New Roman" pitchFamily="18" charset="0"/>
                        </a:rPr>
                        <a:t>.</a:t>
                      </a:r>
                      <a:endParaRPr lang="en-US" sz="2200" b="1" i="0" kern="1200" dirty="0">
                        <a:solidFill>
                          <a:srgbClr val="0070C0"/>
                        </a:solidFill>
                        <a:effectLst/>
                        <a:latin typeface="Times New Roman" pitchFamily="18" charset="0"/>
                        <a:ea typeface="+mn-ea"/>
                        <a:cs typeface="Times New Roman" pitchFamily="18" charset="0"/>
                      </a:endParaRPr>
                    </a:p>
                    <a:p>
                      <a:pPr algn="just">
                        <a:spcAft>
                          <a:spcPts val="0"/>
                        </a:spcAft>
                      </a:pPr>
                      <a:endParaRPr lang="en-US" sz="2200" b="1" i="0" dirty="0">
                        <a:solidFill>
                          <a:srgbClr val="0070C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5"/>
                  </a:ext>
                </a:extLst>
              </a:tr>
              <a:tr h="827315">
                <a:tc>
                  <a:txBody>
                    <a:bodyPr/>
                    <a:lstStyle/>
                    <a:p>
                      <a:pPr algn="l">
                        <a:spcAft>
                          <a:spcPts val="0"/>
                        </a:spcAft>
                      </a:pPr>
                      <a:r>
                        <a:rPr lang="en-US" sz="2200">
                          <a:solidFill>
                            <a:srgbClr val="FF0000"/>
                          </a:solidFill>
                          <a:effectLst/>
                          <a:latin typeface="Times New Roman" pitchFamily="18" charset="0"/>
                          <a:cs typeface="Times New Roman" pitchFamily="18" charset="0"/>
                        </a:rPr>
                        <a:t>=&gt;Lục Vân Tiên</a:t>
                      </a:r>
                      <a:endParaRPr lang="en-US" sz="2200">
                        <a:solidFill>
                          <a:srgbClr val="FF000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2200" b="1" i="0">
                          <a:solidFill>
                            <a:srgbClr val="0070C0"/>
                          </a:solidFill>
                          <a:effectLst/>
                          <a:latin typeface="Times New Roman" pitchFamily="18" charset="0"/>
                          <a:cs typeface="Times New Roman" pitchFamily="18" charset="0"/>
                        </a:rPr>
                        <a:t> </a:t>
                      </a:r>
                      <a:r>
                        <a:rPr lang="en-GB" sz="2200" b="1" i="0" kern="1200">
                          <a:solidFill>
                            <a:srgbClr val="0070C0"/>
                          </a:solidFill>
                          <a:effectLst/>
                          <a:latin typeface="Times New Roman" pitchFamily="18" charset="0"/>
                          <a:ea typeface="+mn-ea"/>
                          <a:cs typeface="Times New Roman" pitchFamily="18" charset="0"/>
                        </a:rPr>
                        <a:t>Lục</a:t>
                      </a:r>
                      <a:r>
                        <a:rPr lang="en-GB" sz="2200" b="1" i="0" kern="1200" baseline="0">
                          <a:solidFill>
                            <a:srgbClr val="0070C0"/>
                          </a:solidFill>
                          <a:effectLst/>
                          <a:latin typeface="Times New Roman" pitchFamily="18" charset="0"/>
                          <a:ea typeface="+mn-ea"/>
                          <a:cs typeface="Times New Roman" pitchFamily="18" charset="0"/>
                        </a:rPr>
                        <a:t> Vân Tiên</a:t>
                      </a:r>
                      <a:r>
                        <a:rPr lang="en-GB" sz="2200" b="1" i="0" kern="1200">
                          <a:solidFill>
                            <a:srgbClr val="0070C0"/>
                          </a:solidFill>
                          <a:effectLst/>
                          <a:latin typeface="Times New Roman" pitchFamily="18" charset="0"/>
                          <a:ea typeface="+mn-ea"/>
                          <a:cs typeface="Times New Roman" pitchFamily="18" charset="0"/>
                        </a:rPr>
                        <a:t> </a:t>
                      </a:r>
                      <a:r>
                        <a:rPr lang="en-GB" sz="2200" b="1" i="0" kern="1200" dirty="0" err="1">
                          <a:solidFill>
                            <a:srgbClr val="0070C0"/>
                          </a:solidFill>
                          <a:effectLst/>
                          <a:latin typeface="Times New Roman" pitchFamily="18" charset="0"/>
                          <a:ea typeface="+mn-ea"/>
                          <a:cs typeface="Times New Roman" pitchFamily="18" charset="0"/>
                        </a:rPr>
                        <a:t>tài</a:t>
                      </a:r>
                      <a:r>
                        <a:rPr lang="en-GB" sz="2200" b="1" i="0" kern="1200" dirty="0">
                          <a:solidFill>
                            <a:srgbClr val="0070C0"/>
                          </a:solidFill>
                          <a:effectLst/>
                          <a:latin typeface="Times New Roman" pitchFamily="18" charset="0"/>
                          <a:ea typeface="+mn-ea"/>
                          <a:cs typeface="Times New Roman" pitchFamily="18" charset="0"/>
                        </a:rPr>
                        <a:t> </a:t>
                      </a:r>
                      <a:r>
                        <a:rPr lang="en-GB" sz="2200" b="1" i="0" kern="1200" dirty="0" err="1">
                          <a:solidFill>
                            <a:srgbClr val="0070C0"/>
                          </a:solidFill>
                          <a:effectLst/>
                          <a:latin typeface="Times New Roman" pitchFamily="18" charset="0"/>
                          <a:ea typeface="+mn-ea"/>
                          <a:cs typeface="Times New Roman" pitchFamily="18" charset="0"/>
                        </a:rPr>
                        <a:t>ba</a:t>
                      </a:r>
                      <a:r>
                        <a:rPr lang="en-GB" sz="2200" b="1" i="0" kern="1200" dirty="0">
                          <a:solidFill>
                            <a:srgbClr val="0070C0"/>
                          </a:solidFill>
                          <a:effectLst/>
                          <a:latin typeface="Times New Roman" pitchFamily="18" charset="0"/>
                          <a:ea typeface="+mn-ea"/>
                          <a:cs typeface="Times New Roman" pitchFamily="18" charset="0"/>
                        </a:rPr>
                        <a:t>, </a:t>
                      </a:r>
                      <a:r>
                        <a:rPr lang="en-GB" sz="2200" b="1" i="0" kern="1200" dirty="0" err="1">
                          <a:solidFill>
                            <a:srgbClr val="0070C0"/>
                          </a:solidFill>
                          <a:effectLst/>
                          <a:latin typeface="Times New Roman" pitchFamily="18" charset="0"/>
                          <a:ea typeface="+mn-ea"/>
                          <a:cs typeface="Times New Roman" pitchFamily="18" charset="0"/>
                        </a:rPr>
                        <a:t>dũng</a:t>
                      </a:r>
                      <a:r>
                        <a:rPr lang="en-GB" sz="2200" b="1" i="0" kern="1200" dirty="0">
                          <a:solidFill>
                            <a:srgbClr val="0070C0"/>
                          </a:solidFill>
                          <a:effectLst/>
                          <a:latin typeface="Times New Roman" pitchFamily="18" charset="0"/>
                          <a:ea typeface="+mn-ea"/>
                          <a:cs typeface="Times New Roman" pitchFamily="18" charset="0"/>
                        </a:rPr>
                        <a:t> </a:t>
                      </a:r>
                      <a:r>
                        <a:rPr lang="en-GB" sz="2200" b="1" i="0" kern="1200" dirty="0" err="1">
                          <a:solidFill>
                            <a:srgbClr val="0070C0"/>
                          </a:solidFill>
                          <a:effectLst/>
                          <a:latin typeface="Times New Roman" pitchFamily="18" charset="0"/>
                          <a:ea typeface="+mn-ea"/>
                          <a:cs typeface="Times New Roman" pitchFamily="18" charset="0"/>
                        </a:rPr>
                        <a:t>cảm</a:t>
                      </a:r>
                      <a:r>
                        <a:rPr lang="en-GB" sz="2200" b="1" i="0" kern="1200" dirty="0">
                          <a:solidFill>
                            <a:srgbClr val="0070C0"/>
                          </a:solidFill>
                          <a:effectLst/>
                          <a:latin typeface="Times New Roman" pitchFamily="18" charset="0"/>
                          <a:ea typeface="+mn-ea"/>
                          <a:cs typeface="Times New Roman" pitchFamily="18" charset="0"/>
                        </a:rPr>
                        <a:t>, </a:t>
                      </a:r>
                      <a:r>
                        <a:rPr lang="en-GB" sz="2200" b="1" i="0" kern="1200" dirty="0" err="1">
                          <a:solidFill>
                            <a:srgbClr val="0070C0"/>
                          </a:solidFill>
                          <a:effectLst/>
                          <a:latin typeface="Times New Roman" pitchFamily="18" charset="0"/>
                          <a:ea typeface="+mn-ea"/>
                          <a:cs typeface="Times New Roman" pitchFamily="18" charset="0"/>
                        </a:rPr>
                        <a:t>bất</a:t>
                      </a:r>
                      <a:r>
                        <a:rPr lang="en-GB" sz="2200" b="1" i="0" kern="1200" dirty="0">
                          <a:solidFill>
                            <a:srgbClr val="0070C0"/>
                          </a:solidFill>
                          <a:effectLst/>
                          <a:latin typeface="Times New Roman" pitchFamily="18" charset="0"/>
                          <a:ea typeface="+mn-ea"/>
                          <a:cs typeface="Times New Roman" pitchFamily="18" charset="0"/>
                        </a:rPr>
                        <a:t> </a:t>
                      </a:r>
                      <a:r>
                        <a:rPr lang="en-GB" sz="2200" b="1" i="0" kern="1200" dirty="0" err="1">
                          <a:solidFill>
                            <a:srgbClr val="0070C0"/>
                          </a:solidFill>
                          <a:effectLst/>
                          <a:latin typeface="Times New Roman" pitchFamily="18" charset="0"/>
                          <a:ea typeface="+mn-ea"/>
                          <a:cs typeface="Times New Roman" pitchFamily="18" charset="0"/>
                        </a:rPr>
                        <a:t>chấp</a:t>
                      </a:r>
                      <a:r>
                        <a:rPr lang="en-GB" sz="2200" b="1" i="0" kern="1200" dirty="0">
                          <a:solidFill>
                            <a:srgbClr val="0070C0"/>
                          </a:solidFill>
                          <a:effectLst/>
                          <a:latin typeface="Times New Roman" pitchFamily="18" charset="0"/>
                          <a:ea typeface="+mn-ea"/>
                          <a:cs typeface="Times New Roman" pitchFamily="18" charset="0"/>
                        </a:rPr>
                        <a:t> </a:t>
                      </a:r>
                      <a:r>
                        <a:rPr lang="en-GB" sz="2200" b="1" i="0" kern="1200" dirty="0" err="1">
                          <a:solidFill>
                            <a:srgbClr val="0070C0"/>
                          </a:solidFill>
                          <a:effectLst/>
                          <a:latin typeface="Times New Roman" pitchFamily="18" charset="0"/>
                          <a:ea typeface="+mn-ea"/>
                          <a:cs typeface="Times New Roman" pitchFamily="18" charset="0"/>
                        </a:rPr>
                        <a:t>hiểm</a:t>
                      </a:r>
                      <a:r>
                        <a:rPr lang="en-US" sz="2200" b="1" i="0" kern="1200" baseline="0" dirty="0">
                          <a:solidFill>
                            <a:srgbClr val="0070C0"/>
                          </a:solidFill>
                          <a:effectLst/>
                          <a:latin typeface="Times New Roman" pitchFamily="18" charset="0"/>
                          <a:ea typeface="+mn-ea"/>
                          <a:cs typeface="Times New Roman" pitchFamily="18" charset="0"/>
                        </a:rPr>
                        <a:t> </a:t>
                      </a:r>
                      <a:r>
                        <a:rPr lang="en-GB" sz="2200" b="1" i="0" kern="1200" dirty="0" err="1">
                          <a:solidFill>
                            <a:srgbClr val="0070C0"/>
                          </a:solidFill>
                          <a:effectLst/>
                          <a:latin typeface="Times New Roman" pitchFamily="18" charset="0"/>
                          <a:ea typeface="+mn-ea"/>
                          <a:cs typeface="Times New Roman" pitchFamily="18" charset="0"/>
                        </a:rPr>
                        <a:t>nguy</a:t>
                      </a:r>
                      <a:r>
                        <a:rPr lang="en-GB" sz="2200" b="1" i="0" kern="1200" dirty="0">
                          <a:solidFill>
                            <a:srgbClr val="0070C0"/>
                          </a:solidFill>
                          <a:effectLst/>
                          <a:latin typeface="Times New Roman" pitchFamily="18" charset="0"/>
                          <a:ea typeface="+mn-ea"/>
                          <a:cs typeface="Times New Roman" pitchFamily="18" charset="0"/>
                        </a:rPr>
                        <a:t>, </a:t>
                      </a:r>
                      <a:r>
                        <a:rPr lang="en-GB" sz="2200" b="1" i="0" kern="1200" dirty="0" err="1">
                          <a:solidFill>
                            <a:srgbClr val="0070C0"/>
                          </a:solidFill>
                          <a:effectLst/>
                          <a:latin typeface="Times New Roman" pitchFamily="18" charset="0"/>
                          <a:ea typeface="+mn-ea"/>
                          <a:cs typeface="Times New Roman" pitchFamily="18" charset="0"/>
                        </a:rPr>
                        <a:t>có</a:t>
                      </a:r>
                      <a:r>
                        <a:rPr lang="en-GB" sz="2200" b="1" i="0" kern="1200" dirty="0">
                          <a:solidFill>
                            <a:srgbClr val="0070C0"/>
                          </a:solidFill>
                          <a:effectLst/>
                          <a:latin typeface="Times New Roman" pitchFamily="18" charset="0"/>
                          <a:ea typeface="+mn-ea"/>
                          <a:cs typeface="Times New Roman" pitchFamily="18" charset="0"/>
                        </a:rPr>
                        <a:t> </a:t>
                      </a:r>
                      <a:r>
                        <a:rPr lang="en-GB" sz="2200" b="1" i="0" kern="1200" dirty="0" err="1">
                          <a:solidFill>
                            <a:srgbClr val="0070C0"/>
                          </a:solidFill>
                          <a:effectLst/>
                          <a:latin typeface="Times New Roman" pitchFamily="18" charset="0"/>
                          <a:ea typeface="+mn-ea"/>
                          <a:cs typeface="Times New Roman" pitchFamily="18" charset="0"/>
                        </a:rPr>
                        <a:t>tinh</a:t>
                      </a:r>
                      <a:r>
                        <a:rPr lang="en-GB" sz="2200" b="1" i="0" kern="1200" dirty="0">
                          <a:solidFill>
                            <a:srgbClr val="0070C0"/>
                          </a:solidFill>
                          <a:effectLst/>
                          <a:latin typeface="Times New Roman" pitchFamily="18" charset="0"/>
                          <a:ea typeface="+mn-ea"/>
                          <a:cs typeface="Times New Roman" pitchFamily="18" charset="0"/>
                        </a:rPr>
                        <a:t> </a:t>
                      </a:r>
                      <a:r>
                        <a:rPr lang="en-GB" sz="2200" b="1" i="0" kern="1200" dirty="0" err="1">
                          <a:solidFill>
                            <a:srgbClr val="0070C0"/>
                          </a:solidFill>
                          <a:effectLst/>
                          <a:latin typeface="Times New Roman" pitchFamily="18" charset="0"/>
                          <a:ea typeface="+mn-ea"/>
                          <a:cs typeface="Times New Roman" pitchFamily="18" charset="0"/>
                        </a:rPr>
                        <a:t>thần</a:t>
                      </a:r>
                      <a:r>
                        <a:rPr lang="en-GB" sz="2200" b="1" i="0" kern="1200" dirty="0">
                          <a:solidFill>
                            <a:srgbClr val="0070C0"/>
                          </a:solidFill>
                          <a:effectLst/>
                          <a:latin typeface="Times New Roman" pitchFamily="18" charset="0"/>
                          <a:ea typeface="+mn-ea"/>
                          <a:cs typeface="Times New Roman" pitchFamily="18" charset="0"/>
                        </a:rPr>
                        <a:t> </a:t>
                      </a:r>
                      <a:r>
                        <a:rPr lang="en-GB" sz="2200" b="1" i="0" kern="1200" dirty="0" err="1">
                          <a:solidFill>
                            <a:srgbClr val="0070C0"/>
                          </a:solidFill>
                          <a:effectLst/>
                          <a:latin typeface="Times New Roman" pitchFamily="18" charset="0"/>
                          <a:ea typeface="+mn-ea"/>
                          <a:cs typeface="Times New Roman" pitchFamily="18" charset="0"/>
                        </a:rPr>
                        <a:t>nghĩa</a:t>
                      </a:r>
                      <a:r>
                        <a:rPr lang="en-GB" sz="2200" b="1" i="0" kern="1200" dirty="0">
                          <a:solidFill>
                            <a:srgbClr val="0070C0"/>
                          </a:solidFill>
                          <a:effectLst/>
                          <a:latin typeface="Times New Roman" pitchFamily="18" charset="0"/>
                          <a:ea typeface="+mn-ea"/>
                          <a:cs typeface="Times New Roman" pitchFamily="18" charset="0"/>
                        </a:rPr>
                        <a:t> </a:t>
                      </a:r>
                      <a:r>
                        <a:rPr lang="en-GB" sz="2200" b="1" i="0" kern="1200" dirty="0" err="1">
                          <a:solidFill>
                            <a:srgbClr val="0070C0"/>
                          </a:solidFill>
                          <a:effectLst/>
                          <a:latin typeface="Times New Roman" pitchFamily="18" charset="0"/>
                          <a:ea typeface="+mn-ea"/>
                          <a:cs typeface="Times New Roman" pitchFamily="18" charset="0"/>
                        </a:rPr>
                        <a:t>hiệp</a:t>
                      </a:r>
                      <a:r>
                        <a:rPr lang="en-GB" sz="2200" b="1" i="0" kern="1200" dirty="0">
                          <a:solidFill>
                            <a:srgbClr val="0070C0"/>
                          </a:solidFill>
                          <a:effectLst/>
                          <a:latin typeface="Times New Roman" pitchFamily="18" charset="0"/>
                          <a:ea typeface="+mn-ea"/>
                          <a:cs typeface="Times New Roman" pitchFamily="18" charset="0"/>
                        </a:rPr>
                        <a:t>.</a:t>
                      </a:r>
                      <a:endParaRPr lang="en-US" sz="2200" b="1" i="0" kern="1200" dirty="0">
                        <a:solidFill>
                          <a:srgbClr val="0070C0"/>
                        </a:solidFill>
                        <a:effectLst/>
                        <a:latin typeface="Times New Roman" pitchFamily="18" charset="0"/>
                        <a:ea typeface="+mn-ea"/>
                        <a:cs typeface="Times New Roman" pitchFamily="18" charset="0"/>
                      </a:endParaRPr>
                    </a:p>
                    <a:p>
                      <a:pPr algn="just">
                        <a:spcAft>
                          <a:spcPts val="0"/>
                        </a:spcAft>
                      </a:pPr>
                      <a:endParaRPr lang="en-US" sz="2200" b="1" i="0" dirty="0">
                        <a:solidFill>
                          <a:srgbClr val="0070C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4335710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736CF9D-4BC3-4F4B-847F-359D8702D6BC}"/>
              </a:ext>
            </a:extLst>
          </p:cNvPr>
          <p:cNvGrpSpPr/>
          <p:nvPr/>
        </p:nvGrpSpPr>
        <p:grpSpPr>
          <a:xfrm>
            <a:off x="-952193" y="-1054100"/>
            <a:ext cx="2857500" cy="3759200"/>
            <a:chOff x="-1270000" y="-2184400"/>
            <a:chExt cx="3810000" cy="3759200"/>
          </a:xfrm>
        </p:grpSpPr>
        <p:sp>
          <p:nvSpPr>
            <p:cNvPr id="2" name="Oval 1">
              <a:extLst>
                <a:ext uri="{FF2B5EF4-FFF2-40B4-BE49-F238E27FC236}">
                  <a16:creationId xmlns:a16="http://schemas.microsoft.com/office/drawing/2014/main" id="{0202E74E-8277-41C0-9B3A-36BB8F0ED30F}"/>
                </a:ext>
              </a:extLst>
            </p:cNvPr>
            <p:cNvSpPr/>
            <p:nvPr/>
          </p:nvSpPr>
          <p:spPr>
            <a:xfrm>
              <a:off x="-1270000" y="-2184400"/>
              <a:ext cx="3810000" cy="3759200"/>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 name="TextBox 2">
              <a:extLst>
                <a:ext uri="{FF2B5EF4-FFF2-40B4-BE49-F238E27FC236}">
                  <a16:creationId xmlns:a16="http://schemas.microsoft.com/office/drawing/2014/main" id="{C3270D3C-C78A-4060-BFC2-A382C5F4B96B}"/>
                </a:ext>
              </a:extLst>
            </p:cNvPr>
            <p:cNvSpPr txBox="1"/>
            <p:nvPr/>
          </p:nvSpPr>
          <p:spPr>
            <a:xfrm flipH="1">
              <a:off x="287019" y="-535038"/>
              <a:ext cx="1668781" cy="954107"/>
            </a:xfrm>
            <a:prstGeom prst="rect">
              <a:avLst/>
            </a:prstGeom>
            <a:noFill/>
          </p:spPr>
          <p:txBody>
            <a:bodyPr wrap="square" rtlCol="0">
              <a:spAutoFit/>
            </a:bodyPr>
            <a:lstStyle/>
            <a:p>
              <a:pPr algn="ctr"/>
              <a:r>
                <a:rPr lang="en-SG" sz="2800" b="1" dirty="0" err="1">
                  <a:solidFill>
                    <a:srgbClr val="FF0000"/>
                  </a:solidFill>
                  <a:latin typeface="Times New Roman" pitchFamily="18" charset="0"/>
                  <a:cs typeface="Times New Roman" pitchFamily="18" charset="0"/>
                </a:rPr>
                <a:t>Hành</a:t>
              </a:r>
              <a:r>
                <a:rPr lang="en-SG" sz="2800" b="1" dirty="0">
                  <a:solidFill>
                    <a:srgbClr val="FF0000"/>
                  </a:solidFill>
                  <a:latin typeface="Times New Roman" pitchFamily="18" charset="0"/>
                  <a:cs typeface="Times New Roman" pitchFamily="18" charset="0"/>
                </a:rPr>
                <a:t> </a:t>
              </a:r>
              <a:r>
                <a:rPr lang="en-SG" sz="2800" b="1" dirty="0" err="1">
                  <a:solidFill>
                    <a:srgbClr val="FF0000"/>
                  </a:solidFill>
                  <a:latin typeface="Times New Roman" pitchFamily="18" charset="0"/>
                  <a:cs typeface="Times New Roman" pitchFamily="18" charset="0"/>
                </a:rPr>
                <a:t>động</a:t>
              </a:r>
              <a:endParaRPr lang="en-SG" sz="2800" b="1" dirty="0">
                <a:solidFill>
                  <a:srgbClr val="FF0000"/>
                </a:solidFill>
                <a:latin typeface="Times New Roman" pitchFamily="18" charset="0"/>
                <a:cs typeface="Times New Roman" pitchFamily="18" charset="0"/>
              </a:endParaRPr>
            </a:p>
          </p:txBody>
        </p:sp>
      </p:grpSp>
      <p:sp>
        <p:nvSpPr>
          <p:cNvPr id="5" name="TextBox 4">
            <a:extLst>
              <a:ext uri="{FF2B5EF4-FFF2-40B4-BE49-F238E27FC236}">
                <a16:creationId xmlns:a16="http://schemas.microsoft.com/office/drawing/2014/main" id="{872F93A8-49B6-43D4-B641-B12664CC3BED}"/>
              </a:ext>
            </a:extLst>
          </p:cNvPr>
          <p:cNvSpPr txBox="1"/>
          <p:nvPr/>
        </p:nvSpPr>
        <p:spPr>
          <a:xfrm>
            <a:off x="2509357" y="841484"/>
            <a:ext cx="5751896" cy="954107"/>
          </a:xfrm>
          <a:prstGeom prst="rect">
            <a:avLst/>
          </a:prstGeom>
          <a:noFill/>
        </p:spPr>
        <p:txBody>
          <a:bodyPr wrap="none" rtlCol="0">
            <a:spAutoFit/>
          </a:bodyPr>
          <a:lstStyle/>
          <a:p>
            <a:pPr algn="ctr"/>
            <a:r>
              <a:rPr lang="en-SG" sz="2800" b="1">
                <a:solidFill>
                  <a:srgbClr val="0070C0"/>
                </a:solidFill>
                <a:latin typeface="Times New Roman" pitchFamily="18" charset="0"/>
                <a:cs typeface="Times New Roman" pitchFamily="18" charset="0"/>
              </a:rPr>
              <a:t>“Vân </a:t>
            </a:r>
            <a:r>
              <a:rPr lang="en-SG" sz="2800" b="1" dirty="0" err="1">
                <a:solidFill>
                  <a:srgbClr val="0070C0"/>
                </a:solidFill>
                <a:latin typeface="Times New Roman" pitchFamily="18" charset="0"/>
                <a:cs typeface="Times New Roman" pitchFamily="18" charset="0"/>
              </a:rPr>
              <a:t>Tiên</a:t>
            </a:r>
            <a:r>
              <a:rPr lang="en-SG" sz="2800" b="1" dirty="0">
                <a:solidFill>
                  <a:srgbClr val="0070C0"/>
                </a:solidFill>
                <a:latin typeface="Times New Roman" pitchFamily="18" charset="0"/>
                <a:cs typeface="Times New Roman" pitchFamily="18" charset="0"/>
              </a:rPr>
              <a:t> </a:t>
            </a:r>
            <a:r>
              <a:rPr lang="en-SG" sz="2800" b="1" dirty="0" err="1">
                <a:solidFill>
                  <a:srgbClr val="0070C0"/>
                </a:solidFill>
                <a:latin typeface="Times New Roman" pitchFamily="18" charset="0"/>
                <a:cs typeface="Times New Roman" pitchFamily="18" charset="0"/>
              </a:rPr>
              <a:t>ghé</a:t>
            </a:r>
            <a:r>
              <a:rPr lang="en-SG" sz="2800" b="1" dirty="0">
                <a:solidFill>
                  <a:srgbClr val="0070C0"/>
                </a:solidFill>
                <a:latin typeface="Times New Roman" pitchFamily="18" charset="0"/>
                <a:cs typeface="Times New Roman" pitchFamily="18" charset="0"/>
              </a:rPr>
              <a:t> </a:t>
            </a:r>
            <a:r>
              <a:rPr lang="en-SG" sz="2800" b="1" dirty="0" err="1">
                <a:solidFill>
                  <a:srgbClr val="0070C0"/>
                </a:solidFill>
                <a:latin typeface="Times New Roman" pitchFamily="18" charset="0"/>
                <a:cs typeface="Times New Roman" pitchFamily="18" charset="0"/>
              </a:rPr>
              <a:t>lại</a:t>
            </a:r>
            <a:r>
              <a:rPr lang="en-SG" sz="2800" b="1" dirty="0">
                <a:solidFill>
                  <a:srgbClr val="0070C0"/>
                </a:solidFill>
                <a:latin typeface="Times New Roman" pitchFamily="18" charset="0"/>
                <a:cs typeface="Times New Roman" pitchFamily="18" charset="0"/>
              </a:rPr>
              <a:t> </a:t>
            </a:r>
            <a:r>
              <a:rPr lang="en-SG" sz="2800" b="1" dirty="0" err="1">
                <a:solidFill>
                  <a:srgbClr val="0070C0"/>
                </a:solidFill>
                <a:latin typeface="Times New Roman" pitchFamily="18" charset="0"/>
                <a:cs typeface="Times New Roman" pitchFamily="18" charset="0"/>
              </a:rPr>
              <a:t>bên</a:t>
            </a:r>
            <a:r>
              <a:rPr lang="en-SG" sz="2800" b="1" dirty="0">
                <a:solidFill>
                  <a:srgbClr val="0070C0"/>
                </a:solidFill>
                <a:latin typeface="Times New Roman" pitchFamily="18" charset="0"/>
                <a:cs typeface="Times New Roman" pitchFamily="18" charset="0"/>
              </a:rPr>
              <a:t> </a:t>
            </a:r>
            <a:r>
              <a:rPr lang="en-SG" sz="2800" b="1" dirty="0" err="1">
                <a:solidFill>
                  <a:srgbClr val="0070C0"/>
                </a:solidFill>
                <a:latin typeface="Times New Roman" pitchFamily="18" charset="0"/>
                <a:cs typeface="Times New Roman" pitchFamily="18" charset="0"/>
              </a:rPr>
              <a:t>đàng</a:t>
            </a:r>
            <a:endParaRPr lang="en-SG" sz="2800" b="1" dirty="0">
              <a:solidFill>
                <a:srgbClr val="0070C0"/>
              </a:solidFill>
              <a:latin typeface="Times New Roman" pitchFamily="18" charset="0"/>
              <a:cs typeface="Times New Roman" pitchFamily="18" charset="0"/>
            </a:endParaRPr>
          </a:p>
          <a:p>
            <a:pPr algn="ctr"/>
            <a:r>
              <a:rPr lang="en-SG" sz="2800" b="1" dirty="0" err="1">
                <a:solidFill>
                  <a:srgbClr val="0070C0"/>
                </a:solidFill>
                <a:latin typeface="Times New Roman" pitchFamily="18" charset="0"/>
                <a:cs typeface="Times New Roman" pitchFamily="18" charset="0"/>
              </a:rPr>
              <a:t>Bẻ</a:t>
            </a:r>
            <a:r>
              <a:rPr lang="en-SG" sz="2800" b="1" dirty="0">
                <a:solidFill>
                  <a:srgbClr val="0070C0"/>
                </a:solidFill>
                <a:latin typeface="Times New Roman" pitchFamily="18" charset="0"/>
                <a:cs typeface="Times New Roman" pitchFamily="18" charset="0"/>
              </a:rPr>
              <a:t> </a:t>
            </a:r>
            <a:r>
              <a:rPr lang="en-SG" sz="2800" b="1" dirty="0" err="1">
                <a:solidFill>
                  <a:srgbClr val="0070C0"/>
                </a:solidFill>
                <a:latin typeface="Times New Roman" pitchFamily="18" charset="0"/>
                <a:cs typeface="Times New Roman" pitchFamily="18" charset="0"/>
              </a:rPr>
              <a:t>cây</a:t>
            </a:r>
            <a:r>
              <a:rPr lang="en-SG" sz="2800" b="1" dirty="0">
                <a:solidFill>
                  <a:srgbClr val="0070C0"/>
                </a:solidFill>
                <a:latin typeface="Times New Roman" pitchFamily="18" charset="0"/>
                <a:cs typeface="Times New Roman" pitchFamily="18" charset="0"/>
              </a:rPr>
              <a:t> </a:t>
            </a:r>
            <a:r>
              <a:rPr lang="en-SG" sz="2800" b="1" dirty="0" err="1">
                <a:solidFill>
                  <a:srgbClr val="0070C0"/>
                </a:solidFill>
                <a:latin typeface="Times New Roman" pitchFamily="18" charset="0"/>
                <a:cs typeface="Times New Roman" pitchFamily="18" charset="0"/>
              </a:rPr>
              <a:t>làm</a:t>
            </a:r>
            <a:r>
              <a:rPr lang="en-SG" sz="2800" b="1" dirty="0">
                <a:solidFill>
                  <a:srgbClr val="0070C0"/>
                </a:solidFill>
                <a:latin typeface="Times New Roman" pitchFamily="18" charset="0"/>
                <a:cs typeface="Times New Roman" pitchFamily="18" charset="0"/>
              </a:rPr>
              <a:t> </a:t>
            </a:r>
            <a:r>
              <a:rPr lang="en-SG" sz="2800" b="1" dirty="0" err="1">
                <a:solidFill>
                  <a:srgbClr val="0070C0"/>
                </a:solidFill>
                <a:latin typeface="Times New Roman" pitchFamily="18" charset="0"/>
                <a:cs typeface="Times New Roman" pitchFamily="18" charset="0"/>
              </a:rPr>
              <a:t>gậy</a:t>
            </a:r>
            <a:r>
              <a:rPr lang="en-SG" sz="2800" b="1" dirty="0">
                <a:solidFill>
                  <a:srgbClr val="0070C0"/>
                </a:solidFill>
                <a:latin typeface="Times New Roman" pitchFamily="18" charset="0"/>
                <a:cs typeface="Times New Roman" pitchFamily="18" charset="0"/>
              </a:rPr>
              <a:t> </a:t>
            </a:r>
            <a:r>
              <a:rPr lang="en-SG" sz="2800" b="1" dirty="0" err="1">
                <a:solidFill>
                  <a:srgbClr val="0070C0"/>
                </a:solidFill>
                <a:latin typeface="Times New Roman" pitchFamily="18" charset="0"/>
                <a:cs typeface="Times New Roman" pitchFamily="18" charset="0"/>
              </a:rPr>
              <a:t>nhằm</a:t>
            </a:r>
            <a:r>
              <a:rPr lang="en-SG" sz="2800" b="1" dirty="0">
                <a:solidFill>
                  <a:srgbClr val="0070C0"/>
                </a:solidFill>
                <a:latin typeface="Times New Roman" pitchFamily="18" charset="0"/>
                <a:cs typeface="Times New Roman" pitchFamily="18" charset="0"/>
              </a:rPr>
              <a:t> </a:t>
            </a:r>
            <a:r>
              <a:rPr lang="en-SG" sz="2800" b="1" dirty="0" err="1">
                <a:solidFill>
                  <a:srgbClr val="0070C0"/>
                </a:solidFill>
                <a:latin typeface="Times New Roman" pitchFamily="18" charset="0"/>
                <a:cs typeface="Times New Roman" pitchFamily="18" charset="0"/>
              </a:rPr>
              <a:t>làng</a:t>
            </a:r>
            <a:r>
              <a:rPr lang="en-SG" sz="2800" b="1" dirty="0">
                <a:solidFill>
                  <a:srgbClr val="0070C0"/>
                </a:solidFill>
                <a:latin typeface="Times New Roman" pitchFamily="18" charset="0"/>
                <a:cs typeface="Times New Roman" pitchFamily="18" charset="0"/>
              </a:rPr>
              <a:t> </a:t>
            </a:r>
            <a:r>
              <a:rPr lang="en-SG" sz="2800" b="1" err="1">
                <a:solidFill>
                  <a:srgbClr val="0070C0"/>
                </a:solidFill>
                <a:latin typeface="Times New Roman" pitchFamily="18" charset="0"/>
                <a:cs typeface="Times New Roman" pitchFamily="18" charset="0"/>
              </a:rPr>
              <a:t>xông</a:t>
            </a:r>
            <a:r>
              <a:rPr lang="en-SG" sz="2800" b="1">
                <a:solidFill>
                  <a:srgbClr val="0070C0"/>
                </a:solidFill>
                <a:latin typeface="Times New Roman" pitchFamily="18" charset="0"/>
                <a:cs typeface="Times New Roman" pitchFamily="18" charset="0"/>
              </a:rPr>
              <a:t> vô”</a:t>
            </a:r>
            <a:endParaRPr lang="en-SG" sz="2800" b="1" dirty="0">
              <a:solidFill>
                <a:srgbClr val="0070C0"/>
              </a:solidFill>
              <a:latin typeface="Times New Roman" pitchFamily="18" charset="0"/>
              <a:cs typeface="Times New Roman" pitchFamily="18" charset="0"/>
            </a:endParaRPr>
          </a:p>
        </p:txBody>
      </p:sp>
      <p:sp>
        <p:nvSpPr>
          <p:cNvPr id="6" name="Rectangle: Rounded Corners 5">
            <a:extLst>
              <a:ext uri="{FF2B5EF4-FFF2-40B4-BE49-F238E27FC236}">
                <a16:creationId xmlns:a16="http://schemas.microsoft.com/office/drawing/2014/main" id="{43CA60A5-833D-49A8-A7BA-18E2F2D3E92C}"/>
              </a:ext>
            </a:extLst>
          </p:cNvPr>
          <p:cNvSpPr/>
          <p:nvPr/>
        </p:nvSpPr>
        <p:spPr>
          <a:xfrm>
            <a:off x="324464" y="2286000"/>
            <a:ext cx="2476185" cy="3365088"/>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800" b="1" dirty="0">
                <a:solidFill>
                  <a:srgbClr val="FF0000"/>
                </a:solidFill>
                <a:latin typeface="Times New Roman" pitchFamily="18" charset="0"/>
                <a:cs typeface="Times New Roman" pitchFamily="18" charset="0"/>
              </a:rPr>
              <a:t>Lao </a:t>
            </a:r>
            <a:r>
              <a:rPr lang="en-SG" sz="2800" b="1" dirty="0" err="1">
                <a:solidFill>
                  <a:srgbClr val="FF0000"/>
                </a:solidFill>
                <a:latin typeface="Times New Roman" pitchFamily="18" charset="0"/>
                <a:cs typeface="Times New Roman" pitchFamily="18" charset="0"/>
              </a:rPr>
              <a:t>vào</a:t>
            </a:r>
            <a:r>
              <a:rPr lang="en-SG" sz="2800" b="1" dirty="0">
                <a:solidFill>
                  <a:srgbClr val="FF0000"/>
                </a:solidFill>
                <a:latin typeface="Times New Roman" pitchFamily="18" charset="0"/>
                <a:cs typeface="Times New Roman" pitchFamily="18" charset="0"/>
              </a:rPr>
              <a:t> </a:t>
            </a:r>
            <a:r>
              <a:rPr lang="en-SG" sz="2800" b="1" dirty="0" err="1">
                <a:solidFill>
                  <a:srgbClr val="FF0000"/>
                </a:solidFill>
                <a:latin typeface="Times New Roman" pitchFamily="18" charset="0"/>
                <a:cs typeface="Times New Roman" pitchFamily="18" charset="0"/>
              </a:rPr>
              <a:t>vòng</a:t>
            </a:r>
            <a:r>
              <a:rPr lang="en-SG" sz="2800" b="1" dirty="0">
                <a:solidFill>
                  <a:srgbClr val="FF0000"/>
                </a:solidFill>
                <a:latin typeface="Times New Roman" pitchFamily="18" charset="0"/>
                <a:cs typeface="Times New Roman" pitchFamily="18" charset="0"/>
              </a:rPr>
              <a:t> </a:t>
            </a:r>
            <a:r>
              <a:rPr lang="en-SG" sz="2800" b="1" dirty="0" err="1">
                <a:solidFill>
                  <a:srgbClr val="FF0000"/>
                </a:solidFill>
                <a:latin typeface="Times New Roman" pitchFamily="18" charset="0"/>
                <a:cs typeface="Times New Roman" pitchFamily="18" charset="0"/>
              </a:rPr>
              <a:t>hiểm</a:t>
            </a:r>
            <a:r>
              <a:rPr lang="en-SG" sz="2800" b="1" dirty="0">
                <a:solidFill>
                  <a:srgbClr val="FF0000"/>
                </a:solidFill>
                <a:latin typeface="Times New Roman" pitchFamily="18" charset="0"/>
                <a:cs typeface="Times New Roman" pitchFamily="18" charset="0"/>
              </a:rPr>
              <a:t> </a:t>
            </a:r>
            <a:r>
              <a:rPr lang="en-SG" sz="2800" b="1" dirty="0" err="1">
                <a:solidFill>
                  <a:srgbClr val="FF0000"/>
                </a:solidFill>
                <a:latin typeface="Times New Roman" pitchFamily="18" charset="0"/>
                <a:cs typeface="Times New Roman" pitchFamily="18" charset="0"/>
              </a:rPr>
              <a:t>nguy</a:t>
            </a:r>
            <a:r>
              <a:rPr lang="en-SG" sz="2800" b="1" dirty="0">
                <a:solidFill>
                  <a:srgbClr val="FF0000"/>
                </a:solidFill>
                <a:latin typeface="Times New Roman" pitchFamily="18" charset="0"/>
                <a:cs typeface="Times New Roman" pitchFamily="18" charset="0"/>
              </a:rPr>
              <a:t> </a:t>
            </a:r>
            <a:r>
              <a:rPr lang="en-SG" sz="2800" b="1" err="1">
                <a:solidFill>
                  <a:srgbClr val="FF0000"/>
                </a:solidFill>
                <a:latin typeface="Times New Roman" pitchFamily="18" charset="0"/>
                <a:cs typeface="Times New Roman" pitchFamily="18" charset="0"/>
              </a:rPr>
              <a:t>bằng</a:t>
            </a:r>
            <a:r>
              <a:rPr lang="en-SG" sz="2800" b="1">
                <a:solidFill>
                  <a:srgbClr val="FF0000"/>
                </a:solidFill>
                <a:latin typeface="Times New Roman" pitchFamily="18" charset="0"/>
                <a:cs typeface="Times New Roman" pitchFamily="18" charset="0"/>
              </a:rPr>
              <a:t> một </a:t>
            </a:r>
            <a:r>
              <a:rPr lang="en-SG" sz="2800" b="1" dirty="0">
                <a:solidFill>
                  <a:srgbClr val="FF0000"/>
                </a:solidFill>
                <a:latin typeface="Times New Roman" pitchFamily="18" charset="0"/>
                <a:cs typeface="Times New Roman" pitchFamily="18" charset="0"/>
              </a:rPr>
              <a:t>t</a:t>
            </a:r>
            <a:r>
              <a:rPr lang="vi-VN" sz="2800" b="1" dirty="0">
                <a:solidFill>
                  <a:srgbClr val="FF0000"/>
                </a:solidFill>
                <a:latin typeface="Times New Roman" pitchFamily="18" charset="0"/>
                <a:cs typeface="Times New Roman" pitchFamily="18" charset="0"/>
              </a:rPr>
              <a:t>ư</a:t>
            </a:r>
            <a:r>
              <a:rPr lang="en-SG" sz="2800" b="1" dirty="0">
                <a:solidFill>
                  <a:srgbClr val="FF0000"/>
                </a:solidFill>
                <a:latin typeface="Times New Roman" pitchFamily="18" charset="0"/>
                <a:cs typeface="Times New Roman" pitchFamily="18" charset="0"/>
              </a:rPr>
              <a:t> </a:t>
            </a:r>
            <a:r>
              <a:rPr lang="en-SG" sz="2800" b="1" dirty="0" err="1">
                <a:solidFill>
                  <a:srgbClr val="FF0000"/>
                </a:solidFill>
                <a:latin typeface="Times New Roman" pitchFamily="18" charset="0"/>
                <a:cs typeface="Times New Roman" pitchFamily="18" charset="0"/>
              </a:rPr>
              <a:t>thế</a:t>
            </a:r>
            <a:r>
              <a:rPr lang="en-SG" sz="2800" b="1" dirty="0">
                <a:solidFill>
                  <a:srgbClr val="FF0000"/>
                </a:solidFill>
                <a:latin typeface="Times New Roman" pitchFamily="18" charset="0"/>
                <a:cs typeface="Times New Roman" pitchFamily="18" charset="0"/>
              </a:rPr>
              <a:t> </a:t>
            </a:r>
            <a:r>
              <a:rPr lang="en-SG" sz="2800" b="1" dirty="0" err="1">
                <a:solidFill>
                  <a:srgbClr val="FF0000"/>
                </a:solidFill>
                <a:latin typeface="Times New Roman" pitchFamily="18" charset="0"/>
                <a:cs typeface="Times New Roman" pitchFamily="18" charset="0"/>
              </a:rPr>
              <a:t>sẵn</a:t>
            </a:r>
            <a:r>
              <a:rPr lang="en-SG" sz="2800" b="1" dirty="0">
                <a:solidFill>
                  <a:srgbClr val="FF0000"/>
                </a:solidFill>
                <a:latin typeface="Times New Roman" pitchFamily="18" charset="0"/>
                <a:cs typeface="Times New Roman" pitchFamily="18" charset="0"/>
              </a:rPr>
              <a:t> </a:t>
            </a:r>
            <a:r>
              <a:rPr lang="en-SG" sz="2800" b="1" dirty="0" err="1">
                <a:solidFill>
                  <a:srgbClr val="FF0000"/>
                </a:solidFill>
                <a:latin typeface="Times New Roman" pitchFamily="18" charset="0"/>
                <a:cs typeface="Times New Roman" pitchFamily="18" charset="0"/>
              </a:rPr>
              <a:t>sàng</a:t>
            </a:r>
            <a:r>
              <a:rPr lang="en-SG" sz="2800" b="1" dirty="0">
                <a:solidFill>
                  <a:srgbClr val="FF0000"/>
                </a:solidFill>
                <a:latin typeface="Times New Roman" pitchFamily="18" charset="0"/>
                <a:cs typeface="Times New Roman" pitchFamily="18" charset="0"/>
              </a:rPr>
              <a:t>, </a:t>
            </a:r>
            <a:r>
              <a:rPr lang="en-SG" sz="2800" b="1" dirty="0" err="1">
                <a:solidFill>
                  <a:srgbClr val="FF0000"/>
                </a:solidFill>
                <a:latin typeface="Times New Roman" pitchFamily="18" charset="0"/>
                <a:cs typeface="Times New Roman" pitchFamily="18" charset="0"/>
              </a:rPr>
              <a:t>không</a:t>
            </a:r>
            <a:r>
              <a:rPr lang="en-SG" sz="2800" b="1" dirty="0">
                <a:solidFill>
                  <a:srgbClr val="FF0000"/>
                </a:solidFill>
                <a:latin typeface="Times New Roman" pitchFamily="18" charset="0"/>
                <a:cs typeface="Times New Roman" pitchFamily="18" charset="0"/>
              </a:rPr>
              <a:t> </a:t>
            </a:r>
            <a:r>
              <a:rPr lang="en-SG" sz="2800" b="1" err="1">
                <a:solidFill>
                  <a:srgbClr val="FF0000"/>
                </a:solidFill>
                <a:latin typeface="Times New Roman" pitchFamily="18" charset="0"/>
                <a:cs typeface="Times New Roman" pitchFamily="18" charset="0"/>
              </a:rPr>
              <a:t>tính</a:t>
            </a:r>
            <a:r>
              <a:rPr lang="en-SG" sz="2800" b="1">
                <a:solidFill>
                  <a:srgbClr val="FF0000"/>
                </a:solidFill>
                <a:latin typeface="Times New Roman" pitchFamily="18" charset="0"/>
                <a:cs typeface="Times New Roman" pitchFamily="18" charset="0"/>
              </a:rPr>
              <a:t> toán, do dự.</a:t>
            </a:r>
            <a:endParaRPr lang="en-SG" sz="2800" b="1" dirty="0">
              <a:solidFill>
                <a:srgbClr val="FF0000"/>
              </a:solidFill>
              <a:latin typeface="Times New Roman" pitchFamily="18" charset="0"/>
              <a:cs typeface="Times New Roman" pitchFamily="18" charset="0"/>
            </a:endParaRPr>
          </a:p>
        </p:txBody>
      </p:sp>
      <p:sp>
        <p:nvSpPr>
          <p:cNvPr id="8" name="Rectangle: Rounded Corners 7">
            <a:extLst>
              <a:ext uri="{FF2B5EF4-FFF2-40B4-BE49-F238E27FC236}">
                <a16:creationId xmlns:a16="http://schemas.microsoft.com/office/drawing/2014/main" id="{FC4274CE-1D11-4BA8-9260-5B54933113A7}"/>
              </a:ext>
            </a:extLst>
          </p:cNvPr>
          <p:cNvSpPr/>
          <p:nvPr/>
        </p:nvSpPr>
        <p:spPr>
          <a:xfrm>
            <a:off x="2800649" y="2297512"/>
            <a:ext cx="2838151" cy="3365088"/>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800" b="1" err="1">
                <a:solidFill>
                  <a:srgbClr val="FF0000"/>
                </a:solidFill>
                <a:latin typeface="Times New Roman" pitchFamily="18" charset="0"/>
                <a:cs typeface="Times New Roman" pitchFamily="18" charset="0"/>
              </a:rPr>
              <a:t>Nhịp</a:t>
            </a:r>
            <a:r>
              <a:rPr lang="en-SG" sz="2800" b="1">
                <a:solidFill>
                  <a:srgbClr val="FF0000"/>
                </a:solidFill>
                <a:latin typeface="Times New Roman" pitchFamily="18" charset="0"/>
                <a:cs typeface="Times New Roman" pitchFamily="18" charset="0"/>
              </a:rPr>
              <a:t> thơ </a:t>
            </a:r>
            <a:r>
              <a:rPr lang="en-SG" sz="2800" b="1" err="1">
                <a:solidFill>
                  <a:srgbClr val="FF0000"/>
                </a:solidFill>
                <a:latin typeface="Times New Roman" pitchFamily="18" charset="0"/>
                <a:cs typeface="Times New Roman" pitchFamily="18" charset="0"/>
              </a:rPr>
              <a:t>nhanh</a:t>
            </a:r>
            <a:r>
              <a:rPr lang="en-SG" sz="2800" b="1">
                <a:solidFill>
                  <a:srgbClr val="FF0000"/>
                </a:solidFill>
                <a:latin typeface="Times New Roman" pitchFamily="18" charset="0"/>
                <a:cs typeface="Times New Roman" pitchFamily="18" charset="0"/>
              </a:rPr>
              <a:t> </a:t>
            </a:r>
            <a:r>
              <a:rPr lang="en-SG" sz="2800" b="1">
                <a:solidFill>
                  <a:srgbClr val="FF0000"/>
                </a:solidFill>
                <a:latin typeface="Times New Roman" pitchFamily="18" charset="0"/>
                <a:cs typeface="Times New Roman" pitchFamily="18" charset="0"/>
                <a:sym typeface="Wingdings" panose="05000000000000000000" pitchFamily="2" charset="2"/>
              </a:rPr>
              <a:t>-&gt; </a:t>
            </a:r>
            <a:r>
              <a:rPr lang="en-SG" sz="2800" b="1" dirty="0" err="1">
                <a:solidFill>
                  <a:srgbClr val="FF0000"/>
                </a:solidFill>
                <a:latin typeface="Times New Roman" pitchFamily="18" charset="0"/>
                <a:cs typeface="Times New Roman" pitchFamily="18" charset="0"/>
                <a:sym typeface="Wingdings" panose="05000000000000000000" pitchFamily="2" charset="2"/>
              </a:rPr>
              <a:t>Tính</a:t>
            </a:r>
            <a:r>
              <a:rPr lang="en-SG" sz="2800" b="1" dirty="0">
                <a:solidFill>
                  <a:srgbClr val="FF0000"/>
                </a:solidFill>
                <a:latin typeface="Times New Roman" pitchFamily="18" charset="0"/>
                <a:cs typeface="Times New Roman" pitchFamily="18" charset="0"/>
                <a:sym typeface="Wingdings" panose="05000000000000000000" pitchFamily="2" charset="2"/>
              </a:rPr>
              <a:t> </a:t>
            </a:r>
            <a:r>
              <a:rPr lang="en-SG" sz="2800" b="1" dirty="0" err="1">
                <a:solidFill>
                  <a:srgbClr val="FF0000"/>
                </a:solidFill>
                <a:latin typeface="Times New Roman" pitchFamily="18" charset="0"/>
                <a:cs typeface="Times New Roman" pitchFamily="18" charset="0"/>
                <a:sym typeface="Wingdings" panose="05000000000000000000" pitchFamily="2" charset="2"/>
              </a:rPr>
              <a:t>chất</a:t>
            </a:r>
            <a:r>
              <a:rPr lang="en-SG" sz="2800" b="1" dirty="0">
                <a:solidFill>
                  <a:srgbClr val="FF0000"/>
                </a:solidFill>
                <a:latin typeface="Times New Roman" pitchFamily="18" charset="0"/>
                <a:cs typeface="Times New Roman" pitchFamily="18" charset="0"/>
                <a:sym typeface="Wingdings" panose="05000000000000000000" pitchFamily="2" charset="2"/>
              </a:rPr>
              <a:t> </a:t>
            </a:r>
            <a:r>
              <a:rPr lang="en-SG" sz="2800" b="1" dirty="0" err="1">
                <a:solidFill>
                  <a:srgbClr val="FF0000"/>
                </a:solidFill>
                <a:latin typeface="Times New Roman" pitchFamily="18" charset="0"/>
                <a:cs typeface="Times New Roman" pitchFamily="18" charset="0"/>
                <a:sym typeface="Wingdings" panose="05000000000000000000" pitchFamily="2" charset="2"/>
              </a:rPr>
              <a:t>dứt</a:t>
            </a:r>
            <a:r>
              <a:rPr lang="en-SG" sz="2800" b="1" dirty="0">
                <a:solidFill>
                  <a:srgbClr val="FF0000"/>
                </a:solidFill>
                <a:latin typeface="Times New Roman" pitchFamily="18" charset="0"/>
                <a:cs typeface="Times New Roman" pitchFamily="18" charset="0"/>
                <a:sym typeface="Wingdings" panose="05000000000000000000" pitchFamily="2" charset="2"/>
              </a:rPr>
              <a:t> </a:t>
            </a:r>
            <a:r>
              <a:rPr lang="en-SG" sz="2800" b="1" dirty="0" err="1">
                <a:solidFill>
                  <a:srgbClr val="FF0000"/>
                </a:solidFill>
                <a:latin typeface="Times New Roman" pitchFamily="18" charset="0"/>
                <a:cs typeface="Times New Roman" pitchFamily="18" charset="0"/>
                <a:sym typeface="Wingdings" panose="05000000000000000000" pitchFamily="2" charset="2"/>
              </a:rPr>
              <a:t>khoát</a:t>
            </a:r>
            <a:r>
              <a:rPr lang="en-SG" sz="2800" b="1" dirty="0">
                <a:solidFill>
                  <a:srgbClr val="FF0000"/>
                </a:solidFill>
                <a:latin typeface="Times New Roman" pitchFamily="18" charset="0"/>
                <a:cs typeface="Times New Roman" pitchFamily="18" charset="0"/>
                <a:sym typeface="Wingdings" panose="05000000000000000000" pitchFamily="2" charset="2"/>
              </a:rPr>
              <a:t>, </a:t>
            </a:r>
            <a:r>
              <a:rPr lang="en-SG" sz="2800" b="1" dirty="0" err="1">
                <a:solidFill>
                  <a:srgbClr val="FF0000"/>
                </a:solidFill>
                <a:latin typeface="Times New Roman" pitchFamily="18" charset="0"/>
                <a:cs typeface="Times New Roman" pitchFamily="18" charset="0"/>
                <a:sym typeface="Wingdings" panose="05000000000000000000" pitchFamily="2" charset="2"/>
              </a:rPr>
              <a:t>mạnh</a:t>
            </a:r>
            <a:r>
              <a:rPr lang="en-SG" sz="2800" b="1" dirty="0">
                <a:solidFill>
                  <a:srgbClr val="FF0000"/>
                </a:solidFill>
                <a:latin typeface="Times New Roman" pitchFamily="18" charset="0"/>
                <a:cs typeface="Times New Roman" pitchFamily="18" charset="0"/>
                <a:sym typeface="Wingdings" panose="05000000000000000000" pitchFamily="2" charset="2"/>
              </a:rPr>
              <a:t> </a:t>
            </a:r>
            <a:r>
              <a:rPr lang="en-SG" sz="2800" b="1" dirty="0" err="1">
                <a:solidFill>
                  <a:srgbClr val="FF0000"/>
                </a:solidFill>
                <a:latin typeface="Times New Roman" pitchFamily="18" charset="0"/>
                <a:cs typeface="Times New Roman" pitchFamily="18" charset="0"/>
                <a:sym typeface="Wingdings" panose="05000000000000000000" pitchFamily="2" charset="2"/>
              </a:rPr>
              <a:t>mẽ</a:t>
            </a:r>
            <a:r>
              <a:rPr lang="en-SG" sz="2800" b="1" dirty="0">
                <a:solidFill>
                  <a:srgbClr val="FF0000"/>
                </a:solidFill>
                <a:latin typeface="Times New Roman" pitchFamily="18" charset="0"/>
                <a:cs typeface="Times New Roman" pitchFamily="18" charset="0"/>
                <a:sym typeface="Wingdings" panose="05000000000000000000" pitchFamily="2" charset="2"/>
              </a:rPr>
              <a:t>, </a:t>
            </a:r>
            <a:r>
              <a:rPr lang="en-SG" sz="2800" b="1" dirty="0" err="1">
                <a:solidFill>
                  <a:srgbClr val="FF0000"/>
                </a:solidFill>
                <a:latin typeface="Times New Roman" pitchFamily="18" charset="0"/>
                <a:cs typeface="Times New Roman" pitchFamily="18" charset="0"/>
                <a:sym typeface="Wingdings" panose="05000000000000000000" pitchFamily="2" charset="2"/>
              </a:rPr>
              <a:t>quyết</a:t>
            </a:r>
            <a:r>
              <a:rPr lang="en-SG" sz="2800" b="1" dirty="0">
                <a:solidFill>
                  <a:srgbClr val="FF0000"/>
                </a:solidFill>
                <a:latin typeface="Times New Roman" pitchFamily="18" charset="0"/>
                <a:cs typeface="Times New Roman" pitchFamily="18" charset="0"/>
                <a:sym typeface="Wingdings" panose="05000000000000000000" pitchFamily="2" charset="2"/>
              </a:rPr>
              <a:t> </a:t>
            </a:r>
            <a:r>
              <a:rPr lang="en-SG" sz="2800" b="1" dirty="0" err="1">
                <a:solidFill>
                  <a:srgbClr val="FF0000"/>
                </a:solidFill>
                <a:latin typeface="Times New Roman" pitchFamily="18" charset="0"/>
                <a:cs typeface="Times New Roman" pitchFamily="18" charset="0"/>
                <a:sym typeface="Wingdings" panose="05000000000000000000" pitchFamily="2" charset="2"/>
              </a:rPr>
              <a:t>liệt</a:t>
            </a:r>
            <a:r>
              <a:rPr lang="en-SG" sz="2800" b="1" dirty="0">
                <a:solidFill>
                  <a:srgbClr val="FF0000"/>
                </a:solidFill>
                <a:latin typeface="Times New Roman" pitchFamily="18" charset="0"/>
                <a:cs typeface="Times New Roman" pitchFamily="18" charset="0"/>
                <a:sym typeface="Wingdings" panose="05000000000000000000" pitchFamily="2" charset="2"/>
              </a:rPr>
              <a:t> </a:t>
            </a:r>
            <a:r>
              <a:rPr lang="en-SG" sz="2800" b="1" dirty="0" err="1">
                <a:solidFill>
                  <a:srgbClr val="FF0000"/>
                </a:solidFill>
                <a:latin typeface="Times New Roman" pitchFamily="18" charset="0"/>
                <a:cs typeface="Times New Roman" pitchFamily="18" charset="0"/>
                <a:sym typeface="Wingdings" panose="05000000000000000000" pitchFamily="2" charset="2"/>
              </a:rPr>
              <a:t>trong</a:t>
            </a:r>
            <a:r>
              <a:rPr lang="en-SG" sz="2800" b="1" dirty="0">
                <a:solidFill>
                  <a:srgbClr val="FF0000"/>
                </a:solidFill>
                <a:latin typeface="Times New Roman" pitchFamily="18" charset="0"/>
                <a:cs typeface="Times New Roman" pitchFamily="18" charset="0"/>
                <a:sym typeface="Wingdings" panose="05000000000000000000" pitchFamily="2" charset="2"/>
              </a:rPr>
              <a:t> </a:t>
            </a:r>
            <a:r>
              <a:rPr lang="en-SG" sz="2800" b="1" dirty="0" err="1">
                <a:solidFill>
                  <a:srgbClr val="FF0000"/>
                </a:solidFill>
                <a:latin typeface="Times New Roman" pitchFamily="18" charset="0"/>
                <a:cs typeface="Times New Roman" pitchFamily="18" charset="0"/>
                <a:sym typeface="Wingdings" panose="05000000000000000000" pitchFamily="2" charset="2"/>
              </a:rPr>
              <a:t>hành</a:t>
            </a:r>
            <a:r>
              <a:rPr lang="en-SG" sz="2800" b="1" dirty="0">
                <a:solidFill>
                  <a:srgbClr val="FF0000"/>
                </a:solidFill>
                <a:latin typeface="Times New Roman" pitchFamily="18" charset="0"/>
                <a:cs typeface="Times New Roman" pitchFamily="18" charset="0"/>
                <a:sym typeface="Wingdings" panose="05000000000000000000" pitchFamily="2" charset="2"/>
              </a:rPr>
              <a:t> </a:t>
            </a:r>
            <a:r>
              <a:rPr lang="en-SG" sz="2800" b="1" dirty="0" err="1">
                <a:solidFill>
                  <a:srgbClr val="FF0000"/>
                </a:solidFill>
                <a:latin typeface="Times New Roman" pitchFamily="18" charset="0"/>
                <a:cs typeface="Times New Roman" pitchFamily="18" charset="0"/>
                <a:sym typeface="Wingdings" panose="05000000000000000000" pitchFamily="2" charset="2"/>
              </a:rPr>
              <a:t>động</a:t>
            </a:r>
            <a:r>
              <a:rPr lang="en-SG" sz="2800" b="1" dirty="0">
                <a:solidFill>
                  <a:srgbClr val="FF0000"/>
                </a:solidFill>
                <a:latin typeface="Times New Roman" pitchFamily="18" charset="0"/>
                <a:cs typeface="Times New Roman" pitchFamily="18" charset="0"/>
                <a:sym typeface="Wingdings" panose="05000000000000000000" pitchFamily="2" charset="2"/>
              </a:rPr>
              <a:t> </a:t>
            </a:r>
            <a:r>
              <a:rPr lang="en-SG" sz="2800" b="1" err="1">
                <a:solidFill>
                  <a:srgbClr val="FF0000"/>
                </a:solidFill>
                <a:latin typeface="Times New Roman" pitchFamily="18" charset="0"/>
                <a:cs typeface="Times New Roman" pitchFamily="18" charset="0"/>
                <a:sym typeface="Wingdings" panose="05000000000000000000" pitchFamily="2" charset="2"/>
              </a:rPr>
              <a:t>của</a:t>
            </a:r>
            <a:r>
              <a:rPr lang="en-SG" sz="2800" b="1">
                <a:solidFill>
                  <a:srgbClr val="FF0000"/>
                </a:solidFill>
                <a:latin typeface="Times New Roman" pitchFamily="18" charset="0"/>
                <a:cs typeface="Times New Roman" pitchFamily="18" charset="0"/>
                <a:sym typeface="Wingdings" panose="05000000000000000000" pitchFamily="2" charset="2"/>
              </a:rPr>
              <a:t> LVT.</a:t>
            </a:r>
            <a:endParaRPr lang="en-SG" sz="2800" b="1" dirty="0">
              <a:solidFill>
                <a:srgbClr val="FF0000"/>
              </a:solidFill>
              <a:latin typeface="Times New Roman" pitchFamily="18" charset="0"/>
              <a:cs typeface="Times New Roman" pitchFamily="18" charset="0"/>
            </a:endParaRPr>
          </a:p>
        </p:txBody>
      </p:sp>
      <p:sp>
        <p:nvSpPr>
          <p:cNvPr id="10" name="Rectangle: Rounded Corners 9">
            <a:extLst>
              <a:ext uri="{FF2B5EF4-FFF2-40B4-BE49-F238E27FC236}">
                <a16:creationId xmlns:a16="http://schemas.microsoft.com/office/drawing/2014/main" id="{79E2FF1D-0813-49EE-B9CD-3D5BE0DC9811}"/>
              </a:ext>
            </a:extLst>
          </p:cNvPr>
          <p:cNvSpPr/>
          <p:nvPr/>
        </p:nvSpPr>
        <p:spPr>
          <a:xfrm>
            <a:off x="5965723" y="2297873"/>
            <a:ext cx="2853813" cy="3365088"/>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800" b="1">
                <a:solidFill>
                  <a:srgbClr val="FF0000"/>
                </a:solidFill>
                <a:latin typeface="Times New Roman" pitchFamily="18" charset="0"/>
                <a:cs typeface="Times New Roman" pitchFamily="18" charset="0"/>
                <a:sym typeface="Wingdings" panose="05000000000000000000" pitchFamily="2" charset="2"/>
              </a:rPr>
              <a:t>-&gt; </a:t>
            </a:r>
            <a:r>
              <a:rPr lang="en-SG" sz="2800" b="1" dirty="0" err="1">
                <a:solidFill>
                  <a:srgbClr val="FF0000"/>
                </a:solidFill>
                <a:latin typeface="Times New Roman" pitchFamily="18" charset="0"/>
                <a:cs typeface="Times New Roman" pitchFamily="18" charset="0"/>
              </a:rPr>
              <a:t>Hành</a:t>
            </a:r>
            <a:r>
              <a:rPr lang="en-SG" sz="2800" b="1" dirty="0">
                <a:solidFill>
                  <a:srgbClr val="FF0000"/>
                </a:solidFill>
                <a:latin typeface="Times New Roman" pitchFamily="18" charset="0"/>
                <a:cs typeface="Times New Roman" pitchFamily="18" charset="0"/>
              </a:rPr>
              <a:t> </a:t>
            </a:r>
            <a:r>
              <a:rPr lang="en-SG" sz="2800" b="1" err="1">
                <a:solidFill>
                  <a:srgbClr val="FF0000"/>
                </a:solidFill>
                <a:latin typeface="Times New Roman" pitchFamily="18" charset="0"/>
                <a:cs typeface="Times New Roman" pitchFamily="18" charset="0"/>
              </a:rPr>
              <a:t>động</a:t>
            </a:r>
            <a:r>
              <a:rPr lang="en-SG" sz="2800" b="1">
                <a:solidFill>
                  <a:srgbClr val="FF0000"/>
                </a:solidFill>
                <a:latin typeface="Times New Roman" pitchFamily="18" charset="0"/>
                <a:cs typeface="Times New Roman" pitchFamily="18" charset="0"/>
              </a:rPr>
              <a:t> này đã bộc lộ rõ </a:t>
            </a:r>
            <a:r>
              <a:rPr lang="en-SG" sz="2800" b="1" dirty="0" err="1">
                <a:solidFill>
                  <a:srgbClr val="FF0000"/>
                </a:solidFill>
                <a:latin typeface="Times New Roman" pitchFamily="18" charset="0"/>
                <a:cs typeface="Times New Roman" pitchFamily="18" charset="0"/>
              </a:rPr>
              <a:t>quyết</a:t>
            </a:r>
            <a:r>
              <a:rPr lang="en-SG" sz="2800" b="1" dirty="0">
                <a:solidFill>
                  <a:srgbClr val="FF0000"/>
                </a:solidFill>
                <a:latin typeface="Times New Roman" pitchFamily="18" charset="0"/>
                <a:cs typeface="Times New Roman" pitchFamily="18" charset="0"/>
              </a:rPr>
              <a:t> </a:t>
            </a:r>
            <a:r>
              <a:rPr lang="en-SG" sz="2800" b="1" err="1">
                <a:solidFill>
                  <a:srgbClr val="FF0000"/>
                </a:solidFill>
                <a:latin typeface="Times New Roman" pitchFamily="18" charset="0"/>
                <a:cs typeface="Times New Roman" pitchFamily="18" charset="0"/>
              </a:rPr>
              <a:t>tâm</a:t>
            </a:r>
            <a:r>
              <a:rPr lang="en-SG" sz="2800" b="1">
                <a:solidFill>
                  <a:srgbClr val="FF0000"/>
                </a:solidFill>
                <a:latin typeface="Times New Roman" pitchFamily="18" charset="0"/>
                <a:cs typeface="Times New Roman" pitchFamily="18" charset="0"/>
              </a:rPr>
              <a:t> bảo </a:t>
            </a:r>
            <a:r>
              <a:rPr lang="en-SG" sz="2800" b="1" dirty="0" err="1">
                <a:solidFill>
                  <a:srgbClr val="FF0000"/>
                </a:solidFill>
                <a:latin typeface="Times New Roman" pitchFamily="18" charset="0"/>
                <a:cs typeface="Times New Roman" pitchFamily="18" charset="0"/>
              </a:rPr>
              <a:t>vệ</a:t>
            </a:r>
            <a:r>
              <a:rPr lang="en-SG" sz="2800" b="1" dirty="0">
                <a:solidFill>
                  <a:srgbClr val="FF0000"/>
                </a:solidFill>
                <a:latin typeface="Times New Roman" pitchFamily="18" charset="0"/>
                <a:cs typeface="Times New Roman" pitchFamily="18" charset="0"/>
              </a:rPr>
              <a:t> </a:t>
            </a:r>
            <a:r>
              <a:rPr lang="en-SG" sz="2800" b="1" dirty="0" err="1">
                <a:solidFill>
                  <a:srgbClr val="FF0000"/>
                </a:solidFill>
                <a:latin typeface="Times New Roman" pitchFamily="18" charset="0"/>
                <a:cs typeface="Times New Roman" pitchFamily="18" charset="0"/>
              </a:rPr>
              <a:t>chính</a:t>
            </a:r>
            <a:r>
              <a:rPr lang="en-SG" sz="2800" b="1" dirty="0">
                <a:solidFill>
                  <a:srgbClr val="FF0000"/>
                </a:solidFill>
                <a:latin typeface="Times New Roman" pitchFamily="18" charset="0"/>
                <a:cs typeface="Times New Roman" pitchFamily="18" charset="0"/>
              </a:rPr>
              <a:t> </a:t>
            </a:r>
            <a:r>
              <a:rPr lang="en-SG" sz="2800" b="1" dirty="0" err="1">
                <a:solidFill>
                  <a:srgbClr val="FF0000"/>
                </a:solidFill>
                <a:latin typeface="Times New Roman" pitchFamily="18" charset="0"/>
                <a:cs typeface="Times New Roman" pitchFamily="18" charset="0"/>
              </a:rPr>
              <a:t>nghĩa</a:t>
            </a:r>
            <a:r>
              <a:rPr lang="en-SG" sz="2800" b="1" dirty="0">
                <a:solidFill>
                  <a:srgbClr val="FF0000"/>
                </a:solidFill>
                <a:latin typeface="Times New Roman" pitchFamily="18" charset="0"/>
                <a:cs typeface="Times New Roman" pitchFamily="18" charset="0"/>
              </a:rPr>
              <a:t>, </a:t>
            </a:r>
            <a:r>
              <a:rPr lang="en-SG" sz="2800" b="1" dirty="0" err="1">
                <a:solidFill>
                  <a:srgbClr val="FF0000"/>
                </a:solidFill>
                <a:latin typeface="Times New Roman" pitchFamily="18" charset="0"/>
                <a:cs typeface="Times New Roman" pitchFamily="18" charset="0"/>
              </a:rPr>
              <a:t>bênh</a:t>
            </a:r>
            <a:r>
              <a:rPr lang="en-SG" sz="2800" b="1" dirty="0">
                <a:solidFill>
                  <a:srgbClr val="FF0000"/>
                </a:solidFill>
                <a:latin typeface="Times New Roman" pitchFamily="18" charset="0"/>
                <a:cs typeface="Times New Roman" pitchFamily="18" charset="0"/>
              </a:rPr>
              <a:t> </a:t>
            </a:r>
            <a:r>
              <a:rPr lang="en-SG" sz="2800" b="1" dirty="0" err="1">
                <a:solidFill>
                  <a:srgbClr val="FF0000"/>
                </a:solidFill>
                <a:latin typeface="Times New Roman" pitchFamily="18" charset="0"/>
                <a:cs typeface="Times New Roman" pitchFamily="18" charset="0"/>
              </a:rPr>
              <a:t>vực</a:t>
            </a:r>
            <a:r>
              <a:rPr lang="en-SG" sz="2800" b="1" dirty="0">
                <a:solidFill>
                  <a:srgbClr val="FF0000"/>
                </a:solidFill>
                <a:latin typeface="Times New Roman" pitchFamily="18" charset="0"/>
                <a:cs typeface="Times New Roman" pitchFamily="18" charset="0"/>
              </a:rPr>
              <a:t> ng</a:t>
            </a:r>
            <a:r>
              <a:rPr lang="vi-VN" sz="2800" b="1" dirty="0">
                <a:solidFill>
                  <a:srgbClr val="FF0000"/>
                </a:solidFill>
                <a:latin typeface="Times New Roman" pitchFamily="18" charset="0"/>
                <a:cs typeface="Times New Roman" pitchFamily="18" charset="0"/>
              </a:rPr>
              <a:t>ư</a:t>
            </a:r>
            <a:r>
              <a:rPr lang="en-SG" sz="2800" b="1" dirty="0" err="1">
                <a:solidFill>
                  <a:srgbClr val="FF0000"/>
                </a:solidFill>
                <a:latin typeface="Times New Roman" pitchFamily="18" charset="0"/>
                <a:cs typeface="Times New Roman" pitchFamily="18" charset="0"/>
              </a:rPr>
              <a:t>ời</a:t>
            </a:r>
            <a:r>
              <a:rPr lang="en-SG" sz="2800" b="1" dirty="0">
                <a:solidFill>
                  <a:srgbClr val="FF0000"/>
                </a:solidFill>
                <a:latin typeface="Times New Roman" pitchFamily="18" charset="0"/>
                <a:cs typeface="Times New Roman" pitchFamily="18" charset="0"/>
              </a:rPr>
              <a:t> </a:t>
            </a:r>
            <a:r>
              <a:rPr lang="en-SG" sz="2800" b="1" dirty="0" err="1">
                <a:solidFill>
                  <a:srgbClr val="FF0000"/>
                </a:solidFill>
                <a:latin typeface="Times New Roman" pitchFamily="18" charset="0"/>
                <a:cs typeface="Times New Roman" pitchFamily="18" charset="0"/>
              </a:rPr>
              <a:t>dân</a:t>
            </a:r>
            <a:r>
              <a:rPr lang="en-SG" sz="2800" b="1" dirty="0">
                <a:solidFill>
                  <a:srgbClr val="FF0000"/>
                </a:solidFill>
                <a:latin typeface="Times New Roman" pitchFamily="18" charset="0"/>
                <a:cs typeface="Times New Roman" pitchFamily="18" charset="0"/>
              </a:rPr>
              <a:t> l</a:t>
            </a:r>
            <a:r>
              <a:rPr lang="vi-VN" sz="2800" b="1" dirty="0">
                <a:solidFill>
                  <a:srgbClr val="FF0000"/>
                </a:solidFill>
                <a:latin typeface="Times New Roman" pitchFamily="18" charset="0"/>
                <a:cs typeface="Times New Roman" pitchFamily="18" charset="0"/>
              </a:rPr>
              <a:t>ư</a:t>
            </a:r>
            <a:r>
              <a:rPr lang="en-SG" sz="2800" b="1" err="1">
                <a:solidFill>
                  <a:srgbClr val="FF0000"/>
                </a:solidFill>
                <a:latin typeface="Times New Roman" pitchFamily="18" charset="0"/>
                <a:cs typeface="Times New Roman" pitchFamily="18" charset="0"/>
              </a:rPr>
              <a:t>ơng</a:t>
            </a:r>
            <a:r>
              <a:rPr lang="en-SG" sz="2800" b="1">
                <a:solidFill>
                  <a:srgbClr val="FF0000"/>
                </a:solidFill>
                <a:latin typeface="Times New Roman" pitchFamily="18" charset="0"/>
                <a:cs typeface="Times New Roman" pitchFamily="18" charset="0"/>
              </a:rPr>
              <a:t> thiện nhân vật.</a:t>
            </a:r>
            <a:endParaRPr lang="en-SG"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954684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736CF9D-4BC3-4F4B-847F-359D8702D6BC}"/>
              </a:ext>
            </a:extLst>
          </p:cNvPr>
          <p:cNvGrpSpPr/>
          <p:nvPr/>
        </p:nvGrpSpPr>
        <p:grpSpPr>
          <a:xfrm>
            <a:off x="-952193" y="-1054100"/>
            <a:ext cx="2857500" cy="3759200"/>
            <a:chOff x="-1270000" y="-2184400"/>
            <a:chExt cx="3810000" cy="3759200"/>
          </a:xfrm>
        </p:grpSpPr>
        <p:sp>
          <p:nvSpPr>
            <p:cNvPr id="2" name="Oval 1">
              <a:extLst>
                <a:ext uri="{FF2B5EF4-FFF2-40B4-BE49-F238E27FC236}">
                  <a16:creationId xmlns:a16="http://schemas.microsoft.com/office/drawing/2014/main" id="{0202E74E-8277-41C0-9B3A-36BB8F0ED30F}"/>
                </a:ext>
              </a:extLst>
            </p:cNvPr>
            <p:cNvSpPr/>
            <p:nvPr/>
          </p:nvSpPr>
          <p:spPr>
            <a:xfrm>
              <a:off x="-1270000" y="-2184400"/>
              <a:ext cx="3810000" cy="3759200"/>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 name="TextBox 2">
              <a:extLst>
                <a:ext uri="{FF2B5EF4-FFF2-40B4-BE49-F238E27FC236}">
                  <a16:creationId xmlns:a16="http://schemas.microsoft.com/office/drawing/2014/main" id="{C3270D3C-C78A-4060-BFC2-A382C5F4B96B}"/>
                </a:ext>
              </a:extLst>
            </p:cNvPr>
            <p:cNvSpPr txBox="1"/>
            <p:nvPr/>
          </p:nvSpPr>
          <p:spPr>
            <a:xfrm flipH="1">
              <a:off x="287017" y="-535038"/>
              <a:ext cx="1947772" cy="523220"/>
            </a:xfrm>
            <a:prstGeom prst="rect">
              <a:avLst/>
            </a:prstGeom>
            <a:noFill/>
          </p:spPr>
          <p:txBody>
            <a:bodyPr wrap="square" rtlCol="0">
              <a:spAutoFit/>
            </a:bodyPr>
            <a:lstStyle/>
            <a:p>
              <a:pPr algn="ctr"/>
              <a:r>
                <a:rPr lang="en-SG" sz="2800" b="1" dirty="0" err="1">
                  <a:solidFill>
                    <a:srgbClr val="FF0000"/>
                  </a:solidFill>
                  <a:latin typeface="Times New Roman" pitchFamily="18" charset="0"/>
                  <a:cs typeface="Times New Roman" pitchFamily="18" charset="0"/>
                </a:rPr>
                <a:t>Lời</a:t>
              </a:r>
              <a:r>
                <a:rPr lang="en-SG" sz="2800" b="1" dirty="0">
                  <a:solidFill>
                    <a:srgbClr val="FF0000"/>
                  </a:solidFill>
                  <a:latin typeface="Times New Roman" pitchFamily="18" charset="0"/>
                  <a:cs typeface="Times New Roman" pitchFamily="18" charset="0"/>
                </a:rPr>
                <a:t> </a:t>
              </a:r>
              <a:r>
                <a:rPr lang="en-SG" sz="2800" b="1" dirty="0" err="1">
                  <a:solidFill>
                    <a:srgbClr val="FF0000"/>
                  </a:solidFill>
                  <a:latin typeface="Times New Roman" pitchFamily="18" charset="0"/>
                  <a:cs typeface="Times New Roman" pitchFamily="18" charset="0"/>
                </a:rPr>
                <a:t>nói</a:t>
              </a:r>
              <a:endParaRPr lang="en-SG" sz="2800" b="1" dirty="0">
                <a:solidFill>
                  <a:srgbClr val="FF0000"/>
                </a:solidFill>
                <a:latin typeface="Times New Roman" pitchFamily="18" charset="0"/>
                <a:cs typeface="Times New Roman" pitchFamily="18" charset="0"/>
              </a:endParaRPr>
            </a:p>
          </p:txBody>
        </p:sp>
      </p:grpSp>
      <p:sp>
        <p:nvSpPr>
          <p:cNvPr id="5" name="TextBox 4">
            <a:extLst>
              <a:ext uri="{FF2B5EF4-FFF2-40B4-BE49-F238E27FC236}">
                <a16:creationId xmlns:a16="http://schemas.microsoft.com/office/drawing/2014/main" id="{872F93A8-49B6-43D4-B641-B12664CC3BED}"/>
              </a:ext>
            </a:extLst>
          </p:cNvPr>
          <p:cNvSpPr txBox="1"/>
          <p:nvPr/>
        </p:nvSpPr>
        <p:spPr>
          <a:xfrm>
            <a:off x="2677695" y="854588"/>
            <a:ext cx="5517857" cy="954107"/>
          </a:xfrm>
          <a:prstGeom prst="rect">
            <a:avLst/>
          </a:prstGeom>
          <a:noFill/>
        </p:spPr>
        <p:txBody>
          <a:bodyPr wrap="none" rtlCol="0">
            <a:spAutoFit/>
          </a:bodyPr>
          <a:lstStyle/>
          <a:p>
            <a:pPr algn="ctr"/>
            <a:r>
              <a:rPr lang="en-SG" sz="2800" b="1">
                <a:solidFill>
                  <a:srgbClr val="0070C0"/>
                </a:solidFill>
                <a:latin typeface="Times New Roman" pitchFamily="18" charset="0"/>
                <a:cs typeface="Times New Roman" pitchFamily="18" charset="0"/>
              </a:rPr>
              <a:t>“Kêu </a:t>
            </a:r>
            <a:r>
              <a:rPr lang="en-SG" sz="2800" b="1" dirty="0" err="1">
                <a:solidFill>
                  <a:srgbClr val="0070C0"/>
                </a:solidFill>
                <a:latin typeface="Times New Roman" pitchFamily="18" charset="0"/>
                <a:cs typeface="Times New Roman" pitchFamily="18" charset="0"/>
              </a:rPr>
              <a:t>rằng</a:t>
            </a:r>
            <a:r>
              <a:rPr lang="en-SG" sz="2800" b="1" dirty="0">
                <a:solidFill>
                  <a:srgbClr val="0070C0"/>
                </a:solidFill>
                <a:latin typeface="Times New Roman" pitchFamily="18" charset="0"/>
                <a:cs typeface="Times New Roman" pitchFamily="18" charset="0"/>
              </a:rPr>
              <a:t> </a:t>
            </a:r>
            <a:r>
              <a:rPr lang="en-SG" sz="2800" b="1" dirty="0" err="1">
                <a:solidFill>
                  <a:srgbClr val="0070C0"/>
                </a:solidFill>
                <a:latin typeface="Times New Roman" pitchFamily="18" charset="0"/>
                <a:cs typeface="Times New Roman" pitchFamily="18" charset="0"/>
              </a:rPr>
              <a:t>bớ</a:t>
            </a:r>
            <a:r>
              <a:rPr lang="en-SG" sz="2800" b="1" dirty="0">
                <a:solidFill>
                  <a:srgbClr val="0070C0"/>
                </a:solidFill>
                <a:latin typeface="Times New Roman" pitchFamily="18" charset="0"/>
                <a:cs typeface="Times New Roman" pitchFamily="18" charset="0"/>
              </a:rPr>
              <a:t> </a:t>
            </a:r>
            <a:r>
              <a:rPr lang="en-SG" sz="2800" b="1" dirty="0" err="1">
                <a:solidFill>
                  <a:srgbClr val="0070C0"/>
                </a:solidFill>
                <a:latin typeface="Times New Roman" pitchFamily="18" charset="0"/>
                <a:cs typeface="Times New Roman" pitchFamily="18" charset="0"/>
              </a:rPr>
              <a:t>đảng</a:t>
            </a:r>
            <a:r>
              <a:rPr lang="en-SG" sz="2800" b="1" dirty="0">
                <a:solidFill>
                  <a:srgbClr val="0070C0"/>
                </a:solidFill>
                <a:latin typeface="Times New Roman" pitchFamily="18" charset="0"/>
                <a:cs typeface="Times New Roman" pitchFamily="18" charset="0"/>
              </a:rPr>
              <a:t> hung </a:t>
            </a:r>
            <a:r>
              <a:rPr lang="en-SG" sz="2800" b="1" dirty="0" err="1">
                <a:solidFill>
                  <a:srgbClr val="0070C0"/>
                </a:solidFill>
                <a:latin typeface="Times New Roman" pitchFamily="18" charset="0"/>
                <a:cs typeface="Times New Roman" pitchFamily="18" charset="0"/>
              </a:rPr>
              <a:t>đồ</a:t>
            </a:r>
            <a:endParaRPr lang="en-SG" sz="2800" b="1" dirty="0">
              <a:solidFill>
                <a:srgbClr val="0070C0"/>
              </a:solidFill>
              <a:latin typeface="Times New Roman" pitchFamily="18" charset="0"/>
              <a:cs typeface="Times New Roman" pitchFamily="18" charset="0"/>
            </a:endParaRPr>
          </a:p>
          <a:p>
            <a:pPr algn="ctr"/>
            <a:r>
              <a:rPr lang="en-SG" sz="2800" b="1" dirty="0" err="1">
                <a:solidFill>
                  <a:srgbClr val="0070C0"/>
                </a:solidFill>
                <a:latin typeface="Times New Roman" pitchFamily="18" charset="0"/>
                <a:cs typeface="Times New Roman" pitchFamily="18" charset="0"/>
              </a:rPr>
              <a:t>Chớ</a:t>
            </a:r>
            <a:r>
              <a:rPr lang="en-SG" sz="2800" b="1" dirty="0">
                <a:solidFill>
                  <a:srgbClr val="0070C0"/>
                </a:solidFill>
                <a:latin typeface="Times New Roman" pitchFamily="18" charset="0"/>
                <a:cs typeface="Times New Roman" pitchFamily="18" charset="0"/>
              </a:rPr>
              <a:t> </a:t>
            </a:r>
            <a:r>
              <a:rPr lang="en-SG" sz="2800" b="1" dirty="0" err="1">
                <a:solidFill>
                  <a:srgbClr val="0070C0"/>
                </a:solidFill>
                <a:latin typeface="Times New Roman" pitchFamily="18" charset="0"/>
                <a:cs typeface="Times New Roman" pitchFamily="18" charset="0"/>
              </a:rPr>
              <a:t>quen</a:t>
            </a:r>
            <a:r>
              <a:rPr lang="en-SG" sz="2800" b="1" dirty="0">
                <a:solidFill>
                  <a:srgbClr val="0070C0"/>
                </a:solidFill>
                <a:latin typeface="Times New Roman" pitchFamily="18" charset="0"/>
                <a:cs typeface="Times New Roman" pitchFamily="18" charset="0"/>
              </a:rPr>
              <a:t> </a:t>
            </a:r>
            <a:r>
              <a:rPr lang="en-SG" sz="2800" b="1" dirty="0" err="1">
                <a:solidFill>
                  <a:srgbClr val="0070C0"/>
                </a:solidFill>
                <a:latin typeface="Times New Roman" pitchFamily="18" charset="0"/>
                <a:cs typeface="Times New Roman" pitchFamily="18" charset="0"/>
              </a:rPr>
              <a:t>làm</a:t>
            </a:r>
            <a:r>
              <a:rPr lang="en-SG" sz="2800" b="1" dirty="0">
                <a:solidFill>
                  <a:srgbClr val="0070C0"/>
                </a:solidFill>
                <a:latin typeface="Times New Roman" pitchFamily="18" charset="0"/>
                <a:cs typeface="Times New Roman" pitchFamily="18" charset="0"/>
              </a:rPr>
              <a:t> </a:t>
            </a:r>
            <a:r>
              <a:rPr lang="en-SG" sz="2800" b="1" dirty="0" err="1">
                <a:solidFill>
                  <a:srgbClr val="0070C0"/>
                </a:solidFill>
                <a:latin typeface="Times New Roman" pitchFamily="18" charset="0"/>
                <a:cs typeface="Times New Roman" pitchFamily="18" charset="0"/>
              </a:rPr>
              <a:t>thói</a:t>
            </a:r>
            <a:r>
              <a:rPr lang="en-SG" sz="2800" b="1" dirty="0">
                <a:solidFill>
                  <a:srgbClr val="0070C0"/>
                </a:solidFill>
                <a:latin typeface="Times New Roman" pitchFamily="18" charset="0"/>
                <a:cs typeface="Times New Roman" pitchFamily="18" charset="0"/>
              </a:rPr>
              <a:t> </a:t>
            </a:r>
            <a:r>
              <a:rPr lang="en-SG" sz="2800" b="1" dirty="0" err="1">
                <a:solidFill>
                  <a:srgbClr val="0070C0"/>
                </a:solidFill>
                <a:latin typeface="Times New Roman" pitchFamily="18" charset="0"/>
                <a:cs typeface="Times New Roman" pitchFamily="18" charset="0"/>
              </a:rPr>
              <a:t>hồ</a:t>
            </a:r>
            <a:r>
              <a:rPr lang="en-SG" sz="2800" b="1" dirty="0">
                <a:solidFill>
                  <a:srgbClr val="0070C0"/>
                </a:solidFill>
                <a:latin typeface="Times New Roman" pitchFamily="18" charset="0"/>
                <a:cs typeface="Times New Roman" pitchFamily="18" charset="0"/>
              </a:rPr>
              <a:t> </a:t>
            </a:r>
            <a:r>
              <a:rPr lang="en-SG" sz="2800" b="1" dirty="0" err="1">
                <a:solidFill>
                  <a:srgbClr val="0070C0"/>
                </a:solidFill>
                <a:latin typeface="Times New Roman" pitchFamily="18" charset="0"/>
                <a:cs typeface="Times New Roman" pitchFamily="18" charset="0"/>
              </a:rPr>
              <a:t>đồ</a:t>
            </a:r>
            <a:r>
              <a:rPr lang="en-SG" sz="2800" b="1" dirty="0">
                <a:solidFill>
                  <a:srgbClr val="0070C0"/>
                </a:solidFill>
                <a:latin typeface="Times New Roman" pitchFamily="18" charset="0"/>
                <a:cs typeface="Times New Roman" pitchFamily="18" charset="0"/>
              </a:rPr>
              <a:t> </a:t>
            </a:r>
            <a:r>
              <a:rPr lang="en-SG" sz="2800" b="1" err="1">
                <a:solidFill>
                  <a:srgbClr val="0070C0"/>
                </a:solidFill>
                <a:latin typeface="Times New Roman" pitchFamily="18" charset="0"/>
                <a:cs typeface="Times New Roman" pitchFamily="18" charset="0"/>
              </a:rPr>
              <a:t>hại</a:t>
            </a:r>
            <a:r>
              <a:rPr lang="en-SG" sz="2800" b="1">
                <a:solidFill>
                  <a:srgbClr val="0070C0"/>
                </a:solidFill>
                <a:latin typeface="Times New Roman" pitchFamily="18" charset="0"/>
                <a:cs typeface="Times New Roman" pitchFamily="18" charset="0"/>
              </a:rPr>
              <a:t> dân.”</a:t>
            </a:r>
            <a:endParaRPr lang="en-SG" sz="2800" b="1" dirty="0">
              <a:solidFill>
                <a:srgbClr val="0070C0"/>
              </a:solidFill>
              <a:latin typeface="Times New Roman" pitchFamily="18" charset="0"/>
              <a:cs typeface="Times New Roman" pitchFamily="18" charset="0"/>
            </a:endParaRPr>
          </a:p>
        </p:txBody>
      </p:sp>
      <p:sp>
        <p:nvSpPr>
          <p:cNvPr id="6" name="Rectangle: Rounded Corners 5">
            <a:extLst>
              <a:ext uri="{FF2B5EF4-FFF2-40B4-BE49-F238E27FC236}">
                <a16:creationId xmlns:a16="http://schemas.microsoft.com/office/drawing/2014/main" id="{43CA60A5-833D-49A8-A7BA-18E2F2D3E92C}"/>
              </a:ext>
            </a:extLst>
          </p:cNvPr>
          <p:cNvSpPr/>
          <p:nvPr/>
        </p:nvSpPr>
        <p:spPr>
          <a:xfrm>
            <a:off x="334064" y="2133600"/>
            <a:ext cx="2308123" cy="3365088"/>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800" b="1" dirty="0" err="1">
                <a:solidFill>
                  <a:srgbClr val="FF0000"/>
                </a:solidFill>
                <a:latin typeface="Times New Roman" pitchFamily="18" charset="0"/>
                <a:cs typeface="Times New Roman" pitchFamily="18" charset="0"/>
              </a:rPr>
              <a:t>Thái</a:t>
            </a:r>
            <a:r>
              <a:rPr lang="en-SG" sz="2800" b="1" dirty="0">
                <a:solidFill>
                  <a:srgbClr val="FF0000"/>
                </a:solidFill>
                <a:latin typeface="Times New Roman" pitchFamily="18" charset="0"/>
                <a:cs typeface="Times New Roman" pitchFamily="18" charset="0"/>
              </a:rPr>
              <a:t> </a:t>
            </a:r>
            <a:r>
              <a:rPr lang="en-SG" sz="2800" b="1" dirty="0" err="1">
                <a:solidFill>
                  <a:srgbClr val="FF0000"/>
                </a:solidFill>
                <a:latin typeface="Times New Roman" pitchFamily="18" charset="0"/>
                <a:cs typeface="Times New Roman" pitchFamily="18" charset="0"/>
              </a:rPr>
              <a:t>độ</a:t>
            </a:r>
            <a:r>
              <a:rPr lang="en-SG" sz="2800" b="1" dirty="0">
                <a:solidFill>
                  <a:srgbClr val="FF0000"/>
                </a:solidFill>
                <a:latin typeface="Times New Roman" pitchFamily="18" charset="0"/>
                <a:cs typeface="Times New Roman" pitchFamily="18" charset="0"/>
              </a:rPr>
              <a:t>: </a:t>
            </a:r>
            <a:r>
              <a:rPr lang="en-SG" sz="2800" b="1" dirty="0" err="1">
                <a:solidFill>
                  <a:srgbClr val="FF0000"/>
                </a:solidFill>
                <a:latin typeface="Times New Roman" pitchFamily="18" charset="0"/>
                <a:cs typeface="Times New Roman" pitchFamily="18" charset="0"/>
              </a:rPr>
              <a:t>Căm</a:t>
            </a:r>
            <a:r>
              <a:rPr lang="en-SG" sz="2800" b="1" dirty="0">
                <a:solidFill>
                  <a:srgbClr val="FF0000"/>
                </a:solidFill>
                <a:latin typeface="Times New Roman" pitchFamily="18" charset="0"/>
                <a:cs typeface="Times New Roman" pitchFamily="18" charset="0"/>
              </a:rPr>
              <a:t> </a:t>
            </a:r>
            <a:r>
              <a:rPr lang="en-SG" sz="2800" b="1" dirty="0" err="1">
                <a:solidFill>
                  <a:srgbClr val="FF0000"/>
                </a:solidFill>
                <a:latin typeface="Times New Roman" pitchFamily="18" charset="0"/>
                <a:cs typeface="Times New Roman" pitchFamily="18" charset="0"/>
              </a:rPr>
              <a:t>ghét</a:t>
            </a:r>
            <a:r>
              <a:rPr lang="en-SG" sz="2800" b="1" dirty="0">
                <a:solidFill>
                  <a:srgbClr val="FF0000"/>
                </a:solidFill>
                <a:latin typeface="Times New Roman" pitchFamily="18" charset="0"/>
                <a:cs typeface="Times New Roman" pitchFamily="18" charset="0"/>
              </a:rPr>
              <a:t>, </a:t>
            </a:r>
            <a:r>
              <a:rPr lang="en-SG" sz="2800" b="1" dirty="0" err="1">
                <a:solidFill>
                  <a:srgbClr val="FF0000"/>
                </a:solidFill>
                <a:latin typeface="Times New Roman" pitchFamily="18" charset="0"/>
                <a:cs typeface="Times New Roman" pitchFamily="18" charset="0"/>
              </a:rPr>
              <a:t>khinh</a:t>
            </a:r>
            <a:r>
              <a:rPr lang="en-SG" sz="2800" b="1" dirty="0">
                <a:solidFill>
                  <a:srgbClr val="FF0000"/>
                </a:solidFill>
                <a:latin typeface="Times New Roman" pitchFamily="18" charset="0"/>
                <a:cs typeface="Times New Roman" pitchFamily="18" charset="0"/>
              </a:rPr>
              <a:t> </a:t>
            </a:r>
            <a:r>
              <a:rPr lang="en-SG" sz="2800" b="1" err="1">
                <a:solidFill>
                  <a:srgbClr val="FF0000"/>
                </a:solidFill>
                <a:latin typeface="Times New Roman" pitchFamily="18" charset="0"/>
                <a:cs typeface="Times New Roman" pitchFamily="18" charset="0"/>
              </a:rPr>
              <a:t>bỉ</a:t>
            </a:r>
            <a:r>
              <a:rPr lang="en-SG" sz="2800" b="1">
                <a:solidFill>
                  <a:srgbClr val="FF0000"/>
                </a:solidFill>
                <a:latin typeface="Times New Roman" pitchFamily="18" charset="0"/>
                <a:cs typeface="Times New Roman" pitchFamily="18" charset="0"/>
              </a:rPr>
              <a:t> bọn </a:t>
            </a:r>
            <a:r>
              <a:rPr lang="en-SG" sz="2800" b="1" dirty="0" err="1">
                <a:solidFill>
                  <a:srgbClr val="FF0000"/>
                </a:solidFill>
                <a:latin typeface="Times New Roman" pitchFamily="18" charset="0"/>
                <a:cs typeface="Times New Roman" pitchFamily="18" charset="0"/>
              </a:rPr>
              <a:t>côn</a:t>
            </a:r>
            <a:r>
              <a:rPr lang="en-SG" sz="2800" b="1" dirty="0">
                <a:solidFill>
                  <a:srgbClr val="FF0000"/>
                </a:solidFill>
                <a:latin typeface="Times New Roman" pitchFamily="18" charset="0"/>
                <a:cs typeface="Times New Roman" pitchFamily="18" charset="0"/>
              </a:rPr>
              <a:t> </a:t>
            </a:r>
            <a:r>
              <a:rPr lang="en-SG" sz="2800" b="1" dirty="0" err="1">
                <a:solidFill>
                  <a:srgbClr val="FF0000"/>
                </a:solidFill>
                <a:latin typeface="Times New Roman" pitchFamily="18" charset="0"/>
                <a:cs typeface="Times New Roman" pitchFamily="18" charset="0"/>
              </a:rPr>
              <a:t>đồ</a:t>
            </a:r>
            <a:endParaRPr lang="en-SG" sz="2800" b="1" dirty="0">
              <a:solidFill>
                <a:srgbClr val="FF0000"/>
              </a:solidFill>
              <a:latin typeface="Times New Roman" pitchFamily="18" charset="0"/>
              <a:cs typeface="Times New Roman" pitchFamily="18" charset="0"/>
            </a:endParaRPr>
          </a:p>
        </p:txBody>
      </p:sp>
      <p:sp>
        <p:nvSpPr>
          <p:cNvPr id="8" name="Rectangle: Rounded Corners 7">
            <a:extLst>
              <a:ext uri="{FF2B5EF4-FFF2-40B4-BE49-F238E27FC236}">
                <a16:creationId xmlns:a16="http://schemas.microsoft.com/office/drawing/2014/main" id="{FC4274CE-1D11-4BA8-9260-5B54933113A7}"/>
              </a:ext>
            </a:extLst>
          </p:cNvPr>
          <p:cNvSpPr/>
          <p:nvPr/>
        </p:nvSpPr>
        <p:spPr>
          <a:xfrm>
            <a:off x="3145093" y="2133600"/>
            <a:ext cx="2308124" cy="3365088"/>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800" b="1" dirty="0">
                <a:solidFill>
                  <a:srgbClr val="FF0000"/>
                </a:solidFill>
                <a:latin typeface="Times New Roman" pitchFamily="18" charset="0"/>
                <a:cs typeface="Times New Roman" pitchFamily="18" charset="0"/>
              </a:rPr>
              <a:t> </a:t>
            </a:r>
            <a:r>
              <a:rPr lang="en-SG" sz="2800" b="1" dirty="0" err="1">
                <a:solidFill>
                  <a:srgbClr val="FF0000"/>
                </a:solidFill>
                <a:latin typeface="Times New Roman" pitchFamily="18" charset="0"/>
                <a:cs typeface="Times New Roman" pitchFamily="18" charset="0"/>
              </a:rPr>
              <a:t>Đứng</a:t>
            </a:r>
            <a:r>
              <a:rPr lang="en-SG" sz="2800" b="1" dirty="0">
                <a:solidFill>
                  <a:srgbClr val="FF0000"/>
                </a:solidFill>
                <a:latin typeface="Times New Roman" pitchFamily="18" charset="0"/>
                <a:cs typeface="Times New Roman" pitchFamily="18" charset="0"/>
              </a:rPr>
              <a:t> </a:t>
            </a:r>
            <a:r>
              <a:rPr lang="en-SG" sz="2800" b="1" dirty="0" err="1">
                <a:solidFill>
                  <a:srgbClr val="FF0000"/>
                </a:solidFill>
                <a:latin typeface="Times New Roman" pitchFamily="18" charset="0"/>
                <a:cs typeface="Times New Roman" pitchFamily="18" charset="0"/>
              </a:rPr>
              <a:t>trên</a:t>
            </a:r>
            <a:r>
              <a:rPr lang="en-SG" sz="2800" b="1" dirty="0">
                <a:solidFill>
                  <a:srgbClr val="FF0000"/>
                </a:solidFill>
                <a:latin typeface="Times New Roman" pitchFamily="18" charset="0"/>
                <a:cs typeface="Times New Roman" pitchFamily="18" charset="0"/>
              </a:rPr>
              <a:t> </a:t>
            </a:r>
            <a:r>
              <a:rPr lang="en-SG" sz="2800" b="1" dirty="0" err="1">
                <a:solidFill>
                  <a:srgbClr val="FF0000"/>
                </a:solidFill>
                <a:latin typeface="Times New Roman" pitchFamily="18" charset="0"/>
                <a:cs typeface="Times New Roman" pitchFamily="18" charset="0"/>
              </a:rPr>
              <a:t>lập</a:t>
            </a:r>
            <a:r>
              <a:rPr lang="en-SG" sz="2800" b="1" dirty="0">
                <a:solidFill>
                  <a:srgbClr val="FF0000"/>
                </a:solidFill>
                <a:latin typeface="Times New Roman" pitchFamily="18" charset="0"/>
                <a:cs typeface="Times New Roman" pitchFamily="18" charset="0"/>
              </a:rPr>
              <a:t> </a:t>
            </a:r>
            <a:r>
              <a:rPr lang="en-SG" sz="2800" b="1" dirty="0" err="1">
                <a:solidFill>
                  <a:srgbClr val="FF0000"/>
                </a:solidFill>
                <a:latin typeface="Times New Roman" pitchFamily="18" charset="0"/>
                <a:cs typeface="Times New Roman" pitchFamily="18" charset="0"/>
              </a:rPr>
              <a:t>trường</a:t>
            </a:r>
            <a:r>
              <a:rPr lang="en-SG" sz="2800" b="1" dirty="0">
                <a:solidFill>
                  <a:srgbClr val="FF0000"/>
                </a:solidFill>
                <a:latin typeface="Times New Roman" pitchFamily="18" charset="0"/>
                <a:cs typeface="Times New Roman" pitchFamily="18" charset="0"/>
              </a:rPr>
              <a:t> </a:t>
            </a:r>
            <a:r>
              <a:rPr lang="en-SG" sz="2800" b="1" dirty="0" err="1">
                <a:solidFill>
                  <a:srgbClr val="FF0000"/>
                </a:solidFill>
                <a:latin typeface="Times New Roman" pitchFamily="18" charset="0"/>
                <a:cs typeface="Times New Roman" pitchFamily="18" charset="0"/>
              </a:rPr>
              <a:t>cái</a:t>
            </a:r>
            <a:r>
              <a:rPr lang="en-SG" sz="2800" b="1" dirty="0">
                <a:solidFill>
                  <a:srgbClr val="FF0000"/>
                </a:solidFill>
                <a:latin typeface="Times New Roman" pitchFamily="18" charset="0"/>
                <a:cs typeface="Times New Roman" pitchFamily="18" charset="0"/>
              </a:rPr>
              <a:t> </a:t>
            </a:r>
            <a:r>
              <a:rPr lang="en-SG" sz="2800" b="1" dirty="0" err="1">
                <a:solidFill>
                  <a:srgbClr val="FF0000"/>
                </a:solidFill>
                <a:latin typeface="Times New Roman" pitchFamily="18" charset="0"/>
                <a:cs typeface="Times New Roman" pitchFamily="18" charset="0"/>
              </a:rPr>
              <a:t>thiện</a:t>
            </a:r>
            <a:r>
              <a:rPr lang="en-SG" sz="2800" b="1" dirty="0">
                <a:solidFill>
                  <a:srgbClr val="FF0000"/>
                </a:solidFill>
                <a:latin typeface="Times New Roman" pitchFamily="18" charset="0"/>
                <a:cs typeface="Times New Roman" pitchFamily="18" charset="0"/>
              </a:rPr>
              <a:t> </a:t>
            </a:r>
          </a:p>
        </p:txBody>
      </p:sp>
      <p:sp>
        <p:nvSpPr>
          <p:cNvPr id="10" name="Rectangle: Rounded Corners 9">
            <a:extLst>
              <a:ext uri="{FF2B5EF4-FFF2-40B4-BE49-F238E27FC236}">
                <a16:creationId xmlns:a16="http://schemas.microsoft.com/office/drawing/2014/main" id="{79E2FF1D-0813-49EE-B9CD-3D5BE0DC9811}"/>
              </a:ext>
            </a:extLst>
          </p:cNvPr>
          <p:cNvSpPr/>
          <p:nvPr/>
        </p:nvSpPr>
        <p:spPr>
          <a:xfrm>
            <a:off x="5867400" y="2141034"/>
            <a:ext cx="2853813" cy="3365088"/>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800">
                <a:solidFill>
                  <a:srgbClr val="FF0000"/>
                </a:solidFill>
                <a:latin typeface="Times New Roman" pitchFamily="18" charset="0"/>
                <a:cs typeface="Times New Roman" pitchFamily="18" charset="0"/>
                <a:sym typeface="Wingdings" panose="05000000000000000000" pitchFamily="2" charset="2"/>
              </a:rPr>
              <a:t>-&gt;</a:t>
            </a:r>
            <a:r>
              <a:rPr lang="en-SG" sz="2800" b="1">
                <a:solidFill>
                  <a:schemeClr val="tx1"/>
                </a:solidFill>
                <a:latin typeface="Times New Roman" pitchFamily="18" charset="0"/>
                <a:cs typeface="Times New Roman" pitchFamily="18" charset="0"/>
                <a:sym typeface="Wingdings" panose="05000000000000000000" pitchFamily="2" charset="2"/>
              </a:rPr>
              <a:t> </a:t>
            </a:r>
            <a:r>
              <a:rPr lang="en-SG" sz="2800" b="1" dirty="0" err="1">
                <a:solidFill>
                  <a:srgbClr val="FF0000"/>
                </a:solidFill>
                <a:latin typeface="Times New Roman" pitchFamily="18" charset="0"/>
                <a:cs typeface="Times New Roman" pitchFamily="18" charset="0"/>
              </a:rPr>
              <a:t>Ngôn</a:t>
            </a:r>
            <a:r>
              <a:rPr lang="en-SG" sz="2800" b="1" dirty="0">
                <a:solidFill>
                  <a:srgbClr val="FF0000"/>
                </a:solidFill>
                <a:latin typeface="Times New Roman" pitchFamily="18" charset="0"/>
                <a:cs typeface="Times New Roman" pitchFamily="18" charset="0"/>
              </a:rPr>
              <a:t> </a:t>
            </a:r>
            <a:r>
              <a:rPr lang="en-SG" sz="2800" b="1" dirty="0" err="1">
                <a:solidFill>
                  <a:srgbClr val="FF0000"/>
                </a:solidFill>
                <a:latin typeface="Times New Roman" pitchFamily="18" charset="0"/>
                <a:cs typeface="Times New Roman" pitchFamily="18" charset="0"/>
              </a:rPr>
              <a:t>ngữ</a:t>
            </a:r>
            <a:r>
              <a:rPr lang="en-SG" sz="2800" b="1" dirty="0">
                <a:solidFill>
                  <a:srgbClr val="FF0000"/>
                </a:solidFill>
                <a:latin typeface="Times New Roman" pitchFamily="18" charset="0"/>
                <a:cs typeface="Times New Roman" pitchFamily="18" charset="0"/>
              </a:rPr>
              <a:t> </a:t>
            </a:r>
            <a:r>
              <a:rPr lang="en-SG" sz="2800" b="1" dirty="0" err="1">
                <a:solidFill>
                  <a:srgbClr val="FF0000"/>
                </a:solidFill>
                <a:latin typeface="Times New Roman" pitchFamily="18" charset="0"/>
                <a:cs typeface="Times New Roman" pitchFamily="18" charset="0"/>
              </a:rPr>
              <a:t>của</a:t>
            </a:r>
            <a:r>
              <a:rPr lang="en-SG" sz="2800" b="1" dirty="0">
                <a:solidFill>
                  <a:srgbClr val="FF0000"/>
                </a:solidFill>
                <a:latin typeface="Times New Roman" pitchFamily="18" charset="0"/>
                <a:cs typeface="Times New Roman" pitchFamily="18" charset="0"/>
              </a:rPr>
              <a:t> </a:t>
            </a:r>
            <a:r>
              <a:rPr lang="en-SG" sz="2800" b="1" dirty="0" err="1">
                <a:solidFill>
                  <a:srgbClr val="FF0000"/>
                </a:solidFill>
                <a:latin typeface="Times New Roman" pitchFamily="18" charset="0"/>
                <a:cs typeface="Times New Roman" pitchFamily="18" charset="0"/>
              </a:rPr>
              <a:t>chàng</a:t>
            </a:r>
            <a:r>
              <a:rPr lang="en-SG" sz="2800" b="1" dirty="0">
                <a:solidFill>
                  <a:srgbClr val="FF0000"/>
                </a:solidFill>
                <a:latin typeface="Times New Roman" pitchFamily="18" charset="0"/>
                <a:cs typeface="Times New Roman" pitchFamily="18" charset="0"/>
              </a:rPr>
              <a:t> </a:t>
            </a:r>
            <a:r>
              <a:rPr lang="en-SG" sz="2800" b="1" dirty="0" err="1">
                <a:solidFill>
                  <a:srgbClr val="FF0000"/>
                </a:solidFill>
                <a:latin typeface="Times New Roman" pitchFamily="18" charset="0"/>
                <a:cs typeface="Times New Roman" pitchFamily="18" charset="0"/>
              </a:rPr>
              <a:t>dứt</a:t>
            </a:r>
            <a:r>
              <a:rPr lang="en-SG" sz="2800" b="1" dirty="0">
                <a:solidFill>
                  <a:srgbClr val="FF0000"/>
                </a:solidFill>
                <a:latin typeface="Times New Roman" pitchFamily="18" charset="0"/>
                <a:cs typeface="Times New Roman" pitchFamily="18" charset="0"/>
              </a:rPr>
              <a:t> </a:t>
            </a:r>
            <a:r>
              <a:rPr lang="en-SG" sz="2800" b="1" dirty="0" err="1">
                <a:solidFill>
                  <a:srgbClr val="FF0000"/>
                </a:solidFill>
                <a:latin typeface="Times New Roman" pitchFamily="18" charset="0"/>
                <a:cs typeface="Times New Roman" pitchFamily="18" charset="0"/>
              </a:rPr>
              <a:t>khoát</a:t>
            </a:r>
            <a:r>
              <a:rPr lang="en-SG" sz="2800" b="1" dirty="0">
                <a:solidFill>
                  <a:srgbClr val="FF0000"/>
                </a:solidFill>
                <a:latin typeface="Times New Roman" pitchFamily="18" charset="0"/>
                <a:cs typeface="Times New Roman" pitchFamily="18" charset="0"/>
              </a:rPr>
              <a:t> </a:t>
            </a:r>
            <a:r>
              <a:rPr lang="en-SG" sz="2800" b="1" dirty="0" err="1">
                <a:solidFill>
                  <a:srgbClr val="FF0000"/>
                </a:solidFill>
                <a:latin typeface="Times New Roman" pitchFamily="18" charset="0"/>
                <a:cs typeface="Times New Roman" pitchFamily="18" charset="0"/>
              </a:rPr>
              <a:t>như</a:t>
            </a:r>
            <a:r>
              <a:rPr lang="en-SG" sz="2800" b="1" dirty="0">
                <a:solidFill>
                  <a:srgbClr val="FF0000"/>
                </a:solidFill>
                <a:latin typeface="Times New Roman" pitchFamily="18" charset="0"/>
                <a:cs typeface="Times New Roman" pitchFamily="18" charset="0"/>
              </a:rPr>
              <a:t> </a:t>
            </a:r>
            <a:r>
              <a:rPr lang="en-SG" sz="2800" b="1" dirty="0" err="1">
                <a:solidFill>
                  <a:srgbClr val="FF0000"/>
                </a:solidFill>
                <a:latin typeface="Times New Roman" pitchFamily="18" charset="0"/>
                <a:cs typeface="Times New Roman" pitchFamily="18" charset="0"/>
              </a:rPr>
              <a:t>hành</a:t>
            </a:r>
            <a:r>
              <a:rPr lang="en-SG" sz="2800" b="1" dirty="0">
                <a:solidFill>
                  <a:srgbClr val="FF0000"/>
                </a:solidFill>
                <a:latin typeface="Times New Roman" pitchFamily="18" charset="0"/>
                <a:cs typeface="Times New Roman" pitchFamily="18" charset="0"/>
              </a:rPr>
              <a:t> </a:t>
            </a:r>
            <a:r>
              <a:rPr lang="en-SG" sz="2800" b="1" dirty="0" err="1">
                <a:solidFill>
                  <a:srgbClr val="FF0000"/>
                </a:solidFill>
                <a:latin typeface="Times New Roman" pitchFamily="18" charset="0"/>
                <a:cs typeface="Times New Roman" pitchFamily="18" charset="0"/>
              </a:rPr>
              <a:t>động</a:t>
            </a:r>
            <a:r>
              <a:rPr lang="en-SG" sz="2800" b="1" dirty="0">
                <a:solidFill>
                  <a:srgbClr val="FF0000"/>
                </a:solidFill>
                <a:latin typeface="Times New Roman" pitchFamily="18" charset="0"/>
                <a:cs typeface="Times New Roman" pitchFamily="18" charset="0"/>
              </a:rPr>
              <a:t> </a:t>
            </a:r>
            <a:r>
              <a:rPr lang="en-SG" sz="2800" b="1" dirty="0" err="1">
                <a:solidFill>
                  <a:srgbClr val="FF0000"/>
                </a:solidFill>
                <a:latin typeface="Times New Roman" pitchFamily="18" charset="0"/>
                <a:cs typeface="Times New Roman" pitchFamily="18" charset="0"/>
              </a:rPr>
              <a:t>của</a:t>
            </a:r>
            <a:r>
              <a:rPr lang="en-SG" sz="2800" b="1" dirty="0">
                <a:solidFill>
                  <a:srgbClr val="FF0000"/>
                </a:solidFill>
                <a:latin typeface="Times New Roman" pitchFamily="18" charset="0"/>
                <a:cs typeface="Times New Roman" pitchFamily="18" charset="0"/>
              </a:rPr>
              <a:t> </a:t>
            </a:r>
            <a:r>
              <a:rPr lang="en-SG" sz="2800" b="1" dirty="0" err="1">
                <a:solidFill>
                  <a:srgbClr val="FF0000"/>
                </a:solidFill>
                <a:latin typeface="Times New Roman" pitchFamily="18" charset="0"/>
                <a:cs typeface="Times New Roman" pitchFamily="18" charset="0"/>
              </a:rPr>
              <a:t>chàng</a:t>
            </a:r>
            <a:r>
              <a:rPr lang="en-SG" sz="2800" b="1" dirty="0">
                <a:solidFill>
                  <a:srgbClr val="FF0000"/>
                </a:solidFill>
                <a:latin typeface="Times New Roman" pitchFamily="18" charset="0"/>
                <a:cs typeface="Times New Roman" pitchFamily="18" charset="0"/>
              </a:rPr>
              <a:t>. </a:t>
            </a:r>
            <a:r>
              <a:rPr lang="en-SG" sz="2800" b="1" dirty="0" err="1">
                <a:solidFill>
                  <a:srgbClr val="FF0000"/>
                </a:solidFill>
                <a:latin typeface="Times New Roman" pitchFamily="18" charset="0"/>
                <a:cs typeface="Times New Roman" pitchFamily="18" charset="0"/>
              </a:rPr>
              <a:t>Nó</a:t>
            </a:r>
            <a:r>
              <a:rPr lang="en-SG" sz="2800" b="1" dirty="0">
                <a:solidFill>
                  <a:srgbClr val="FF0000"/>
                </a:solidFill>
                <a:latin typeface="Times New Roman" pitchFamily="18" charset="0"/>
                <a:cs typeface="Times New Roman" pitchFamily="18" charset="0"/>
              </a:rPr>
              <a:t> </a:t>
            </a:r>
            <a:r>
              <a:rPr lang="en-SG" sz="2800" b="1" dirty="0" err="1">
                <a:solidFill>
                  <a:srgbClr val="FF0000"/>
                </a:solidFill>
                <a:latin typeface="Times New Roman" pitchFamily="18" charset="0"/>
                <a:cs typeface="Times New Roman" pitchFamily="18" charset="0"/>
              </a:rPr>
              <a:t>vang</a:t>
            </a:r>
            <a:r>
              <a:rPr lang="en-SG" sz="2800" b="1" dirty="0">
                <a:solidFill>
                  <a:srgbClr val="FF0000"/>
                </a:solidFill>
                <a:latin typeface="Times New Roman" pitchFamily="18" charset="0"/>
                <a:cs typeface="Times New Roman" pitchFamily="18" charset="0"/>
              </a:rPr>
              <a:t> </a:t>
            </a:r>
            <a:r>
              <a:rPr lang="en-SG" sz="2800" b="1" dirty="0" err="1">
                <a:solidFill>
                  <a:srgbClr val="FF0000"/>
                </a:solidFill>
                <a:latin typeface="Times New Roman" pitchFamily="18" charset="0"/>
                <a:cs typeface="Times New Roman" pitchFamily="18" charset="0"/>
              </a:rPr>
              <a:t>lên</a:t>
            </a:r>
            <a:r>
              <a:rPr lang="en-SG" sz="2800" b="1" dirty="0">
                <a:solidFill>
                  <a:srgbClr val="FF0000"/>
                </a:solidFill>
                <a:latin typeface="Times New Roman" pitchFamily="18" charset="0"/>
                <a:cs typeface="Times New Roman" pitchFamily="18" charset="0"/>
              </a:rPr>
              <a:t> </a:t>
            </a:r>
            <a:r>
              <a:rPr lang="en-SG" sz="2800" b="1" dirty="0" err="1">
                <a:solidFill>
                  <a:srgbClr val="FF0000"/>
                </a:solidFill>
                <a:latin typeface="Times New Roman" pitchFamily="18" charset="0"/>
                <a:cs typeface="Times New Roman" pitchFamily="18" charset="0"/>
              </a:rPr>
              <a:t>như</a:t>
            </a:r>
            <a:r>
              <a:rPr lang="en-SG" sz="2800" b="1" dirty="0">
                <a:solidFill>
                  <a:srgbClr val="FF0000"/>
                </a:solidFill>
                <a:latin typeface="Times New Roman" pitchFamily="18" charset="0"/>
                <a:cs typeface="Times New Roman" pitchFamily="18" charset="0"/>
              </a:rPr>
              <a:t> </a:t>
            </a:r>
            <a:r>
              <a:rPr lang="en-SG" sz="2800" b="1" dirty="0" err="1">
                <a:solidFill>
                  <a:srgbClr val="FF0000"/>
                </a:solidFill>
                <a:latin typeface="Times New Roman" pitchFamily="18" charset="0"/>
                <a:cs typeface="Times New Roman" pitchFamily="18" charset="0"/>
              </a:rPr>
              <a:t>lời</a:t>
            </a:r>
            <a:r>
              <a:rPr lang="en-SG" sz="2800" b="1" dirty="0">
                <a:solidFill>
                  <a:srgbClr val="FF0000"/>
                </a:solidFill>
                <a:latin typeface="Times New Roman" pitchFamily="18" charset="0"/>
                <a:cs typeface="Times New Roman" pitchFamily="18" charset="0"/>
              </a:rPr>
              <a:t> </a:t>
            </a:r>
            <a:r>
              <a:rPr lang="en-SG" sz="2800" b="1" err="1">
                <a:solidFill>
                  <a:srgbClr val="FF0000"/>
                </a:solidFill>
                <a:latin typeface="Times New Roman" pitchFamily="18" charset="0"/>
                <a:cs typeface="Times New Roman" pitchFamily="18" charset="0"/>
              </a:rPr>
              <a:t>cảnh</a:t>
            </a:r>
            <a:r>
              <a:rPr lang="en-SG" sz="2800" b="1">
                <a:solidFill>
                  <a:srgbClr val="FF0000"/>
                </a:solidFill>
                <a:latin typeface="Times New Roman" pitchFamily="18" charset="0"/>
                <a:cs typeface="Times New Roman" pitchFamily="18" charset="0"/>
              </a:rPr>
              <a:t> cáo đối với bọn cướp.</a:t>
            </a:r>
            <a:endParaRPr lang="en-SG" sz="28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151772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B4987F-EFEC-46E3-8AC1-90E87A49A89A}"/>
              </a:ext>
            </a:extLst>
          </p:cNvPr>
          <p:cNvSpPr txBox="1"/>
          <p:nvPr/>
        </p:nvSpPr>
        <p:spPr>
          <a:xfrm>
            <a:off x="784970" y="651317"/>
            <a:ext cx="7574061" cy="4524315"/>
          </a:xfrm>
          <a:prstGeom prst="rect">
            <a:avLst/>
          </a:prstGeom>
          <a:noFill/>
        </p:spPr>
        <p:txBody>
          <a:bodyPr wrap="none" rtlCol="0">
            <a:spAutoFit/>
          </a:bodyPr>
          <a:lstStyle/>
          <a:p>
            <a:pPr algn="ctr">
              <a:lnSpc>
                <a:spcPct val="150000"/>
              </a:lnSpc>
            </a:pPr>
            <a:r>
              <a:rPr lang="en-SG" sz="3200" b="1">
                <a:solidFill>
                  <a:srgbClr val="FF0000"/>
                </a:solidFill>
                <a:latin typeface="Times New Roman" pitchFamily="18" charset="0"/>
                <a:cs typeface="Times New Roman" pitchFamily="18" charset="0"/>
              </a:rPr>
              <a:t>“Vân </a:t>
            </a:r>
            <a:r>
              <a:rPr lang="en-SG" sz="3200" b="1" dirty="0" err="1">
                <a:solidFill>
                  <a:srgbClr val="FF0000"/>
                </a:solidFill>
                <a:latin typeface="Times New Roman" pitchFamily="18" charset="0"/>
                <a:cs typeface="Times New Roman" pitchFamily="18" charset="0"/>
              </a:rPr>
              <a:t>Tiên</a:t>
            </a:r>
            <a:r>
              <a:rPr lang="en-SG" sz="3200" b="1" dirty="0">
                <a:solidFill>
                  <a:srgbClr val="FF0000"/>
                </a:solidFill>
                <a:latin typeface="Times New Roman" pitchFamily="18" charset="0"/>
                <a:cs typeface="Times New Roman" pitchFamily="18" charset="0"/>
              </a:rPr>
              <a:t> </a:t>
            </a:r>
            <a:r>
              <a:rPr lang="en-SG" sz="3200" b="1" dirty="0" err="1">
                <a:solidFill>
                  <a:srgbClr val="FF0000"/>
                </a:solidFill>
                <a:latin typeface="Times New Roman" pitchFamily="18" charset="0"/>
                <a:cs typeface="Times New Roman" pitchFamily="18" charset="0"/>
              </a:rPr>
              <a:t>tả</a:t>
            </a:r>
            <a:r>
              <a:rPr lang="en-SG" sz="3200" b="1" dirty="0">
                <a:solidFill>
                  <a:srgbClr val="FF0000"/>
                </a:solidFill>
                <a:latin typeface="Times New Roman" pitchFamily="18" charset="0"/>
                <a:cs typeface="Times New Roman" pitchFamily="18" charset="0"/>
              </a:rPr>
              <a:t> </a:t>
            </a:r>
            <a:r>
              <a:rPr lang="en-SG" sz="3200" b="1" dirty="0" err="1">
                <a:solidFill>
                  <a:srgbClr val="FF0000"/>
                </a:solidFill>
                <a:latin typeface="Times New Roman" pitchFamily="18" charset="0"/>
                <a:cs typeface="Times New Roman" pitchFamily="18" charset="0"/>
              </a:rPr>
              <a:t>đột</a:t>
            </a:r>
            <a:r>
              <a:rPr lang="en-SG" sz="3200" b="1" dirty="0">
                <a:solidFill>
                  <a:srgbClr val="FF0000"/>
                </a:solidFill>
                <a:latin typeface="Times New Roman" pitchFamily="18" charset="0"/>
                <a:cs typeface="Times New Roman" pitchFamily="18" charset="0"/>
              </a:rPr>
              <a:t> </a:t>
            </a:r>
            <a:r>
              <a:rPr lang="en-SG" sz="3200" b="1" dirty="0" err="1">
                <a:solidFill>
                  <a:srgbClr val="FF0000"/>
                </a:solidFill>
                <a:latin typeface="Times New Roman" pitchFamily="18" charset="0"/>
                <a:cs typeface="Times New Roman" pitchFamily="18" charset="0"/>
              </a:rPr>
              <a:t>hữu</a:t>
            </a:r>
            <a:r>
              <a:rPr lang="en-SG" sz="3200" b="1" dirty="0">
                <a:solidFill>
                  <a:srgbClr val="FF0000"/>
                </a:solidFill>
                <a:latin typeface="Times New Roman" pitchFamily="18" charset="0"/>
                <a:cs typeface="Times New Roman" pitchFamily="18" charset="0"/>
              </a:rPr>
              <a:t> </a:t>
            </a:r>
            <a:r>
              <a:rPr lang="en-SG" sz="3200" b="1" dirty="0" err="1">
                <a:solidFill>
                  <a:srgbClr val="FF0000"/>
                </a:solidFill>
                <a:latin typeface="Times New Roman" pitchFamily="18" charset="0"/>
                <a:cs typeface="Times New Roman" pitchFamily="18" charset="0"/>
              </a:rPr>
              <a:t>xông</a:t>
            </a:r>
            <a:endParaRPr lang="en-SG" sz="3200" b="1" dirty="0">
              <a:solidFill>
                <a:srgbClr val="FF0000"/>
              </a:solidFill>
              <a:latin typeface="Times New Roman" pitchFamily="18" charset="0"/>
              <a:cs typeface="Times New Roman" pitchFamily="18" charset="0"/>
            </a:endParaRPr>
          </a:p>
          <a:p>
            <a:pPr algn="ctr">
              <a:lnSpc>
                <a:spcPct val="150000"/>
              </a:lnSpc>
            </a:pPr>
            <a:r>
              <a:rPr lang="en-SG" sz="3200" b="1" dirty="0" err="1">
                <a:solidFill>
                  <a:srgbClr val="FF0000"/>
                </a:solidFill>
                <a:latin typeface="Times New Roman" pitchFamily="18" charset="0"/>
                <a:cs typeface="Times New Roman" pitchFamily="18" charset="0"/>
              </a:rPr>
              <a:t>Khác</a:t>
            </a:r>
            <a:r>
              <a:rPr lang="en-SG" sz="3200" b="1" dirty="0">
                <a:solidFill>
                  <a:srgbClr val="FF0000"/>
                </a:solidFill>
                <a:latin typeface="Times New Roman" pitchFamily="18" charset="0"/>
                <a:cs typeface="Times New Roman" pitchFamily="18" charset="0"/>
              </a:rPr>
              <a:t> </a:t>
            </a:r>
            <a:r>
              <a:rPr lang="en-SG" sz="3200" b="1" dirty="0" err="1">
                <a:solidFill>
                  <a:srgbClr val="FF0000"/>
                </a:solidFill>
                <a:latin typeface="Times New Roman" pitchFamily="18" charset="0"/>
                <a:cs typeface="Times New Roman" pitchFamily="18" charset="0"/>
              </a:rPr>
              <a:t>nào</a:t>
            </a:r>
            <a:r>
              <a:rPr lang="en-SG" sz="3200" b="1" dirty="0">
                <a:solidFill>
                  <a:srgbClr val="FF0000"/>
                </a:solidFill>
                <a:latin typeface="Times New Roman" pitchFamily="18" charset="0"/>
                <a:cs typeface="Times New Roman" pitchFamily="18" charset="0"/>
              </a:rPr>
              <a:t> </a:t>
            </a:r>
            <a:r>
              <a:rPr lang="en-SG" sz="3200" b="1" dirty="0" err="1">
                <a:solidFill>
                  <a:srgbClr val="FF0000"/>
                </a:solidFill>
                <a:latin typeface="Times New Roman" pitchFamily="18" charset="0"/>
                <a:cs typeface="Times New Roman" pitchFamily="18" charset="0"/>
              </a:rPr>
              <a:t>Triệu</a:t>
            </a:r>
            <a:r>
              <a:rPr lang="en-SG" sz="3200" b="1" dirty="0">
                <a:solidFill>
                  <a:srgbClr val="FF0000"/>
                </a:solidFill>
                <a:latin typeface="Times New Roman" pitchFamily="18" charset="0"/>
                <a:cs typeface="Times New Roman" pitchFamily="18" charset="0"/>
              </a:rPr>
              <a:t> </a:t>
            </a:r>
            <a:r>
              <a:rPr lang="en-SG" sz="3200" b="1" dirty="0" err="1">
                <a:solidFill>
                  <a:srgbClr val="FF0000"/>
                </a:solidFill>
                <a:latin typeface="Times New Roman" pitchFamily="18" charset="0"/>
                <a:cs typeface="Times New Roman" pitchFamily="18" charset="0"/>
              </a:rPr>
              <a:t>Tử</a:t>
            </a:r>
            <a:r>
              <a:rPr lang="en-SG" sz="3200" b="1" dirty="0">
                <a:solidFill>
                  <a:srgbClr val="FF0000"/>
                </a:solidFill>
                <a:latin typeface="Times New Roman" pitchFamily="18" charset="0"/>
                <a:cs typeface="Times New Roman" pitchFamily="18" charset="0"/>
              </a:rPr>
              <a:t> </a:t>
            </a:r>
            <a:r>
              <a:rPr lang="en-SG" sz="3200" b="1" dirty="0" err="1">
                <a:solidFill>
                  <a:srgbClr val="FF0000"/>
                </a:solidFill>
                <a:latin typeface="Times New Roman" pitchFamily="18" charset="0"/>
                <a:cs typeface="Times New Roman" pitchFamily="18" charset="0"/>
              </a:rPr>
              <a:t>phá</a:t>
            </a:r>
            <a:r>
              <a:rPr lang="en-SG" sz="3200" b="1" dirty="0">
                <a:solidFill>
                  <a:srgbClr val="FF0000"/>
                </a:solidFill>
                <a:latin typeface="Times New Roman" pitchFamily="18" charset="0"/>
                <a:cs typeface="Times New Roman" pitchFamily="18" charset="0"/>
              </a:rPr>
              <a:t> </a:t>
            </a:r>
            <a:r>
              <a:rPr lang="en-SG" sz="3200" b="1" dirty="0" err="1">
                <a:solidFill>
                  <a:srgbClr val="FF0000"/>
                </a:solidFill>
                <a:latin typeface="Times New Roman" pitchFamily="18" charset="0"/>
                <a:cs typeface="Times New Roman" pitchFamily="18" charset="0"/>
              </a:rPr>
              <a:t>vòng</a:t>
            </a:r>
            <a:r>
              <a:rPr lang="en-SG" sz="3200" b="1" dirty="0">
                <a:solidFill>
                  <a:srgbClr val="FF0000"/>
                </a:solidFill>
                <a:latin typeface="Times New Roman" pitchFamily="18" charset="0"/>
                <a:cs typeface="Times New Roman" pitchFamily="18" charset="0"/>
              </a:rPr>
              <a:t> </a:t>
            </a:r>
            <a:r>
              <a:rPr lang="en-SG" sz="3200" b="1" dirty="0" err="1">
                <a:solidFill>
                  <a:srgbClr val="FF0000"/>
                </a:solidFill>
                <a:latin typeface="Times New Roman" pitchFamily="18" charset="0"/>
                <a:cs typeface="Times New Roman" pitchFamily="18" charset="0"/>
              </a:rPr>
              <a:t>Đương</a:t>
            </a:r>
            <a:r>
              <a:rPr lang="en-SG" sz="3200" b="1" dirty="0">
                <a:solidFill>
                  <a:srgbClr val="FF0000"/>
                </a:solidFill>
                <a:latin typeface="Times New Roman" pitchFamily="18" charset="0"/>
                <a:cs typeface="Times New Roman" pitchFamily="18" charset="0"/>
              </a:rPr>
              <a:t> Dang</a:t>
            </a:r>
          </a:p>
          <a:p>
            <a:pPr algn="ctr">
              <a:lnSpc>
                <a:spcPct val="150000"/>
              </a:lnSpc>
            </a:pPr>
            <a:r>
              <a:rPr lang="en-SG" sz="3200" b="1" dirty="0" err="1">
                <a:solidFill>
                  <a:srgbClr val="FF0000"/>
                </a:solidFill>
                <a:latin typeface="Times New Roman" pitchFamily="18" charset="0"/>
                <a:cs typeface="Times New Roman" pitchFamily="18" charset="0"/>
              </a:rPr>
              <a:t>Lâu</a:t>
            </a:r>
            <a:r>
              <a:rPr lang="en-SG" sz="3200" b="1" dirty="0">
                <a:solidFill>
                  <a:srgbClr val="FF0000"/>
                </a:solidFill>
                <a:latin typeface="Times New Roman" pitchFamily="18" charset="0"/>
                <a:cs typeface="Times New Roman" pitchFamily="18" charset="0"/>
              </a:rPr>
              <a:t> la </a:t>
            </a:r>
            <a:r>
              <a:rPr lang="en-SG" sz="3200" b="1" dirty="0" err="1">
                <a:solidFill>
                  <a:srgbClr val="FF0000"/>
                </a:solidFill>
                <a:latin typeface="Times New Roman" pitchFamily="18" charset="0"/>
                <a:cs typeface="Times New Roman" pitchFamily="18" charset="0"/>
              </a:rPr>
              <a:t>bốn</a:t>
            </a:r>
            <a:r>
              <a:rPr lang="en-SG" sz="3200" b="1" dirty="0">
                <a:solidFill>
                  <a:srgbClr val="FF0000"/>
                </a:solidFill>
                <a:latin typeface="Times New Roman" pitchFamily="18" charset="0"/>
                <a:cs typeface="Times New Roman" pitchFamily="18" charset="0"/>
              </a:rPr>
              <a:t> </a:t>
            </a:r>
            <a:r>
              <a:rPr lang="en-SG" sz="3200" b="1" dirty="0" err="1">
                <a:solidFill>
                  <a:srgbClr val="FF0000"/>
                </a:solidFill>
                <a:latin typeface="Times New Roman" pitchFamily="18" charset="0"/>
                <a:cs typeface="Times New Roman" pitchFamily="18" charset="0"/>
              </a:rPr>
              <a:t>phía</a:t>
            </a:r>
            <a:r>
              <a:rPr lang="en-SG" sz="3200" b="1" dirty="0">
                <a:solidFill>
                  <a:srgbClr val="FF0000"/>
                </a:solidFill>
                <a:latin typeface="Times New Roman" pitchFamily="18" charset="0"/>
                <a:cs typeface="Times New Roman" pitchFamily="18" charset="0"/>
              </a:rPr>
              <a:t> </a:t>
            </a:r>
            <a:r>
              <a:rPr lang="en-SG" sz="3200" b="1" dirty="0" err="1">
                <a:solidFill>
                  <a:srgbClr val="FF0000"/>
                </a:solidFill>
                <a:latin typeface="Times New Roman" pitchFamily="18" charset="0"/>
                <a:cs typeface="Times New Roman" pitchFamily="18" charset="0"/>
              </a:rPr>
              <a:t>vỡ</a:t>
            </a:r>
            <a:r>
              <a:rPr lang="en-SG" sz="3200" b="1" dirty="0">
                <a:solidFill>
                  <a:srgbClr val="FF0000"/>
                </a:solidFill>
                <a:latin typeface="Times New Roman" pitchFamily="18" charset="0"/>
                <a:cs typeface="Times New Roman" pitchFamily="18" charset="0"/>
              </a:rPr>
              <a:t> tan</a:t>
            </a:r>
          </a:p>
          <a:p>
            <a:pPr algn="ctr">
              <a:lnSpc>
                <a:spcPct val="150000"/>
              </a:lnSpc>
            </a:pPr>
            <a:r>
              <a:rPr lang="en-SG" sz="3200" b="1" dirty="0" err="1">
                <a:solidFill>
                  <a:srgbClr val="FF0000"/>
                </a:solidFill>
                <a:latin typeface="Times New Roman" pitchFamily="18" charset="0"/>
                <a:cs typeface="Times New Roman" pitchFamily="18" charset="0"/>
              </a:rPr>
              <a:t>Vội</a:t>
            </a:r>
            <a:r>
              <a:rPr lang="en-SG" sz="3200" b="1" dirty="0">
                <a:solidFill>
                  <a:srgbClr val="FF0000"/>
                </a:solidFill>
                <a:latin typeface="Times New Roman" pitchFamily="18" charset="0"/>
                <a:cs typeface="Times New Roman" pitchFamily="18" charset="0"/>
              </a:rPr>
              <a:t> </a:t>
            </a:r>
            <a:r>
              <a:rPr lang="en-SG" sz="3200" b="1" dirty="0" err="1">
                <a:solidFill>
                  <a:srgbClr val="FF0000"/>
                </a:solidFill>
                <a:latin typeface="Times New Roman" pitchFamily="18" charset="0"/>
                <a:cs typeface="Times New Roman" pitchFamily="18" charset="0"/>
              </a:rPr>
              <a:t>quăng</a:t>
            </a:r>
            <a:r>
              <a:rPr lang="en-SG" sz="3200" b="1" dirty="0">
                <a:solidFill>
                  <a:srgbClr val="FF0000"/>
                </a:solidFill>
                <a:latin typeface="Times New Roman" pitchFamily="18" charset="0"/>
                <a:cs typeface="Times New Roman" pitchFamily="18" charset="0"/>
              </a:rPr>
              <a:t> </a:t>
            </a:r>
            <a:r>
              <a:rPr lang="en-SG" sz="3200" b="1" dirty="0" err="1">
                <a:solidFill>
                  <a:srgbClr val="FF0000"/>
                </a:solidFill>
                <a:latin typeface="Times New Roman" pitchFamily="18" charset="0"/>
                <a:cs typeface="Times New Roman" pitchFamily="18" charset="0"/>
              </a:rPr>
              <a:t>gươm</a:t>
            </a:r>
            <a:r>
              <a:rPr lang="en-SG" sz="3200" b="1" dirty="0">
                <a:solidFill>
                  <a:srgbClr val="FF0000"/>
                </a:solidFill>
                <a:latin typeface="Times New Roman" pitchFamily="18" charset="0"/>
                <a:cs typeface="Times New Roman" pitchFamily="18" charset="0"/>
              </a:rPr>
              <a:t> </a:t>
            </a:r>
            <a:r>
              <a:rPr lang="en-SG" sz="3200" b="1" dirty="0" err="1">
                <a:solidFill>
                  <a:srgbClr val="FF0000"/>
                </a:solidFill>
                <a:latin typeface="Times New Roman" pitchFamily="18" charset="0"/>
                <a:cs typeface="Times New Roman" pitchFamily="18" charset="0"/>
              </a:rPr>
              <a:t>giáo</a:t>
            </a:r>
            <a:r>
              <a:rPr lang="en-SG" sz="3200" b="1" dirty="0">
                <a:solidFill>
                  <a:srgbClr val="FF0000"/>
                </a:solidFill>
                <a:latin typeface="Times New Roman" pitchFamily="18" charset="0"/>
                <a:cs typeface="Times New Roman" pitchFamily="18" charset="0"/>
              </a:rPr>
              <a:t> </a:t>
            </a:r>
            <a:r>
              <a:rPr lang="en-SG" sz="3200" b="1" dirty="0" err="1">
                <a:solidFill>
                  <a:srgbClr val="FF0000"/>
                </a:solidFill>
                <a:latin typeface="Times New Roman" pitchFamily="18" charset="0"/>
                <a:cs typeface="Times New Roman" pitchFamily="18" charset="0"/>
              </a:rPr>
              <a:t>tìm</a:t>
            </a:r>
            <a:r>
              <a:rPr lang="en-SG" sz="3200" b="1" dirty="0">
                <a:solidFill>
                  <a:srgbClr val="FF0000"/>
                </a:solidFill>
                <a:latin typeface="Times New Roman" pitchFamily="18" charset="0"/>
                <a:cs typeface="Times New Roman" pitchFamily="18" charset="0"/>
              </a:rPr>
              <a:t> </a:t>
            </a:r>
            <a:r>
              <a:rPr lang="en-SG" sz="3200" b="1" dirty="0" err="1">
                <a:solidFill>
                  <a:srgbClr val="FF0000"/>
                </a:solidFill>
                <a:latin typeface="Times New Roman" pitchFamily="18" charset="0"/>
                <a:cs typeface="Times New Roman" pitchFamily="18" charset="0"/>
              </a:rPr>
              <a:t>đàng</a:t>
            </a:r>
            <a:r>
              <a:rPr lang="en-SG" sz="3200" b="1" dirty="0">
                <a:solidFill>
                  <a:srgbClr val="FF0000"/>
                </a:solidFill>
                <a:latin typeface="Times New Roman" pitchFamily="18" charset="0"/>
                <a:cs typeface="Times New Roman" pitchFamily="18" charset="0"/>
              </a:rPr>
              <a:t> </a:t>
            </a:r>
            <a:r>
              <a:rPr lang="en-SG" sz="3200" b="1" dirty="0" err="1">
                <a:solidFill>
                  <a:srgbClr val="FF0000"/>
                </a:solidFill>
                <a:latin typeface="Times New Roman" pitchFamily="18" charset="0"/>
                <a:cs typeface="Times New Roman" pitchFamily="18" charset="0"/>
              </a:rPr>
              <a:t>chạy</a:t>
            </a:r>
            <a:r>
              <a:rPr lang="en-SG" sz="3200" b="1" dirty="0">
                <a:solidFill>
                  <a:srgbClr val="FF0000"/>
                </a:solidFill>
                <a:latin typeface="Times New Roman" pitchFamily="18" charset="0"/>
                <a:cs typeface="Times New Roman" pitchFamily="18" charset="0"/>
              </a:rPr>
              <a:t> </a:t>
            </a:r>
            <a:r>
              <a:rPr lang="en-SG" sz="3200" b="1" dirty="0" err="1">
                <a:solidFill>
                  <a:srgbClr val="FF0000"/>
                </a:solidFill>
                <a:latin typeface="Times New Roman" pitchFamily="18" charset="0"/>
                <a:cs typeface="Times New Roman" pitchFamily="18" charset="0"/>
              </a:rPr>
              <a:t>ngay</a:t>
            </a:r>
            <a:endParaRPr lang="en-SG" sz="3200" b="1" dirty="0">
              <a:solidFill>
                <a:srgbClr val="FF0000"/>
              </a:solidFill>
              <a:latin typeface="Times New Roman" pitchFamily="18" charset="0"/>
              <a:cs typeface="Times New Roman" pitchFamily="18" charset="0"/>
            </a:endParaRPr>
          </a:p>
          <a:p>
            <a:pPr algn="ctr">
              <a:lnSpc>
                <a:spcPct val="150000"/>
              </a:lnSpc>
            </a:pPr>
            <a:r>
              <a:rPr lang="en-SG" sz="3200" b="1" dirty="0" err="1">
                <a:solidFill>
                  <a:srgbClr val="FF0000"/>
                </a:solidFill>
                <a:latin typeface="Times New Roman" pitchFamily="18" charset="0"/>
                <a:cs typeface="Times New Roman" pitchFamily="18" charset="0"/>
              </a:rPr>
              <a:t>Phong</a:t>
            </a:r>
            <a:r>
              <a:rPr lang="en-SG" sz="3200" b="1" dirty="0">
                <a:solidFill>
                  <a:srgbClr val="FF0000"/>
                </a:solidFill>
                <a:latin typeface="Times New Roman" pitchFamily="18" charset="0"/>
                <a:cs typeface="Times New Roman" pitchFamily="18" charset="0"/>
              </a:rPr>
              <a:t> Lai </a:t>
            </a:r>
            <a:r>
              <a:rPr lang="en-SG" sz="3200" b="1" dirty="0" err="1">
                <a:solidFill>
                  <a:srgbClr val="FF0000"/>
                </a:solidFill>
                <a:latin typeface="Times New Roman" pitchFamily="18" charset="0"/>
                <a:cs typeface="Times New Roman" pitchFamily="18" charset="0"/>
              </a:rPr>
              <a:t>chẳng</a:t>
            </a:r>
            <a:r>
              <a:rPr lang="en-SG" sz="3200" b="1" dirty="0">
                <a:solidFill>
                  <a:srgbClr val="FF0000"/>
                </a:solidFill>
                <a:latin typeface="Times New Roman" pitchFamily="18" charset="0"/>
                <a:cs typeface="Times New Roman" pitchFamily="18" charset="0"/>
              </a:rPr>
              <a:t> </a:t>
            </a:r>
            <a:r>
              <a:rPr lang="en-SG" sz="3200" b="1" dirty="0" err="1">
                <a:solidFill>
                  <a:srgbClr val="FF0000"/>
                </a:solidFill>
                <a:latin typeface="Times New Roman" pitchFamily="18" charset="0"/>
                <a:cs typeface="Times New Roman" pitchFamily="18" charset="0"/>
              </a:rPr>
              <a:t>kịp</a:t>
            </a:r>
            <a:r>
              <a:rPr lang="en-SG" sz="3200" b="1" dirty="0">
                <a:solidFill>
                  <a:srgbClr val="FF0000"/>
                </a:solidFill>
                <a:latin typeface="Times New Roman" pitchFamily="18" charset="0"/>
                <a:cs typeface="Times New Roman" pitchFamily="18" charset="0"/>
              </a:rPr>
              <a:t> </a:t>
            </a:r>
            <a:r>
              <a:rPr lang="en-SG" sz="3200" b="1" dirty="0" err="1">
                <a:solidFill>
                  <a:srgbClr val="FF0000"/>
                </a:solidFill>
                <a:latin typeface="Times New Roman" pitchFamily="18" charset="0"/>
                <a:cs typeface="Times New Roman" pitchFamily="18" charset="0"/>
              </a:rPr>
              <a:t>trở</a:t>
            </a:r>
            <a:r>
              <a:rPr lang="en-SG" sz="3200" b="1" dirty="0">
                <a:solidFill>
                  <a:srgbClr val="FF0000"/>
                </a:solidFill>
                <a:latin typeface="Times New Roman" pitchFamily="18" charset="0"/>
                <a:cs typeface="Times New Roman" pitchFamily="18" charset="0"/>
              </a:rPr>
              <a:t> </a:t>
            </a:r>
            <a:r>
              <a:rPr lang="en-SG" sz="3200" b="1" dirty="0" err="1">
                <a:solidFill>
                  <a:srgbClr val="FF0000"/>
                </a:solidFill>
                <a:latin typeface="Times New Roman" pitchFamily="18" charset="0"/>
                <a:cs typeface="Times New Roman" pitchFamily="18" charset="0"/>
              </a:rPr>
              <a:t>tay</a:t>
            </a:r>
            <a:endParaRPr lang="en-SG" sz="3200" b="1" dirty="0">
              <a:solidFill>
                <a:srgbClr val="FF0000"/>
              </a:solidFill>
              <a:latin typeface="Times New Roman" pitchFamily="18" charset="0"/>
              <a:cs typeface="Times New Roman" pitchFamily="18" charset="0"/>
            </a:endParaRPr>
          </a:p>
          <a:p>
            <a:pPr algn="ctr">
              <a:lnSpc>
                <a:spcPct val="150000"/>
              </a:lnSpc>
            </a:pPr>
            <a:r>
              <a:rPr lang="en-SG" sz="3200" b="1" dirty="0" err="1">
                <a:solidFill>
                  <a:srgbClr val="FF0000"/>
                </a:solidFill>
                <a:latin typeface="Times New Roman" pitchFamily="18" charset="0"/>
                <a:cs typeface="Times New Roman" pitchFamily="18" charset="0"/>
              </a:rPr>
              <a:t>Bị</a:t>
            </a:r>
            <a:r>
              <a:rPr lang="en-SG" sz="3200" b="1" dirty="0">
                <a:solidFill>
                  <a:srgbClr val="FF0000"/>
                </a:solidFill>
                <a:latin typeface="Times New Roman" pitchFamily="18" charset="0"/>
                <a:cs typeface="Times New Roman" pitchFamily="18" charset="0"/>
              </a:rPr>
              <a:t> </a:t>
            </a:r>
            <a:r>
              <a:rPr lang="en-SG" sz="3200" b="1" dirty="0" err="1">
                <a:solidFill>
                  <a:srgbClr val="FF0000"/>
                </a:solidFill>
                <a:latin typeface="Times New Roman" pitchFamily="18" charset="0"/>
                <a:cs typeface="Times New Roman" pitchFamily="18" charset="0"/>
              </a:rPr>
              <a:t>Tiên</a:t>
            </a:r>
            <a:r>
              <a:rPr lang="en-SG" sz="3200" b="1" dirty="0">
                <a:solidFill>
                  <a:srgbClr val="FF0000"/>
                </a:solidFill>
                <a:latin typeface="Times New Roman" pitchFamily="18" charset="0"/>
                <a:cs typeface="Times New Roman" pitchFamily="18" charset="0"/>
              </a:rPr>
              <a:t> </a:t>
            </a:r>
            <a:r>
              <a:rPr lang="en-SG" sz="3200" b="1" dirty="0" err="1">
                <a:solidFill>
                  <a:srgbClr val="FF0000"/>
                </a:solidFill>
                <a:latin typeface="Times New Roman" pitchFamily="18" charset="0"/>
                <a:cs typeface="Times New Roman" pitchFamily="18" charset="0"/>
              </a:rPr>
              <a:t>một</a:t>
            </a:r>
            <a:r>
              <a:rPr lang="en-SG" sz="3200" b="1" dirty="0">
                <a:solidFill>
                  <a:srgbClr val="FF0000"/>
                </a:solidFill>
                <a:latin typeface="Times New Roman" pitchFamily="18" charset="0"/>
                <a:cs typeface="Times New Roman" pitchFamily="18" charset="0"/>
              </a:rPr>
              <a:t> </a:t>
            </a:r>
            <a:r>
              <a:rPr lang="en-SG" sz="3200" b="1" dirty="0" err="1">
                <a:solidFill>
                  <a:srgbClr val="FF0000"/>
                </a:solidFill>
                <a:latin typeface="Times New Roman" pitchFamily="18" charset="0"/>
                <a:cs typeface="Times New Roman" pitchFamily="18" charset="0"/>
              </a:rPr>
              <a:t>gậy</a:t>
            </a:r>
            <a:r>
              <a:rPr lang="en-SG" sz="3200" b="1" dirty="0">
                <a:solidFill>
                  <a:srgbClr val="FF0000"/>
                </a:solidFill>
                <a:latin typeface="Times New Roman" pitchFamily="18" charset="0"/>
                <a:cs typeface="Times New Roman" pitchFamily="18" charset="0"/>
              </a:rPr>
              <a:t> </a:t>
            </a:r>
            <a:r>
              <a:rPr lang="en-SG" sz="3200" b="1" dirty="0" err="1">
                <a:solidFill>
                  <a:srgbClr val="FF0000"/>
                </a:solidFill>
                <a:latin typeface="Times New Roman" pitchFamily="18" charset="0"/>
                <a:cs typeface="Times New Roman" pitchFamily="18" charset="0"/>
              </a:rPr>
              <a:t>thác</a:t>
            </a:r>
            <a:r>
              <a:rPr lang="en-SG" sz="3200" b="1" dirty="0">
                <a:solidFill>
                  <a:srgbClr val="FF0000"/>
                </a:solidFill>
                <a:latin typeface="Times New Roman" pitchFamily="18" charset="0"/>
                <a:cs typeface="Times New Roman" pitchFamily="18" charset="0"/>
              </a:rPr>
              <a:t> </a:t>
            </a:r>
            <a:r>
              <a:rPr lang="en-SG" sz="3200" b="1" dirty="0" err="1">
                <a:solidFill>
                  <a:srgbClr val="FF0000"/>
                </a:solidFill>
                <a:latin typeface="Times New Roman" pitchFamily="18" charset="0"/>
                <a:cs typeface="Times New Roman" pitchFamily="18" charset="0"/>
              </a:rPr>
              <a:t>rày</a:t>
            </a:r>
            <a:r>
              <a:rPr lang="en-SG" sz="3200" b="1" dirty="0">
                <a:solidFill>
                  <a:srgbClr val="FF0000"/>
                </a:solidFill>
                <a:latin typeface="Times New Roman" pitchFamily="18" charset="0"/>
                <a:cs typeface="Times New Roman" pitchFamily="18" charset="0"/>
              </a:rPr>
              <a:t> </a:t>
            </a:r>
            <a:r>
              <a:rPr lang="en-SG" sz="3200" b="1" err="1">
                <a:solidFill>
                  <a:srgbClr val="FF0000"/>
                </a:solidFill>
                <a:latin typeface="Times New Roman" pitchFamily="18" charset="0"/>
                <a:cs typeface="Times New Roman" pitchFamily="18" charset="0"/>
              </a:rPr>
              <a:t>thân</a:t>
            </a:r>
            <a:r>
              <a:rPr lang="en-SG" sz="3200" b="1">
                <a:solidFill>
                  <a:srgbClr val="FF0000"/>
                </a:solidFill>
                <a:latin typeface="Times New Roman" pitchFamily="18" charset="0"/>
                <a:cs typeface="Times New Roman" pitchFamily="18" charset="0"/>
              </a:rPr>
              <a:t> vong.”</a:t>
            </a:r>
            <a:endParaRPr lang="en-SG"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176145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4216572-9E72-4CAF-B4AB-A50BE7189FED}"/>
              </a:ext>
            </a:extLst>
          </p:cNvPr>
          <p:cNvSpPr/>
          <p:nvPr/>
        </p:nvSpPr>
        <p:spPr>
          <a:xfrm>
            <a:off x="32824" y="7034"/>
            <a:ext cx="8951703" cy="185928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Cán</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cân</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cuộc</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chiến</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đấu</a:t>
            </a:r>
            <a:r>
              <a:rPr lang="en-US" sz="2800" b="1" dirty="0">
                <a:solidFill>
                  <a:schemeClr val="tx1"/>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Không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ngang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bằng</a:t>
            </a:r>
            <a:r>
              <a:rPr lang="en-US" sz="2800" b="1" dirty="0">
                <a:solidFill>
                  <a:srgbClr val="FF0000"/>
                </a:solidFill>
                <a:latin typeface="Times New Roman" pitchFamily="18" charset="0"/>
                <a:cs typeface="Times New Roman" pitchFamily="18" charset="0"/>
              </a:rPr>
              <a:t> </a:t>
            </a:r>
            <a:r>
              <a:rPr lang="en-US" sz="2800" b="1" dirty="0">
                <a:solidFill>
                  <a:schemeClr val="tx1"/>
                </a:solidFill>
                <a:latin typeface="Times New Roman" pitchFamily="18" charset="0"/>
                <a:cs typeface="Times New Roman" pitchFamily="18" charset="0"/>
              </a:rPr>
              <a:t>(1 </a:t>
            </a:r>
            <a:r>
              <a:rPr lang="en-US" sz="2800" b="1" dirty="0" err="1">
                <a:solidFill>
                  <a:schemeClr val="tx1"/>
                </a:solidFill>
                <a:latin typeface="Times New Roman" pitchFamily="18" charset="0"/>
                <a:cs typeface="Times New Roman" pitchFamily="18" charset="0"/>
              </a:rPr>
              <a:t>mình</a:t>
            </a:r>
            <a:r>
              <a:rPr lang="en-US" sz="2800" b="1" dirty="0">
                <a:solidFill>
                  <a:schemeClr val="tx1"/>
                </a:solidFill>
                <a:latin typeface="Times New Roman" pitchFamily="18" charset="0"/>
                <a:cs typeface="Times New Roman" pitchFamily="18" charset="0"/>
              </a:rPr>
              <a:t> &gt;&lt; </a:t>
            </a:r>
            <a:r>
              <a:rPr lang="en-US" sz="2800" b="1" dirty="0" err="1">
                <a:solidFill>
                  <a:schemeClr val="tx1"/>
                </a:solidFill>
                <a:latin typeface="Times New Roman" pitchFamily="18" charset="0"/>
                <a:cs typeface="Times New Roman" pitchFamily="18" charset="0"/>
              </a:rPr>
              <a:t>lũ</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ác</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đảng</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khét</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tiếng</a:t>
            </a:r>
            <a:r>
              <a:rPr lang="en-US" sz="2800" b="1" dirty="0">
                <a:solidFill>
                  <a:schemeClr val="tx1"/>
                </a:solidFill>
                <a:latin typeface="Times New Roman" pitchFamily="18" charset="0"/>
                <a:cs typeface="Times New Roman" pitchFamily="18" charset="0"/>
              </a:rPr>
              <a:t>) </a:t>
            </a:r>
            <a:r>
              <a:rPr lang="en-US" sz="2800" b="1" dirty="0">
                <a:solidFill>
                  <a:schemeClr val="tx1"/>
                </a:solidFill>
                <a:latin typeface="Times New Roman" pitchFamily="18" charset="0"/>
                <a:cs typeface="Times New Roman" pitchFamily="18" charset="0"/>
                <a:sym typeface="Wingdings" panose="05000000000000000000" pitchFamily="2" charset="2"/>
              </a:rPr>
              <a:t>-&gt; </a:t>
            </a:r>
            <a:r>
              <a:rPr lang="en-US" sz="2800" b="1" dirty="0" err="1">
                <a:solidFill>
                  <a:schemeClr val="tx1"/>
                </a:solidFill>
                <a:latin typeface="Times New Roman" pitchFamily="18" charset="0"/>
                <a:cs typeface="Times New Roman" pitchFamily="18" charset="0"/>
                <a:sym typeface="Wingdings" panose="05000000000000000000" pitchFamily="2" charset="2"/>
              </a:rPr>
              <a:t>Giữa</a:t>
            </a:r>
            <a:r>
              <a:rPr lang="en-US" sz="2800" b="1" dirty="0">
                <a:solidFill>
                  <a:schemeClr val="tx1"/>
                </a:solidFill>
                <a:latin typeface="Times New Roman" pitchFamily="18" charset="0"/>
                <a:cs typeface="Times New Roman" pitchFamily="18" charset="0"/>
                <a:sym typeface="Wingdings" panose="05000000000000000000" pitchFamily="2" charset="2"/>
              </a:rPr>
              <a:t> </a:t>
            </a:r>
            <a:r>
              <a:rPr lang="en-US" sz="2800" b="1" dirty="0" err="1">
                <a:solidFill>
                  <a:schemeClr val="tx1"/>
                </a:solidFill>
                <a:latin typeface="Times New Roman" pitchFamily="18" charset="0"/>
                <a:cs typeface="Times New Roman" pitchFamily="18" charset="0"/>
                <a:sym typeface="Wingdings" panose="05000000000000000000" pitchFamily="2" charset="2"/>
              </a:rPr>
              <a:t>vòng</a:t>
            </a:r>
            <a:r>
              <a:rPr lang="en-US" sz="2800" b="1" dirty="0">
                <a:solidFill>
                  <a:schemeClr val="tx1"/>
                </a:solidFill>
                <a:latin typeface="Times New Roman" pitchFamily="18" charset="0"/>
                <a:cs typeface="Times New Roman" pitchFamily="18" charset="0"/>
                <a:sym typeface="Wingdings" panose="05000000000000000000" pitchFamily="2" charset="2"/>
              </a:rPr>
              <a:t> </a:t>
            </a:r>
            <a:r>
              <a:rPr lang="en-US" sz="2800" b="1" dirty="0" err="1">
                <a:solidFill>
                  <a:schemeClr val="tx1"/>
                </a:solidFill>
                <a:latin typeface="Times New Roman" pitchFamily="18" charset="0"/>
                <a:cs typeface="Times New Roman" pitchFamily="18" charset="0"/>
                <a:sym typeface="Wingdings" panose="05000000000000000000" pitchFamily="2" charset="2"/>
              </a:rPr>
              <a:t>vây</a:t>
            </a:r>
            <a:r>
              <a:rPr lang="en-US" sz="2800" b="1" dirty="0">
                <a:solidFill>
                  <a:schemeClr val="tx1"/>
                </a:solidFill>
                <a:latin typeface="Times New Roman" pitchFamily="18" charset="0"/>
                <a:cs typeface="Times New Roman" pitchFamily="18" charset="0"/>
                <a:sym typeface="Wingdings" panose="05000000000000000000" pitchFamily="2" charset="2"/>
              </a:rPr>
              <a:t> </a:t>
            </a:r>
            <a:r>
              <a:rPr lang="en-US" sz="2800" b="1" dirty="0" err="1">
                <a:solidFill>
                  <a:schemeClr val="tx1"/>
                </a:solidFill>
                <a:latin typeface="Times New Roman" pitchFamily="18" charset="0"/>
                <a:cs typeface="Times New Roman" pitchFamily="18" charset="0"/>
                <a:sym typeface="Wingdings" panose="05000000000000000000" pitchFamily="2" charset="2"/>
              </a:rPr>
              <a:t>của</a:t>
            </a:r>
            <a:r>
              <a:rPr lang="en-US" sz="2800" b="1" dirty="0">
                <a:solidFill>
                  <a:schemeClr val="tx1"/>
                </a:solidFill>
                <a:latin typeface="Times New Roman" pitchFamily="18" charset="0"/>
                <a:cs typeface="Times New Roman" pitchFamily="18" charset="0"/>
                <a:sym typeface="Wingdings" panose="05000000000000000000" pitchFamily="2" charset="2"/>
              </a:rPr>
              <a:t> </a:t>
            </a:r>
            <a:r>
              <a:rPr lang="en-US" sz="2800" b="1" dirty="0" err="1">
                <a:solidFill>
                  <a:schemeClr val="tx1"/>
                </a:solidFill>
                <a:latin typeface="Times New Roman" pitchFamily="18" charset="0"/>
                <a:cs typeface="Times New Roman" pitchFamily="18" charset="0"/>
                <a:sym typeface="Wingdings" panose="05000000000000000000" pitchFamily="2" charset="2"/>
              </a:rPr>
              <a:t>cái</a:t>
            </a:r>
            <a:r>
              <a:rPr lang="en-US" sz="2800" b="1" dirty="0">
                <a:solidFill>
                  <a:schemeClr val="tx1"/>
                </a:solidFill>
                <a:latin typeface="Times New Roman" pitchFamily="18" charset="0"/>
                <a:cs typeface="Times New Roman" pitchFamily="18" charset="0"/>
                <a:sym typeface="Wingdings" panose="05000000000000000000" pitchFamily="2" charset="2"/>
              </a:rPr>
              <a:t> </a:t>
            </a:r>
            <a:r>
              <a:rPr lang="en-US" sz="2800" b="1" dirty="0" err="1">
                <a:solidFill>
                  <a:schemeClr val="tx1"/>
                </a:solidFill>
                <a:latin typeface="Times New Roman" pitchFamily="18" charset="0"/>
                <a:cs typeface="Times New Roman" pitchFamily="18" charset="0"/>
                <a:sym typeface="Wingdings" panose="05000000000000000000" pitchFamily="2" charset="2"/>
              </a:rPr>
              <a:t>ác</a:t>
            </a:r>
            <a:r>
              <a:rPr lang="en-US" sz="2800" b="1" dirty="0">
                <a:solidFill>
                  <a:schemeClr val="tx1"/>
                </a:solidFill>
                <a:latin typeface="Times New Roman" pitchFamily="18" charset="0"/>
                <a:cs typeface="Times New Roman" pitchFamily="18" charset="0"/>
                <a:sym typeface="Wingdings" panose="05000000000000000000" pitchFamily="2" charset="2"/>
              </a:rPr>
              <a:t>, </a:t>
            </a:r>
            <a:r>
              <a:rPr lang="en-US" sz="2800" b="1" dirty="0" err="1">
                <a:solidFill>
                  <a:schemeClr val="tx1"/>
                </a:solidFill>
                <a:latin typeface="Times New Roman" pitchFamily="18" charset="0"/>
                <a:cs typeface="Times New Roman" pitchFamily="18" charset="0"/>
                <a:sym typeface="Wingdings" panose="05000000000000000000" pitchFamily="2" charset="2"/>
              </a:rPr>
              <a:t>dũng</a:t>
            </a:r>
            <a:r>
              <a:rPr lang="en-US" sz="2800" b="1" dirty="0">
                <a:solidFill>
                  <a:schemeClr val="tx1"/>
                </a:solidFill>
                <a:latin typeface="Times New Roman" pitchFamily="18" charset="0"/>
                <a:cs typeface="Times New Roman" pitchFamily="18" charset="0"/>
                <a:sym typeface="Wingdings" panose="05000000000000000000" pitchFamily="2" charset="2"/>
              </a:rPr>
              <a:t> </a:t>
            </a:r>
            <a:r>
              <a:rPr lang="en-US" sz="2800" b="1" dirty="0" err="1">
                <a:solidFill>
                  <a:schemeClr val="tx1"/>
                </a:solidFill>
                <a:latin typeface="Times New Roman" pitchFamily="18" charset="0"/>
                <a:cs typeface="Times New Roman" pitchFamily="18" charset="0"/>
                <a:sym typeface="Wingdings" panose="05000000000000000000" pitchFamily="2" charset="2"/>
              </a:rPr>
              <a:t>khí</a:t>
            </a:r>
            <a:r>
              <a:rPr lang="en-US" sz="2800" b="1" dirty="0">
                <a:solidFill>
                  <a:schemeClr val="tx1"/>
                </a:solidFill>
                <a:latin typeface="Times New Roman" pitchFamily="18" charset="0"/>
                <a:cs typeface="Times New Roman" pitchFamily="18" charset="0"/>
                <a:sym typeface="Wingdings" panose="05000000000000000000" pitchFamily="2" charset="2"/>
              </a:rPr>
              <a:t> </a:t>
            </a:r>
            <a:r>
              <a:rPr lang="en-US" sz="2800" b="1" dirty="0" err="1">
                <a:solidFill>
                  <a:schemeClr val="tx1"/>
                </a:solidFill>
                <a:latin typeface="Times New Roman" pitchFamily="18" charset="0"/>
                <a:cs typeface="Times New Roman" pitchFamily="18" charset="0"/>
                <a:sym typeface="Wingdings" panose="05000000000000000000" pitchFamily="2" charset="2"/>
              </a:rPr>
              <a:t>và</a:t>
            </a:r>
            <a:r>
              <a:rPr lang="en-US" sz="2800" b="1" dirty="0">
                <a:solidFill>
                  <a:schemeClr val="tx1"/>
                </a:solidFill>
                <a:latin typeface="Times New Roman" pitchFamily="18" charset="0"/>
                <a:cs typeface="Times New Roman" pitchFamily="18" charset="0"/>
                <a:sym typeface="Wingdings" panose="05000000000000000000" pitchFamily="2" charset="2"/>
              </a:rPr>
              <a:t> </a:t>
            </a:r>
            <a:r>
              <a:rPr lang="en-US" sz="2800" b="1" dirty="0" err="1">
                <a:solidFill>
                  <a:schemeClr val="tx1"/>
                </a:solidFill>
                <a:latin typeface="Times New Roman" pitchFamily="18" charset="0"/>
                <a:cs typeface="Times New Roman" pitchFamily="18" charset="0"/>
                <a:sym typeface="Wingdings" panose="05000000000000000000" pitchFamily="2" charset="2"/>
              </a:rPr>
              <a:t>tài</a:t>
            </a:r>
            <a:r>
              <a:rPr lang="en-US" sz="2800" b="1" dirty="0">
                <a:solidFill>
                  <a:schemeClr val="tx1"/>
                </a:solidFill>
                <a:latin typeface="Times New Roman" pitchFamily="18" charset="0"/>
                <a:cs typeface="Times New Roman" pitchFamily="18" charset="0"/>
                <a:sym typeface="Wingdings" panose="05000000000000000000" pitchFamily="2" charset="2"/>
              </a:rPr>
              <a:t> </a:t>
            </a:r>
            <a:r>
              <a:rPr lang="en-US" sz="2800" b="1" dirty="0" err="1">
                <a:solidFill>
                  <a:schemeClr val="tx1"/>
                </a:solidFill>
                <a:latin typeface="Times New Roman" pitchFamily="18" charset="0"/>
                <a:cs typeface="Times New Roman" pitchFamily="18" charset="0"/>
                <a:sym typeface="Wingdings" panose="05000000000000000000" pitchFamily="2" charset="2"/>
              </a:rPr>
              <a:t>ba</a:t>
            </a:r>
            <a:r>
              <a:rPr lang="en-US" sz="2800" b="1" dirty="0">
                <a:solidFill>
                  <a:schemeClr val="tx1"/>
                </a:solidFill>
                <a:latin typeface="Times New Roman" pitchFamily="18" charset="0"/>
                <a:cs typeface="Times New Roman" pitchFamily="18" charset="0"/>
                <a:sym typeface="Wingdings" panose="05000000000000000000" pitchFamily="2" charset="2"/>
              </a:rPr>
              <a:t> </a:t>
            </a:r>
            <a:r>
              <a:rPr lang="en-US" sz="2800" b="1" dirty="0" err="1">
                <a:solidFill>
                  <a:schemeClr val="tx1"/>
                </a:solidFill>
                <a:latin typeface="Times New Roman" pitchFamily="18" charset="0"/>
                <a:cs typeface="Times New Roman" pitchFamily="18" charset="0"/>
                <a:sym typeface="Wingdings" panose="05000000000000000000" pitchFamily="2" charset="2"/>
              </a:rPr>
              <a:t>của</a:t>
            </a:r>
            <a:r>
              <a:rPr lang="en-US" sz="2800" b="1" dirty="0">
                <a:solidFill>
                  <a:schemeClr val="tx1"/>
                </a:solidFill>
                <a:latin typeface="Times New Roman" pitchFamily="18" charset="0"/>
                <a:cs typeface="Times New Roman" pitchFamily="18" charset="0"/>
                <a:sym typeface="Wingdings" panose="05000000000000000000" pitchFamily="2" charset="2"/>
              </a:rPr>
              <a:t> </a:t>
            </a:r>
            <a:r>
              <a:rPr lang="en-US" sz="2800" b="1" dirty="0" err="1">
                <a:solidFill>
                  <a:schemeClr val="tx1"/>
                </a:solidFill>
                <a:latin typeface="Times New Roman" pitchFamily="18" charset="0"/>
                <a:cs typeface="Times New Roman" pitchFamily="18" charset="0"/>
                <a:sym typeface="Wingdings" panose="05000000000000000000" pitchFamily="2" charset="2"/>
              </a:rPr>
              <a:t>người</a:t>
            </a:r>
            <a:r>
              <a:rPr lang="en-US" sz="2800" b="1" dirty="0">
                <a:solidFill>
                  <a:schemeClr val="tx1"/>
                </a:solidFill>
                <a:latin typeface="Times New Roman" pitchFamily="18" charset="0"/>
                <a:cs typeface="Times New Roman" pitchFamily="18" charset="0"/>
                <a:sym typeface="Wingdings" panose="05000000000000000000" pitchFamily="2" charset="2"/>
              </a:rPr>
              <a:t> </a:t>
            </a:r>
            <a:r>
              <a:rPr lang="en-US" sz="2800" b="1" dirty="0" err="1">
                <a:solidFill>
                  <a:schemeClr val="tx1"/>
                </a:solidFill>
                <a:latin typeface="Times New Roman" pitchFamily="18" charset="0"/>
                <a:cs typeface="Times New Roman" pitchFamily="18" charset="0"/>
                <a:sym typeface="Wingdings" panose="05000000000000000000" pitchFamily="2" charset="2"/>
              </a:rPr>
              <a:t>anh</a:t>
            </a:r>
            <a:r>
              <a:rPr lang="en-US" sz="2800" b="1" dirty="0">
                <a:solidFill>
                  <a:schemeClr val="tx1"/>
                </a:solidFill>
                <a:latin typeface="Times New Roman" pitchFamily="18" charset="0"/>
                <a:cs typeface="Times New Roman" pitchFamily="18" charset="0"/>
                <a:sym typeface="Wingdings" panose="05000000000000000000" pitchFamily="2" charset="2"/>
              </a:rPr>
              <a:t> </a:t>
            </a:r>
            <a:r>
              <a:rPr lang="en-US" sz="2800" b="1" dirty="0" err="1">
                <a:solidFill>
                  <a:schemeClr val="tx1"/>
                </a:solidFill>
                <a:latin typeface="Times New Roman" pitchFamily="18" charset="0"/>
                <a:cs typeface="Times New Roman" pitchFamily="18" charset="0"/>
                <a:sym typeface="Wingdings" panose="05000000000000000000" pitchFamily="2" charset="2"/>
              </a:rPr>
              <a:t>hùng</a:t>
            </a:r>
            <a:r>
              <a:rPr lang="en-US" sz="2800" b="1" dirty="0">
                <a:solidFill>
                  <a:schemeClr val="tx1"/>
                </a:solidFill>
                <a:latin typeface="Times New Roman" pitchFamily="18" charset="0"/>
                <a:cs typeface="Times New Roman" pitchFamily="18" charset="0"/>
                <a:sym typeface="Wingdings" panose="05000000000000000000" pitchFamily="2" charset="2"/>
              </a:rPr>
              <a:t> </a:t>
            </a:r>
            <a:r>
              <a:rPr lang="en-US" sz="2800" b="1" dirty="0" err="1">
                <a:solidFill>
                  <a:schemeClr val="tx1"/>
                </a:solidFill>
                <a:latin typeface="Times New Roman" pitchFamily="18" charset="0"/>
                <a:cs typeface="Times New Roman" pitchFamily="18" charset="0"/>
                <a:sym typeface="Wingdings" panose="05000000000000000000" pitchFamily="2" charset="2"/>
              </a:rPr>
              <a:t>hiện</a:t>
            </a:r>
            <a:r>
              <a:rPr lang="en-US" sz="2800" b="1" dirty="0">
                <a:solidFill>
                  <a:schemeClr val="tx1"/>
                </a:solidFill>
                <a:latin typeface="Times New Roman" pitchFamily="18" charset="0"/>
                <a:cs typeface="Times New Roman" pitchFamily="18" charset="0"/>
                <a:sym typeface="Wingdings" panose="05000000000000000000" pitchFamily="2" charset="2"/>
              </a:rPr>
              <a:t> </a:t>
            </a:r>
            <a:r>
              <a:rPr lang="en-US" sz="2800" b="1" dirty="0" err="1">
                <a:solidFill>
                  <a:schemeClr val="tx1"/>
                </a:solidFill>
                <a:latin typeface="Times New Roman" pitchFamily="18" charset="0"/>
                <a:cs typeface="Times New Roman" pitchFamily="18" charset="0"/>
                <a:sym typeface="Wingdings" panose="05000000000000000000" pitchFamily="2" charset="2"/>
              </a:rPr>
              <a:t>lên</a:t>
            </a:r>
            <a:r>
              <a:rPr lang="en-US" sz="2800" b="1" dirty="0">
                <a:solidFill>
                  <a:schemeClr val="tx1"/>
                </a:solidFill>
                <a:latin typeface="Times New Roman" pitchFamily="18" charset="0"/>
                <a:cs typeface="Times New Roman" pitchFamily="18" charset="0"/>
                <a:sym typeface="Wingdings" panose="05000000000000000000" pitchFamily="2" charset="2"/>
              </a:rPr>
              <a:t> </a:t>
            </a:r>
            <a:r>
              <a:rPr lang="en-US" sz="2800" b="1" dirty="0" err="1">
                <a:solidFill>
                  <a:schemeClr val="tx1"/>
                </a:solidFill>
                <a:latin typeface="Times New Roman" pitchFamily="18" charset="0"/>
                <a:cs typeface="Times New Roman" pitchFamily="18" charset="0"/>
                <a:sym typeface="Wingdings" panose="05000000000000000000" pitchFamily="2" charset="2"/>
              </a:rPr>
              <a:t>rõ</a:t>
            </a:r>
            <a:r>
              <a:rPr lang="en-US" sz="2800" b="1" dirty="0">
                <a:solidFill>
                  <a:schemeClr val="tx1"/>
                </a:solidFill>
                <a:latin typeface="Times New Roman" pitchFamily="18" charset="0"/>
                <a:cs typeface="Times New Roman" pitchFamily="18" charset="0"/>
                <a:sym typeface="Wingdings" panose="05000000000000000000" pitchFamily="2" charset="2"/>
              </a:rPr>
              <a:t> </a:t>
            </a:r>
            <a:r>
              <a:rPr lang="en-US" sz="2800" b="1" dirty="0" err="1">
                <a:solidFill>
                  <a:schemeClr val="tx1"/>
                </a:solidFill>
                <a:latin typeface="Times New Roman" pitchFamily="18" charset="0"/>
                <a:cs typeface="Times New Roman" pitchFamily="18" charset="0"/>
                <a:sym typeface="Wingdings" panose="05000000000000000000" pitchFamily="2" charset="2"/>
              </a:rPr>
              <a:t>nét</a:t>
            </a:r>
            <a:r>
              <a:rPr lang="en-US" sz="2800" b="1" dirty="0">
                <a:solidFill>
                  <a:schemeClr val="tx1"/>
                </a:solidFill>
                <a:latin typeface="Times New Roman" pitchFamily="18" charset="0"/>
                <a:cs typeface="Times New Roman" pitchFamily="18" charset="0"/>
                <a:sym typeface="Wingdings" panose="05000000000000000000" pitchFamily="2" charset="2"/>
              </a:rPr>
              <a:t>. </a:t>
            </a:r>
            <a:endParaRPr lang="en-SG" sz="2800" b="1" dirty="0">
              <a:solidFill>
                <a:schemeClr val="tx1"/>
              </a:solidFill>
              <a:latin typeface="Times New Roman" pitchFamily="18" charset="0"/>
              <a:cs typeface="Times New Roman" pitchFamily="18" charset="0"/>
            </a:endParaRPr>
          </a:p>
        </p:txBody>
      </p:sp>
      <p:sp>
        <p:nvSpPr>
          <p:cNvPr id="6" name="Rectangle: Rounded Corners 5">
            <a:extLst>
              <a:ext uri="{FF2B5EF4-FFF2-40B4-BE49-F238E27FC236}">
                <a16:creationId xmlns:a16="http://schemas.microsoft.com/office/drawing/2014/main" id="{CAB1FC12-4B14-418F-9FAB-4F74CEB41E31}"/>
              </a:ext>
            </a:extLst>
          </p:cNvPr>
          <p:cNvSpPr/>
          <p:nvPr/>
        </p:nvSpPr>
        <p:spPr>
          <a:xfrm>
            <a:off x="63305" y="1847557"/>
            <a:ext cx="8951704" cy="210312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FF0000"/>
                </a:solidFill>
                <a:latin typeface="Times New Roman" pitchFamily="18" charset="0"/>
                <a:cs typeface="Times New Roman" pitchFamily="18" charset="0"/>
                <a:sym typeface="Wingdings" panose="05000000000000000000" pitchFamily="2" charset="2"/>
              </a:rPr>
              <a:t>- </a:t>
            </a:r>
            <a:r>
              <a:rPr lang="en-US" sz="2800" b="1" dirty="0" err="1">
                <a:solidFill>
                  <a:srgbClr val="FF0000"/>
                </a:solidFill>
                <a:latin typeface="Times New Roman" pitchFamily="18" charset="0"/>
                <a:cs typeface="Times New Roman" pitchFamily="18" charset="0"/>
                <a:sym typeface="Wingdings" panose="05000000000000000000" pitchFamily="2" charset="2"/>
              </a:rPr>
              <a:t>Thành</a:t>
            </a:r>
            <a:r>
              <a:rPr lang="en-US" sz="2800" b="1" dirty="0">
                <a:solidFill>
                  <a:srgbClr val="FF0000"/>
                </a:solidFill>
                <a:latin typeface="Times New Roman" pitchFamily="18" charset="0"/>
                <a:cs typeface="Times New Roman" pitchFamily="18" charset="0"/>
                <a:sym typeface="Wingdings" panose="05000000000000000000" pitchFamily="2" charset="2"/>
              </a:rPr>
              <a:t> </a:t>
            </a:r>
            <a:r>
              <a:rPr lang="en-US" sz="2800" b="1" dirty="0" err="1">
                <a:solidFill>
                  <a:srgbClr val="FF0000"/>
                </a:solidFill>
                <a:latin typeface="Times New Roman" pitchFamily="18" charset="0"/>
                <a:cs typeface="Times New Roman" pitchFamily="18" charset="0"/>
                <a:sym typeface="Wingdings" panose="05000000000000000000" pitchFamily="2" charset="2"/>
              </a:rPr>
              <a:t>ngữ</a:t>
            </a:r>
            <a:r>
              <a:rPr lang="en-US" sz="2800" b="1" dirty="0">
                <a:solidFill>
                  <a:srgbClr val="FF0000"/>
                </a:solidFill>
                <a:latin typeface="Times New Roman" pitchFamily="18" charset="0"/>
                <a:cs typeface="Times New Roman" pitchFamily="18" charset="0"/>
                <a:sym typeface="Wingdings" panose="05000000000000000000" pitchFamily="2" charset="2"/>
              </a:rPr>
              <a:t> “</a:t>
            </a:r>
            <a:r>
              <a:rPr lang="en-US" sz="2800" b="1" dirty="0" err="1">
                <a:solidFill>
                  <a:srgbClr val="FF0000"/>
                </a:solidFill>
                <a:latin typeface="Times New Roman" pitchFamily="18" charset="0"/>
                <a:cs typeface="Times New Roman" pitchFamily="18" charset="0"/>
                <a:sym typeface="Wingdings" panose="05000000000000000000" pitchFamily="2" charset="2"/>
              </a:rPr>
              <a:t>tả</a:t>
            </a:r>
            <a:r>
              <a:rPr lang="en-US" sz="2800" b="1" dirty="0">
                <a:solidFill>
                  <a:srgbClr val="FF0000"/>
                </a:solidFill>
                <a:latin typeface="Times New Roman" pitchFamily="18" charset="0"/>
                <a:cs typeface="Times New Roman" pitchFamily="18" charset="0"/>
                <a:sym typeface="Wingdings" panose="05000000000000000000" pitchFamily="2" charset="2"/>
              </a:rPr>
              <a:t> </a:t>
            </a:r>
            <a:r>
              <a:rPr lang="en-US" sz="2800" b="1" dirty="0" err="1">
                <a:solidFill>
                  <a:srgbClr val="FF0000"/>
                </a:solidFill>
                <a:latin typeface="Times New Roman" pitchFamily="18" charset="0"/>
                <a:cs typeface="Times New Roman" pitchFamily="18" charset="0"/>
                <a:sym typeface="Wingdings" panose="05000000000000000000" pitchFamily="2" charset="2"/>
              </a:rPr>
              <a:t>đột</a:t>
            </a:r>
            <a:r>
              <a:rPr lang="en-US" sz="2800" b="1" dirty="0">
                <a:solidFill>
                  <a:srgbClr val="FF0000"/>
                </a:solidFill>
                <a:latin typeface="Times New Roman" pitchFamily="18" charset="0"/>
                <a:cs typeface="Times New Roman" pitchFamily="18" charset="0"/>
                <a:sym typeface="Wingdings" panose="05000000000000000000" pitchFamily="2" charset="2"/>
              </a:rPr>
              <a:t> </a:t>
            </a:r>
            <a:r>
              <a:rPr lang="en-US" sz="2800" b="1" dirty="0" err="1">
                <a:solidFill>
                  <a:srgbClr val="FF0000"/>
                </a:solidFill>
                <a:latin typeface="Times New Roman" pitchFamily="18" charset="0"/>
                <a:cs typeface="Times New Roman" pitchFamily="18" charset="0"/>
                <a:sym typeface="Wingdings" panose="05000000000000000000" pitchFamily="2" charset="2"/>
              </a:rPr>
              <a:t>hữu</a:t>
            </a:r>
            <a:r>
              <a:rPr lang="en-US" sz="2800" b="1" dirty="0">
                <a:solidFill>
                  <a:srgbClr val="FF0000"/>
                </a:solidFill>
                <a:latin typeface="Times New Roman" pitchFamily="18" charset="0"/>
                <a:cs typeface="Times New Roman" pitchFamily="18" charset="0"/>
                <a:sym typeface="Wingdings" panose="05000000000000000000" pitchFamily="2" charset="2"/>
              </a:rPr>
              <a:t> </a:t>
            </a:r>
            <a:r>
              <a:rPr lang="en-US" sz="2800" b="1" dirty="0" err="1">
                <a:solidFill>
                  <a:srgbClr val="FF0000"/>
                </a:solidFill>
                <a:latin typeface="Times New Roman" pitchFamily="18" charset="0"/>
                <a:cs typeface="Times New Roman" pitchFamily="18" charset="0"/>
                <a:sym typeface="Wingdings" panose="05000000000000000000" pitchFamily="2" charset="2"/>
              </a:rPr>
              <a:t>xông</a:t>
            </a:r>
            <a:r>
              <a:rPr lang="en-US" sz="2800" b="1" dirty="0">
                <a:solidFill>
                  <a:srgbClr val="FF0000"/>
                </a:solidFill>
                <a:latin typeface="Times New Roman" pitchFamily="18" charset="0"/>
                <a:cs typeface="Times New Roman" pitchFamily="18" charset="0"/>
                <a:sym typeface="Wingdings" panose="05000000000000000000" pitchFamily="2" charset="2"/>
              </a:rPr>
              <a:t>” </a:t>
            </a:r>
            <a:r>
              <a:rPr lang="en-US" sz="2800" b="1" dirty="0" err="1">
                <a:solidFill>
                  <a:schemeClr val="tx1"/>
                </a:solidFill>
                <a:latin typeface="Times New Roman" pitchFamily="18" charset="0"/>
                <a:cs typeface="Times New Roman" pitchFamily="18" charset="0"/>
                <a:sym typeface="Wingdings" panose="05000000000000000000" pitchFamily="2" charset="2"/>
              </a:rPr>
              <a:t>khắc</a:t>
            </a:r>
            <a:r>
              <a:rPr lang="en-US" sz="2800" b="1" dirty="0">
                <a:solidFill>
                  <a:schemeClr val="tx1"/>
                </a:solidFill>
                <a:latin typeface="Times New Roman" pitchFamily="18" charset="0"/>
                <a:cs typeface="Times New Roman" pitchFamily="18" charset="0"/>
                <a:sym typeface="Wingdings" panose="05000000000000000000" pitchFamily="2" charset="2"/>
              </a:rPr>
              <a:t> </a:t>
            </a:r>
            <a:r>
              <a:rPr lang="en-US" sz="2800" b="1" dirty="0" err="1">
                <a:solidFill>
                  <a:schemeClr val="tx1"/>
                </a:solidFill>
                <a:latin typeface="Times New Roman" pitchFamily="18" charset="0"/>
                <a:cs typeface="Times New Roman" pitchFamily="18" charset="0"/>
                <a:sym typeface="Wingdings" panose="05000000000000000000" pitchFamily="2" charset="2"/>
              </a:rPr>
              <a:t>họa</a:t>
            </a:r>
            <a:r>
              <a:rPr lang="en-US" sz="2800" b="1" dirty="0">
                <a:solidFill>
                  <a:schemeClr val="tx1"/>
                </a:solidFill>
                <a:latin typeface="Times New Roman" pitchFamily="18" charset="0"/>
                <a:cs typeface="Times New Roman" pitchFamily="18" charset="0"/>
                <a:sym typeface="Wingdings" panose="05000000000000000000" pitchFamily="2" charset="2"/>
              </a:rPr>
              <a:t> </a:t>
            </a:r>
            <a:r>
              <a:rPr lang="en-US" sz="2800" b="1" dirty="0" err="1">
                <a:solidFill>
                  <a:schemeClr val="tx1"/>
                </a:solidFill>
                <a:latin typeface="Times New Roman" pitchFamily="18" charset="0"/>
                <a:cs typeface="Times New Roman" pitchFamily="18" charset="0"/>
                <a:sym typeface="Wingdings" panose="05000000000000000000" pitchFamily="2" charset="2"/>
              </a:rPr>
              <a:t>hình</a:t>
            </a:r>
            <a:r>
              <a:rPr lang="en-US" sz="2800" b="1" dirty="0">
                <a:solidFill>
                  <a:schemeClr val="tx1"/>
                </a:solidFill>
                <a:latin typeface="Times New Roman" pitchFamily="18" charset="0"/>
                <a:cs typeface="Times New Roman" pitchFamily="18" charset="0"/>
                <a:sym typeface="Wingdings" panose="05000000000000000000" pitchFamily="2" charset="2"/>
              </a:rPr>
              <a:t> </a:t>
            </a:r>
            <a:r>
              <a:rPr lang="en-US" sz="2800" b="1" dirty="0" err="1">
                <a:solidFill>
                  <a:schemeClr val="tx1"/>
                </a:solidFill>
                <a:latin typeface="Times New Roman" pitchFamily="18" charset="0"/>
                <a:cs typeface="Times New Roman" pitchFamily="18" charset="0"/>
                <a:sym typeface="Wingdings" panose="05000000000000000000" pitchFamily="2" charset="2"/>
              </a:rPr>
              <a:t>ảnh</a:t>
            </a:r>
            <a:r>
              <a:rPr lang="en-US" sz="2800" b="1" dirty="0">
                <a:solidFill>
                  <a:schemeClr val="tx1"/>
                </a:solidFill>
                <a:latin typeface="Times New Roman" pitchFamily="18" charset="0"/>
                <a:cs typeface="Times New Roman" pitchFamily="18" charset="0"/>
                <a:sym typeface="Wingdings" panose="05000000000000000000" pitchFamily="2" charset="2"/>
              </a:rPr>
              <a:t> </a:t>
            </a:r>
            <a:r>
              <a:rPr lang="en-US" sz="2800" b="1" dirty="0" err="1">
                <a:solidFill>
                  <a:schemeClr val="tx1"/>
                </a:solidFill>
                <a:latin typeface="Times New Roman" pitchFamily="18" charset="0"/>
                <a:cs typeface="Times New Roman" pitchFamily="18" charset="0"/>
                <a:sym typeface="Wingdings" panose="05000000000000000000" pitchFamily="2" charset="2"/>
              </a:rPr>
              <a:t>người</a:t>
            </a:r>
            <a:r>
              <a:rPr lang="en-US" sz="2800" b="1" dirty="0">
                <a:solidFill>
                  <a:schemeClr val="tx1"/>
                </a:solidFill>
                <a:latin typeface="Times New Roman" pitchFamily="18" charset="0"/>
                <a:cs typeface="Times New Roman" pitchFamily="18" charset="0"/>
                <a:sym typeface="Wingdings" panose="05000000000000000000" pitchFamily="2" charset="2"/>
              </a:rPr>
              <a:t> </a:t>
            </a:r>
            <a:r>
              <a:rPr lang="en-US" sz="2800" b="1" dirty="0" err="1">
                <a:solidFill>
                  <a:schemeClr val="tx1"/>
                </a:solidFill>
                <a:latin typeface="Times New Roman" pitchFamily="18" charset="0"/>
                <a:cs typeface="Times New Roman" pitchFamily="18" charset="0"/>
                <a:sym typeface="Wingdings" panose="05000000000000000000" pitchFamily="2" charset="2"/>
              </a:rPr>
              <a:t>anh</a:t>
            </a:r>
            <a:r>
              <a:rPr lang="en-US" sz="2800" b="1" dirty="0">
                <a:solidFill>
                  <a:schemeClr val="tx1"/>
                </a:solidFill>
                <a:latin typeface="Times New Roman" pitchFamily="18" charset="0"/>
                <a:cs typeface="Times New Roman" pitchFamily="18" charset="0"/>
                <a:sym typeface="Wingdings" panose="05000000000000000000" pitchFamily="2" charset="2"/>
              </a:rPr>
              <a:t> </a:t>
            </a:r>
            <a:r>
              <a:rPr lang="en-US" sz="2800" b="1" dirty="0" err="1">
                <a:solidFill>
                  <a:schemeClr val="tx1"/>
                </a:solidFill>
                <a:latin typeface="Times New Roman" pitchFamily="18" charset="0"/>
                <a:cs typeface="Times New Roman" pitchFamily="18" charset="0"/>
                <a:sym typeface="Wingdings" panose="05000000000000000000" pitchFamily="2" charset="2"/>
              </a:rPr>
              <a:t>hùng</a:t>
            </a:r>
            <a:r>
              <a:rPr lang="en-US" sz="2800" b="1" dirty="0">
                <a:solidFill>
                  <a:schemeClr val="tx1"/>
                </a:solidFill>
                <a:latin typeface="Times New Roman" pitchFamily="18" charset="0"/>
                <a:cs typeface="Times New Roman" pitchFamily="18" charset="0"/>
                <a:sym typeface="Wingdings" panose="05000000000000000000" pitchFamily="2" charset="2"/>
              </a:rPr>
              <a:t> </a:t>
            </a:r>
            <a:r>
              <a:rPr lang="en-US" sz="2800" b="1" dirty="0" err="1">
                <a:solidFill>
                  <a:srgbClr val="FF0000"/>
                </a:solidFill>
                <a:latin typeface="Times New Roman" pitchFamily="18" charset="0"/>
                <a:cs typeface="Times New Roman" pitchFamily="18" charset="0"/>
                <a:sym typeface="Wingdings" panose="05000000000000000000" pitchFamily="2" charset="2"/>
              </a:rPr>
              <a:t>chủ</a:t>
            </a:r>
            <a:r>
              <a:rPr lang="en-US" sz="2800" b="1" dirty="0">
                <a:solidFill>
                  <a:srgbClr val="FF0000"/>
                </a:solidFill>
                <a:latin typeface="Times New Roman" pitchFamily="18" charset="0"/>
                <a:cs typeface="Times New Roman" pitchFamily="18" charset="0"/>
                <a:sym typeface="Wingdings" panose="05000000000000000000" pitchFamily="2" charset="2"/>
              </a:rPr>
              <a:t> </a:t>
            </a:r>
            <a:r>
              <a:rPr lang="en-US" sz="2800" b="1" dirty="0" err="1">
                <a:solidFill>
                  <a:srgbClr val="FF0000"/>
                </a:solidFill>
                <a:latin typeface="Times New Roman" pitchFamily="18" charset="0"/>
                <a:cs typeface="Times New Roman" pitchFamily="18" charset="0"/>
                <a:sym typeface="Wingdings" panose="05000000000000000000" pitchFamily="2" charset="2"/>
              </a:rPr>
              <a:t>động</a:t>
            </a:r>
            <a:r>
              <a:rPr lang="en-US" sz="2800" b="1" dirty="0">
                <a:solidFill>
                  <a:srgbClr val="FF0000"/>
                </a:solidFill>
                <a:latin typeface="Times New Roman" pitchFamily="18" charset="0"/>
                <a:cs typeface="Times New Roman" pitchFamily="18" charset="0"/>
                <a:sym typeface="Wingdings" panose="05000000000000000000" pitchFamily="2" charset="2"/>
              </a:rPr>
              <a:t>, </a:t>
            </a:r>
            <a:r>
              <a:rPr lang="en-US" sz="2800" b="1" dirty="0" err="1">
                <a:solidFill>
                  <a:srgbClr val="FF0000"/>
                </a:solidFill>
                <a:latin typeface="Times New Roman" pitchFamily="18" charset="0"/>
                <a:cs typeface="Times New Roman" pitchFamily="18" charset="0"/>
                <a:sym typeface="Wingdings" panose="05000000000000000000" pitchFamily="2" charset="2"/>
              </a:rPr>
              <a:t>linh</a:t>
            </a:r>
            <a:r>
              <a:rPr lang="en-US" sz="2800" b="1" dirty="0">
                <a:solidFill>
                  <a:srgbClr val="FF0000"/>
                </a:solidFill>
                <a:latin typeface="Times New Roman" pitchFamily="18" charset="0"/>
                <a:cs typeface="Times New Roman" pitchFamily="18" charset="0"/>
                <a:sym typeface="Wingdings" panose="05000000000000000000" pitchFamily="2" charset="2"/>
              </a:rPr>
              <a:t> </a:t>
            </a:r>
            <a:r>
              <a:rPr lang="en-US" sz="2800" b="1" dirty="0" err="1">
                <a:solidFill>
                  <a:srgbClr val="FF0000"/>
                </a:solidFill>
                <a:latin typeface="Times New Roman" pitchFamily="18" charset="0"/>
                <a:cs typeface="Times New Roman" pitchFamily="18" charset="0"/>
                <a:sym typeface="Wingdings" panose="05000000000000000000" pitchFamily="2" charset="2"/>
              </a:rPr>
              <a:t>hoạt</a:t>
            </a:r>
            <a:r>
              <a:rPr lang="en-US" sz="2800" b="1" dirty="0">
                <a:solidFill>
                  <a:srgbClr val="FF0000"/>
                </a:solidFill>
                <a:latin typeface="Times New Roman" pitchFamily="18" charset="0"/>
                <a:cs typeface="Times New Roman" pitchFamily="18" charset="0"/>
                <a:sym typeface="Wingdings" panose="05000000000000000000" pitchFamily="2" charset="2"/>
              </a:rPr>
              <a:t> </a:t>
            </a:r>
            <a:r>
              <a:rPr lang="en-US" sz="2800" b="1" dirty="0" err="1">
                <a:solidFill>
                  <a:schemeClr val="tx1"/>
                </a:solidFill>
                <a:latin typeface="Times New Roman" pitchFamily="18" charset="0"/>
                <a:cs typeface="Times New Roman" pitchFamily="18" charset="0"/>
                <a:sym typeface="Wingdings" panose="05000000000000000000" pitchFamily="2" charset="2"/>
              </a:rPr>
              <a:t>trong</a:t>
            </a:r>
            <a:r>
              <a:rPr lang="en-US" sz="2800" b="1" dirty="0">
                <a:solidFill>
                  <a:schemeClr val="tx1"/>
                </a:solidFill>
                <a:latin typeface="Times New Roman" pitchFamily="18" charset="0"/>
                <a:cs typeface="Times New Roman" pitchFamily="18" charset="0"/>
                <a:sym typeface="Wingdings" panose="05000000000000000000" pitchFamily="2" charset="2"/>
              </a:rPr>
              <a:t> </a:t>
            </a:r>
            <a:r>
              <a:rPr lang="en-US" sz="2800" b="1" dirty="0" err="1">
                <a:solidFill>
                  <a:schemeClr val="tx1"/>
                </a:solidFill>
                <a:latin typeface="Times New Roman" pitchFamily="18" charset="0"/>
                <a:cs typeface="Times New Roman" pitchFamily="18" charset="0"/>
                <a:sym typeface="Wingdings" panose="05000000000000000000" pitchFamily="2" charset="2"/>
              </a:rPr>
              <a:t>cuộc</a:t>
            </a:r>
            <a:r>
              <a:rPr lang="en-US" sz="2800" b="1" dirty="0">
                <a:solidFill>
                  <a:schemeClr val="tx1"/>
                </a:solidFill>
                <a:latin typeface="Times New Roman" pitchFamily="18" charset="0"/>
                <a:cs typeface="Times New Roman" pitchFamily="18" charset="0"/>
                <a:sym typeface="Wingdings" panose="05000000000000000000" pitchFamily="2" charset="2"/>
              </a:rPr>
              <a:t> </a:t>
            </a:r>
            <a:r>
              <a:rPr lang="en-US" sz="2800" b="1" dirty="0" err="1">
                <a:solidFill>
                  <a:schemeClr val="tx1"/>
                </a:solidFill>
                <a:latin typeface="Times New Roman" pitchFamily="18" charset="0"/>
                <a:cs typeface="Times New Roman" pitchFamily="18" charset="0"/>
                <a:sym typeface="Wingdings" panose="05000000000000000000" pitchFamily="2" charset="2"/>
              </a:rPr>
              <a:t>chiến</a:t>
            </a:r>
            <a:endParaRPr lang="en-US" sz="2800" b="1" dirty="0">
              <a:solidFill>
                <a:schemeClr val="tx1"/>
              </a:solidFill>
              <a:latin typeface="Times New Roman" pitchFamily="18" charset="0"/>
              <a:cs typeface="Times New Roman" pitchFamily="18" charset="0"/>
              <a:sym typeface="Wingdings" panose="05000000000000000000" pitchFamily="2" charset="2"/>
            </a:endParaRPr>
          </a:p>
          <a:p>
            <a:r>
              <a:rPr lang="en-US" sz="2800" b="1" dirty="0">
                <a:solidFill>
                  <a:schemeClr val="tx1"/>
                </a:solidFill>
                <a:latin typeface="Times New Roman" pitchFamily="18" charset="0"/>
                <a:cs typeface="Times New Roman" pitchFamily="18" charset="0"/>
                <a:sym typeface="Wingdings" panose="05000000000000000000" pitchFamily="2" charset="2"/>
              </a:rPr>
              <a:t>-&gt; </a:t>
            </a:r>
            <a:r>
              <a:rPr lang="en-US" sz="2800" b="1" dirty="0" err="1">
                <a:solidFill>
                  <a:schemeClr val="tx1"/>
                </a:solidFill>
                <a:latin typeface="Times New Roman" pitchFamily="18" charset="0"/>
                <a:cs typeface="Times New Roman" pitchFamily="18" charset="0"/>
                <a:sym typeface="Wingdings" panose="05000000000000000000" pitchFamily="2" charset="2"/>
              </a:rPr>
              <a:t>Từ</a:t>
            </a:r>
            <a:r>
              <a:rPr lang="en-US" sz="2800" b="1" dirty="0">
                <a:solidFill>
                  <a:schemeClr val="tx1"/>
                </a:solidFill>
                <a:latin typeface="Times New Roman" pitchFamily="18" charset="0"/>
                <a:cs typeface="Times New Roman" pitchFamily="18" charset="0"/>
                <a:sym typeface="Wingdings" panose="05000000000000000000" pitchFamily="2" charset="2"/>
              </a:rPr>
              <a:t> </a:t>
            </a:r>
            <a:r>
              <a:rPr lang="en-US" sz="2800" b="1" dirty="0" err="1">
                <a:solidFill>
                  <a:schemeClr val="tx1"/>
                </a:solidFill>
                <a:latin typeface="Times New Roman" pitchFamily="18" charset="0"/>
                <a:cs typeface="Times New Roman" pitchFamily="18" charset="0"/>
                <a:sym typeface="Wingdings" panose="05000000000000000000" pitchFamily="2" charset="2"/>
              </a:rPr>
              <a:t>đó</a:t>
            </a:r>
            <a:r>
              <a:rPr lang="en-US" sz="2800" b="1" dirty="0">
                <a:solidFill>
                  <a:schemeClr val="tx1"/>
                </a:solidFill>
                <a:latin typeface="Times New Roman" pitchFamily="18" charset="0"/>
                <a:cs typeface="Times New Roman" pitchFamily="18" charset="0"/>
                <a:sym typeface="Wingdings" panose="05000000000000000000" pitchFamily="2" charset="2"/>
              </a:rPr>
              <a:t> </a:t>
            </a:r>
            <a:r>
              <a:rPr lang="en-US" sz="2800" b="1" dirty="0" err="1">
                <a:solidFill>
                  <a:schemeClr val="tx1"/>
                </a:solidFill>
                <a:latin typeface="Times New Roman" pitchFamily="18" charset="0"/>
                <a:cs typeface="Times New Roman" pitchFamily="18" charset="0"/>
                <a:sym typeface="Wingdings" panose="05000000000000000000" pitchFamily="2" charset="2"/>
              </a:rPr>
              <a:t>làm</a:t>
            </a:r>
            <a:r>
              <a:rPr lang="en-US" sz="2800" b="1" dirty="0">
                <a:solidFill>
                  <a:schemeClr val="tx1"/>
                </a:solidFill>
                <a:latin typeface="Times New Roman" pitchFamily="18" charset="0"/>
                <a:cs typeface="Times New Roman" pitchFamily="18" charset="0"/>
                <a:sym typeface="Wingdings" panose="05000000000000000000" pitchFamily="2" charset="2"/>
              </a:rPr>
              <a:t> </a:t>
            </a:r>
            <a:r>
              <a:rPr lang="en-US" sz="2800" b="1" dirty="0" err="1">
                <a:solidFill>
                  <a:schemeClr val="tx1"/>
                </a:solidFill>
                <a:latin typeface="Times New Roman" pitchFamily="18" charset="0"/>
                <a:cs typeface="Times New Roman" pitchFamily="18" charset="0"/>
                <a:sym typeface="Wingdings" panose="05000000000000000000" pitchFamily="2" charset="2"/>
              </a:rPr>
              <a:t>sáng</a:t>
            </a:r>
            <a:r>
              <a:rPr lang="en-US" sz="2800" b="1" dirty="0">
                <a:solidFill>
                  <a:schemeClr val="tx1"/>
                </a:solidFill>
                <a:latin typeface="Times New Roman" pitchFamily="18" charset="0"/>
                <a:cs typeface="Times New Roman" pitchFamily="18" charset="0"/>
                <a:sym typeface="Wingdings" panose="05000000000000000000" pitchFamily="2" charset="2"/>
              </a:rPr>
              <a:t> </a:t>
            </a:r>
            <a:r>
              <a:rPr lang="en-US" sz="2800" b="1" dirty="0" err="1">
                <a:solidFill>
                  <a:schemeClr val="tx1"/>
                </a:solidFill>
                <a:latin typeface="Times New Roman" pitchFamily="18" charset="0"/>
                <a:cs typeface="Times New Roman" pitchFamily="18" charset="0"/>
                <a:sym typeface="Wingdings" panose="05000000000000000000" pitchFamily="2" charset="2"/>
              </a:rPr>
              <a:t>lên</a:t>
            </a:r>
            <a:r>
              <a:rPr lang="en-US" sz="2800" b="1" dirty="0">
                <a:solidFill>
                  <a:schemeClr val="tx1"/>
                </a:solidFill>
                <a:latin typeface="Times New Roman" pitchFamily="18" charset="0"/>
                <a:cs typeface="Times New Roman" pitchFamily="18" charset="0"/>
                <a:sym typeface="Wingdings" panose="05000000000000000000" pitchFamily="2" charset="2"/>
              </a:rPr>
              <a:t> </a:t>
            </a:r>
            <a:r>
              <a:rPr lang="en-US" sz="2800" b="1" dirty="0">
                <a:solidFill>
                  <a:srgbClr val="FF0000"/>
                </a:solidFill>
                <a:latin typeface="Times New Roman" pitchFamily="18" charset="0"/>
                <a:cs typeface="Times New Roman" pitchFamily="18" charset="0"/>
                <a:sym typeface="Wingdings" panose="05000000000000000000" pitchFamily="2" charset="2"/>
              </a:rPr>
              <a:t>ý </a:t>
            </a:r>
            <a:r>
              <a:rPr lang="en-US" sz="2800" b="1" dirty="0" err="1">
                <a:solidFill>
                  <a:srgbClr val="FF0000"/>
                </a:solidFill>
                <a:latin typeface="Times New Roman" pitchFamily="18" charset="0"/>
                <a:cs typeface="Times New Roman" pitchFamily="18" charset="0"/>
                <a:sym typeface="Wingdings" panose="05000000000000000000" pitchFamily="2" charset="2"/>
              </a:rPr>
              <a:t>chí</a:t>
            </a:r>
            <a:r>
              <a:rPr lang="en-US" sz="2800" b="1" dirty="0">
                <a:solidFill>
                  <a:srgbClr val="FF0000"/>
                </a:solidFill>
                <a:latin typeface="Times New Roman" pitchFamily="18" charset="0"/>
                <a:cs typeface="Times New Roman" pitchFamily="18" charset="0"/>
                <a:sym typeface="Wingdings" panose="05000000000000000000" pitchFamily="2" charset="2"/>
              </a:rPr>
              <a:t>, </a:t>
            </a:r>
            <a:r>
              <a:rPr lang="en-US" sz="2800" b="1" dirty="0" err="1">
                <a:solidFill>
                  <a:srgbClr val="FF0000"/>
                </a:solidFill>
                <a:latin typeface="Times New Roman" pitchFamily="18" charset="0"/>
                <a:cs typeface="Times New Roman" pitchFamily="18" charset="0"/>
                <a:sym typeface="Wingdings" panose="05000000000000000000" pitchFamily="2" charset="2"/>
              </a:rPr>
              <a:t>sức</a:t>
            </a:r>
            <a:r>
              <a:rPr lang="en-US" sz="2800" b="1" dirty="0">
                <a:solidFill>
                  <a:srgbClr val="FF0000"/>
                </a:solidFill>
                <a:latin typeface="Times New Roman" pitchFamily="18" charset="0"/>
                <a:cs typeface="Times New Roman" pitchFamily="18" charset="0"/>
                <a:sym typeface="Wingdings" panose="05000000000000000000" pitchFamily="2" charset="2"/>
              </a:rPr>
              <a:t> </a:t>
            </a:r>
            <a:r>
              <a:rPr lang="en-US" sz="2800" b="1" dirty="0" err="1">
                <a:solidFill>
                  <a:srgbClr val="FF0000"/>
                </a:solidFill>
                <a:latin typeface="Times New Roman" pitchFamily="18" charset="0"/>
                <a:cs typeface="Times New Roman" pitchFamily="18" charset="0"/>
                <a:sym typeface="Wingdings" panose="05000000000000000000" pitchFamily="2" charset="2"/>
              </a:rPr>
              <a:t>mạnh</a:t>
            </a:r>
            <a:r>
              <a:rPr lang="en-US" sz="2800" b="1" dirty="0">
                <a:solidFill>
                  <a:srgbClr val="FF0000"/>
                </a:solidFill>
                <a:latin typeface="Times New Roman" pitchFamily="18" charset="0"/>
                <a:cs typeface="Times New Roman" pitchFamily="18" charset="0"/>
                <a:sym typeface="Wingdings" panose="05000000000000000000" pitchFamily="2" charset="2"/>
              </a:rPr>
              <a:t> </a:t>
            </a:r>
            <a:r>
              <a:rPr lang="en-US" sz="2800" b="1" dirty="0" err="1">
                <a:solidFill>
                  <a:srgbClr val="FF0000"/>
                </a:solidFill>
                <a:latin typeface="Times New Roman" pitchFamily="18" charset="0"/>
                <a:cs typeface="Times New Roman" pitchFamily="18" charset="0"/>
                <a:sym typeface="Wingdings" panose="05000000000000000000" pitchFamily="2" charset="2"/>
              </a:rPr>
              <a:t>của</a:t>
            </a:r>
            <a:r>
              <a:rPr lang="en-US" sz="2800" b="1" dirty="0">
                <a:solidFill>
                  <a:srgbClr val="FF0000"/>
                </a:solidFill>
                <a:latin typeface="Times New Roman" pitchFamily="18" charset="0"/>
                <a:cs typeface="Times New Roman" pitchFamily="18" charset="0"/>
                <a:sym typeface="Wingdings" panose="05000000000000000000" pitchFamily="2" charset="2"/>
              </a:rPr>
              <a:t> </a:t>
            </a:r>
            <a:r>
              <a:rPr lang="en-US" sz="2800" b="1" dirty="0" err="1">
                <a:solidFill>
                  <a:srgbClr val="FF0000"/>
                </a:solidFill>
                <a:latin typeface="Times New Roman" pitchFamily="18" charset="0"/>
                <a:cs typeface="Times New Roman" pitchFamily="18" charset="0"/>
                <a:sym typeface="Wingdings" panose="05000000000000000000" pitchFamily="2" charset="2"/>
              </a:rPr>
              <a:t>người</a:t>
            </a:r>
            <a:r>
              <a:rPr lang="en-US" sz="2800" b="1" dirty="0">
                <a:solidFill>
                  <a:srgbClr val="FF0000"/>
                </a:solidFill>
                <a:latin typeface="Times New Roman" pitchFamily="18" charset="0"/>
                <a:cs typeface="Times New Roman" pitchFamily="18" charset="0"/>
                <a:sym typeface="Wingdings" panose="05000000000000000000" pitchFamily="2" charset="2"/>
              </a:rPr>
              <a:t> </a:t>
            </a:r>
            <a:r>
              <a:rPr lang="en-US" sz="2800" b="1" dirty="0" err="1">
                <a:solidFill>
                  <a:srgbClr val="FF0000"/>
                </a:solidFill>
                <a:latin typeface="Times New Roman" pitchFamily="18" charset="0"/>
                <a:cs typeface="Times New Roman" pitchFamily="18" charset="0"/>
                <a:sym typeface="Wingdings" panose="05000000000000000000" pitchFamily="2" charset="2"/>
              </a:rPr>
              <a:t>anh</a:t>
            </a:r>
            <a:r>
              <a:rPr lang="en-US" sz="2800" b="1" dirty="0">
                <a:solidFill>
                  <a:srgbClr val="FF0000"/>
                </a:solidFill>
                <a:latin typeface="Times New Roman" pitchFamily="18" charset="0"/>
                <a:cs typeface="Times New Roman" pitchFamily="18" charset="0"/>
                <a:sym typeface="Wingdings" panose="05000000000000000000" pitchFamily="2" charset="2"/>
              </a:rPr>
              <a:t> </a:t>
            </a:r>
            <a:r>
              <a:rPr lang="en-US" sz="2800" b="1" dirty="0" err="1">
                <a:solidFill>
                  <a:srgbClr val="FF0000"/>
                </a:solidFill>
                <a:latin typeface="Times New Roman" pitchFamily="18" charset="0"/>
                <a:cs typeface="Times New Roman" pitchFamily="18" charset="0"/>
                <a:sym typeface="Wingdings" panose="05000000000000000000" pitchFamily="2" charset="2"/>
              </a:rPr>
              <a:t>hùng</a:t>
            </a:r>
            <a:r>
              <a:rPr lang="en-US" sz="2800" b="1" dirty="0">
                <a:solidFill>
                  <a:srgbClr val="FF0000"/>
                </a:solidFill>
                <a:latin typeface="Times New Roman" pitchFamily="18" charset="0"/>
                <a:cs typeface="Times New Roman" pitchFamily="18" charset="0"/>
                <a:sym typeface="Wingdings" panose="05000000000000000000" pitchFamily="2" charset="2"/>
              </a:rPr>
              <a:t>.</a:t>
            </a:r>
            <a:endParaRPr lang="en-SG" sz="2800" b="1" dirty="0">
              <a:solidFill>
                <a:srgbClr val="FF0000"/>
              </a:solidFill>
              <a:latin typeface="Times New Roman" pitchFamily="18" charset="0"/>
              <a:cs typeface="Times New Roman" pitchFamily="18" charset="0"/>
            </a:endParaRPr>
          </a:p>
        </p:txBody>
      </p:sp>
      <p:sp>
        <p:nvSpPr>
          <p:cNvPr id="7" name="Rectangle: Rounded Corners 6">
            <a:extLst>
              <a:ext uri="{FF2B5EF4-FFF2-40B4-BE49-F238E27FC236}">
                <a16:creationId xmlns:a16="http://schemas.microsoft.com/office/drawing/2014/main" id="{805371ED-4430-4184-A280-BC9E0F751A19}"/>
              </a:ext>
            </a:extLst>
          </p:cNvPr>
          <p:cNvSpPr/>
          <p:nvPr/>
        </p:nvSpPr>
        <p:spPr>
          <a:xfrm>
            <a:off x="62133" y="3950677"/>
            <a:ext cx="8952876" cy="3051866"/>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FF0000"/>
                </a:solidFill>
                <a:latin typeface="Times New Roman" pitchFamily="18" charset="0"/>
                <a:cs typeface="Times New Roman" pitchFamily="18" charset="0"/>
                <a:sym typeface="Wingdings" panose="05000000000000000000" pitchFamily="2" charset="2"/>
              </a:rPr>
              <a:t>- So </a:t>
            </a:r>
            <a:r>
              <a:rPr lang="en-US" sz="2800" b="1" dirty="0" err="1">
                <a:solidFill>
                  <a:srgbClr val="FF0000"/>
                </a:solidFill>
                <a:latin typeface="Times New Roman" pitchFamily="18" charset="0"/>
                <a:cs typeface="Times New Roman" pitchFamily="18" charset="0"/>
                <a:sym typeface="Wingdings" panose="05000000000000000000" pitchFamily="2" charset="2"/>
              </a:rPr>
              <a:t>sánh</a:t>
            </a:r>
            <a:r>
              <a:rPr lang="en-US" sz="2800" b="1" dirty="0">
                <a:solidFill>
                  <a:srgbClr val="FF0000"/>
                </a:solidFill>
                <a:latin typeface="Times New Roman" pitchFamily="18" charset="0"/>
                <a:cs typeface="Times New Roman" pitchFamily="18" charset="0"/>
                <a:sym typeface="Wingdings" panose="05000000000000000000" pitchFamily="2" charset="2"/>
              </a:rPr>
              <a:t> LVT </a:t>
            </a:r>
            <a:r>
              <a:rPr lang="en-US" sz="2800" b="1" dirty="0" err="1">
                <a:solidFill>
                  <a:schemeClr val="tx1"/>
                </a:solidFill>
                <a:latin typeface="Times New Roman" pitchFamily="18" charset="0"/>
                <a:cs typeface="Times New Roman" pitchFamily="18" charset="0"/>
                <a:sym typeface="Wingdings" panose="05000000000000000000" pitchFamily="2" charset="2"/>
              </a:rPr>
              <a:t>với</a:t>
            </a:r>
            <a:r>
              <a:rPr lang="en-US" sz="2800" b="1" dirty="0">
                <a:solidFill>
                  <a:schemeClr val="tx1"/>
                </a:solidFill>
                <a:latin typeface="Times New Roman" pitchFamily="18" charset="0"/>
                <a:cs typeface="Times New Roman" pitchFamily="18" charset="0"/>
                <a:sym typeface="Wingdings" panose="05000000000000000000" pitchFamily="2" charset="2"/>
              </a:rPr>
              <a:t> </a:t>
            </a:r>
            <a:r>
              <a:rPr lang="en-US" sz="2800" b="1" dirty="0" err="1">
                <a:solidFill>
                  <a:schemeClr val="tx1"/>
                </a:solidFill>
                <a:latin typeface="Times New Roman" pitchFamily="18" charset="0"/>
                <a:cs typeface="Times New Roman" pitchFamily="18" charset="0"/>
                <a:sym typeface="Wingdings" panose="05000000000000000000" pitchFamily="2" charset="2"/>
              </a:rPr>
              <a:t>người</a:t>
            </a:r>
            <a:r>
              <a:rPr lang="en-US" sz="2800" b="1" dirty="0">
                <a:solidFill>
                  <a:schemeClr val="tx1"/>
                </a:solidFill>
                <a:latin typeface="Times New Roman" pitchFamily="18" charset="0"/>
                <a:cs typeface="Times New Roman" pitchFamily="18" charset="0"/>
                <a:sym typeface="Wingdings" panose="05000000000000000000" pitchFamily="2" charset="2"/>
              </a:rPr>
              <a:t> </a:t>
            </a:r>
            <a:r>
              <a:rPr lang="en-US" sz="2800" b="1" dirty="0" err="1">
                <a:solidFill>
                  <a:schemeClr val="tx1"/>
                </a:solidFill>
                <a:latin typeface="Times New Roman" pitchFamily="18" charset="0"/>
                <a:cs typeface="Times New Roman" pitchFamily="18" charset="0"/>
                <a:sym typeface="Wingdings" panose="05000000000000000000" pitchFamily="2" charset="2"/>
              </a:rPr>
              <a:t>anh</a:t>
            </a:r>
            <a:r>
              <a:rPr lang="en-US" sz="2800" b="1" dirty="0">
                <a:solidFill>
                  <a:schemeClr val="tx1"/>
                </a:solidFill>
                <a:latin typeface="Times New Roman" pitchFamily="18" charset="0"/>
                <a:cs typeface="Times New Roman" pitchFamily="18" charset="0"/>
                <a:sym typeface="Wingdings" panose="05000000000000000000" pitchFamily="2" charset="2"/>
              </a:rPr>
              <a:t> </a:t>
            </a:r>
            <a:r>
              <a:rPr lang="en-US" sz="2800" b="1" dirty="0" err="1">
                <a:solidFill>
                  <a:schemeClr val="tx1"/>
                </a:solidFill>
                <a:latin typeface="Times New Roman" pitchFamily="18" charset="0"/>
                <a:cs typeface="Times New Roman" pitchFamily="18" charset="0"/>
                <a:sym typeface="Wingdings" panose="05000000000000000000" pitchFamily="2" charset="2"/>
              </a:rPr>
              <a:t>hùng</a:t>
            </a:r>
            <a:r>
              <a:rPr lang="en-US" sz="2800" b="1" dirty="0">
                <a:solidFill>
                  <a:schemeClr val="tx1"/>
                </a:solidFill>
                <a:latin typeface="Times New Roman" pitchFamily="18" charset="0"/>
                <a:cs typeface="Times New Roman" pitchFamily="18" charset="0"/>
                <a:sym typeface="Wingdings" panose="05000000000000000000" pitchFamily="2" charset="2"/>
              </a:rPr>
              <a:t> </a:t>
            </a:r>
            <a:r>
              <a:rPr lang="en-US" sz="2800" b="1" dirty="0" err="1">
                <a:solidFill>
                  <a:srgbClr val="FF0000"/>
                </a:solidFill>
                <a:latin typeface="Times New Roman" pitchFamily="18" charset="0"/>
                <a:cs typeface="Times New Roman" pitchFamily="18" charset="0"/>
                <a:sym typeface="Wingdings" panose="05000000000000000000" pitchFamily="2" charset="2"/>
              </a:rPr>
              <a:t>Triệu</a:t>
            </a:r>
            <a:r>
              <a:rPr lang="en-US" sz="2800" b="1" dirty="0">
                <a:solidFill>
                  <a:srgbClr val="FF0000"/>
                </a:solidFill>
                <a:latin typeface="Times New Roman" pitchFamily="18" charset="0"/>
                <a:cs typeface="Times New Roman" pitchFamily="18" charset="0"/>
                <a:sym typeface="Wingdings" panose="05000000000000000000" pitchFamily="2" charset="2"/>
              </a:rPr>
              <a:t> </a:t>
            </a:r>
            <a:r>
              <a:rPr lang="en-US" sz="2800" b="1" dirty="0" err="1">
                <a:solidFill>
                  <a:srgbClr val="FF0000"/>
                </a:solidFill>
                <a:latin typeface="Times New Roman" pitchFamily="18" charset="0"/>
                <a:cs typeface="Times New Roman" pitchFamily="18" charset="0"/>
                <a:sym typeface="Wingdings" panose="05000000000000000000" pitchFamily="2" charset="2"/>
              </a:rPr>
              <a:t>Tử</a:t>
            </a:r>
            <a:r>
              <a:rPr lang="en-US" sz="2800" b="1" dirty="0">
                <a:solidFill>
                  <a:srgbClr val="FF0000"/>
                </a:solidFill>
                <a:latin typeface="Times New Roman" pitchFamily="18" charset="0"/>
                <a:cs typeface="Times New Roman" pitchFamily="18" charset="0"/>
                <a:sym typeface="Wingdings" panose="05000000000000000000" pitchFamily="2" charset="2"/>
              </a:rPr>
              <a:t> Long </a:t>
            </a:r>
            <a:r>
              <a:rPr lang="en-US" sz="2800" b="1" dirty="0">
                <a:solidFill>
                  <a:schemeClr val="tx1"/>
                </a:solidFill>
                <a:latin typeface="Times New Roman" pitchFamily="18" charset="0"/>
                <a:cs typeface="Times New Roman" pitchFamily="18" charset="0"/>
                <a:sym typeface="Wingdings" panose="05000000000000000000" pitchFamily="2" charset="2"/>
              </a:rPr>
              <a:t>-&gt; </a:t>
            </a:r>
            <a:r>
              <a:rPr lang="en-US" sz="2800" b="1" dirty="0" err="1">
                <a:solidFill>
                  <a:srgbClr val="FF0000"/>
                </a:solidFill>
                <a:latin typeface="Times New Roman" pitchFamily="18" charset="0"/>
                <a:cs typeface="Times New Roman" pitchFamily="18" charset="0"/>
                <a:sym typeface="Wingdings" panose="05000000000000000000" pitchFamily="2" charset="2"/>
              </a:rPr>
              <a:t>Nâng</a:t>
            </a:r>
            <a:r>
              <a:rPr lang="en-US" sz="2800" b="1" dirty="0">
                <a:solidFill>
                  <a:srgbClr val="FF0000"/>
                </a:solidFill>
                <a:latin typeface="Times New Roman" pitchFamily="18" charset="0"/>
                <a:cs typeface="Times New Roman" pitchFamily="18" charset="0"/>
                <a:sym typeface="Wingdings" panose="05000000000000000000" pitchFamily="2" charset="2"/>
              </a:rPr>
              <a:t> </a:t>
            </a:r>
            <a:r>
              <a:rPr lang="en-US" sz="2800" b="1" dirty="0" err="1">
                <a:solidFill>
                  <a:srgbClr val="FF0000"/>
                </a:solidFill>
                <a:latin typeface="Times New Roman" pitchFamily="18" charset="0"/>
                <a:cs typeface="Times New Roman" pitchFamily="18" charset="0"/>
                <a:sym typeface="Wingdings" panose="05000000000000000000" pitchFamily="2" charset="2"/>
              </a:rPr>
              <a:t>cao</a:t>
            </a:r>
            <a:r>
              <a:rPr lang="en-US" sz="2800" b="1" dirty="0">
                <a:solidFill>
                  <a:srgbClr val="FF0000"/>
                </a:solidFill>
                <a:latin typeface="Times New Roman" pitchFamily="18" charset="0"/>
                <a:cs typeface="Times New Roman" pitchFamily="18" charset="0"/>
                <a:sym typeface="Wingdings" panose="05000000000000000000" pitchFamily="2" charset="2"/>
              </a:rPr>
              <a:t> </a:t>
            </a:r>
            <a:r>
              <a:rPr lang="en-US" sz="2800" b="1" dirty="0" err="1">
                <a:solidFill>
                  <a:srgbClr val="FF0000"/>
                </a:solidFill>
                <a:latin typeface="Times New Roman" pitchFamily="18" charset="0"/>
                <a:cs typeface="Times New Roman" pitchFamily="18" charset="0"/>
                <a:sym typeface="Wingdings" panose="05000000000000000000" pitchFamily="2" charset="2"/>
              </a:rPr>
              <a:t>tầm</a:t>
            </a:r>
            <a:r>
              <a:rPr lang="en-US" sz="2800" b="1" dirty="0">
                <a:solidFill>
                  <a:srgbClr val="FF0000"/>
                </a:solidFill>
                <a:latin typeface="Times New Roman" pitchFamily="18" charset="0"/>
                <a:cs typeface="Times New Roman" pitchFamily="18" charset="0"/>
                <a:sym typeface="Wingdings" panose="05000000000000000000" pitchFamily="2" charset="2"/>
              </a:rPr>
              <a:t> </a:t>
            </a:r>
            <a:r>
              <a:rPr lang="en-US" sz="2800" b="1" dirty="0" err="1">
                <a:solidFill>
                  <a:srgbClr val="FF0000"/>
                </a:solidFill>
                <a:latin typeface="Times New Roman" pitchFamily="18" charset="0"/>
                <a:cs typeface="Times New Roman" pitchFamily="18" charset="0"/>
                <a:sym typeface="Wingdings" panose="05000000000000000000" pitchFamily="2" charset="2"/>
              </a:rPr>
              <a:t>vóc</a:t>
            </a:r>
            <a:r>
              <a:rPr lang="en-US" sz="2800" b="1" dirty="0">
                <a:solidFill>
                  <a:schemeClr val="tx1"/>
                </a:solidFill>
                <a:latin typeface="Times New Roman" pitchFamily="18" charset="0"/>
                <a:cs typeface="Times New Roman" pitchFamily="18" charset="0"/>
                <a:sym typeface="Wingdings" panose="05000000000000000000" pitchFamily="2" charset="2"/>
              </a:rPr>
              <a:t> </a:t>
            </a:r>
            <a:r>
              <a:rPr lang="en-US" sz="2800" b="1" dirty="0" err="1">
                <a:solidFill>
                  <a:schemeClr val="tx1"/>
                </a:solidFill>
                <a:latin typeface="Times New Roman" pitchFamily="18" charset="0"/>
                <a:cs typeface="Times New Roman" pitchFamily="18" charset="0"/>
                <a:sym typeface="Wingdings" panose="05000000000000000000" pitchFamily="2" charset="2"/>
              </a:rPr>
              <a:t>của</a:t>
            </a:r>
            <a:r>
              <a:rPr lang="en-US" sz="2800" b="1" dirty="0">
                <a:solidFill>
                  <a:schemeClr val="tx1"/>
                </a:solidFill>
                <a:latin typeface="Times New Roman" pitchFamily="18" charset="0"/>
                <a:cs typeface="Times New Roman" pitchFamily="18" charset="0"/>
                <a:sym typeface="Wingdings" panose="05000000000000000000" pitchFamily="2" charset="2"/>
              </a:rPr>
              <a:t> LVT, </a:t>
            </a:r>
            <a:r>
              <a:rPr lang="en-US" sz="2800" b="1" dirty="0" err="1">
                <a:solidFill>
                  <a:srgbClr val="FF0000"/>
                </a:solidFill>
                <a:latin typeface="Times New Roman" pitchFamily="18" charset="0"/>
                <a:cs typeface="Times New Roman" pitchFamily="18" charset="0"/>
                <a:sym typeface="Wingdings" panose="05000000000000000000" pitchFamily="2" charset="2"/>
              </a:rPr>
              <a:t>khẳng</a:t>
            </a:r>
            <a:r>
              <a:rPr lang="en-US" sz="2800" b="1" dirty="0">
                <a:solidFill>
                  <a:srgbClr val="FF0000"/>
                </a:solidFill>
                <a:latin typeface="Times New Roman" pitchFamily="18" charset="0"/>
                <a:cs typeface="Times New Roman" pitchFamily="18" charset="0"/>
                <a:sym typeface="Wingdings" panose="05000000000000000000" pitchFamily="2" charset="2"/>
              </a:rPr>
              <a:t> </a:t>
            </a:r>
            <a:r>
              <a:rPr lang="en-US" sz="2800" b="1" dirty="0" err="1">
                <a:solidFill>
                  <a:srgbClr val="FF0000"/>
                </a:solidFill>
                <a:latin typeface="Times New Roman" pitchFamily="18" charset="0"/>
                <a:cs typeface="Times New Roman" pitchFamily="18" charset="0"/>
                <a:sym typeface="Wingdings" panose="05000000000000000000" pitchFamily="2" charset="2"/>
              </a:rPr>
              <a:t>định</a:t>
            </a:r>
            <a:r>
              <a:rPr lang="en-US" sz="2800" b="1" dirty="0">
                <a:solidFill>
                  <a:srgbClr val="FF0000"/>
                </a:solidFill>
                <a:latin typeface="Times New Roman" pitchFamily="18" charset="0"/>
                <a:cs typeface="Times New Roman" pitchFamily="18" charset="0"/>
                <a:sym typeface="Wingdings" panose="05000000000000000000" pitchFamily="2" charset="2"/>
              </a:rPr>
              <a:t> </a:t>
            </a:r>
            <a:r>
              <a:rPr lang="en-US" sz="2800" b="1" dirty="0" err="1">
                <a:solidFill>
                  <a:srgbClr val="FF0000"/>
                </a:solidFill>
                <a:latin typeface="Times New Roman" pitchFamily="18" charset="0"/>
                <a:cs typeface="Times New Roman" pitchFamily="18" charset="0"/>
                <a:sym typeface="Wingdings" panose="05000000000000000000" pitchFamily="2" charset="2"/>
              </a:rPr>
              <a:t>tài</a:t>
            </a:r>
            <a:r>
              <a:rPr lang="en-US" sz="2800" b="1" dirty="0">
                <a:solidFill>
                  <a:srgbClr val="FF0000"/>
                </a:solidFill>
                <a:latin typeface="Times New Roman" pitchFamily="18" charset="0"/>
                <a:cs typeface="Times New Roman" pitchFamily="18" charset="0"/>
                <a:sym typeface="Wingdings" panose="05000000000000000000" pitchFamily="2" charset="2"/>
              </a:rPr>
              <a:t> </a:t>
            </a:r>
            <a:r>
              <a:rPr lang="en-US" sz="2800" b="1" dirty="0" err="1">
                <a:solidFill>
                  <a:srgbClr val="FF0000"/>
                </a:solidFill>
                <a:latin typeface="Times New Roman" pitchFamily="18" charset="0"/>
                <a:cs typeface="Times New Roman" pitchFamily="18" charset="0"/>
                <a:sym typeface="Wingdings" panose="05000000000000000000" pitchFamily="2" charset="2"/>
              </a:rPr>
              <a:t>năng</a:t>
            </a:r>
            <a:r>
              <a:rPr lang="en-US" sz="2800" b="1" dirty="0">
                <a:solidFill>
                  <a:srgbClr val="FF0000"/>
                </a:solidFill>
                <a:latin typeface="Times New Roman" pitchFamily="18" charset="0"/>
                <a:cs typeface="Times New Roman" pitchFamily="18" charset="0"/>
                <a:sym typeface="Wingdings" panose="05000000000000000000" pitchFamily="2" charset="2"/>
              </a:rPr>
              <a:t> </a:t>
            </a:r>
            <a:r>
              <a:rPr lang="en-US" sz="2800" b="1" dirty="0" err="1">
                <a:solidFill>
                  <a:schemeClr val="tx1"/>
                </a:solidFill>
                <a:latin typeface="Times New Roman" pitchFamily="18" charset="0"/>
                <a:cs typeface="Times New Roman" pitchFamily="18" charset="0"/>
                <a:sym typeface="Wingdings" panose="05000000000000000000" pitchFamily="2" charset="2"/>
              </a:rPr>
              <a:t>của</a:t>
            </a:r>
            <a:r>
              <a:rPr lang="en-US" sz="2800" b="1" dirty="0">
                <a:solidFill>
                  <a:schemeClr val="tx1"/>
                </a:solidFill>
                <a:latin typeface="Times New Roman" pitchFamily="18" charset="0"/>
                <a:cs typeface="Times New Roman" pitchFamily="18" charset="0"/>
                <a:sym typeface="Wingdings" panose="05000000000000000000" pitchFamily="2" charset="2"/>
              </a:rPr>
              <a:t> </a:t>
            </a:r>
            <a:r>
              <a:rPr lang="en-US" sz="2800" b="1" dirty="0" err="1">
                <a:solidFill>
                  <a:schemeClr val="tx1"/>
                </a:solidFill>
                <a:latin typeface="Times New Roman" pitchFamily="18" charset="0"/>
                <a:cs typeface="Times New Roman" pitchFamily="18" charset="0"/>
                <a:sym typeface="Wingdings" panose="05000000000000000000" pitchFamily="2" charset="2"/>
              </a:rPr>
              <a:t>một</a:t>
            </a:r>
            <a:r>
              <a:rPr lang="en-US" sz="2800" b="1" dirty="0">
                <a:solidFill>
                  <a:schemeClr val="tx1"/>
                </a:solidFill>
                <a:latin typeface="Times New Roman" pitchFamily="18" charset="0"/>
                <a:cs typeface="Times New Roman" pitchFamily="18" charset="0"/>
                <a:sym typeface="Wingdings" panose="05000000000000000000" pitchFamily="2" charset="2"/>
              </a:rPr>
              <a:t> con </a:t>
            </a:r>
            <a:r>
              <a:rPr lang="en-US" sz="2800" b="1" dirty="0" err="1">
                <a:solidFill>
                  <a:schemeClr val="tx1"/>
                </a:solidFill>
                <a:latin typeface="Times New Roman" pitchFamily="18" charset="0"/>
                <a:cs typeface="Times New Roman" pitchFamily="18" charset="0"/>
                <a:sym typeface="Wingdings" panose="05000000000000000000" pitchFamily="2" charset="2"/>
              </a:rPr>
              <a:t>người</a:t>
            </a:r>
            <a:r>
              <a:rPr lang="en-US" sz="2800" b="1" dirty="0">
                <a:solidFill>
                  <a:schemeClr val="tx1"/>
                </a:solidFill>
                <a:latin typeface="Times New Roman" pitchFamily="18" charset="0"/>
                <a:cs typeface="Times New Roman" pitchFamily="18" charset="0"/>
                <a:sym typeface="Wingdings" panose="05000000000000000000" pitchFamily="2" charset="2"/>
              </a:rPr>
              <a:t> phi </a:t>
            </a:r>
            <a:r>
              <a:rPr lang="en-US" sz="2800" b="1" dirty="0" err="1">
                <a:solidFill>
                  <a:schemeClr val="tx1"/>
                </a:solidFill>
                <a:latin typeface="Times New Roman" pitchFamily="18" charset="0"/>
                <a:cs typeface="Times New Roman" pitchFamily="18" charset="0"/>
                <a:sym typeface="Wingdings" panose="05000000000000000000" pitchFamily="2" charset="2"/>
              </a:rPr>
              <a:t>thường</a:t>
            </a:r>
            <a:r>
              <a:rPr lang="en-US" sz="2800" b="1" dirty="0">
                <a:solidFill>
                  <a:schemeClr val="tx1"/>
                </a:solidFill>
                <a:latin typeface="Times New Roman" pitchFamily="18" charset="0"/>
                <a:cs typeface="Times New Roman" pitchFamily="18" charset="0"/>
                <a:sym typeface="Wingdings" panose="05000000000000000000" pitchFamily="2" charset="2"/>
              </a:rPr>
              <a:t>, </a:t>
            </a:r>
            <a:r>
              <a:rPr lang="en-US" sz="2800" b="1" dirty="0" err="1">
                <a:solidFill>
                  <a:schemeClr val="tx1"/>
                </a:solidFill>
                <a:latin typeface="Times New Roman" pitchFamily="18" charset="0"/>
                <a:cs typeface="Times New Roman" pitchFamily="18" charset="0"/>
                <a:sym typeface="Wingdings" panose="05000000000000000000" pitchFamily="2" charset="2"/>
              </a:rPr>
              <a:t>gan</a:t>
            </a:r>
            <a:r>
              <a:rPr lang="en-US" sz="2800" b="1" dirty="0">
                <a:solidFill>
                  <a:schemeClr val="tx1"/>
                </a:solidFill>
                <a:latin typeface="Times New Roman" pitchFamily="18" charset="0"/>
                <a:cs typeface="Times New Roman" pitchFamily="18" charset="0"/>
                <a:sym typeface="Wingdings" panose="05000000000000000000" pitchFamily="2" charset="2"/>
              </a:rPr>
              <a:t> </a:t>
            </a:r>
            <a:r>
              <a:rPr lang="en-US" sz="2800" b="1" dirty="0" err="1">
                <a:solidFill>
                  <a:schemeClr val="tx1"/>
                </a:solidFill>
                <a:latin typeface="Times New Roman" pitchFamily="18" charset="0"/>
                <a:cs typeface="Times New Roman" pitchFamily="18" charset="0"/>
                <a:sym typeface="Wingdings" panose="05000000000000000000" pitchFamily="2" charset="2"/>
              </a:rPr>
              <a:t>dạ</a:t>
            </a:r>
            <a:r>
              <a:rPr lang="en-US" sz="2800" b="1" dirty="0">
                <a:solidFill>
                  <a:schemeClr val="tx1"/>
                </a:solidFill>
                <a:latin typeface="Times New Roman" pitchFamily="18" charset="0"/>
                <a:cs typeface="Times New Roman" pitchFamily="18" charset="0"/>
                <a:sym typeface="Wingdings" panose="05000000000000000000" pitchFamily="2" charset="2"/>
              </a:rPr>
              <a:t>.</a:t>
            </a:r>
          </a:p>
          <a:p>
            <a:pPr marL="457200" indent="-457200">
              <a:buFontTx/>
              <a:buChar char="-"/>
            </a:pPr>
            <a:r>
              <a:rPr lang="en-US" sz="2800" b="1" dirty="0" err="1">
                <a:solidFill>
                  <a:srgbClr val="FF0000"/>
                </a:solidFill>
                <a:latin typeface="Times New Roman" pitchFamily="18" charset="0"/>
                <a:cs typeface="Times New Roman" pitchFamily="18" charset="0"/>
                <a:sym typeface="Wingdings" panose="05000000000000000000" pitchFamily="2" charset="2"/>
              </a:rPr>
              <a:t>Các</a:t>
            </a:r>
            <a:r>
              <a:rPr lang="en-US" sz="2800" b="1" dirty="0">
                <a:solidFill>
                  <a:srgbClr val="FF0000"/>
                </a:solidFill>
                <a:latin typeface="Times New Roman" pitchFamily="18" charset="0"/>
                <a:cs typeface="Times New Roman" pitchFamily="18" charset="0"/>
                <a:sym typeface="Wingdings" panose="05000000000000000000" pitchFamily="2" charset="2"/>
              </a:rPr>
              <a:t> </a:t>
            </a:r>
            <a:r>
              <a:rPr lang="en-US" sz="2800" b="1" dirty="0" err="1">
                <a:solidFill>
                  <a:srgbClr val="FF0000"/>
                </a:solidFill>
                <a:latin typeface="Times New Roman" pitchFamily="18" charset="0"/>
                <a:cs typeface="Times New Roman" pitchFamily="18" charset="0"/>
                <a:sym typeface="Wingdings" panose="05000000000000000000" pitchFamily="2" charset="2"/>
              </a:rPr>
              <a:t>động</a:t>
            </a:r>
            <a:r>
              <a:rPr lang="en-US" sz="2800" b="1" dirty="0">
                <a:solidFill>
                  <a:srgbClr val="FF0000"/>
                </a:solidFill>
                <a:latin typeface="Times New Roman" pitchFamily="18" charset="0"/>
                <a:cs typeface="Times New Roman" pitchFamily="18" charset="0"/>
                <a:sym typeface="Wingdings" panose="05000000000000000000" pitchFamily="2" charset="2"/>
              </a:rPr>
              <a:t> </a:t>
            </a:r>
            <a:r>
              <a:rPr lang="en-US" sz="2800" b="1" dirty="0" err="1">
                <a:solidFill>
                  <a:srgbClr val="FF0000"/>
                </a:solidFill>
                <a:latin typeface="Times New Roman" pitchFamily="18" charset="0"/>
                <a:cs typeface="Times New Roman" pitchFamily="18" charset="0"/>
                <a:sym typeface="Wingdings" panose="05000000000000000000" pitchFamily="2" charset="2"/>
              </a:rPr>
              <a:t>từ</a:t>
            </a:r>
            <a:r>
              <a:rPr lang="en-US" sz="2800" b="1" dirty="0">
                <a:solidFill>
                  <a:srgbClr val="FF0000"/>
                </a:solidFill>
                <a:latin typeface="Times New Roman" pitchFamily="18" charset="0"/>
                <a:cs typeface="Times New Roman" pitchFamily="18" charset="0"/>
                <a:sym typeface="Wingdings" panose="05000000000000000000" pitchFamily="2" charset="2"/>
              </a:rPr>
              <a:t> </a:t>
            </a:r>
            <a:r>
              <a:rPr lang="en-US" sz="2800" b="1" dirty="0" err="1">
                <a:solidFill>
                  <a:srgbClr val="FF0000"/>
                </a:solidFill>
                <a:latin typeface="Times New Roman" pitchFamily="18" charset="0"/>
                <a:cs typeface="Times New Roman" pitchFamily="18" charset="0"/>
                <a:sym typeface="Wingdings" panose="05000000000000000000" pitchFamily="2" charset="2"/>
              </a:rPr>
              <a:t>mạnh</a:t>
            </a:r>
            <a:r>
              <a:rPr lang="en-US" sz="2800" b="1" dirty="0">
                <a:solidFill>
                  <a:srgbClr val="FF0000"/>
                </a:solidFill>
                <a:latin typeface="Times New Roman" pitchFamily="18" charset="0"/>
                <a:cs typeface="Times New Roman" pitchFamily="18" charset="0"/>
                <a:sym typeface="Wingdings" panose="05000000000000000000" pitchFamily="2" charset="2"/>
              </a:rPr>
              <a:t>: </a:t>
            </a:r>
            <a:r>
              <a:rPr lang="en-US" sz="2800" b="1" dirty="0">
                <a:solidFill>
                  <a:schemeClr val="tx1"/>
                </a:solidFill>
                <a:latin typeface="Times New Roman" pitchFamily="18" charset="0"/>
                <a:cs typeface="Times New Roman" pitchFamily="18" charset="0"/>
                <a:sym typeface="Wingdings" panose="05000000000000000000" pitchFamily="2" charset="2"/>
              </a:rPr>
              <a:t>“ </a:t>
            </a:r>
            <a:r>
              <a:rPr lang="en-US" sz="2800" b="1" dirty="0" err="1">
                <a:solidFill>
                  <a:schemeClr val="tx1"/>
                </a:solidFill>
                <a:latin typeface="Times New Roman" pitchFamily="18" charset="0"/>
                <a:cs typeface="Times New Roman" pitchFamily="18" charset="0"/>
                <a:sym typeface="Wingdings" panose="05000000000000000000" pitchFamily="2" charset="2"/>
              </a:rPr>
              <a:t>bẻ</a:t>
            </a:r>
            <a:r>
              <a:rPr lang="en-US" sz="2800" b="1" dirty="0">
                <a:solidFill>
                  <a:schemeClr val="tx1"/>
                </a:solidFill>
                <a:latin typeface="Times New Roman" pitchFamily="18" charset="0"/>
                <a:cs typeface="Times New Roman" pitchFamily="18" charset="0"/>
                <a:sym typeface="Wingdings" panose="05000000000000000000" pitchFamily="2" charset="2"/>
              </a:rPr>
              <a:t> </a:t>
            </a:r>
            <a:r>
              <a:rPr lang="en-US" sz="2800" b="1" dirty="0" err="1">
                <a:solidFill>
                  <a:schemeClr val="tx1"/>
                </a:solidFill>
                <a:latin typeface="Times New Roman" pitchFamily="18" charset="0"/>
                <a:cs typeface="Times New Roman" pitchFamily="18" charset="0"/>
                <a:sym typeface="Wingdings" panose="05000000000000000000" pitchFamily="2" charset="2"/>
              </a:rPr>
              <a:t>cây</a:t>
            </a:r>
            <a:r>
              <a:rPr lang="en-US" sz="2800" b="1" dirty="0">
                <a:solidFill>
                  <a:schemeClr val="tx1"/>
                </a:solidFill>
                <a:latin typeface="Times New Roman" pitchFamily="18" charset="0"/>
                <a:cs typeface="Times New Roman" pitchFamily="18" charset="0"/>
                <a:sym typeface="Wingdings" panose="05000000000000000000" pitchFamily="2" charset="2"/>
              </a:rPr>
              <a:t>”, “ </a:t>
            </a:r>
            <a:r>
              <a:rPr lang="en-US" sz="2800" b="1" dirty="0" err="1">
                <a:solidFill>
                  <a:schemeClr val="tx1"/>
                </a:solidFill>
                <a:latin typeface="Times New Roman" pitchFamily="18" charset="0"/>
                <a:cs typeface="Times New Roman" pitchFamily="18" charset="0"/>
                <a:sym typeface="Wingdings" panose="05000000000000000000" pitchFamily="2" charset="2"/>
              </a:rPr>
              <a:t>xông</a:t>
            </a:r>
            <a:r>
              <a:rPr lang="en-US" sz="2800" b="1" dirty="0">
                <a:solidFill>
                  <a:schemeClr val="tx1"/>
                </a:solidFill>
                <a:latin typeface="Times New Roman" pitchFamily="18" charset="0"/>
                <a:cs typeface="Times New Roman" pitchFamily="18" charset="0"/>
                <a:sym typeface="Wingdings" panose="05000000000000000000" pitchFamily="2" charset="2"/>
              </a:rPr>
              <a:t> </a:t>
            </a:r>
            <a:r>
              <a:rPr lang="en-US" sz="2800" b="1" dirty="0" err="1">
                <a:solidFill>
                  <a:schemeClr val="tx1"/>
                </a:solidFill>
                <a:latin typeface="Times New Roman" pitchFamily="18" charset="0"/>
                <a:cs typeface="Times New Roman" pitchFamily="18" charset="0"/>
                <a:sym typeface="Wingdings" panose="05000000000000000000" pitchFamily="2" charset="2"/>
              </a:rPr>
              <a:t>vô</a:t>
            </a:r>
            <a:r>
              <a:rPr lang="en-US" sz="2800" b="1" dirty="0">
                <a:solidFill>
                  <a:schemeClr val="tx1"/>
                </a:solidFill>
                <a:latin typeface="Times New Roman" pitchFamily="18" charset="0"/>
                <a:cs typeface="Times New Roman" pitchFamily="18" charset="0"/>
                <a:sym typeface="Wingdings" panose="05000000000000000000" pitchFamily="2" charset="2"/>
              </a:rPr>
              <a:t>”, “</a:t>
            </a:r>
            <a:r>
              <a:rPr lang="en-US" sz="2800" b="1" dirty="0" err="1">
                <a:solidFill>
                  <a:schemeClr val="tx1"/>
                </a:solidFill>
                <a:latin typeface="Times New Roman" pitchFamily="18" charset="0"/>
                <a:cs typeface="Times New Roman" pitchFamily="18" charset="0"/>
                <a:sym typeface="Wingdings" panose="05000000000000000000" pitchFamily="2" charset="2"/>
              </a:rPr>
              <a:t>bớ</a:t>
            </a:r>
            <a:r>
              <a:rPr lang="en-US" sz="2800" b="1" dirty="0">
                <a:solidFill>
                  <a:schemeClr val="tx1"/>
                </a:solidFill>
                <a:latin typeface="Times New Roman" pitchFamily="18" charset="0"/>
                <a:cs typeface="Times New Roman" pitchFamily="18" charset="0"/>
                <a:sym typeface="Wingdings" panose="05000000000000000000" pitchFamily="2" charset="2"/>
              </a:rPr>
              <a:t> </a:t>
            </a:r>
            <a:r>
              <a:rPr lang="en-US" sz="2800" b="1" dirty="0" err="1">
                <a:solidFill>
                  <a:schemeClr val="tx1"/>
                </a:solidFill>
                <a:latin typeface="Times New Roman" pitchFamily="18" charset="0"/>
                <a:cs typeface="Times New Roman" pitchFamily="18" charset="0"/>
                <a:sym typeface="Wingdings" panose="05000000000000000000" pitchFamily="2" charset="2"/>
              </a:rPr>
              <a:t>đảng</a:t>
            </a:r>
            <a:r>
              <a:rPr lang="en-US" sz="2800" b="1" dirty="0">
                <a:solidFill>
                  <a:schemeClr val="tx1"/>
                </a:solidFill>
                <a:latin typeface="Times New Roman" pitchFamily="18" charset="0"/>
                <a:cs typeface="Times New Roman" pitchFamily="18" charset="0"/>
                <a:sym typeface="Wingdings" panose="05000000000000000000" pitchFamily="2" charset="2"/>
              </a:rPr>
              <a:t>”</a:t>
            </a:r>
          </a:p>
          <a:p>
            <a:r>
              <a:rPr lang="en-US" sz="2800" b="1" dirty="0">
                <a:solidFill>
                  <a:schemeClr val="tx1"/>
                </a:solidFill>
                <a:latin typeface="Times New Roman" pitchFamily="18" charset="0"/>
                <a:cs typeface="Times New Roman" pitchFamily="18" charset="0"/>
                <a:sym typeface="Wingdings" panose="05000000000000000000" pitchFamily="2" charset="2"/>
              </a:rPr>
              <a:t>-&gt; </a:t>
            </a:r>
            <a:r>
              <a:rPr lang="en-US" sz="2800" b="1" dirty="0" err="1">
                <a:solidFill>
                  <a:schemeClr val="tx1"/>
                </a:solidFill>
                <a:latin typeface="Times New Roman" pitchFamily="18" charset="0"/>
                <a:cs typeface="Times New Roman" pitchFamily="18" charset="0"/>
                <a:sym typeface="Wingdings" panose="05000000000000000000" pitchFamily="2" charset="2"/>
              </a:rPr>
              <a:t>Khẳng</a:t>
            </a:r>
            <a:r>
              <a:rPr lang="en-US" sz="2800" b="1" dirty="0">
                <a:solidFill>
                  <a:schemeClr val="tx1"/>
                </a:solidFill>
                <a:latin typeface="Times New Roman" pitchFamily="18" charset="0"/>
                <a:cs typeface="Times New Roman" pitchFamily="18" charset="0"/>
                <a:sym typeface="Wingdings" panose="05000000000000000000" pitchFamily="2" charset="2"/>
              </a:rPr>
              <a:t> </a:t>
            </a:r>
            <a:r>
              <a:rPr lang="en-US" sz="2800" b="1" dirty="0" err="1">
                <a:solidFill>
                  <a:schemeClr val="tx1"/>
                </a:solidFill>
                <a:latin typeface="Times New Roman" pitchFamily="18" charset="0"/>
                <a:cs typeface="Times New Roman" pitchFamily="18" charset="0"/>
                <a:sym typeface="Wingdings" panose="05000000000000000000" pitchFamily="2" charset="2"/>
              </a:rPr>
              <a:t>định</a:t>
            </a:r>
            <a:r>
              <a:rPr lang="en-US" sz="2800" b="1" dirty="0">
                <a:solidFill>
                  <a:schemeClr val="tx1"/>
                </a:solidFill>
                <a:latin typeface="Times New Roman" pitchFamily="18" charset="0"/>
                <a:cs typeface="Times New Roman" pitchFamily="18" charset="0"/>
                <a:sym typeface="Wingdings" panose="05000000000000000000" pitchFamily="2" charset="2"/>
              </a:rPr>
              <a:t> </a:t>
            </a:r>
            <a:r>
              <a:rPr lang="en-US" sz="2800" b="1" dirty="0" err="1">
                <a:solidFill>
                  <a:schemeClr val="tx1"/>
                </a:solidFill>
                <a:latin typeface="Times New Roman" pitchFamily="18" charset="0"/>
                <a:cs typeface="Times New Roman" pitchFamily="18" charset="0"/>
                <a:sym typeface="Wingdings" panose="05000000000000000000" pitchFamily="2" charset="2"/>
              </a:rPr>
              <a:t>hành</a:t>
            </a:r>
            <a:r>
              <a:rPr lang="en-US" sz="2800" b="1" dirty="0">
                <a:solidFill>
                  <a:schemeClr val="tx1"/>
                </a:solidFill>
                <a:latin typeface="Times New Roman" pitchFamily="18" charset="0"/>
                <a:cs typeface="Times New Roman" pitchFamily="18" charset="0"/>
                <a:sym typeface="Wingdings" panose="05000000000000000000" pitchFamily="2" charset="2"/>
              </a:rPr>
              <a:t> </a:t>
            </a:r>
            <a:r>
              <a:rPr lang="en-US" sz="2800" b="1" dirty="0" err="1">
                <a:solidFill>
                  <a:schemeClr val="tx1"/>
                </a:solidFill>
                <a:latin typeface="Times New Roman" pitchFamily="18" charset="0"/>
                <a:cs typeface="Times New Roman" pitchFamily="18" charset="0"/>
                <a:sym typeface="Wingdings" panose="05000000000000000000" pitchFamily="2" charset="2"/>
              </a:rPr>
              <a:t>động</a:t>
            </a:r>
            <a:r>
              <a:rPr lang="en-US" sz="2800" b="1" dirty="0">
                <a:solidFill>
                  <a:schemeClr val="tx1"/>
                </a:solidFill>
                <a:latin typeface="Times New Roman" pitchFamily="18" charset="0"/>
                <a:cs typeface="Times New Roman" pitchFamily="18" charset="0"/>
                <a:sym typeface="Wingdings" panose="05000000000000000000" pitchFamily="2" charset="2"/>
              </a:rPr>
              <a:t> </a:t>
            </a:r>
            <a:r>
              <a:rPr lang="en-US" sz="2800" b="1" dirty="0" err="1">
                <a:solidFill>
                  <a:schemeClr val="tx1"/>
                </a:solidFill>
                <a:latin typeface="Times New Roman" pitchFamily="18" charset="0"/>
                <a:cs typeface="Times New Roman" pitchFamily="18" charset="0"/>
                <a:sym typeface="Wingdings" panose="05000000000000000000" pitchFamily="2" charset="2"/>
              </a:rPr>
              <a:t>mạnh</a:t>
            </a:r>
            <a:r>
              <a:rPr lang="en-US" sz="2800" b="1" dirty="0">
                <a:solidFill>
                  <a:schemeClr val="tx1"/>
                </a:solidFill>
                <a:latin typeface="Times New Roman" pitchFamily="18" charset="0"/>
                <a:cs typeface="Times New Roman" pitchFamily="18" charset="0"/>
                <a:sym typeface="Wingdings" panose="05000000000000000000" pitchFamily="2" charset="2"/>
              </a:rPr>
              <a:t> </a:t>
            </a:r>
            <a:r>
              <a:rPr lang="en-US" sz="2800" b="1" dirty="0" err="1">
                <a:solidFill>
                  <a:schemeClr val="tx1"/>
                </a:solidFill>
                <a:latin typeface="Times New Roman" pitchFamily="18" charset="0"/>
                <a:cs typeface="Times New Roman" pitchFamily="18" charset="0"/>
                <a:sym typeface="Wingdings" panose="05000000000000000000" pitchFamily="2" charset="2"/>
              </a:rPr>
              <a:t>mẽ</a:t>
            </a:r>
            <a:r>
              <a:rPr lang="en-US" sz="2800" b="1" dirty="0">
                <a:solidFill>
                  <a:schemeClr val="tx1"/>
                </a:solidFill>
                <a:latin typeface="Times New Roman" pitchFamily="18" charset="0"/>
                <a:cs typeface="Times New Roman" pitchFamily="18" charset="0"/>
                <a:sym typeface="Wingdings" panose="05000000000000000000" pitchFamily="2" charset="2"/>
              </a:rPr>
              <a:t>, </a:t>
            </a:r>
            <a:r>
              <a:rPr lang="en-US" sz="2800" b="1" dirty="0" err="1">
                <a:solidFill>
                  <a:schemeClr val="tx1"/>
                </a:solidFill>
                <a:latin typeface="Times New Roman" pitchFamily="18" charset="0"/>
                <a:cs typeface="Times New Roman" pitchFamily="18" charset="0"/>
                <a:sym typeface="Wingdings" panose="05000000000000000000" pitchFamily="2" charset="2"/>
              </a:rPr>
              <a:t>dứt</a:t>
            </a:r>
            <a:r>
              <a:rPr lang="en-US" sz="2800" b="1" dirty="0">
                <a:solidFill>
                  <a:schemeClr val="tx1"/>
                </a:solidFill>
                <a:latin typeface="Times New Roman" pitchFamily="18" charset="0"/>
                <a:cs typeface="Times New Roman" pitchFamily="18" charset="0"/>
                <a:sym typeface="Wingdings" panose="05000000000000000000" pitchFamily="2" charset="2"/>
              </a:rPr>
              <a:t> </a:t>
            </a:r>
            <a:r>
              <a:rPr lang="en-US" sz="2800" b="1" dirty="0" err="1">
                <a:solidFill>
                  <a:schemeClr val="tx1"/>
                </a:solidFill>
                <a:latin typeface="Times New Roman" pitchFamily="18" charset="0"/>
                <a:cs typeface="Times New Roman" pitchFamily="18" charset="0"/>
                <a:sym typeface="Wingdings" panose="05000000000000000000" pitchFamily="2" charset="2"/>
              </a:rPr>
              <a:t>khoát</a:t>
            </a:r>
            <a:r>
              <a:rPr lang="en-US" sz="2800" b="1" dirty="0">
                <a:solidFill>
                  <a:schemeClr val="tx1"/>
                </a:solidFill>
                <a:latin typeface="Times New Roman" pitchFamily="18" charset="0"/>
                <a:cs typeface="Times New Roman" pitchFamily="18" charset="0"/>
                <a:sym typeface="Wingdings" panose="05000000000000000000" pitchFamily="2" charset="2"/>
              </a:rPr>
              <a:t>, </a:t>
            </a:r>
            <a:r>
              <a:rPr lang="en-US" sz="2800" b="1" dirty="0" err="1">
                <a:solidFill>
                  <a:schemeClr val="tx1"/>
                </a:solidFill>
                <a:latin typeface="Times New Roman" pitchFamily="18" charset="0"/>
                <a:cs typeface="Times New Roman" pitchFamily="18" charset="0"/>
                <a:sym typeface="Wingdings" panose="05000000000000000000" pitchFamily="2" charset="2"/>
              </a:rPr>
              <a:t>không</a:t>
            </a:r>
            <a:r>
              <a:rPr lang="en-US" sz="2800" b="1" dirty="0">
                <a:solidFill>
                  <a:schemeClr val="tx1"/>
                </a:solidFill>
                <a:latin typeface="Times New Roman" pitchFamily="18" charset="0"/>
                <a:cs typeface="Times New Roman" pitchFamily="18" charset="0"/>
                <a:sym typeface="Wingdings" panose="05000000000000000000" pitchFamily="2" charset="2"/>
              </a:rPr>
              <a:t> do </a:t>
            </a:r>
            <a:r>
              <a:rPr lang="en-US" sz="2800" b="1" dirty="0" err="1">
                <a:solidFill>
                  <a:schemeClr val="tx1"/>
                </a:solidFill>
                <a:latin typeface="Times New Roman" pitchFamily="18" charset="0"/>
                <a:cs typeface="Times New Roman" pitchFamily="18" charset="0"/>
                <a:sym typeface="Wingdings" panose="05000000000000000000" pitchFamily="2" charset="2"/>
              </a:rPr>
              <a:t>dự</a:t>
            </a:r>
            <a:r>
              <a:rPr lang="en-US" sz="2800" b="1" dirty="0">
                <a:solidFill>
                  <a:schemeClr val="tx1"/>
                </a:solidFill>
                <a:latin typeface="Times New Roman" pitchFamily="18" charset="0"/>
                <a:cs typeface="Times New Roman" pitchFamily="18" charset="0"/>
                <a:sym typeface="Wingdings" panose="05000000000000000000" pitchFamily="2" charset="2"/>
              </a:rPr>
              <a:t>.</a:t>
            </a:r>
            <a:endParaRPr lang="en-SG" sz="28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120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barn(inVertical)">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barn(inVertical)">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barn(inVertical)">
                                      <p:cBhvr>
                                        <p:cTn id="3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37085" y="-2008"/>
            <a:ext cx="4206915"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Hình ảnh 5" descr="Ảnh có chứa cỏ, ngoài trời, cánh đồng, nhóm&#10;&#10;Mô tả được tạo tự động">
            <a:extLst>
              <a:ext uri="{FF2B5EF4-FFF2-40B4-BE49-F238E27FC236}">
                <a16:creationId xmlns:a16="http://schemas.microsoft.com/office/drawing/2014/main" id="{30C5AE46-975E-41FD-B6A1-E7FD680B689E}"/>
              </a:ext>
            </a:extLst>
          </p:cNvPr>
          <p:cNvPicPr>
            <a:picLocks noChangeAspect="1"/>
          </p:cNvPicPr>
          <p:nvPr/>
        </p:nvPicPr>
        <p:blipFill rotWithShape="1">
          <a:blip r:embed="rId3">
            <a:extLst>
              <a:ext uri="{28A0092B-C50C-407E-A947-70E740481C1C}">
                <a14:useLocalDpi xmlns:a14="http://schemas.microsoft.com/office/drawing/2010/main" val="0"/>
              </a:ext>
            </a:extLst>
          </a:blip>
          <a:srcRect r="1" b="15050"/>
          <a:stretch/>
        </p:blipFill>
        <p:spPr>
          <a:xfrm>
            <a:off x="5062606" y="-2"/>
            <a:ext cx="4081394"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graphicFrame>
        <p:nvGraphicFramePr>
          <p:cNvPr id="4" name="Chỗ dành sẵn cho Nội dung 3">
            <a:extLst>
              <a:ext uri="{FF2B5EF4-FFF2-40B4-BE49-F238E27FC236}">
                <a16:creationId xmlns:a16="http://schemas.microsoft.com/office/drawing/2014/main" id="{419CFC72-AA0A-4FE5-A12B-82E526EAD941}"/>
              </a:ext>
            </a:extLst>
          </p:cNvPr>
          <p:cNvGraphicFramePr>
            <a:graphicFrameLocks noGrp="1"/>
          </p:cNvGraphicFramePr>
          <p:nvPr>
            <p:ph idx="1"/>
            <p:extLst>
              <p:ext uri="{D42A27DB-BD31-4B8C-83A1-F6EECF244321}">
                <p14:modId xmlns:p14="http://schemas.microsoft.com/office/powerpoint/2010/main" val="3654775836"/>
              </p:ext>
            </p:extLst>
          </p:nvPr>
        </p:nvGraphicFramePr>
        <p:xfrm>
          <a:off x="221008" y="161926"/>
          <a:ext cx="4571972" cy="64522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502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dgm id="{45BA0921-016B-4087-9729-F501A027EBE6}"/>
                                            </p:graphicEl>
                                          </p:spTgt>
                                        </p:tgtEl>
                                        <p:attrNameLst>
                                          <p:attrName>style.visibility</p:attrName>
                                        </p:attrNameLst>
                                      </p:cBhvr>
                                      <p:to>
                                        <p:strVal val="visible"/>
                                      </p:to>
                                    </p:set>
                                    <p:animEffect transition="in" filter="wipe(down)">
                                      <p:cBhvr>
                                        <p:cTn id="7" dur="500"/>
                                        <p:tgtEl>
                                          <p:spTgt spid="4">
                                            <p:graphicEl>
                                              <a:dgm id="{45BA0921-016B-4087-9729-F501A027EBE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graphicEl>
                                              <a:dgm id="{F44C055D-F9A4-4108-ADCB-F878B0A9EFDD}"/>
                                            </p:graphicEl>
                                          </p:spTgt>
                                        </p:tgtEl>
                                        <p:attrNameLst>
                                          <p:attrName>style.visibility</p:attrName>
                                        </p:attrNameLst>
                                      </p:cBhvr>
                                      <p:to>
                                        <p:strVal val="visible"/>
                                      </p:to>
                                    </p:set>
                                    <p:animEffect transition="in" filter="wipe(down)">
                                      <p:cBhvr>
                                        <p:cTn id="12" dur="500"/>
                                        <p:tgtEl>
                                          <p:spTgt spid="4">
                                            <p:graphicEl>
                                              <a:dgm id="{F44C055D-F9A4-4108-ADCB-F878B0A9EFDD}"/>
                                            </p:graphic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graphicEl>
                                              <a:dgm id="{B37B78C6-FAF3-4C15-910A-892806B20C9E}"/>
                                            </p:graphicEl>
                                          </p:spTgt>
                                        </p:tgtEl>
                                        <p:attrNameLst>
                                          <p:attrName>style.visibility</p:attrName>
                                        </p:attrNameLst>
                                      </p:cBhvr>
                                      <p:to>
                                        <p:strVal val="visible"/>
                                      </p:to>
                                    </p:set>
                                    <p:animEffect transition="in" filter="wipe(down)">
                                      <p:cBhvr>
                                        <p:cTn id="15" dur="500"/>
                                        <p:tgtEl>
                                          <p:spTgt spid="4">
                                            <p:graphicEl>
                                              <a:dgm id="{B37B78C6-FAF3-4C15-910A-892806B20C9E}"/>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graphicEl>
                                              <a:dgm id="{23149460-6123-45E7-AD33-6E4737236DE7}"/>
                                            </p:graphicEl>
                                          </p:spTgt>
                                        </p:tgtEl>
                                        <p:attrNameLst>
                                          <p:attrName>style.visibility</p:attrName>
                                        </p:attrNameLst>
                                      </p:cBhvr>
                                      <p:to>
                                        <p:strVal val="visible"/>
                                      </p:to>
                                    </p:set>
                                    <p:animEffect transition="in" filter="wipe(down)">
                                      <p:cBhvr>
                                        <p:cTn id="20" dur="500"/>
                                        <p:tgtEl>
                                          <p:spTgt spid="4">
                                            <p:graphicEl>
                                              <a:dgm id="{23149460-6123-45E7-AD33-6E4737236DE7}"/>
                                            </p:graphic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4">
                                            <p:graphicEl>
                                              <a:dgm id="{47C0CCEF-A358-4CA6-A318-A1DF949B1019}"/>
                                            </p:graphicEl>
                                          </p:spTgt>
                                        </p:tgtEl>
                                        <p:attrNameLst>
                                          <p:attrName>style.visibility</p:attrName>
                                        </p:attrNameLst>
                                      </p:cBhvr>
                                      <p:to>
                                        <p:strVal val="visible"/>
                                      </p:to>
                                    </p:set>
                                    <p:animEffect transition="in" filter="wipe(down)">
                                      <p:cBhvr>
                                        <p:cTn id="23" dur="500"/>
                                        <p:tgtEl>
                                          <p:spTgt spid="4">
                                            <p:graphicEl>
                                              <a:dgm id="{47C0CCEF-A358-4CA6-A318-A1DF949B101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27522058"/>
              </p:ext>
            </p:extLst>
          </p:nvPr>
        </p:nvGraphicFramePr>
        <p:xfrm>
          <a:off x="838200" y="457198"/>
          <a:ext cx="7696199" cy="5730242"/>
        </p:xfrm>
        <a:graphic>
          <a:graphicData uri="http://schemas.openxmlformats.org/drawingml/2006/table">
            <a:tbl>
              <a:tblPr firstRow="1" firstCol="1" lastRow="1" lastCol="1" bandRow="1" bandCol="1">
                <a:tableStyleId>{5C22544A-7EE6-4342-B048-85BDC9FD1C3A}</a:tableStyleId>
              </a:tblPr>
              <a:tblGrid>
                <a:gridCol w="1981200">
                  <a:extLst>
                    <a:ext uri="{9D8B030D-6E8A-4147-A177-3AD203B41FA5}">
                      <a16:colId xmlns:a16="http://schemas.microsoft.com/office/drawing/2014/main" val="20000"/>
                    </a:ext>
                  </a:extLst>
                </a:gridCol>
                <a:gridCol w="5714999">
                  <a:extLst>
                    <a:ext uri="{9D8B030D-6E8A-4147-A177-3AD203B41FA5}">
                      <a16:colId xmlns:a16="http://schemas.microsoft.com/office/drawing/2014/main" val="20001"/>
                    </a:ext>
                  </a:extLst>
                </a:gridCol>
              </a:tblGrid>
              <a:tr h="533402">
                <a:tc gridSpan="2">
                  <a:txBody>
                    <a:bodyPr/>
                    <a:lstStyle/>
                    <a:p>
                      <a:pPr algn="ctr">
                        <a:spcAft>
                          <a:spcPts val="0"/>
                        </a:spcAft>
                      </a:pPr>
                      <a:r>
                        <a:rPr lang="en-US" sz="2200">
                          <a:solidFill>
                            <a:srgbClr val="FF0000"/>
                          </a:solidFill>
                          <a:effectLst/>
                          <a:latin typeface="Times New Roman" pitchFamily="18" charset="0"/>
                          <a:cs typeface="Times New Roman" pitchFamily="18" charset="0"/>
                        </a:rPr>
                        <a:t>HÌNH ẢNH LỤC VÂN TIÊN ĐÁNH CƯỚP</a:t>
                      </a:r>
                      <a:endParaRPr lang="en-US" sz="2200">
                        <a:solidFill>
                          <a:srgbClr val="FF000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lang="en-US"/>
                    </a:p>
                  </a:txBody>
                  <a:tcPr/>
                </a:tc>
                <a:extLst>
                  <a:ext uri="{0D108BD9-81ED-4DB2-BD59-A6C34878D82A}">
                    <a16:rowId xmlns:a16="http://schemas.microsoft.com/office/drawing/2014/main" val="10000"/>
                  </a:ext>
                </a:extLst>
              </a:tr>
              <a:tr h="1143000">
                <a:tc>
                  <a:txBody>
                    <a:bodyPr/>
                    <a:lstStyle/>
                    <a:p>
                      <a:pPr algn="l">
                        <a:spcAft>
                          <a:spcPts val="0"/>
                        </a:spcAft>
                      </a:pPr>
                      <a:r>
                        <a:rPr lang="en-US" sz="2200">
                          <a:solidFill>
                            <a:srgbClr val="FF0000"/>
                          </a:solidFill>
                          <a:effectLst/>
                          <a:latin typeface="Times New Roman" pitchFamily="18" charset="0"/>
                          <a:cs typeface="Times New Roman" pitchFamily="18" charset="0"/>
                        </a:rPr>
                        <a:t>Hoàn cảnh đánh cướp</a:t>
                      </a:r>
                      <a:endParaRPr lang="en-US" sz="2200">
                        <a:solidFill>
                          <a:srgbClr val="FF000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vi-VN" sz="2200" b="1" i="0" kern="1200">
                          <a:solidFill>
                            <a:srgbClr val="0070C0"/>
                          </a:solidFill>
                          <a:effectLst/>
                          <a:latin typeface="Times New Roman" pitchFamily="18" charset="0"/>
                          <a:ea typeface="+mn-ea"/>
                          <a:cs typeface="Times New Roman" pitchFamily="18" charset="0"/>
                        </a:rPr>
                        <a:t>+ </a:t>
                      </a:r>
                      <a:r>
                        <a:rPr lang="vi-VN" sz="2200" b="1" i="0" kern="1200" dirty="0">
                          <a:solidFill>
                            <a:srgbClr val="0070C0"/>
                          </a:solidFill>
                          <a:effectLst/>
                          <a:latin typeface="Times New Roman" pitchFamily="18" charset="0"/>
                          <a:ea typeface="+mn-ea"/>
                          <a:cs typeface="Times New Roman" pitchFamily="18" charset="0"/>
                        </a:rPr>
                        <a:t>Chỉ có một mình</a:t>
                      </a:r>
                      <a:endParaRPr lang="en-US" sz="2200" b="1" i="0" kern="1200" dirty="0">
                        <a:solidFill>
                          <a:srgbClr val="0070C0"/>
                        </a:solidFill>
                        <a:effectLst/>
                        <a:latin typeface="Times New Roman" pitchFamily="18" charset="0"/>
                        <a:ea typeface="+mn-ea"/>
                        <a:cs typeface="Times New Roman" pitchFamily="18" charset="0"/>
                      </a:endParaRPr>
                    </a:p>
                    <a:p>
                      <a:r>
                        <a:rPr lang="en-US" sz="2200" b="1" i="0" kern="1200" dirty="0">
                          <a:solidFill>
                            <a:srgbClr val="0070C0"/>
                          </a:solidFill>
                          <a:effectLst/>
                          <a:latin typeface="Times New Roman" pitchFamily="18" charset="0"/>
                          <a:ea typeface="+mn-ea"/>
                          <a:cs typeface="Times New Roman" pitchFamily="18" charset="0"/>
                        </a:rPr>
                        <a:t>+ </a:t>
                      </a:r>
                      <a:r>
                        <a:rPr lang="en-US" sz="2200" b="1" i="0" kern="1200" dirty="0" err="1">
                          <a:solidFill>
                            <a:srgbClr val="0070C0"/>
                          </a:solidFill>
                          <a:effectLst/>
                          <a:latin typeface="Times New Roman" pitchFamily="18" charset="0"/>
                          <a:ea typeface="+mn-ea"/>
                          <a:cs typeface="Times New Roman" pitchFamily="18" charset="0"/>
                        </a:rPr>
                        <a:t>Trong</a:t>
                      </a:r>
                      <a:r>
                        <a:rPr lang="en-US" sz="2200" b="1" i="0" kern="1200" dirty="0">
                          <a:solidFill>
                            <a:srgbClr val="0070C0"/>
                          </a:solidFill>
                          <a:effectLst/>
                          <a:latin typeface="Times New Roman" pitchFamily="18" charset="0"/>
                          <a:ea typeface="+mn-ea"/>
                          <a:cs typeface="Times New Roman" pitchFamily="18" charset="0"/>
                        </a:rPr>
                        <a:t> </a:t>
                      </a:r>
                      <a:r>
                        <a:rPr lang="en-US" sz="2200" b="1" i="0" kern="1200" dirty="0" err="1">
                          <a:solidFill>
                            <a:srgbClr val="0070C0"/>
                          </a:solidFill>
                          <a:effectLst/>
                          <a:latin typeface="Times New Roman" pitchFamily="18" charset="0"/>
                          <a:ea typeface="+mn-ea"/>
                          <a:cs typeface="Times New Roman" pitchFamily="18" charset="0"/>
                        </a:rPr>
                        <a:t>tay</a:t>
                      </a:r>
                      <a:r>
                        <a:rPr lang="en-US" sz="2200" b="1" i="0" kern="1200" dirty="0">
                          <a:solidFill>
                            <a:srgbClr val="0070C0"/>
                          </a:solidFill>
                          <a:effectLst/>
                          <a:latin typeface="Times New Roman" pitchFamily="18" charset="0"/>
                          <a:ea typeface="+mn-ea"/>
                          <a:cs typeface="Times New Roman" pitchFamily="18" charset="0"/>
                        </a:rPr>
                        <a:t> </a:t>
                      </a:r>
                      <a:r>
                        <a:rPr lang="en-US" sz="2200" b="1" i="0" kern="1200" dirty="0" err="1">
                          <a:solidFill>
                            <a:srgbClr val="0070C0"/>
                          </a:solidFill>
                          <a:effectLst/>
                          <a:latin typeface="Times New Roman" pitchFamily="18" charset="0"/>
                          <a:ea typeface="+mn-ea"/>
                          <a:cs typeface="Times New Roman" pitchFamily="18" charset="0"/>
                        </a:rPr>
                        <a:t>không</a:t>
                      </a:r>
                      <a:r>
                        <a:rPr lang="en-US" sz="2200" b="1" i="0" kern="1200" dirty="0">
                          <a:solidFill>
                            <a:srgbClr val="0070C0"/>
                          </a:solidFill>
                          <a:effectLst/>
                          <a:latin typeface="Times New Roman" pitchFamily="18" charset="0"/>
                          <a:ea typeface="+mn-ea"/>
                          <a:cs typeface="Times New Roman" pitchFamily="18" charset="0"/>
                        </a:rPr>
                        <a:t> </a:t>
                      </a:r>
                      <a:r>
                        <a:rPr lang="en-US" sz="2200" b="1" i="0" kern="1200" dirty="0" err="1">
                          <a:solidFill>
                            <a:srgbClr val="0070C0"/>
                          </a:solidFill>
                          <a:effectLst/>
                          <a:latin typeface="Times New Roman" pitchFamily="18" charset="0"/>
                          <a:ea typeface="+mn-ea"/>
                          <a:cs typeface="Times New Roman" pitchFamily="18" charset="0"/>
                        </a:rPr>
                        <a:t>có</a:t>
                      </a:r>
                      <a:r>
                        <a:rPr lang="en-US" sz="2200" b="1" i="0" kern="1200" dirty="0">
                          <a:solidFill>
                            <a:srgbClr val="0070C0"/>
                          </a:solidFill>
                          <a:effectLst/>
                          <a:latin typeface="Times New Roman" pitchFamily="18" charset="0"/>
                          <a:ea typeface="+mn-ea"/>
                          <a:cs typeface="Times New Roman" pitchFamily="18" charset="0"/>
                        </a:rPr>
                        <a:t> </a:t>
                      </a:r>
                      <a:r>
                        <a:rPr lang="en-US" sz="2200" b="1" i="0" kern="1200" dirty="0" err="1">
                          <a:solidFill>
                            <a:srgbClr val="0070C0"/>
                          </a:solidFill>
                          <a:effectLst/>
                          <a:latin typeface="Times New Roman" pitchFamily="18" charset="0"/>
                          <a:ea typeface="+mn-ea"/>
                          <a:cs typeface="Times New Roman" pitchFamily="18" charset="0"/>
                        </a:rPr>
                        <a:t>vũ</a:t>
                      </a:r>
                      <a:r>
                        <a:rPr lang="en-US" sz="2200" b="1" i="0" kern="1200" dirty="0">
                          <a:solidFill>
                            <a:srgbClr val="0070C0"/>
                          </a:solidFill>
                          <a:effectLst/>
                          <a:latin typeface="Times New Roman" pitchFamily="18" charset="0"/>
                          <a:ea typeface="+mn-ea"/>
                          <a:cs typeface="Times New Roman" pitchFamily="18" charset="0"/>
                        </a:rPr>
                        <a:t> </a:t>
                      </a:r>
                      <a:r>
                        <a:rPr lang="en-US" sz="2200" b="1" i="0" kern="1200" dirty="0" err="1">
                          <a:solidFill>
                            <a:srgbClr val="0070C0"/>
                          </a:solidFill>
                          <a:effectLst/>
                          <a:latin typeface="Times New Roman" pitchFamily="18" charset="0"/>
                          <a:ea typeface="+mn-ea"/>
                          <a:cs typeface="Times New Roman" pitchFamily="18" charset="0"/>
                        </a:rPr>
                        <a:t>khí</a:t>
                      </a:r>
                      <a:endParaRPr lang="en-US" sz="2200" b="1" i="0" kern="1200" dirty="0">
                        <a:solidFill>
                          <a:srgbClr val="0070C0"/>
                        </a:solidFill>
                        <a:effectLst/>
                        <a:latin typeface="Times New Roman" pitchFamily="18" charset="0"/>
                        <a:ea typeface="+mn-ea"/>
                        <a:cs typeface="Times New Roman" pitchFamily="18" charset="0"/>
                      </a:endParaRPr>
                    </a:p>
                    <a:p>
                      <a:pPr algn="just">
                        <a:spcAft>
                          <a:spcPts val="0"/>
                        </a:spcAft>
                      </a:pPr>
                      <a:r>
                        <a:rPr lang="en-US" sz="2200" b="1" i="0">
                          <a:solidFill>
                            <a:srgbClr val="0070C0"/>
                          </a:solidFill>
                          <a:effectLst/>
                          <a:latin typeface="Times New Roman" pitchFamily="18" charset="0"/>
                          <a:ea typeface="Times New Roman"/>
                          <a:cs typeface="Times New Roman" pitchFamily="18" charset="0"/>
                        </a:rPr>
                        <a:t>+ Bọn</a:t>
                      </a:r>
                      <a:r>
                        <a:rPr lang="en-US" sz="2200" b="1" i="0" baseline="0">
                          <a:solidFill>
                            <a:srgbClr val="0070C0"/>
                          </a:solidFill>
                          <a:effectLst/>
                          <a:latin typeface="Times New Roman" pitchFamily="18" charset="0"/>
                          <a:ea typeface="Times New Roman"/>
                          <a:cs typeface="Times New Roman" pitchFamily="18" charset="0"/>
                        </a:rPr>
                        <a:t> cướp đông đảo, có vũ khí.</a:t>
                      </a:r>
                      <a:endParaRPr lang="en-US" sz="2200" b="1" i="0" dirty="0">
                        <a:solidFill>
                          <a:srgbClr val="0070C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827315">
                <a:tc>
                  <a:txBody>
                    <a:bodyPr/>
                    <a:lstStyle/>
                    <a:p>
                      <a:pPr algn="just">
                        <a:spcAft>
                          <a:spcPts val="0"/>
                        </a:spcAft>
                      </a:pPr>
                      <a:r>
                        <a:rPr lang="en-US" sz="2200">
                          <a:solidFill>
                            <a:srgbClr val="FF0000"/>
                          </a:solidFill>
                          <a:effectLst/>
                          <a:latin typeface="Times New Roman" pitchFamily="18" charset="0"/>
                          <a:cs typeface="Times New Roman" pitchFamily="18" charset="0"/>
                        </a:rPr>
                        <a:t>Hành động</a:t>
                      </a:r>
                      <a:endParaRPr lang="en-US" sz="2200">
                        <a:solidFill>
                          <a:srgbClr val="FF000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2200" b="1" i="0" dirty="0">
                          <a:solidFill>
                            <a:srgbClr val="0070C0"/>
                          </a:solidFill>
                          <a:effectLst/>
                          <a:latin typeface="Times New Roman" pitchFamily="18" charset="0"/>
                          <a:cs typeface="Times New Roman" pitchFamily="18" charset="0"/>
                        </a:rPr>
                        <a:t> </a:t>
                      </a:r>
                      <a:r>
                        <a:rPr lang="en-US" sz="2200" b="1" i="0" kern="1200" dirty="0">
                          <a:solidFill>
                            <a:srgbClr val="0070C0"/>
                          </a:solidFill>
                          <a:effectLst/>
                          <a:latin typeface="Times New Roman" pitchFamily="18" charset="0"/>
                          <a:ea typeface="+mn-ea"/>
                          <a:cs typeface="Times New Roman" pitchFamily="18" charset="0"/>
                        </a:rPr>
                        <a:t>- </a:t>
                      </a:r>
                      <a:r>
                        <a:rPr lang="en-US" sz="2200" b="1" i="0" kern="1200" dirty="0" err="1">
                          <a:solidFill>
                            <a:srgbClr val="0070C0"/>
                          </a:solidFill>
                          <a:effectLst/>
                          <a:latin typeface="Times New Roman" pitchFamily="18" charset="0"/>
                          <a:ea typeface="+mn-ea"/>
                          <a:cs typeface="Times New Roman" pitchFamily="18" charset="0"/>
                        </a:rPr>
                        <a:t>Hành</a:t>
                      </a:r>
                      <a:r>
                        <a:rPr lang="en-US" sz="2200" b="1" i="0" kern="1200" dirty="0">
                          <a:solidFill>
                            <a:srgbClr val="0070C0"/>
                          </a:solidFill>
                          <a:effectLst/>
                          <a:latin typeface="Times New Roman" pitchFamily="18" charset="0"/>
                          <a:ea typeface="+mn-ea"/>
                          <a:cs typeface="Times New Roman" pitchFamily="18" charset="0"/>
                        </a:rPr>
                        <a:t> </a:t>
                      </a:r>
                      <a:r>
                        <a:rPr lang="en-US" sz="2200" b="1" i="0" kern="1200" dirty="0" err="1">
                          <a:solidFill>
                            <a:srgbClr val="0070C0"/>
                          </a:solidFill>
                          <a:effectLst/>
                          <a:latin typeface="Times New Roman" pitchFamily="18" charset="0"/>
                          <a:ea typeface="+mn-ea"/>
                          <a:cs typeface="Times New Roman" pitchFamily="18" charset="0"/>
                        </a:rPr>
                        <a:t>động</a:t>
                      </a:r>
                      <a:r>
                        <a:rPr lang="en-US" sz="2200" b="1" i="0" kern="1200" dirty="0">
                          <a:solidFill>
                            <a:srgbClr val="0070C0"/>
                          </a:solidFill>
                          <a:effectLst/>
                          <a:latin typeface="Times New Roman" pitchFamily="18" charset="0"/>
                          <a:ea typeface="+mn-ea"/>
                          <a:cs typeface="Times New Roman" pitchFamily="18" charset="0"/>
                        </a:rPr>
                        <a:t>: </a:t>
                      </a:r>
                      <a:r>
                        <a:rPr lang="en-US" sz="2200" b="1" i="0" kern="1200" dirty="0" err="1">
                          <a:solidFill>
                            <a:srgbClr val="0070C0"/>
                          </a:solidFill>
                          <a:effectLst/>
                          <a:latin typeface="Times New Roman" pitchFamily="18" charset="0"/>
                          <a:ea typeface="+mn-ea"/>
                          <a:cs typeface="Times New Roman" pitchFamily="18" charset="0"/>
                        </a:rPr>
                        <a:t>bẻ</a:t>
                      </a:r>
                      <a:r>
                        <a:rPr lang="en-US" sz="2200" b="1" i="0" kern="1200" dirty="0">
                          <a:solidFill>
                            <a:srgbClr val="0070C0"/>
                          </a:solidFill>
                          <a:effectLst/>
                          <a:latin typeface="Times New Roman" pitchFamily="18" charset="0"/>
                          <a:ea typeface="+mn-ea"/>
                          <a:cs typeface="Times New Roman" pitchFamily="18" charset="0"/>
                        </a:rPr>
                        <a:t> </a:t>
                      </a:r>
                      <a:r>
                        <a:rPr lang="en-US" sz="2200" b="1" i="0" kern="1200" dirty="0" err="1">
                          <a:solidFill>
                            <a:srgbClr val="0070C0"/>
                          </a:solidFill>
                          <a:effectLst/>
                          <a:latin typeface="Times New Roman" pitchFamily="18" charset="0"/>
                          <a:ea typeface="+mn-ea"/>
                          <a:cs typeface="Times New Roman" pitchFamily="18" charset="0"/>
                        </a:rPr>
                        <a:t>cây</a:t>
                      </a:r>
                      <a:r>
                        <a:rPr lang="en-US" sz="2200" b="1" i="0" kern="1200" dirty="0">
                          <a:solidFill>
                            <a:srgbClr val="0070C0"/>
                          </a:solidFill>
                          <a:effectLst/>
                          <a:latin typeface="Times New Roman" pitchFamily="18" charset="0"/>
                          <a:ea typeface="+mn-ea"/>
                          <a:cs typeface="Times New Roman" pitchFamily="18" charset="0"/>
                        </a:rPr>
                        <a:t> </a:t>
                      </a:r>
                      <a:r>
                        <a:rPr lang="en-US" sz="2200" b="1" i="0" kern="1200" dirty="0" err="1">
                          <a:solidFill>
                            <a:srgbClr val="0070C0"/>
                          </a:solidFill>
                          <a:effectLst/>
                          <a:latin typeface="Times New Roman" pitchFamily="18" charset="0"/>
                          <a:ea typeface="+mn-ea"/>
                          <a:cs typeface="Times New Roman" pitchFamily="18" charset="0"/>
                        </a:rPr>
                        <a:t>làm</a:t>
                      </a:r>
                      <a:r>
                        <a:rPr lang="en-US" sz="2200" b="1" i="0" kern="1200" dirty="0">
                          <a:solidFill>
                            <a:srgbClr val="0070C0"/>
                          </a:solidFill>
                          <a:effectLst/>
                          <a:latin typeface="Times New Roman" pitchFamily="18" charset="0"/>
                          <a:ea typeface="+mn-ea"/>
                          <a:cs typeface="Times New Roman" pitchFamily="18" charset="0"/>
                        </a:rPr>
                        <a:t> </a:t>
                      </a:r>
                      <a:r>
                        <a:rPr lang="en-US" sz="2200" b="1" i="0" kern="1200" dirty="0" err="1">
                          <a:solidFill>
                            <a:srgbClr val="0070C0"/>
                          </a:solidFill>
                          <a:effectLst/>
                          <a:latin typeface="Times New Roman" pitchFamily="18" charset="0"/>
                          <a:ea typeface="+mn-ea"/>
                          <a:cs typeface="Times New Roman" pitchFamily="18" charset="0"/>
                        </a:rPr>
                        <a:t>gậy</a:t>
                      </a:r>
                      <a:r>
                        <a:rPr lang="en-US" sz="2200" b="1" i="0" kern="1200" dirty="0">
                          <a:solidFill>
                            <a:srgbClr val="0070C0"/>
                          </a:solidFill>
                          <a:effectLst/>
                          <a:latin typeface="Times New Roman" pitchFamily="18" charset="0"/>
                          <a:ea typeface="+mn-ea"/>
                          <a:cs typeface="Times New Roman" pitchFamily="18" charset="0"/>
                        </a:rPr>
                        <a:t>, </a:t>
                      </a:r>
                      <a:r>
                        <a:rPr lang="en-US" sz="2200" b="1" i="0" kern="1200" dirty="0" err="1">
                          <a:solidFill>
                            <a:srgbClr val="0070C0"/>
                          </a:solidFill>
                          <a:effectLst/>
                          <a:latin typeface="Times New Roman" pitchFamily="18" charset="0"/>
                          <a:ea typeface="+mn-ea"/>
                          <a:cs typeface="Times New Roman" pitchFamily="18" charset="0"/>
                        </a:rPr>
                        <a:t>tả</a:t>
                      </a:r>
                      <a:r>
                        <a:rPr lang="en-US" sz="2200" b="1" i="0" kern="1200" dirty="0">
                          <a:solidFill>
                            <a:srgbClr val="0070C0"/>
                          </a:solidFill>
                          <a:effectLst/>
                          <a:latin typeface="Times New Roman" pitchFamily="18" charset="0"/>
                          <a:ea typeface="+mn-ea"/>
                          <a:cs typeface="Times New Roman" pitchFamily="18" charset="0"/>
                        </a:rPr>
                        <a:t> </a:t>
                      </a:r>
                      <a:r>
                        <a:rPr lang="en-US" sz="2200" b="1" i="0" kern="1200" dirty="0" err="1">
                          <a:solidFill>
                            <a:srgbClr val="0070C0"/>
                          </a:solidFill>
                          <a:effectLst/>
                          <a:latin typeface="Times New Roman" pitchFamily="18" charset="0"/>
                          <a:ea typeface="+mn-ea"/>
                          <a:cs typeface="Times New Roman" pitchFamily="18" charset="0"/>
                        </a:rPr>
                        <a:t>đột</a:t>
                      </a:r>
                      <a:r>
                        <a:rPr lang="en-US" sz="2200" b="1" i="0" kern="1200" dirty="0">
                          <a:solidFill>
                            <a:srgbClr val="0070C0"/>
                          </a:solidFill>
                          <a:effectLst/>
                          <a:latin typeface="Times New Roman" pitchFamily="18" charset="0"/>
                          <a:ea typeface="+mn-ea"/>
                          <a:cs typeface="Times New Roman" pitchFamily="18" charset="0"/>
                        </a:rPr>
                        <a:t> </a:t>
                      </a:r>
                      <a:r>
                        <a:rPr lang="en-US" sz="2200" b="1" i="0" kern="1200" dirty="0" err="1">
                          <a:solidFill>
                            <a:srgbClr val="0070C0"/>
                          </a:solidFill>
                          <a:effectLst/>
                          <a:latin typeface="Times New Roman" pitchFamily="18" charset="0"/>
                          <a:ea typeface="+mn-ea"/>
                          <a:cs typeface="Times New Roman" pitchFamily="18" charset="0"/>
                        </a:rPr>
                        <a:t>hữu</a:t>
                      </a:r>
                      <a:r>
                        <a:rPr lang="en-US" sz="2200" b="1" i="0" kern="1200" dirty="0">
                          <a:solidFill>
                            <a:srgbClr val="0070C0"/>
                          </a:solidFill>
                          <a:effectLst/>
                          <a:latin typeface="Times New Roman" pitchFamily="18" charset="0"/>
                          <a:ea typeface="+mn-ea"/>
                          <a:cs typeface="Times New Roman" pitchFamily="18" charset="0"/>
                        </a:rPr>
                        <a:t> </a:t>
                      </a:r>
                      <a:r>
                        <a:rPr lang="en-US" sz="2200" b="1" i="0" kern="1200" dirty="0" err="1">
                          <a:solidFill>
                            <a:srgbClr val="0070C0"/>
                          </a:solidFill>
                          <a:effectLst/>
                          <a:latin typeface="Times New Roman" pitchFamily="18" charset="0"/>
                          <a:ea typeface="+mn-ea"/>
                          <a:cs typeface="Times New Roman" pitchFamily="18" charset="0"/>
                        </a:rPr>
                        <a:t>xung</a:t>
                      </a:r>
                      <a:r>
                        <a:rPr lang="en-US" sz="2200" b="1" i="0" kern="1200" dirty="0">
                          <a:solidFill>
                            <a:srgbClr val="0070C0"/>
                          </a:solidFill>
                          <a:effectLst/>
                          <a:latin typeface="Times New Roman" pitchFamily="18" charset="0"/>
                          <a:ea typeface="+mn-ea"/>
                          <a:cs typeface="Times New Roman" pitchFamily="18" charset="0"/>
                        </a:rPr>
                        <a:t> </a:t>
                      </a:r>
                    </a:p>
                    <a:p>
                      <a:r>
                        <a:rPr lang="en-US" sz="2200" b="1" i="0" kern="1200" dirty="0">
                          <a:solidFill>
                            <a:srgbClr val="0070C0"/>
                          </a:solidFill>
                          <a:effectLst/>
                          <a:latin typeface="Times New Roman" pitchFamily="18" charset="0"/>
                          <a:ea typeface="+mn-ea"/>
                          <a:cs typeface="Times New Roman" pitchFamily="18" charset="0"/>
                        </a:rPr>
                        <a:t>-&gt; </a:t>
                      </a:r>
                      <a:r>
                        <a:rPr lang="en-US" sz="2200" b="1" i="0" kern="1200" dirty="0" err="1">
                          <a:solidFill>
                            <a:srgbClr val="0070C0"/>
                          </a:solidFill>
                          <a:effectLst/>
                          <a:latin typeface="Times New Roman" pitchFamily="18" charset="0"/>
                          <a:ea typeface="+mn-ea"/>
                          <a:cs typeface="Times New Roman" pitchFamily="18" charset="0"/>
                        </a:rPr>
                        <a:t>khẩn</a:t>
                      </a:r>
                      <a:r>
                        <a:rPr lang="en-US" sz="2200" b="1" i="0" kern="1200" dirty="0">
                          <a:solidFill>
                            <a:srgbClr val="0070C0"/>
                          </a:solidFill>
                          <a:effectLst/>
                          <a:latin typeface="Times New Roman" pitchFamily="18" charset="0"/>
                          <a:ea typeface="+mn-ea"/>
                          <a:cs typeface="Times New Roman" pitchFamily="18" charset="0"/>
                        </a:rPr>
                        <a:t> </a:t>
                      </a:r>
                      <a:r>
                        <a:rPr lang="en-US" sz="2200" b="1" i="0" kern="1200" dirty="0" err="1">
                          <a:solidFill>
                            <a:srgbClr val="0070C0"/>
                          </a:solidFill>
                          <a:effectLst/>
                          <a:latin typeface="Times New Roman" pitchFamily="18" charset="0"/>
                          <a:ea typeface="+mn-ea"/>
                          <a:cs typeface="Times New Roman" pitchFamily="18" charset="0"/>
                        </a:rPr>
                        <a:t>trương</a:t>
                      </a:r>
                      <a:r>
                        <a:rPr lang="en-US" sz="2200" b="1" i="0" kern="1200">
                          <a:solidFill>
                            <a:srgbClr val="0070C0"/>
                          </a:solidFill>
                          <a:effectLst/>
                          <a:latin typeface="Times New Roman" pitchFamily="18" charset="0"/>
                          <a:ea typeface="+mn-ea"/>
                          <a:cs typeface="Times New Roman" pitchFamily="18" charset="0"/>
                        </a:rPr>
                        <a:t>, không </a:t>
                      </a:r>
                      <a:r>
                        <a:rPr lang="en-US" sz="2200" b="1" i="0" kern="1200" dirty="0" err="1">
                          <a:solidFill>
                            <a:srgbClr val="0070C0"/>
                          </a:solidFill>
                          <a:effectLst/>
                          <a:latin typeface="Times New Roman" pitchFamily="18" charset="0"/>
                          <a:ea typeface="+mn-ea"/>
                          <a:cs typeface="Times New Roman" pitchFamily="18" charset="0"/>
                        </a:rPr>
                        <a:t>chút</a:t>
                      </a:r>
                      <a:r>
                        <a:rPr lang="en-US" sz="2200" b="1" i="0" kern="1200" dirty="0">
                          <a:solidFill>
                            <a:srgbClr val="0070C0"/>
                          </a:solidFill>
                          <a:effectLst/>
                          <a:latin typeface="Times New Roman" pitchFamily="18" charset="0"/>
                          <a:ea typeface="+mn-ea"/>
                          <a:cs typeface="Times New Roman" pitchFamily="18" charset="0"/>
                        </a:rPr>
                        <a:t> do </a:t>
                      </a:r>
                      <a:r>
                        <a:rPr lang="en-US" sz="2200" b="1" i="0" kern="1200" dirty="0" err="1">
                          <a:solidFill>
                            <a:srgbClr val="0070C0"/>
                          </a:solidFill>
                          <a:effectLst/>
                          <a:latin typeface="Times New Roman" pitchFamily="18" charset="0"/>
                          <a:ea typeface="+mn-ea"/>
                          <a:cs typeface="Times New Roman" pitchFamily="18" charset="0"/>
                        </a:rPr>
                        <a:t>dự</a:t>
                      </a:r>
                      <a:r>
                        <a:rPr lang="en-US" sz="2200" b="1" i="0" kern="1200" dirty="0">
                          <a:solidFill>
                            <a:srgbClr val="0070C0"/>
                          </a:solidFill>
                          <a:effectLst/>
                          <a:latin typeface="Times New Roman" pitchFamily="18" charset="0"/>
                          <a:ea typeface="+mn-ea"/>
                          <a:cs typeface="Times New Roman" pitchFamily="18" charset="0"/>
                        </a:rPr>
                        <a:t>, </a:t>
                      </a:r>
                      <a:r>
                        <a:rPr lang="en-US" sz="2200" b="1" i="0" kern="1200" dirty="0" err="1">
                          <a:solidFill>
                            <a:srgbClr val="0070C0"/>
                          </a:solidFill>
                          <a:effectLst/>
                          <a:latin typeface="Times New Roman" pitchFamily="18" charset="0"/>
                          <a:ea typeface="+mn-ea"/>
                          <a:cs typeface="Times New Roman" pitchFamily="18" charset="0"/>
                        </a:rPr>
                        <a:t>tính</a:t>
                      </a:r>
                      <a:r>
                        <a:rPr lang="en-US" sz="2200" b="1" i="0" kern="1200" dirty="0">
                          <a:solidFill>
                            <a:srgbClr val="0070C0"/>
                          </a:solidFill>
                          <a:effectLst/>
                          <a:latin typeface="Times New Roman" pitchFamily="18" charset="0"/>
                          <a:ea typeface="+mn-ea"/>
                          <a:cs typeface="Times New Roman" pitchFamily="18" charset="0"/>
                        </a:rPr>
                        <a:t> </a:t>
                      </a:r>
                      <a:r>
                        <a:rPr lang="en-US" sz="2200" b="1" i="0" kern="1200" dirty="0" err="1">
                          <a:solidFill>
                            <a:srgbClr val="0070C0"/>
                          </a:solidFill>
                          <a:effectLst/>
                          <a:latin typeface="Times New Roman" pitchFamily="18" charset="0"/>
                          <a:ea typeface="+mn-ea"/>
                          <a:cs typeface="Times New Roman" pitchFamily="18" charset="0"/>
                        </a:rPr>
                        <a:t>toán</a:t>
                      </a:r>
                      <a:endParaRPr lang="en-US" sz="2200" b="1" i="0" kern="1200" dirty="0">
                        <a:solidFill>
                          <a:srgbClr val="0070C0"/>
                        </a:solidFill>
                        <a:effectLst/>
                        <a:latin typeface="Times New Roman" pitchFamily="18" charset="0"/>
                        <a:ea typeface="+mn-ea"/>
                        <a:cs typeface="Times New Roman" pitchFamily="18" charset="0"/>
                      </a:endParaRPr>
                    </a:p>
                    <a:p>
                      <a:pPr algn="just">
                        <a:spcAft>
                          <a:spcPts val="0"/>
                        </a:spcAft>
                      </a:pPr>
                      <a:endParaRPr lang="en-US" sz="2200" b="1" i="0" dirty="0">
                        <a:solidFill>
                          <a:srgbClr val="0070C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2"/>
                  </a:ext>
                </a:extLst>
              </a:tr>
              <a:tr h="670560">
                <a:tc>
                  <a:txBody>
                    <a:bodyPr/>
                    <a:lstStyle/>
                    <a:p>
                      <a:pPr algn="just">
                        <a:spcAft>
                          <a:spcPts val="0"/>
                        </a:spcAft>
                      </a:pPr>
                      <a:r>
                        <a:rPr lang="en-US" sz="2200">
                          <a:solidFill>
                            <a:srgbClr val="FF0000"/>
                          </a:solidFill>
                          <a:effectLst/>
                          <a:latin typeface="Times New Roman" pitchFamily="18" charset="0"/>
                          <a:cs typeface="Times New Roman" pitchFamily="18" charset="0"/>
                        </a:rPr>
                        <a:t>Lời nói</a:t>
                      </a:r>
                      <a:endParaRPr lang="en-US" sz="2200">
                        <a:solidFill>
                          <a:srgbClr val="FF000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200" b="1" i="0" dirty="0">
                          <a:solidFill>
                            <a:srgbClr val="0070C0"/>
                          </a:solidFill>
                          <a:effectLst/>
                          <a:latin typeface="Times New Roman" pitchFamily="18" charset="0"/>
                          <a:cs typeface="Times New Roman" pitchFamily="18" charset="0"/>
                        </a:rPr>
                        <a:t> </a:t>
                      </a:r>
                      <a:r>
                        <a:rPr lang="en-US" sz="2200" b="1" i="0" kern="1200" dirty="0" err="1">
                          <a:solidFill>
                            <a:srgbClr val="0070C0"/>
                          </a:solidFill>
                          <a:effectLst/>
                          <a:latin typeface="Times New Roman" pitchFamily="18" charset="0"/>
                          <a:ea typeface="+mn-ea"/>
                          <a:cs typeface="Times New Roman" pitchFamily="18" charset="0"/>
                        </a:rPr>
                        <a:t>bớ</a:t>
                      </a:r>
                      <a:r>
                        <a:rPr lang="en-US" sz="2200" b="1" i="0" kern="1200" dirty="0">
                          <a:solidFill>
                            <a:srgbClr val="0070C0"/>
                          </a:solidFill>
                          <a:effectLst/>
                          <a:latin typeface="Times New Roman" pitchFamily="18" charset="0"/>
                          <a:ea typeface="+mn-ea"/>
                          <a:cs typeface="Times New Roman" pitchFamily="18" charset="0"/>
                        </a:rPr>
                        <a:t> </a:t>
                      </a:r>
                      <a:r>
                        <a:rPr lang="en-US" sz="2200" b="1" i="0" kern="1200" dirty="0" err="1">
                          <a:solidFill>
                            <a:srgbClr val="0070C0"/>
                          </a:solidFill>
                          <a:effectLst/>
                          <a:latin typeface="Times New Roman" pitchFamily="18" charset="0"/>
                          <a:ea typeface="+mn-ea"/>
                          <a:cs typeface="Times New Roman" pitchFamily="18" charset="0"/>
                        </a:rPr>
                        <a:t>đảng</a:t>
                      </a:r>
                      <a:r>
                        <a:rPr lang="en-US" sz="2200" b="1" i="0" kern="1200" dirty="0">
                          <a:solidFill>
                            <a:srgbClr val="0070C0"/>
                          </a:solidFill>
                          <a:effectLst/>
                          <a:latin typeface="Times New Roman" pitchFamily="18" charset="0"/>
                          <a:ea typeface="+mn-ea"/>
                          <a:cs typeface="Times New Roman" pitchFamily="18" charset="0"/>
                        </a:rPr>
                        <a:t> -&gt; </a:t>
                      </a:r>
                      <a:r>
                        <a:rPr lang="en-US" sz="2200" b="1" i="0" kern="1200" dirty="0" err="1">
                          <a:solidFill>
                            <a:srgbClr val="0070C0"/>
                          </a:solidFill>
                          <a:effectLst/>
                          <a:latin typeface="Times New Roman" pitchFamily="18" charset="0"/>
                          <a:ea typeface="+mn-ea"/>
                          <a:cs typeface="Times New Roman" pitchFamily="18" charset="0"/>
                        </a:rPr>
                        <a:t>tuyên</a:t>
                      </a:r>
                      <a:r>
                        <a:rPr lang="en-US" sz="2200" b="1" i="0" kern="1200" dirty="0">
                          <a:solidFill>
                            <a:srgbClr val="0070C0"/>
                          </a:solidFill>
                          <a:effectLst/>
                          <a:latin typeface="Times New Roman" pitchFamily="18" charset="0"/>
                          <a:ea typeface="+mn-ea"/>
                          <a:cs typeface="Times New Roman" pitchFamily="18" charset="0"/>
                        </a:rPr>
                        <a:t> </a:t>
                      </a:r>
                      <a:r>
                        <a:rPr lang="en-US" sz="2200" b="1" i="0" kern="1200" dirty="0" err="1">
                          <a:solidFill>
                            <a:srgbClr val="0070C0"/>
                          </a:solidFill>
                          <a:effectLst/>
                          <a:latin typeface="Times New Roman" pitchFamily="18" charset="0"/>
                          <a:ea typeface="+mn-ea"/>
                          <a:cs typeface="Times New Roman" pitchFamily="18" charset="0"/>
                        </a:rPr>
                        <a:t>chiến</a:t>
                      </a:r>
                      <a:endParaRPr lang="en-US" sz="2200" b="1" i="0" kern="1200" dirty="0">
                        <a:solidFill>
                          <a:srgbClr val="0070C0"/>
                        </a:solidFill>
                        <a:effectLst/>
                        <a:latin typeface="Times New Roman" pitchFamily="18" charset="0"/>
                        <a:ea typeface="+mn-ea"/>
                        <a:cs typeface="Times New Roman" pitchFamily="18" charset="0"/>
                      </a:endParaRPr>
                    </a:p>
                    <a:p>
                      <a:pPr algn="just">
                        <a:spcAft>
                          <a:spcPts val="0"/>
                        </a:spcAft>
                      </a:pPr>
                      <a:endParaRPr lang="en-US" sz="2200" b="1" i="0" dirty="0">
                        <a:solidFill>
                          <a:srgbClr val="0070C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3"/>
                  </a:ext>
                </a:extLst>
              </a:tr>
              <a:tr h="685800">
                <a:tc>
                  <a:txBody>
                    <a:bodyPr/>
                    <a:lstStyle/>
                    <a:p>
                      <a:pPr algn="just">
                        <a:spcAft>
                          <a:spcPts val="0"/>
                        </a:spcAft>
                      </a:pPr>
                      <a:r>
                        <a:rPr lang="en-US" sz="2200">
                          <a:solidFill>
                            <a:srgbClr val="FF0000"/>
                          </a:solidFill>
                          <a:effectLst/>
                          <a:latin typeface="Times New Roman" pitchFamily="18" charset="0"/>
                          <a:cs typeface="Times New Roman" pitchFamily="18" charset="0"/>
                        </a:rPr>
                        <a:t>Kết quả</a:t>
                      </a:r>
                      <a:endParaRPr lang="en-US" sz="2200">
                        <a:solidFill>
                          <a:srgbClr val="FF000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just">
                        <a:spcAft>
                          <a:spcPts val="0"/>
                        </a:spcAft>
                      </a:pPr>
                      <a:r>
                        <a:rPr lang="en-US" sz="2200" b="1" i="0" dirty="0">
                          <a:solidFill>
                            <a:srgbClr val="0070C0"/>
                          </a:solidFill>
                          <a:effectLst/>
                          <a:latin typeface="Times New Roman" pitchFamily="18" charset="0"/>
                          <a:cs typeface="Times New Roman" pitchFamily="18" charset="0"/>
                        </a:rPr>
                        <a:t> </a:t>
                      </a:r>
                      <a:r>
                        <a:rPr lang="en-US" sz="2200" b="1" i="0" kern="1200" dirty="0" err="1">
                          <a:solidFill>
                            <a:srgbClr val="0070C0"/>
                          </a:solidFill>
                          <a:effectLst/>
                          <a:latin typeface="Times New Roman" pitchFamily="18" charset="0"/>
                          <a:ea typeface="+mn-ea"/>
                          <a:cs typeface="Times New Roman" pitchFamily="18" charset="0"/>
                        </a:rPr>
                        <a:t>Đánh</a:t>
                      </a:r>
                      <a:r>
                        <a:rPr lang="en-US" sz="2200" b="1" i="0" kern="1200" dirty="0">
                          <a:solidFill>
                            <a:srgbClr val="0070C0"/>
                          </a:solidFill>
                          <a:effectLst/>
                          <a:latin typeface="Times New Roman" pitchFamily="18" charset="0"/>
                          <a:ea typeface="+mn-ea"/>
                          <a:cs typeface="Times New Roman" pitchFamily="18" charset="0"/>
                        </a:rPr>
                        <a:t> tan </a:t>
                      </a:r>
                      <a:r>
                        <a:rPr lang="en-US" sz="2200" b="1" i="0" kern="1200" dirty="0" err="1">
                          <a:solidFill>
                            <a:srgbClr val="0070C0"/>
                          </a:solidFill>
                          <a:effectLst/>
                          <a:latin typeface="Times New Roman" pitchFamily="18" charset="0"/>
                          <a:ea typeface="+mn-ea"/>
                          <a:cs typeface="Times New Roman" pitchFamily="18" charset="0"/>
                        </a:rPr>
                        <a:t>bọn</a:t>
                      </a:r>
                      <a:r>
                        <a:rPr lang="en-US" sz="2200" b="1" i="0" kern="1200" dirty="0">
                          <a:solidFill>
                            <a:srgbClr val="0070C0"/>
                          </a:solidFill>
                          <a:effectLst/>
                          <a:latin typeface="Times New Roman" pitchFamily="18" charset="0"/>
                          <a:ea typeface="+mn-ea"/>
                          <a:cs typeface="Times New Roman" pitchFamily="18" charset="0"/>
                        </a:rPr>
                        <a:t> </a:t>
                      </a:r>
                      <a:r>
                        <a:rPr lang="en-US" sz="2200" b="1" i="0" kern="1200" dirty="0" err="1">
                          <a:solidFill>
                            <a:srgbClr val="0070C0"/>
                          </a:solidFill>
                          <a:effectLst/>
                          <a:latin typeface="Times New Roman" pitchFamily="18" charset="0"/>
                          <a:ea typeface="+mn-ea"/>
                          <a:cs typeface="Times New Roman" pitchFamily="18" charset="0"/>
                        </a:rPr>
                        <a:t>cướp</a:t>
                      </a:r>
                      <a:endParaRPr lang="en-US" sz="2200" b="1" i="0" dirty="0">
                        <a:solidFill>
                          <a:srgbClr val="0070C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4"/>
                  </a:ext>
                </a:extLst>
              </a:tr>
              <a:tr h="685800">
                <a:tc>
                  <a:txBody>
                    <a:bodyPr/>
                    <a:lstStyle/>
                    <a:p>
                      <a:pPr algn="just">
                        <a:spcAft>
                          <a:spcPts val="0"/>
                        </a:spcAft>
                      </a:pPr>
                      <a:r>
                        <a:rPr lang="en-US" sz="2200">
                          <a:solidFill>
                            <a:srgbClr val="FF0000"/>
                          </a:solidFill>
                          <a:effectLst/>
                          <a:latin typeface="Times New Roman" pitchFamily="18" charset="0"/>
                          <a:cs typeface="Times New Roman" pitchFamily="18" charset="0"/>
                        </a:rPr>
                        <a:t>Nghệ thuật</a:t>
                      </a:r>
                      <a:endParaRPr lang="en-US" sz="2200">
                        <a:solidFill>
                          <a:srgbClr val="FF000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2200" b="1" i="0" dirty="0">
                          <a:solidFill>
                            <a:srgbClr val="0070C0"/>
                          </a:solidFill>
                          <a:effectLst/>
                          <a:latin typeface="Times New Roman" pitchFamily="18" charset="0"/>
                          <a:cs typeface="Times New Roman" pitchFamily="18" charset="0"/>
                        </a:rPr>
                        <a:t> </a:t>
                      </a:r>
                      <a:r>
                        <a:rPr lang="en-GB" sz="2200" b="1" i="0" kern="1200" dirty="0">
                          <a:solidFill>
                            <a:srgbClr val="0070C0"/>
                          </a:solidFill>
                          <a:effectLst/>
                          <a:latin typeface="Times New Roman" pitchFamily="18" charset="0"/>
                          <a:ea typeface="+mn-ea"/>
                          <a:cs typeface="Times New Roman" pitchFamily="18" charset="0"/>
                        </a:rPr>
                        <a:t>So </a:t>
                      </a:r>
                      <a:r>
                        <a:rPr lang="en-GB" sz="2200" b="1" i="0" kern="1200" dirty="0" err="1">
                          <a:solidFill>
                            <a:srgbClr val="0070C0"/>
                          </a:solidFill>
                          <a:effectLst/>
                          <a:latin typeface="Times New Roman" pitchFamily="18" charset="0"/>
                          <a:ea typeface="+mn-ea"/>
                          <a:cs typeface="Times New Roman" pitchFamily="18" charset="0"/>
                        </a:rPr>
                        <a:t>sánh</a:t>
                      </a:r>
                      <a:r>
                        <a:rPr lang="en-GB" sz="2200" b="1" i="0" kern="1200" dirty="0">
                          <a:solidFill>
                            <a:srgbClr val="0070C0"/>
                          </a:solidFill>
                          <a:effectLst/>
                          <a:latin typeface="Times New Roman" pitchFamily="18" charset="0"/>
                          <a:ea typeface="+mn-ea"/>
                          <a:cs typeface="Times New Roman" pitchFamily="18" charset="0"/>
                        </a:rPr>
                        <a:t>, </a:t>
                      </a:r>
                      <a:r>
                        <a:rPr lang="en-GB" sz="2200" b="1" i="0" kern="1200" dirty="0" err="1">
                          <a:solidFill>
                            <a:srgbClr val="0070C0"/>
                          </a:solidFill>
                          <a:effectLst/>
                          <a:latin typeface="Times New Roman" pitchFamily="18" charset="0"/>
                          <a:ea typeface="+mn-ea"/>
                          <a:cs typeface="Times New Roman" pitchFamily="18" charset="0"/>
                        </a:rPr>
                        <a:t>thành</a:t>
                      </a:r>
                      <a:r>
                        <a:rPr lang="en-GB" sz="2200" b="1" i="0" kern="1200" baseline="0" dirty="0">
                          <a:solidFill>
                            <a:srgbClr val="0070C0"/>
                          </a:solidFill>
                          <a:effectLst/>
                          <a:latin typeface="Times New Roman" pitchFamily="18" charset="0"/>
                          <a:ea typeface="+mn-ea"/>
                          <a:cs typeface="Times New Roman" pitchFamily="18" charset="0"/>
                        </a:rPr>
                        <a:t> </a:t>
                      </a:r>
                      <a:r>
                        <a:rPr lang="en-GB" sz="2200" b="1" i="0" kern="1200" baseline="0" dirty="0" err="1">
                          <a:solidFill>
                            <a:srgbClr val="0070C0"/>
                          </a:solidFill>
                          <a:effectLst/>
                          <a:latin typeface="Times New Roman" pitchFamily="18" charset="0"/>
                          <a:ea typeface="+mn-ea"/>
                          <a:cs typeface="Times New Roman" pitchFamily="18" charset="0"/>
                        </a:rPr>
                        <a:t>ngữ</a:t>
                      </a:r>
                      <a:r>
                        <a:rPr lang="en-GB" sz="2200" b="1" i="0" kern="1200" baseline="0" dirty="0">
                          <a:solidFill>
                            <a:srgbClr val="0070C0"/>
                          </a:solidFill>
                          <a:effectLst/>
                          <a:latin typeface="Times New Roman" pitchFamily="18" charset="0"/>
                          <a:ea typeface="+mn-ea"/>
                          <a:cs typeface="Times New Roman" pitchFamily="18" charset="0"/>
                        </a:rPr>
                        <a:t>, </a:t>
                      </a:r>
                      <a:r>
                        <a:rPr lang="en-GB" sz="2200" b="1" i="0" kern="1200" dirty="0" err="1">
                          <a:solidFill>
                            <a:srgbClr val="0070C0"/>
                          </a:solidFill>
                          <a:effectLst/>
                          <a:latin typeface="Times New Roman" pitchFamily="18" charset="0"/>
                          <a:ea typeface="+mn-ea"/>
                          <a:cs typeface="Times New Roman" pitchFamily="18" charset="0"/>
                        </a:rPr>
                        <a:t>động</a:t>
                      </a:r>
                      <a:r>
                        <a:rPr lang="en-GB" sz="2200" b="1" i="0" kern="1200" dirty="0">
                          <a:solidFill>
                            <a:srgbClr val="0070C0"/>
                          </a:solidFill>
                          <a:effectLst/>
                          <a:latin typeface="Times New Roman" pitchFamily="18" charset="0"/>
                          <a:ea typeface="+mn-ea"/>
                          <a:cs typeface="Times New Roman" pitchFamily="18" charset="0"/>
                        </a:rPr>
                        <a:t> </a:t>
                      </a:r>
                      <a:r>
                        <a:rPr lang="en-GB" sz="2200" b="1" i="0" kern="1200" dirty="0" err="1">
                          <a:solidFill>
                            <a:srgbClr val="0070C0"/>
                          </a:solidFill>
                          <a:effectLst/>
                          <a:latin typeface="Times New Roman" pitchFamily="18" charset="0"/>
                          <a:ea typeface="+mn-ea"/>
                          <a:cs typeface="Times New Roman" pitchFamily="18" charset="0"/>
                        </a:rPr>
                        <a:t>từ</a:t>
                      </a:r>
                      <a:r>
                        <a:rPr lang="en-GB" sz="2200" b="1" i="0" kern="1200" dirty="0">
                          <a:solidFill>
                            <a:srgbClr val="0070C0"/>
                          </a:solidFill>
                          <a:effectLst/>
                          <a:latin typeface="Times New Roman" pitchFamily="18" charset="0"/>
                          <a:ea typeface="+mn-ea"/>
                          <a:cs typeface="Times New Roman" pitchFamily="18" charset="0"/>
                        </a:rPr>
                        <a:t> </a:t>
                      </a:r>
                      <a:r>
                        <a:rPr lang="en-GB" sz="2200" b="1" i="0" kern="1200" dirty="0" err="1">
                          <a:solidFill>
                            <a:srgbClr val="0070C0"/>
                          </a:solidFill>
                          <a:effectLst/>
                          <a:latin typeface="Times New Roman" pitchFamily="18" charset="0"/>
                          <a:ea typeface="+mn-ea"/>
                          <a:cs typeface="Times New Roman" pitchFamily="18" charset="0"/>
                        </a:rPr>
                        <a:t>mạnh</a:t>
                      </a:r>
                      <a:r>
                        <a:rPr lang="en-GB" sz="2200" b="1" i="0" kern="1200" dirty="0">
                          <a:solidFill>
                            <a:srgbClr val="0070C0"/>
                          </a:solidFill>
                          <a:effectLst/>
                          <a:latin typeface="Times New Roman" pitchFamily="18" charset="0"/>
                          <a:ea typeface="+mn-ea"/>
                          <a:cs typeface="Times New Roman" pitchFamily="18" charset="0"/>
                        </a:rPr>
                        <a:t>.</a:t>
                      </a:r>
                      <a:endParaRPr lang="en-US" sz="2200" b="1" i="0" kern="1200" dirty="0">
                        <a:solidFill>
                          <a:srgbClr val="0070C0"/>
                        </a:solidFill>
                        <a:effectLst/>
                        <a:latin typeface="Times New Roman" pitchFamily="18" charset="0"/>
                        <a:ea typeface="+mn-ea"/>
                        <a:cs typeface="Times New Roman" pitchFamily="18" charset="0"/>
                      </a:endParaRPr>
                    </a:p>
                    <a:p>
                      <a:pPr algn="just">
                        <a:spcAft>
                          <a:spcPts val="0"/>
                        </a:spcAft>
                      </a:pPr>
                      <a:endParaRPr lang="en-US" sz="2200" b="1" i="0" dirty="0">
                        <a:solidFill>
                          <a:srgbClr val="0070C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5"/>
                  </a:ext>
                </a:extLst>
              </a:tr>
              <a:tr h="827315">
                <a:tc>
                  <a:txBody>
                    <a:bodyPr/>
                    <a:lstStyle/>
                    <a:p>
                      <a:pPr algn="l">
                        <a:spcAft>
                          <a:spcPts val="0"/>
                        </a:spcAft>
                      </a:pPr>
                      <a:r>
                        <a:rPr lang="en-US" sz="2200">
                          <a:solidFill>
                            <a:srgbClr val="FF0000"/>
                          </a:solidFill>
                          <a:effectLst/>
                          <a:latin typeface="Times New Roman" pitchFamily="18" charset="0"/>
                          <a:cs typeface="Times New Roman" pitchFamily="18" charset="0"/>
                        </a:rPr>
                        <a:t>=&gt;Lục Vân Tiên</a:t>
                      </a:r>
                      <a:endParaRPr lang="en-US" sz="2200">
                        <a:solidFill>
                          <a:srgbClr val="FF000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2200" b="1" i="0">
                          <a:solidFill>
                            <a:srgbClr val="0070C0"/>
                          </a:solidFill>
                          <a:effectLst/>
                          <a:latin typeface="Times New Roman" pitchFamily="18" charset="0"/>
                          <a:cs typeface="Times New Roman" pitchFamily="18" charset="0"/>
                        </a:rPr>
                        <a:t> </a:t>
                      </a:r>
                      <a:r>
                        <a:rPr lang="en-GB" sz="2200" b="1" i="0" kern="1200">
                          <a:solidFill>
                            <a:srgbClr val="0070C0"/>
                          </a:solidFill>
                          <a:effectLst/>
                          <a:latin typeface="Times New Roman" pitchFamily="18" charset="0"/>
                          <a:ea typeface="+mn-ea"/>
                          <a:cs typeface="Times New Roman" pitchFamily="18" charset="0"/>
                        </a:rPr>
                        <a:t>Lục</a:t>
                      </a:r>
                      <a:r>
                        <a:rPr lang="en-GB" sz="2200" b="1" i="0" kern="1200" baseline="0">
                          <a:solidFill>
                            <a:srgbClr val="0070C0"/>
                          </a:solidFill>
                          <a:effectLst/>
                          <a:latin typeface="Times New Roman" pitchFamily="18" charset="0"/>
                          <a:ea typeface="+mn-ea"/>
                          <a:cs typeface="Times New Roman" pitchFamily="18" charset="0"/>
                        </a:rPr>
                        <a:t> Vân Tiên</a:t>
                      </a:r>
                      <a:r>
                        <a:rPr lang="en-GB" sz="2200" b="1" i="0" kern="1200">
                          <a:solidFill>
                            <a:srgbClr val="0070C0"/>
                          </a:solidFill>
                          <a:effectLst/>
                          <a:latin typeface="Times New Roman" pitchFamily="18" charset="0"/>
                          <a:ea typeface="+mn-ea"/>
                          <a:cs typeface="Times New Roman" pitchFamily="18" charset="0"/>
                        </a:rPr>
                        <a:t> </a:t>
                      </a:r>
                      <a:r>
                        <a:rPr lang="en-GB" sz="2200" b="1" i="0" kern="1200" dirty="0" err="1">
                          <a:solidFill>
                            <a:srgbClr val="0070C0"/>
                          </a:solidFill>
                          <a:effectLst/>
                          <a:latin typeface="Times New Roman" pitchFamily="18" charset="0"/>
                          <a:ea typeface="+mn-ea"/>
                          <a:cs typeface="Times New Roman" pitchFamily="18" charset="0"/>
                        </a:rPr>
                        <a:t>tài</a:t>
                      </a:r>
                      <a:r>
                        <a:rPr lang="en-GB" sz="2200" b="1" i="0" kern="1200" dirty="0">
                          <a:solidFill>
                            <a:srgbClr val="0070C0"/>
                          </a:solidFill>
                          <a:effectLst/>
                          <a:latin typeface="Times New Roman" pitchFamily="18" charset="0"/>
                          <a:ea typeface="+mn-ea"/>
                          <a:cs typeface="Times New Roman" pitchFamily="18" charset="0"/>
                        </a:rPr>
                        <a:t> </a:t>
                      </a:r>
                      <a:r>
                        <a:rPr lang="en-GB" sz="2200" b="1" i="0" kern="1200" dirty="0" err="1">
                          <a:solidFill>
                            <a:srgbClr val="0070C0"/>
                          </a:solidFill>
                          <a:effectLst/>
                          <a:latin typeface="Times New Roman" pitchFamily="18" charset="0"/>
                          <a:ea typeface="+mn-ea"/>
                          <a:cs typeface="Times New Roman" pitchFamily="18" charset="0"/>
                        </a:rPr>
                        <a:t>ba</a:t>
                      </a:r>
                      <a:r>
                        <a:rPr lang="en-GB" sz="2200" b="1" i="0" kern="1200" dirty="0">
                          <a:solidFill>
                            <a:srgbClr val="0070C0"/>
                          </a:solidFill>
                          <a:effectLst/>
                          <a:latin typeface="Times New Roman" pitchFamily="18" charset="0"/>
                          <a:ea typeface="+mn-ea"/>
                          <a:cs typeface="Times New Roman" pitchFamily="18" charset="0"/>
                        </a:rPr>
                        <a:t>, </a:t>
                      </a:r>
                      <a:r>
                        <a:rPr lang="en-GB" sz="2200" b="1" i="0" kern="1200" dirty="0" err="1">
                          <a:solidFill>
                            <a:srgbClr val="0070C0"/>
                          </a:solidFill>
                          <a:effectLst/>
                          <a:latin typeface="Times New Roman" pitchFamily="18" charset="0"/>
                          <a:ea typeface="+mn-ea"/>
                          <a:cs typeface="Times New Roman" pitchFamily="18" charset="0"/>
                        </a:rPr>
                        <a:t>dũng</a:t>
                      </a:r>
                      <a:r>
                        <a:rPr lang="en-GB" sz="2200" b="1" i="0" kern="1200" dirty="0">
                          <a:solidFill>
                            <a:srgbClr val="0070C0"/>
                          </a:solidFill>
                          <a:effectLst/>
                          <a:latin typeface="Times New Roman" pitchFamily="18" charset="0"/>
                          <a:ea typeface="+mn-ea"/>
                          <a:cs typeface="Times New Roman" pitchFamily="18" charset="0"/>
                        </a:rPr>
                        <a:t> </a:t>
                      </a:r>
                      <a:r>
                        <a:rPr lang="en-GB" sz="2200" b="1" i="0" kern="1200" dirty="0" err="1">
                          <a:solidFill>
                            <a:srgbClr val="0070C0"/>
                          </a:solidFill>
                          <a:effectLst/>
                          <a:latin typeface="Times New Roman" pitchFamily="18" charset="0"/>
                          <a:ea typeface="+mn-ea"/>
                          <a:cs typeface="Times New Roman" pitchFamily="18" charset="0"/>
                        </a:rPr>
                        <a:t>cảm</a:t>
                      </a:r>
                      <a:r>
                        <a:rPr lang="en-GB" sz="2200" b="1" i="0" kern="1200" dirty="0">
                          <a:solidFill>
                            <a:srgbClr val="0070C0"/>
                          </a:solidFill>
                          <a:effectLst/>
                          <a:latin typeface="Times New Roman" pitchFamily="18" charset="0"/>
                          <a:ea typeface="+mn-ea"/>
                          <a:cs typeface="Times New Roman" pitchFamily="18" charset="0"/>
                        </a:rPr>
                        <a:t>, </a:t>
                      </a:r>
                      <a:r>
                        <a:rPr lang="en-GB" sz="2200" b="1" i="0" kern="1200" dirty="0" err="1">
                          <a:solidFill>
                            <a:srgbClr val="0070C0"/>
                          </a:solidFill>
                          <a:effectLst/>
                          <a:latin typeface="Times New Roman" pitchFamily="18" charset="0"/>
                          <a:ea typeface="+mn-ea"/>
                          <a:cs typeface="Times New Roman" pitchFamily="18" charset="0"/>
                        </a:rPr>
                        <a:t>bất</a:t>
                      </a:r>
                      <a:r>
                        <a:rPr lang="en-GB" sz="2200" b="1" i="0" kern="1200" dirty="0">
                          <a:solidFill>
                            <a:srgbClr val="0070C0"/>
                          </a:solidFill>
                          <a:effectLst/>
                          <a:latin typeface="Times New Roman" pitchFamily="18" charset="0"/>
                          <a:ea typeface="+mn-ea"/>
                          <a:cs typeface="Times New Roman" pitchFamily="18" charset="0"/>
                        </a:rPr>
                        <a:t> </a:t>
                      </a:r>
                      <a:r>
                        <a:rPr lang="en-GB" sz="2200" b="1" i="0" kern="1200" dirty="0" err="1">
                          <a:solidFill>
                            <a:srgbClr val="0070C0"/>
                          </a:solidFill>
                          <a:effectLst/>
                          <a:latin typeface="Times New Roman" pitchFamily="18" charset="0"/>
                          <a:ea typeface="+mn-ea"/>
                          <a:cs typeface="Times New Roman" pitchFamily="18" charset="0"/>
                        </a:rPr>
                        <a:t>chấp</a:t>
                      </a:r>
                      <a:r>
                        <a:rPr lang="en-GB" sz="2200" b="1" i="0" kern="1200" dirty="0">
                          <a:solidFill>
                            <a:srgbClr val="0070C0"/>
                          </a:solidFill>
                          <a:effectLst/>
                          <a:latin typeface="Times New Roman" pitchFamily="18" charset="0"/>
                          <a:ea typeface="+mn-ea"/>
                          <a:cs typeface="Times New Roman" pitchFamily="18" charset="0"/>
                        </a:rPr>
                        <a:t> </a:t>
                      </a:r>
                      <a:r>
                        <a:rPr lang="en-GB" sz="2200" b="1" i="0" kern="1200" dirty="0" err="1">
                          <a:solidFill>
                            <a:srgbClr val="0070C0"/>
                          </a:solidFill>
                          <a:effectLst/>
                          <a:latin typeface="Times New Roman" pitchFamily="18" charset="0"/>
                          <a:ea typeface="+mn-ea"/>
                          <a:cs typeface="Times New Roman" pitchFamily="18" charset="0"/>
                        </a:rPr>
                        <a:t>hiểm</a:t>
                      </a:r>
                      <a:r>
                        <a:rPr lang="en-US" sz="2200" b="1" i="0" kern="1200" baseline="0" dirty="0">
                          <a:solidFill>
                            <a:srgbClr val="0070C0"/>
                          </a:solidFill>
                          <a:effectLst/>
                          <a:latin typeface="Times New Roman" pitchFamily="18" charset="0"/>
                          <a:ea typeface="+mn-ea"/>
                          <a:cs typeface="Times New Roman" pitchFamily="18" charset="0"/>
                        </a:rPr>
                        <a:t> </a:t>
                      </a:r>
                      <a:r>
                        <a:rPr lang="en-GB" sz="2200" b="1" i="0" kern="1200" dirty="0" err="1">
                          <a:solidFill>
                            <a:srgbClr val="0070C0"/>
                          </a:solidFill>
                          <a:effectLst/>
                          <a:latin typeface="Times New Roman" pitchFamily="18" charset="0"/>
                          <a:ea typeface="+mn-ea"/>
                          <a:cs typeface="Times New Roman" pitchFamily="18" charset="0"/>
                        </a:rPr>
                        <a:t>nguy</a:t>
                      </a:r>
                      <a:r>
                        <a:rPr lang="en-GB" sz="2200" b="1" i="0" kern="1200" dirty="0">
                          <a:solidFill>
                            <a:srgbClr val="0070C0"/>
                          </a:solidFill>
                          <a:effectLst/>
                          <a:latin typeface="Times New Roman" pitchFamily="18" charset="0"/>
                          <a:ea typeface="+mn-ea"/>
                          <a:cs typeface="Times New Roman" pitchFamily="18" charset="0"/>
                        </a:rPr>
                        <a:t>, </a:t>
                      </a:r>
                      <a:r>
                        <a:rPr lang="en-GB" sz="2200" b="1" i="0" kern="1200" dirty="0" err="1">
                          <a:solidFill>
                            <a:srgbClr val="0070C0"/>
                          </a:solidFill>
                          <a:effectLst/>
                          <a:latin typeface="Times New Roman" pitchFamily="18" charset="0"/>
                          <a:ea typeface="+mn-ea"/>
                          <a:cs typeface="Times New Roman" pitchFamily="18" charset="0"/>
                        </a:rPr>
                        <a:t>có</a:t>
                      </a:r>
                      <a:r>
                        <a:rPr lang="en-GB" sz="2200" b="1" i="0" kern="1200" dirty="0">
                          <a:solidFill>
                            <a:srgbClr val="0070C0"/>
                          </a:solidFill>
                          <a:effectLst/>
                          <a:latin typeface="Times New Roman" pitchFamily="18" charset="0"/>
                          <a:ea typeface="+mn-ea"/>
                          <a:cs typeface="Times New Roman" pitchFamily="18" charset="0"/>
                        </a:rPr>
                        <a:t> </a:t>
                      </a:r>
                      <a:r>
                        <a:rPr lang="en-GB" sz="2200" b="1" i="0" kern="1200" dirty="0" err="1">
                          <a:solidFill>
                            <a:srgbClr val="0070C0"/>
                          </a:solidFill>
                          <a:effectLst/>
                          <a:latin typeface="Times New Roman" pitchFamily="18" charset="0"/>
                          <a:ea typeface="+mn-ea"/>
                          <a:cs typeface="Times New Roman" pitchFamily="18" charset="0"/>
                        </a:rPr>
                        <a:t>tinh</a:t>
                      </a:r>
                      <a:r>
                        <a:rPr lang="en-GB" sz="2200" b="1" i="0" kern="1200" dirty="0">
                          <a:solidFill>
                            <a:srgbClr val="0070C0"/>
                          </a:solidFill>
                          <a:effectLst/>
                          <a:latin typeface="Times New Roman" pitchFamily="18" charset="0"/>
                          <a:ea typeface="+mn-ea"/>
                          <a:cs typeface="Times New Roman" pitchFamily="18" charset="0"/>
                        </a:rPr>
                        <a:t> </a:t>
                      </a:r>
                      <a:r>
                        <a:rPr lang="en-GB" sz="2200" b="1" i="0" kern="1200" dirty="0" err="1">
                          <a:solidFill>
                            <a:srgbClr val="0070C0"/>
                          </a:solidFill>
                          <a:effectLst/>
                          <a:latin typeface="Times New Roman" pitchFamily="18" charset="0"/>
                          <a:ea typeface="+mn-ea"/>
                          <a:cs typeface="Times New Roman" pitchFamily="18" charset="0"/>
                        </a:rPr>
                        <a:t>thần</a:t>
                      </a:r>
                      <a:r>
                        <a:rPr lang="en-GB" sz="2200" b="1" i="0" kern="1200" dirty="0">
                          <a:solidFill>
                            <a:srgbClr val="0070C0"/>
                          </a:solidFill>
                          <a:effectLst/>
                          <a:latin typeface="Times New Roman" pitchFamily="18" charset="0"/>
                          <a:ea typeface="+mn-ea"/>
                          <a:cs typeface="Times New Roman" pitchFamily="18" charset="0"/>
                        </a:rPr>
                        <a:t> </a:t>
                      </a:r>
                      <a:r>
                        <a:rPr lang="en-GB" sz="2200" b="1" i="0" kern="1200" dirty="0" err="1">
                          <a:solidFill>
                            <a:srgbClr val="0070C0"/>
                          </a:solidFill>
                          <a:effectLst/>
                          <a:latin typeface="Times New Roman" pitchFamily="18" charset="0"/>
                          <a:ea typeface="+mn-ea"/>
                          <a:cs typeface="Times New Roman" pitchFamily="18" charset="0"/>
                        </a:rPr>
                        <a:t>nghĩa</a:t>
                      </a:r>
                      <a:r>
                        <a:rPr lang="en-GB" sz="2200" b="1" i="0" kern="1200" dirty="0">
                          <a:solidFill>
                            <a:srgbClr val="0070C0"/>
                          </a:solidFill>
                          <a:effectLst/>
                          <a:latin typeface="Times New Roman" pitchFamily="18" charset="0"/>
                          <a:ea typeface="+mn-ea"/>
                          <a:cs typeface="Times New Roman" pitchFamily="18" charset="0"/>
                        </a:rPr>
                        <a:t> </a:t>
                      </a:r>
                      <a:r>
                        <a:rPr lang="en-GB" sz="2200" b="1" i="0" kern="1200" dirty="0" err="1">
                          <a:solidFill>
                            <a:srgbClr val="0070C0"/>
                          </a:solidFill>
                          <a:effectLst/>
                          <a:latin typeface="Times New Roman" pitchFamily="18" charset="0"/>
                          <a:ea typeface="+mn-ea"/>
                          <a:cs typeface="Times New Roman" pitchFamily="18" charset="0"/>
                        </a:rPr>
                        <a:t>hiệp</a:t>
                      </a:r>
                      <a:r>
                        <a:rPr lang="en-GB" sz="2200" b="1" i="0" kern="1200" dirty="0">
                          <a:solidFill>
                            <a:srgbClr val="0070C0"/>
                          </a:solidFill>
                          <a:effectLst/>
                          <a:latin typeface="Times New Roman" pitchFamily="18" charset="0"/>
                          <a:ea typeface="+mn-ea"/>
                          <a:cs typeface="Times New Roman" pitchFamily="18" charset="0"/>
                        </a:rPr>
                        <a:t>.</a:t>
                      </a:r>
                      <a:endParaRPr lang="en-US" sz="2200" b="1" i="0" kern="1200" dirty="0">
                        <a:solidFill>
                          <a:srgbClr val="0070C0"/>
                        </a:solidFill>
                        <a:effectLst/>
                        <a:latin typeface="Times New Roman" pitchFamily="18" charset="0"/>
                        <a:ea typeface="+mn-ea"/>
                        <a:cs typeface="Times New Roman" pitchFamily="18" charset="0"/>
                      </a:endParaRPr>
                    </a:p>
                    <a:p>
                      <a:pPr algn="just">
                        <a:spcAft>
                          <a:spcPts val="0"/>
                        </a:spcAft>
                      </a:pPr>
                      <a:endParaRPr lang="en-US" sz="2200" b="1" i="0" dirty="0">
                        <a:solidFill>
                          <a:srgbClr val="0070C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493202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2650" y="1981200"/>
            <a:ext cx="7759700" cy="3170099"/>
          </a:xfrm>
          <a:prstGeom prst="rect">
            <a:avLst/>
          </a:prstGeom>
          <a:noFill/>
        </p:spPr>
        <p:txBody>
          <a:bodyPr wrap="square" rtlCol="0">
            <a:spAutoFit/>
          </a:bodyPr>
          <a:lstStyle/>
          <a:p>
            <a:r>
              <a:rPr lang="en-US" sz="2400" b="1">
                <a:latin typeface="Times New Roman" pitchFamily="18" charset="0"/>
                <a:cs typeface="Times New Roman" pitchFamily="18" charset="0"/>
              </a:rPr>
              <a:t>I. ĐỌC - TÌM HIỂU CHUNG</a:t>
            </a:r>
          </a:p>
          <a:p>
            <a:r>
              <a:rPr lang="en-US" sz="2400" b="1">
                <a:latin typeface="Times New Roman" pitchFamily="18" charset="0"/>
                <a:cs typeface="Times New Roman" pitchFamily="18" charset="0"/>
              </a:rPr>
              <a:t>1. Đọc, chú thích</a:t>
            </a:r>
            <a:endParaRPr lang="en-US" sz="2400">
              <a:latin typeface="Times New Roman" pitchFamily="18" charset="0"/>
              <a:cs typeface="Times New Roman" pitchFamily="18" charset="0"/>
            </a:endParaRPr>
          </a:p>
          <a:p>
            <a:r>
              <a:rPr lang="en-US" sz="2400" b="1">
                <a:latin typeface="Times New Roman" pitchFamily="18" charset="0"/>
                <a:cs typeface="Times New Roman" pitchFamily="18" charset="0"/>
              </a:rPr>
              <a:t>2. Tìm hiểu chung</a:t>
            </a:r>
            <a:endParaRPr lang="en-US" sz="2400">
              <a:latin typeface="Times New Roman" pitchFamily="18" charset="0"/>
              <a:cs typeface="Times New Roman" pitchFamily="18" charset="0"/>
            </a:endParaRPr>
          </a:p>
          <a:p>
            <a:pPr marL="342900" indent="-342900">
              <a:buAutoNum type="alphaLcPeriod"/>
            </a:pPr>
            <a:r>
              <a:rPr lang="en-US" sz="2400" b="1">
                <a:latin typeface="Times New Roman" pitchFamily="18" charset="0"/>
                <a:cs typeface="Times New Roman" pitchFamily="18" charset="0"/>
              </a:rPr>
              <a:t>Tác giả</a:t>
            </a:r>
          </a:p>
          <a:p>
            <a:r>
              <a:rPr lang="en-US" sz="2400" b="1">
                <a:latin typeface="Times New Roman" pitchFamily="18" charset="0"/>
                <a:cs typeface="Times New Roman" pitchFamily="18" charset="0"/>
              </a:rPr>
              <a:t>b. Văn bản: </a:t>
            </a:r>
            <a:endParaRPr lang="en-US" sz="2400">
              <a:latin typeface="Times New Roman" pitchFamily="18" charset="0"/>
              <a:cs typeface="Times New Roman" pitchFamily="18" charset="0"/>
            </a:endParaRPr>
          </a:p>
          <a:p>
            <a:r>
              <a:rPr lang="en-US" sz="2400" b="1">
                <a:latin typeface="Times New Roman" pitchFamily="18" charset="0"/>
                <a:cs typeface="Times New Roman" pitchFamily="18" charset="0"/>
              </a:rPr>
              <a:t>b.1 Truyện Lục Vân Tiên</a:t>
            </a:r>
            <a:endParaRPr lang="en-US" sz="2400">
              <a:latin typeface="Times New Roman" pitchFamily="18" charset="0"/>
              <a:cs typeface="Times New Roman" pitchFamily="18" charset="0"/>
            </a:endParaRPr>
          </a:p>
          <a:p>
            <a:endParaRPr lang="en-US" sz="2800">
              <a:solidFill>
                <a:srgbClr val="FF0000"/>
              </a:solidFill>
              <a:latin typeface="Times New Roman" pitchFamily="18" charset="0"/>
              <a:cs typeface="Times New Roman" pitchFamily="18" charset="0"/>
            </a:endParaRPr>
          </a:p>
          <a:p>
            <a:endParaRPr lang="en-US" sz="2800">
              <a:solidFill>
                <a:srgbClr val="FF0000"/>
              </a:solidFill>
              <a:latin typeface="Times New Roman" pitchFamily="18" charset="0"/>
              <a:cs typeface="Times New Roman" pitchFamily="18" charset="0"/>
            </a:endParaRPr>
          </a:p>
        </p:txBody>
      </p:sp>
      <p:sp>
        <p:nvSpPr>
          <p:cNvPr id="3" name="Rectangle 2"/>
          <p:cNvSpPr/>
          <p:nvPr/>
        </p:nvSpPr>
        <p:spPr>
          <a:xfrm>
            <a:off x="609600" y="152400"/>
            <a:ext cx="8305800" cy="1569660"/>
          </a:xfrm>
          <a:prstGeom prst="rect">
            <a:avLst/>
          </a:prstGeom>
        </p:spPr>
        <p:txBody>
          <a:bodyPr wrap="square">
            <a:spAutoFit/>
          </a:bodyPr>
          <a:lstStyle/>
          <a:p>
            <a:pPr algn="ctr"/>
            <a:r>
              <a:rPr lang="en-US" sz="2400" b="1">
                <a:solidFill>
                  <a:srgbClr val="FF0000"/>
                </a:solidFill>
                <a:latin typeface="Times New Roman" pitchFamily="18" charset="0"/>
                <a:cs typeface="Times New Roman" pitchFamily="18" charset="0"/>
              </a:rPr>
              <a:t>BÀI 3: HỒN NƯỚC NẰM TRONG TIẾNG MẸ CHA</a:t>
            </a:r>
            <a:endParaRPr lang="en-US" sz="2400">
              <a:solidFill>
                <a:srgbClr val="FF0000"/>
              </a:solidFill>
              <a:latin typeface="Times New Roman" pitchFamily="18" charset="0"/>
              <a:cs typeface="Times New Roman" pitchFamily="18" charset="0"/>
            </a:endParaRPr>
          </a:p>
          <a:p>
            <a:pPr algn="ctr"/>
            <a:r>
              <a:rPr lang="pt-BR" sz="2400" b="1">
                <a:solidFill>
                  <a:srgbClr val="FF0000"/>
                </a:solidFill>
                <a:latin typeface="Times New Roman" pitchFamily="18" charset="0"/>
                <a:cs typeface="Times New Roman" pitchFamily="18" charset="0"/>
              </a:rPr>
              <a:t>T</a:t>
            </a:r>
            <a:r>
              <a:rPr lang="vi-VN" sz="2400" b="1">
                <a:solidFill>
                  <a:srgbClr val="FF0000"/>
                </a:solidFill>
                <a:latin typeface="Times New Roman" pitchFamily="18" charset="0"/>
                <a:cs typeface="Times New Roman" pitchFamily="18" charset="0"/>
              </a:rPr>
              <a:t>IẾT</a:t>
            </a:r>
            <a:r>
              <a:rPr lang="pt-BR" sz="2400" b="1">
                <a:solidFill>
                  <a:srgbClr val="FF0000"/>
                </a:solidFill>
                <a:latin typeface="Times New Roman" pitchFamily="18" charset="0"/>
                <a:cs typeface="Times New Roman" pitchFamily="18" charset="0"/>
              </a:rPr>
              <a:t> 29</a:t>
            </a:r>
            <a:r>
              <a:rPr lang="en-US" sz="2400" b="1">
                <a:solidFill>
                  <a:srgbClr val="FF0000"/>
                </a:solidFill>
                <a:latin typeface="Times New Roman" pitchFamily="18" charset="0"/>
                <a:cs typeface="Times New Roman" pitchFamily="18" charset="0"/>
              </a:rPr>
              <a:t>. ĐỌC VĂN BẢN 2:</a:t>
            </a:r>
            <a:endParaRPr lang="en-US" sz="2400">
              <a:solidFill>
                <a:srgbClr val="FF0000"/>
              </a:solidFill>
              <a:latin typeface="Times New Roman" pitchFamily="18" charset="0"/>
              <a:cs typeface="Times New Roman" pitchFamily="18" charset="0"/>
            </a:endParaRPr>
          </a:p>
          <a:p>
            <a:pPr algn="ctr"/>
            <a:r>
              <a:rPr lang="vi-VN" sz="2400" b="1">
                <a:solidFill>
                  <a:srgbClr val="FF0000"/>
                </a:solidFill>
                <a:latin typeface="Times New Roman" pitchFamily="18" charset="0"/>
                <a:cs typeface="Times New Roman" pitchFamily="18" charset="0"/>
              </a:rPr>
              <a:t>LỤ</a:t>
            </a:r>
            <a:r>
              <a:rPr lang="en-US" sz="2400" b="1">
                <a:solidFill>
                  <a:srgbClr val="FF0000"/>
                </a:solidFill>
                <a:latin typeface="Times New Roman" pitchFamily="18" charset="0"/>
                <a:cs typeface="Times New Roman" pitchFamily="18" charset="0"/>
              </a:rPr>
              <a:t>C VÂN TIÊN ĐÁNH CƯỚP, </a:t>
            </a:r>
            <a:r>
              <a:rPr lang="vi-VN" sz="2400" b="1">
                <a:solidFill>
                  <a:srgbClr val="FF0000"/>
                </a:solidFill>
                <a:latin typeface="Times New Roman" pitchFamily="18" charset="0"/>
                <a:cs typeface="Times New Roman" pitchFamily="18" charset="0"/>
              </a:rPr>
              <a:t>CỨ</a:t>
            </a:r>
            <a:r>
              <a:rPr lang="en-US" sz="2400" b="1">
                <a:solidFill>
                  <a:srgbClr val="FF0000"/>
                </a:solidFill>
                <a:latin typeface="Times New Roman" pitchFamily="18" charset="0"/>
                <a:cs typeface="Times New Roman" pitchFamily="18" charset="0"/>
              </a:rPr>
              <a:t>U </a:t>
            </a:r>
            <a:r>
              <a:rPr lang="vi-VN" sz="2400" b="1">
                <a:solidFill>
                  <a:srgbClr val="FF0000"/>
                </a:solidFill>
                <a:latin typeface="Times New Roman" pitchFamily="18" charset="0"/>
                <a:cs typeface="Times New Roman" pitchFamily="18" charset="0"/>
              </a:rPr>
              <a:t>KIỀ</a:t>
            </a:r>
            <a:r>
              <a:rPr lang="en-US" sz="2400" b="1">
                <a:solidFill>
                  <a:srgbClr val="FF0000"/>
                </a:solidFill>
                <a:latin typeface="Times New Roman" pitchFamily="18" charset="0"/>
                <a:cs typeface="Times New Roman" pitchFamily="18" charset="0"/>
              </a:rPr>
              <a:t>U </a:t>
            </a:r>
            <a:r>
              <a:rPr lang="vi-VN" sz="2400" b="1">
                <a:solidFill>
                  <a:srgbClr val="FF0000"/>
                </a:solidFill>
                <a:latin typeface="Times New Roman" pitchFamily="18" charset="0"/>
                <a:cs typeface="Times New Roman" pitchFamily="18" charset="0"/>
              </a:rPr>
              <a:t>NGUYỆ</a:t>
            </a:r>
            <a:r>
              <a:rPr lang="en-US" sz="2400" b="1">
                <a:solidFill>
                  <a:srgbClr val="FF0000"/>
                </a:solidFill>
                <a:latin typeface="Times New Roman" pitchFamily="18" charset="0"/>
                <a:cs typeface="Times New Roman" pitchFamily="18" charset="0"/>
              </a:rPr>
              <a:t>T NGA </a:t>
            </a:r>
            <a:endParaRPr lang="en-US" sz="2400">
              <a:solidFill>
                <a:srgbClr val="FF0000"/>
              </a:solidFill>
              <a:latin typeface="Times New Roman" pitchFamily="18" charset="0"/>
              <a:cs typeface="Times New Roman" pitchFamily="18" charset="0"/>
            </a:endParaRPr>
          </a:p>
          <a:p>
            <a:pPr algn="ctr"/>
            <a:r>
              <a:rPr lang="en-US" sz="2400">
                <a:solidFill>
                  <a:srgbClr val="FF0000"/>
                </a:solidFill>
                <a:latin typeface="Times New Roman" pitchFamily="18" charset="0"/>
                <a:cs typeface="Times New Roman" pitchFamily="18" charset="0"/>
              </a:rPr>
              <a:t>(Trích </a:t>
            </a:r>
            <a:r>
              <a:rPr lang="en-US" sz="2400" b="1" i="1">
                <a:solidFill>
                  <a:srgbClr val="FF0000"/>
                </a:solidFill>
                <a:latin typeface="Times New Roman" pitchFamily="18" charset="0"/>
                <a:cs typeface="Times New Roman" pitchFamily="18" charset="0"/>
              </a:rPr>
              <a:t>"Truyện Lục Vân Tiên" </a:t>
            </a:r>
            <a:r>
              <a:rPr lang="en-US" sz="2400">
                <a:solidFill>
                  <a:srgbClr val="FF0000"/>
                </a:solidFill>
                <a:latin typeface="Times New Roman" pitchFamily="18" charset="0"/>
                <a:cs typeface="Times New Roman" pitchFamily="18" charset="0"/>
              </a:rPr>
              <a:t>của Nguyễn Đình Chiểu)</a:t>
            </a:r>
          </a:p>
        </p:txBody>
      </p:sp>
    </p:spTree>
    <p:extLst>
      <p:ext uri="{BB962C8B-B14F-4D97-AF65-F5344CB8AC3E}">
        <p14:creationId xmlns:p14="http://schemas.microsoft.com/office/powerpoint/2010/main" val="244558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barn(inVertical)">
                                      <p:cBhvr>
                                        <p:cTn id="25" dur="500"/>
                                        <p:tgtEl>
                                          <p:spTgt spid="2">
                                            <p:txEl>
                                              <p:pRg st="4" end="4"/>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barn(inVertical)">
                                      <p:cBhvr>
                                        <p:cTn id="28"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a:extLst>
              <a:ext uri="{FF2B5EF4-FFF2-40B4-BE49-F238E27FC236}">
                <a16:creationId xmlns:a16="http://schemas.microsoft.com/office/drawing/2014/main" id="{BFFCA118-BA77-4415-8A00-E4B4181552AE}"/>
              </a:ext>
            </a:extLst>
          </p:cNvPr>
          <p:cNvSpPr/>
          <p:nvPr/>
        </p:nvSpPr>
        <p:spPr>
          <a:xfrm>
            <a:off x="3962400" y="533400"/>
            <a:ext cx="5715000" cy="5693040"/>
          </a:xfrm>
          <a:prstGeom prst="cloudCallout">
            <a:avLst>
              <a:gd name="adj1" fmla="val -47446"/>
              <a:gd name="adj2" fmla="val 108088"/>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b="1" dirty="0">
                <a:solidFill>
                  <a:srgbClr val="FF0000"/>
                </a:solidFill>
                <a:latin typeface="Times New Roman" pitchFamily="18" charset="0"/>
                <a:cs typeface="Times New Roman" pitchFamily="18" charset="0"/>
              </a:rPr>
              <a:t>    </a:t>
            </a:r>
          </a:p>
          <a:p>
            <a:r>
              <a:rPr lang="vi-VN" sz="2200" b="1" i="1">
                <a:solidFill>
                  <a:srgbClr val="FF0000"/>
                </a:solidFill>
                <a:latin typeface="Times New Roman" pitchFamily="18" charset="0"/>
                <a:cs typeface="Times New Roman" pitchFamily="18" charset="0"/>
              </a:rPr>
              <a:t>     </a:t>
            </a:r>
            <a:r>
              <a:rPr lang="en-US" sz="2400" b="1" i="1">
                <a:solidFill>
                  <a:srgbClr val="FF0000"/>
                </a:solidFill>
                <a:latin typeface="Times New Roman" pitchFamily="18" charset="0"/>
                <a:cs typeface="Times New Roman" pitchFamily="18" charset="0"/>
              </a:rPr>
              <a:t>?Thông qua cảnh đánh cướp của Lục Vân Tiên, em rút ra được bài học gì?</a:t>
            </a:r>
            <a:endParaRPr lang="en-US" sz="2400" i="1">
              <a:solidFill>
                <a:srgbClr val="FF0000"/>
              </a:solidFill>
              <a:latin typeface="Times New Roman" pitchFamily="18" charset="0"/>
              <a:cs typeface="Times New Roman" pitchFamily="18" charset="0"/>
            </a:endParaRPr>
          </a:p>
        </p:txBody>
      </p:sp>
      <p:pic>
        <p:nvPicPr>
          <p:cNvPr id="4" name="Hình ảnh 5" descr="Ảnh có chứa cỏ, ngoài trời, cánh đồng, nhóm&#10;&#10;Mô tả được tạo tự động">
            <a:extLst>
              <a:ext uri="{FF2B5EF4-FFF2-40B4-BE49-F238E27FC236}">
                <a16:creationId xmlns:a16="http://schemas.microsoft.com/office/drawing/2014/main" id="{30C5AE46-975E-41FD-B6A1-E7FD680B689E}"/>
              </a:ext>
            </a:extLst>
          </p:cNvPr>
          <p:cNvPicPr>
            <a:picLocks noChangeAspect="1"/>
          </p:cNvPicPr>
          <p:nvPr/>
        </p:nvPicPr>
        <p:blipFill rotWithShape="1">
          <a:blip r:embed="rId2">
            <a:extLst>
              <a:ext uri="{28A0092B-C50C-407E-A947-70E740481C1C}">
                <a14:useLocalDpi xmlns:a14="http://schemas.microsoft.com/office/drawing/2010/main" val="0"/>
              </a:ext>
            </a:extLst>
          </a:blip>
          <a:srcRect r="1" b="15050"/>
          <a:stretch/>
        </p:blipFill>
        <p:spPr>
          <a:xfrm>
            <a:off x="0" y="571500"/>
            <a:ext cx="4081394"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Hình ảnh 8" descr="Ảnh có chứa ảnh chụp màn hình, ảnh, người phụ nữ, thực phẩm&#10;&#10;Mô tả được tạo tự động">
            <a:extLst>
              <a:ext uri="{FF2B5EF4-FFF2-40B4-BE49-F238E27FC236}">
                <a16:creationId xmlns:a16="http://schemas.microsoft.com/office/drawing/2014/main" id="{EC88D3C9-F20A-4423-96DF-B171EED42FB4}"/>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7145" r="-2" b="-2"/>
          <a:stretch/>
        </p:blipFill>
        <p:spPr>
          <a:xfrm>
            <a:off x="6005896" y="1"/>
            <a:ext cx="3138104" cy="4247004"/>
          </a:xfrm>
          <a:custGeom>
            <a:avLst/>
            <a:gdLst>
              <a:gd name="connsiteX0" fmla="*/ 807468 w 4184139"/>
              <a:gd name="connsiteY0" fmla="*/ 0 h 4247004"/>
              <a:gd name="connsiteX1" fmla="*/ 4068803 w 4184139"/>
              <a:gd name="connsiteY1" fmla="*/ 0 h 4247004"/>
              <a:gd name="connsiteX2" fmla="*/ 4162158 w 4184139"/>
              <a:gd name="connsiteY2" fmla="*/ 84846 h 4247004"/>
              <a:gd name="connsiteX3" fmla="*/ 4184139 w 4184139"/>
              <a:gd name="connsiteY3" fmla="*/ 109032 h 4247004"/>
              <a:gd name="connsiteX4" fmla="*/ 4184139 w 4184139"/>
              <a:gd name="connsiteY4" fmla="*/ 3508705 h 4247004"/>
              <a:gd name="connsiteX5" fmla="*/ 4162158 w 4184139"/>
              <a:gd name="connsiteY5" fmla="*/ 3532891 h 4247004"/>
              <a:gd name="connsiteX6" fmla="*/ 2438135 w 4184139"/>
              <a:gd name="connsiteY6" fmla="*/ 4247004 h 4247004"/>
              <a:gd name="connsiteX7" fmla="*/ 0 w 4184139"/>
              <a:gd name="connsiteY7" fmla="*/ 1808869 h 4247004"/>
              <a:gd name="connsiteX8" fmla="*/ 714113 w 4184139"/>
              <a:gd name="connsiteY8" fmla="*/ 84846 h 424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4139" h="4247004">
                <a:moveTo>
                  <a:pt x="807468" y="0"/>
                </a:moveTo>
                <a:lnTo>
                  <a:pt x="4068803" y="0"/>
                </a:lnTo>
                <a:lnTo>
                  <a:pt x="4162158" y="84846"/>
                </a:lnTo>
                <a:lnTo>
                  <a:pt x="4184139" y="109032"/>
                </a:lnTo>
                <a:lnTo>
                  <a:pt x="4184139" y="3508705"/>
                </a:lnTo>
                <a:lnTo>
                  <a:pt x="4162158" y="3532891"/>
                </a:lnTo>
                <a:cubicBezTo>
                  <a:pt x="3720942" y="3974107"/>
                  <a:pt x="3111408" y="4247004"/>
                  <a:pt x="2438135" y="4247004"/>
                </a:cubicBezTo>
                <a:cubicBezTo>
                  <a:pt x="1091590" y="4247004"/>
                  <a:pt x="0" y="3155414"/>
                  <a:pt x="0" y="1808869"/>
                </a:cubicBezTo>
                <a:cubicBezTo>
                  <a:pt x="0" y="1135596"/>
                  <a:pt x="272898" y="526062"/>
                  <a:pt x="714113" y="84846"/>
                </a:cubicBezTo>
                <a:close/>
              </a:path>
            </a:pathLst>
          </a:custGeom>
          <a:effectLst>
            <a:softEdge rad="0"/>
          </a:effectLst>
        </p:spPr>
      </p:pic>
      <p:pic>
        <p:nvPicPr>
          <p:cNvPr id="7" name="Hình ảnh 6" descr="Ảnh có chứa đang ngồi, người phụ nữ, mặt trước, người đàn ông&#10;&#10;Mô tả được tạo tự động">
            <a:extLst>
              <a:ext uri="{FF2B5EF4-FFF2-40B4-BE49-F238E27FC236}">
                <a16:creationId xmlns:a16="http://schemas.microsoft.com/office/drawing/2014/main" id="{2B2332CC-D797-4FF0-B40D-EEBEBBFF1D0F}"/>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l="10599" r="11732" b="-1"/>
          <a:stretch/>
        </p:blipFill>
        <p:spPr>
          <a:xfrm>
            <a:off x="1" y="1337092"/>
            <a:ext cx="3893075" cy="5530385"/>
          </a:xfrm>
          <a:custGeom>
            <a:avLst/>
            <a:gdLst>
              <a:gd name="connsiteX0" fmla="*/ 1986067 w 5190767"/>
              <a:gd name="connsiteY0" fmla="*/ 0 h 5530385"/>
              <a:gd name="connsiteX1" fmla="*/ 5190767 w 5190767"/>
              <a:gd name="connsiteY1" fmla="*/ 3204701 h 5530385"/>
              <a:gd name="connsiteX2" fmla="*/ 4252132 w 5190767"/>
              <a:gd name="connsiteY2" fmla="*/ 5470767 h 5530385"/>
              <a:gd name="connsiteX3" fmla="*/ 4186536 w 5190767"/>
              <a:gd name="connsiteY3" fmla="*/ 5530385 h 5530385"/>
              <a:gd name="connsiteX4" fmla="*/ 0 w 5190767"/>
              <a:gd name="connsiteY4" fmla="*/ 5530385 h 5530385"/>
              <a:gd name="connsiteX5" fmla="*/ 0 w 5190767"/>
              <a:gd name="connsiteY5" fmla="*/ 692598 h 5530385"/>
              <a:gd name="connsiteX6" fmla="*/ 194287 w 5190767"/>
              <a:gd name="connsiteY6" fmla="*/ 547313 h 5530385"/>
              <a:gd name="connsiteX7" fmla="*/ 1986067 w 5190767"/>
              <a:gd name="connsiteY7" fmla="*/ 0 h 553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767" h="5530385">
                <a:moveTo>
                  <a:pt x="1986067" y="0"/>
                </a:moveTo>
                <a:cubicBezTo>
                  <a:pt x="3755974" y="0"/>
                  <a:pt x="5190767" y="1434794"/>
                  <a:pt x="5190767" y="3204701"/>
                </a:cubicBezTo>
                <a:cubicBezTo>
                  <a:pt x="5190767" y="4089655"/>
                  <a:pt x="4832069" y="4890830"/>
                  <a:pt x="4252132" y="5470767"/>
                </a:cubicBezTo>
                <a:lnTo>
                  <a:pt x="4186536" y="5530385"/>
                </a:lnTo>
                <a:lnTo>
                  <a:pt x="0" y="5530385"/>
                </a:lnTo>
                <a:lnTo>
                  <a:pt x="0" y="692598"/>
                </a:lnTo>
                <a:lnTo>
                  <a:pt x="194287" y="547313"/>
                </a:lnTo>
                <a:cubicBezTo>
                  <a:pt x="705761" y="201768"/>
                  <a:pt x="1322351" y="0"/>
                  <a:pt x="1986067" y="0"/>
                </a:cubicBezTo>
                <a:close/>
              </a:path>
            </a:pathLst>
          </a:custGeom>
          <a:effectLst>
            <a:softEdge rad="0"/>
          </a:effectLst>
        </p:spPr>
      </p:pic>
      <p:pic>
        <p:nvPicPr>
          <p:cNvPr id="21" name="Picture 20">
            <a:extLst>
              <a:ext uri="{FF2B5EF4-FFF2-40B4-BE49-F238E27FC236}">
                <a16:creationId xmlns:a16="http://schemas.microsoft.com/office/drawing/2014/main" id="{4603FC70-67D9-49EF-983C-3853BF2B49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Chỗ dành sẵn cho Nội dung 4" descr="Ảnh có chứa người, con người, đang ngồi, người đàn ông&#10;&#10;Mô tả được tạo tự động">
            <a:extLst>
              <a:ext uri="{FF2B5EF4-FFF2-40B4-BE49-F238E27FC236}">
                <a16:creationId xmlns:a16="http://schemas.microsoft.com/office/drawing/2014/main" id="{7EACEFE0-1561-4C6B-BDF1-E016BF5F3C83}"/>
              </a:ext>
            </a:extLst>
          </p:cNvPr>
          <p:cNvPicPr>
            <a:picLocks noGrp="1" noChangeAspect="1"/>
          </p:cNvPicPr>
          <p:nvPr>
            <p:ph idx="1"/>
          </p:nvPr>
        </p:nvPicPr>
        <p:blipFill rotWithShape="1">
          <a:blip r:embed="rId6">
            <a:alphaModFix/>
            <a:extLst>
              <a:ext uri="{28A0092B-C50C-407E-A947-70E740481C1C}">
                <a14:useLocalDpi xmlns:a14="http://schemas.microsoft.com/office/drawing/2010/main" val="0"/>
              </a:ext>
            </a:extLst>
          </a:blip>
          <a:srcRect t="6721" r="-2" b="-2"/>
          <a:stretch/>
        </p:blipFill>
        <p:spPr>
          <a:xfrm>
            <a:off x="2875636" y="0"/>
            <a:ext cx="3161753" cy="3381797"/>
          </a:xfrm>
          <a:custGeom>
            <a:avLst/>
            <a:gdLst>
              <a:gd name="connsiteX0" fmla="*/ 431362 w 4215670"/>
              <a:gd name="connsiteY0" fmla="*/ 0 h 3381796"/>
              <a:gd name="connsiteX1" fmla="*/ 3784309 w 4215670"/>
              <a:gd name="connsiteY1" fmla="*/ 0 h 3381796"/>
              <a:gd name="connsiteX2" fmla="*/ 3855685 w 4215670"/>
              <a:gd name="connsiteY2" fmla="*/ 95451 h 3381796"/>
              <a:gd name="connsiteX3" fmla="*/ 4215670 w 4215670"/>
              <a:gd name="connsiteY3" fmla="*/ 1273961 h 3381796"/>
              <a:gd name="connsiteX4" fmla="*/ 2107836 w 4215670"/>
              <a:gd name="connsiteY4" fmla="*/ 3381796 h 3381796"/>
              <a:gd name="connsiteX5" fmla="*/ 0 w 4215670"/>
              <a:gd name="connsiteY5" fmla="*/ 1273961 h 3381796"/>
              <a:gd name="connsiteX6" fmla="*/ 359986 w 4215670"/>
              <a:gd name="connsiteY6" fmla="*/ 95451 h 3381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5670" h="3381796">
                <a:moveTo>
                  <a:pt x="431362" y="0"/>
                </a:moveTo>
                <a:lnTo>
                  <a:pt x="3784309" y="0"/>
                </a:lnTo>
                <a:lnTo>
                  <a:pt x="3855685" y="95451"/>
                </a:lnTo>
                <a:cubicBezTo>
                  <a:pt x="4082961" y="431863"/>
                  <a:pt x="4215670" y="837414"/>
                  <a:pt x="4215670" y="1273961"/>
                </a:cubicBezTo>
                <a:cubicBezTo>
                  <a:pt x="4215670" y="2438087"/>
                  <a:pt x="3271960" y="3381796"/>
                  <a:pt x="2107836" y="3381796"/>
                </a:cubicBezTo>
                <a:cubicBezTo>
                  <a:pt x="943711" y="3381796"/>
                  <a:pt x="0" y="2438087"/>
                  <a:pt x="0" y="1273961"/>
                </a:cubicBezTo>
                <a:cubicBezTo>
                  <a:pt x="0" y="837414"/>
                  <a:pt x="132710" y="431863"/>
                  <a:pt x="359986" y="95451"/>
                </a:cubicBezTo>
                <a:close/>
              </a:path>
            </a:pathLst>
          </a:custGeom>
          <a:effectLst>
            <a:softEdge rad="0"/>
          </a:effectLst>
        </p:spPr>
      </p:pic>
      <p:sp>
        <p:nvSpPr>
          <p:cNvPr id="3" name="TextBox 2"/>
          <p:cNvSpPr txBox="1"/>
          <p:nvPr/>
        </p:nvSpPr>
        <p:spPr>
          <a:xfrm>
            <a:off x="6184298" y="4158266"/>
            <a:ext cx="2781300" cy="1015663"/>
          </a:xfrm>
          <a:prstGeom prst="rect">
            <a:avLst/>
          </a:prstGeom>
          <a:noFill/>
        </p:spPr>
        <p:txBody>
          <a:bodyPr wrap="square" rtlCol="0">
            <a:spAutoFit/>
          </a:bodyPr>
          <a:lstStyle/>
          <a:p>
            <a:r>
              <a:rPr lang="en-US" sz="2000" b="1">
                <a:solidFill>
                  <a:srgbClr val="FF0000"/>
                </a:solidFill>
                <a:latin typeface="Times New Roman" pitchFamily="18" charset="0"/>
                <a:cs typeface="Times New Roman" pitchFamily="18" charset="0"/>
              </a:rPr>
              <a:t>Nhóm hiệp sĩ góp 100 triệu mua đá xây dựng Trường Sa - TP HCM</a:t>
            </a:r>
          </a:p>
        </p:txBody>
      </p:sp>
      <p:sp>
        <p:nvSpPr>
          <p:cNvPr id="4" name="Rectangle 3"/>
          <p:cNvSpPr/>
          <p:nvPr/>
        </p:nvSpPr>
        <p:spPr>
          <a:xfrm>
            <a:off x="3254811" y="3450380"/>
            <a:ext cx="3708066" cy="707886"/>
          </a:xfrm>
          <a:prstGeom prst="rect">
            <a:avLst/>
          </a:prstGeom>
        </p:spPr>
        <p:txBody>
          <a:bodyPr wrap="none">
            <a:spAutoFit/>
          </a:bodyPr>
          <a:lstStyle/>
          <a:p>
            <a:pPr algn="ctr"/>
            <a:r>
              <a:rPr lang="en-US" sz="2000" b="1">
                <a:solidFill>
                  <a:srgbClr val="FF0000"/>
                </a:solidFill>
                <a:latin typeface="Times New Roman" pitchFamily="18" charset="0"/>
                <a:cs typeface="Times New Roman" pitchFamily="18" charset="0"/>
              </a:rPr>
              <a:t>Mô hình hiệp sĩ chống tội phạm </a:t>
            </a:r>
          </a:p>
          <a:p>
            <a:pPr algn="ctr"/>
            <a:r>
              <a:rPr lang="en-US" sz="2000" b="1">
                <a:solidFill>
                  <a:srgbClr val="FF0000"/>
                </a:solidFill>
                <a:latin typeface="Times New Roman" pitchFamily="18" charset="0"/>
                <a:cs typeface="Times New Roman" pitchFamily="18" charset="0"/>
              </a:rPr>
              <a:t>ở Bình Dương</a:t>
            </a:r>
          </a:p>
        </p:txBody>
      </p:sp>
    </p:spTree>
    <p:extLst>
      <p:ext uri="{BB962C8B-B14F-4D97-AF65-F5344CB8AC3E}">
        <p14:creationId xmlns:p14="http://schemas.microsoft.com/office/powerpoint/2010/main" val="26733284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Hình ảnh 6" descr="Ảnh có chứa người, trong nhà, rèm, đồng phục&#10;&#10;Mô tả được tạo tự động">
            <a:extLst>
              <a:ext uri="{FF2B5EF4-FFF2-40B4-BE49-F238E27FC236}">
                <a16:creationId xmlns:a16="http://schemas.microsoft.com/office/drawing/2014/main" id="{0C36122D-11E9-4FFB-82D3-57579861C00A}"/>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9679" r="17731" b="2"/>
          <a:stretch/>
        </p:blipFill>
        <p:spPr>
          <a:xfrm>
            <a:off x="5172990" y="709726"/>
            <a:ext cx="3971009" cy="6145051"/>
          </a:xfrm>
          <a:custGeom>
            <a:avLst/>
            <a:gdLst>
              <a:gd name="connsiteX0" fmla="*/ 3479124 w 5294678"/>
              <a:gd name="connsiteY0" fmla="*/ 0 h 6145051"/>
              <a:gd name="connsiteX1" fmla="*/ 5137482 w 5294678"/>
              <a:gd name="connsiteY1" fmla="*/ 419912 h 6145051"/>
              <a:gd name="connsiteX2" fmla="*/ 5294678 w 5294678"/>
              <a:gd name="connsiteY2" fmla="*/ 515411 h 6145051"/>
              <a:gd name="connsiteX3" fmla="*/ 5294678 w 5294678"/>
              <a:gd name="connsiteY3" fmla="*/ 6145051 h 6145051"/>
              <a:gd name="connsiteX4" fmla="*/ 1245466 w 5294678"/>
              <a:gd name="connsiteY4" fmla="*/ 6145051 h 6145051"/>
              <a:gd name="connsiteX5" fmla="*/ 1019012 w 5294678"/>
              <a:gd name="connsiteY5" fmla="*/ 5939236 h 6145051"/>
              <a:gd name="connsiteX6" fmla="*/ 0 w 5294678"/>
              <a:gd name="connsiteY6" fmla="*/ 3479124 h 6145051"/>
              <a:gd name="connsiteX7" fmla="*/ 3479124 w 5294678"/>
              <a:gd name="connsiteY7" fmla="*/ 0 h 6145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4678" h="6145051">
                <a:moveTo>
                  <a:pt x="3479124" y="0"/>
                </a:moveTo>
                <a:cubicBezTo>
                  <a:pt x="4079583" y="0"/>
                  <a:pt x="4644513" y="152115"/>
                  <a:pt x="5137482" y="419912"/>
                </a:cubicBezTo>
                <a:lnTo>
                  <a:pt x="5294678" y="515411"/>
                </a:lnTo>
                <a:lnTo>
                  <a:pt x="5294678" y="6145051"/>
                </a:lnTo>
                <a:lnTo>
                  <a:pt x="1245466" y="6145051"/>
                </a:lnTo>
                <a:lnTo>
                  <a:pt x="1019012" y="5939236"/>
                </a:lnTo>
                <a:cubicBezTo>
                  <a:pt x="389414" y="5309639"/>
                  <a:pt x="0" y="4439858"/>
                  <a:pt x="0" y="3479124"/>
                </a:cubicBezTo>
                <a:cubicBezTo>
                  <a:pt x="0" y="1557657"/>
                  <a:pt x="1557657" y="0"/>
                  <a:pt x="3479124" y="0"/>
                </a:cubicBezTo>
                <a:close/>
              </a:path>
            </a:pathLst>
          </a:custGeom>
          <a:effectLst>
            <a:softEdge rad="0"/>
          </a:effectLst>
        </p:spPr>
      </p:pic>
      <p:pic>
        <p:nvPicPr>
          <p:cNvPr id="12" name="Picture 11">
            <a:extLst>
              <a:ext uri="{FF2B5EF4-FFF2-40B4-BE49-F238E27FC236}">
                <a16:creationId xmlns:a16="http://schemas.microsoft.com/office/drawing/2014/main" id="{6D104383-AD7E-45AE-BEBC-A74A7E3364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a:off x="0" y="0"/>
            <a:ext cx="9144000" cy="6858000"/>
          </a:xfrm>
          <a:prstGeom prst="rect">
            <a:avLst/>
          </a:prstGeom>
        </p:spPr>
      </p:pic>
      <p:pic>
        <p:nvPicPr>
          <p:cNvPr id="5" name="Chỗ dành sẵn cho Nội dung 4" descr="Ảnh có chứa người đàn ông, ký hiệu&#10;&#10;Mô tả được tạo tự động">
            <a:extLst>
              <a:ext uri="{FF2B5EF4-FFF2-40B4-BE49-F238E27FC236}">
                <a16:creationId xmlns:a16="http://schemas.microsoft.com/office/drawing/2014/main" id="{CF53CEA8-7D6D-435E-8C74-9E8899C983E6}"/>
              </a:ext>
            </a:extLst>
          </p:cNvPr>
          <p:cNvPicPr>
            <a:picLocks noGrp="1" noChangeAspect="1"/>
          </p:cNvPicPr>
          <p:nvPr>
            <p:ph idx="1"/>
          </p:nvPr>
        </p:nvPicPr>
        <p:blipFill rotWithShape="1">
          <a:blip r:embed="rId5">
            <a:alphaModFix/>
            <a:extLst>
              <a:ext uri="{28A0092B-C50C-407E-A947-70E740481C1C}">
                <a14:useLocalDpi xmlns:a14="http://schemas.microsoft.com/office/drawing/2010/main" val="0"/>
              </a:ext>
            </a:extLst>
          </a:blip>
          <a:srcRect t="2176" b="9561"/>
          <a:stretch/>
        </p:blipFill>
        <p:spPr>
          <a:xfrm>
            <a:off x="0" y="0"/>
            <a:ext cx="5410200" cy="5715000"/>
          </a:xfrm>
          <a:custGeom>
            <a:avLst/>
            <a:gdLst>
              <a:gd name="connsiteX0" fmla="*/ 253815 w 5061985"/>
              <a:gd name="connsiteY0" fmla="*/ 0 h 3630170"/>
              <a:gd name="connsiteX1" fmla="*/ 4808170 w 5061985"/>
              <a:gd name="connsiteY1" fmla="*/ 0 h 3630170"/>
              <a:gd name="connsiteX2" fmla="*/ 4863087 w 5061985"/>
              <a:gd name="connsiteY2" fmla="*/ 114001 h 3630170"/>
              <a:gd name="connsiteX3" fmla="*/ 5061985 w 5061985"/>
              <a:gd name="connsiteY3" fmla="*/ 1099178 h 3630170"/>
              <a:gd name="connsiteX4" fmla="*/ 2530993 w 5061985"/>
              <a:gd name="connsiteY4" fmla="*/ 3630170 h 3630170"/>
              <a:gd name="connsiteX5" fmla="*/ 0 w 5061985"/>
              <a:gd name="connsiteY5" fmla="*/ 1099178 h 3630170"/>
              <a:gd name="connsiteX6" fmla="*/ 198898 w 5061985"/>
              <a:gd name="connsiteY6" fmla="*/ 114001 h 3630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1985" h="3630170">
                <a:moveTo>
                  <a:pt x="253815" y="0"/>
                </a:moveTo>
                <a:lnTo>
                  <a:pt x="4808170" y="0"/>
                </a:lnTo>
                <a:lnTo>
                  <a:pt x="4863087" y="114001"/>
                </a:lnTo>
                <a:cubicBezTo>
                  <a:pt x="4991162" y="416805"/>
                  <a:pt x="5061985" y="749721"/>
                  <a:pt x="5061985" y="1099178"/>
                </a:cubicBezTo>
                <a:cubicBezTo>
                  <a:pt x="5061985" y="2497007"/>
                  <a:pt x="3928821" y="3630170"/>
                  <a:pt x="2530993" y="3630170"/>
                </a:cubicBezTo>
                <a:cubicBezTo>
                  <a:pt x="1133164" y="3630170"/>
                  <a:pt x="0" y="2497007"/>
                  <a:pt x="0" y="1099178"/>
                </a:cubicBezTo>
                <a:cubicBezTo>
                  <a:pt x="0" y="749721"/>
                  <a:pt x="70823" y="416805"/>
                  <a:pt x="198898" y="114001"/>
                </a:cubicBezTo>
                <a:close/>
              </a:path>
            </a:pathLst>
          </a:custGeom>
          <a:effectLst>
            <a:softEdge rad="0"/>
          </a:effectLst>
        </p:spPr>
      </p:pic>
      <p:sp>
        <p:nvSpPr>
          <p:cNvPr id="9" name="TextBox 8"/>
          <p:cNvSpPr txBox="1"/>
          <p:nvPr/>
        </p:nvSpPr>
        <p:spPr>
          <a:xfrm>
            <a:off x="762000" y="5715000"/>
            <a:ext cx="4191000" cy="707886"/>
          </a:xfrm>
          <a:prstGeom prst="rect">
            <a:avLst/>
          </a:prstGeom>
          <a:noFill/>
        </p:spPr>
        <p:txBody>
          <a:bodyPr wrap="square" rtlCol="0">
            <a:spAutoFit/>
          </a:bodyPr>
          <a:lstStyle/>
          <a:p>
            <a:r>
              <a:rPr lang="en-US" sz="2000" b="1">
                <a:solidFill>
                  <a:srgbClr val="FF0000"/>
                </a:solidFill>
                <a:latin typeface="Times New Roman" pitchFamily="18" charset="0"/>
                <a:cs typeface="Times New Roman" pitchFamily="18" charset="0"/>
              </a:rPr>
              <a:t>Ông: Nguyễn Văn Hùng, tổ trưởng tuần tra ở Thanh Xuân- Hà Nội</a:t>
            </a:r>
          </a:p>
        </p:txBody>
      </p:sp>
    </p:spTree>
    <p:extLst>
      <p:ext uri="{BB962C8B-B14F-4D97-AF65-F5344CB8AC3E}">
        <p14:creationId xmlns:p14="http://schemas.microsoft.com/office/powerpoint/2010/main" val="24905599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62200" y="347990"/>
            <a:ext cx="4572000" cy="523220"/>
          </a:xfrm>
          <a:prstGeom prst="rect">
            <a:avLst/>
          </a:prstGeom>
        </p:spPr>
        <p:txBody>
          <a:bodyPr>
            <a:spAutoFit/>
          </a:bodyPr>
          <a:lstStyle/>
          <a:p>
            <a:r>
              <a:rPr lang="en-US" sz="2800" b="1" dirty="0">
                <a:solidFill>
                  <a:srgbClr val="FF0000"/>
                </a:solidFill>
                <a:latin typeface="Times New Roman" pitchFamily="18" charset="0"/>
                <a:cs typeface="Times New Roman" pitchFamily="18" charset="0"/>
              </a:rPr>
              <a:t>HOẠT ĐỘNG LUYỆN TẬP</a:t>
            </a:r>
          </a:p>
        </p:txBody>
      </p:sp>
      <p:sp>
        <p:nvSpPr>
          <p:cNvPr id="6" name="TextBox 5"/>
          <p:cNvSpPr txBox="1"/>
          <p:nvPr/>
        </p:nvSpPr>
        <p:spPr>
          <a:xfrm>
            <a:off x="1257300" y="1127921"/>
            <a:ext cx="7010400" cy="461665"/>
          </a:xfrm>
          <a:prstGeom prst="rect">
            <a:avLst/>
          </a:prstGeom>
          <a:noFill/>
        </p:spPr>
        <p:txBody>
          <a:bodyPr wrap="square" rtlCol="0">
            <a:spAutoFit/>
          </a:bodyPr>
          <a:lstStyle/>
          <a:p>
            <a:r>
              <a:rPr lang="en-US" sz="2400" b="1" dirty="0" err="1">
                <a:solidFill>
                  <a:srgbClr val="FF0000"/>
                </a:solidFill>
                <a:latin typeface="Times New Roman" pitchFamily="18" charset="0"/>
                <a:cs typeface="Times New Roman" pitchFamily="18" charset="0"/>
              </a:rPr>
              <a:t>Câu</a:t>
            </a:r>
            <a:r>
              <a:rPr lang="en-US" sz="2400" b="1" dirty="0">
                <a:solidFill>
                  <a:srgbClr val="FF0000"/>
                </a:solidFill>
                <a:latin typeface="Times New Roman" pitchFamily="18" charset="0"/>
                <a:cs typeface="Times New Roman" pitchFamily="18" charset="0"/>
              </a:rPr>
              <a:t> 1. </a:t>
            </a:r>
            <a:r>
              <a:rPr lang="en-US" sz="2400" b="1" dirty="0" err="1">
                <a:solidFill>
                  <a:srgbClr val="FF0000"/>
                </a:solidFill>
                <a:latin typeface="Times New Roman" pitchFamily="18" charset="0"/>
                <a:cs typeface="Times New Roman" pitchFamily="18" charset="0"/>
              </a:rPr>
              <a:t>Truyện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Lục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Vân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Tiên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thuộc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thể</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loại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nào</a:t>
            </a:r>
            <a:r>
              <a:rPr lang="en-US" sz="2400" b="1" dirty="0">
                <a:solidFill>
                  <a:srgbClr val="FF0000"/>
                </a:solidFill>
                <a:latin typeface="Times New Roman" pitchFamily="18" charset="0"/>
                <a:cs typeface="Times New Roman" pitchFamily="18" charset="0"/>
              </a:rPr>
              <a:t>?</a:t>
            </a:r>
          </a:p>
        </p:txBody>
      </p:sp>
      <p:sp>
        <p:nvSpPr>
          <p:cNvPr id="8" name="TextBox 7"/>
          <p:cNvSpPr txBox="1"/>
          <p:nvPr/>
        </p:nvSpPr>
        <p:spPr>
          <a:xfrm>
            <a:off x="1549400" y="2512366"/>
            <a:ext cx="3581400" cy="461665"/>
          </a:xfrm>
          <a:prstGeom prst="rect">
            <a:avLst/>
          </a:prstGeom>
          <a:noFill/>
        </p:spPr>
        <p:txBody>
          <a:bodyPr wrap="square" rtlCol="0">
            <a:spAutoFit/>
          </a:bodyPr>
          <a:lstStyle/>
          <a:p>
            <a:r>
              <a:rPr lang="en-US" sz="2400" b="1">
                <a:latin typeface="Times New Roman" pitchFamily="18" charset="0"/>
                <a:cs typeface="Times New Roman" pitchFamily="18" charset="0"/>
              </a:rPr>
              <a:t>B. Truyện ngắn</a:t>
            </a:r>
          </a:p>
        </p:txBody>
      </p:sp>
      <p:sp>
        <p:nvSpPr>
          <p:cNvPr id="12" name="Oval 3"/>
          <p:cNvSpPr>
            <a:spLocks noChangeArrowheads="1"/>
          </p:cNvSpPr>
          <p:nvPr/>
        </p:nvSpPr>
        <p:spPr bwMode="auto">
          <a:xfrm rot="-314248">
            <a:off x="1449132" y="1879217"/>
            <a:ext cx="533400" cy="610077"/>
          </a:xfrm>
          <a:prstGeom prst="ellipse">
            <a:avLst/>
          </a:prstGeom>
          <a:noFill/>
          <a:ln w="38100" algn="ctr">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FF0000"/>
              </a:solidFill>
              <a:effectLst/>
              <a:latin typeface="Arial" pitchFamily="34" charset="0"/>
              <a:cs typeface="Arial" pitchFamily="34" charset="0"/>
            </a:endParaRPr>
          </a:p>
        </p:txBody>
      </p:sp>
      <p:sp>
        <p:nvSpPr>
          <p:cNvPr id="13" name="TextBox 12"/>
          <p:cNvSpPr txBox="1"/>
          <p:nvPr/>
        </p:nvSpPr>
        <p:spPr>
          <a:xfrm>
            <a:off x="4343400" y="2512367"/>
            <a:ext cx="3581400" cy="461665"/>
          </a:xfrm>
          <a:prstGeom prst="rect">
            <a:avLst/>
          </a:prstGeom>
          <a:noFill/>
        </p:spPr>
        <p:txBody>
          <a:bodyPr wrap="square" rtlCol="0">
            <a:spAutoFit/>
          </a:bodyPr>
          <a:lstStyle/>
          <a:p>
            <a:r>
              <a:rPr lang="en-US" sz="2400" b="1">
                <a:latin typeface="Times New Roman" pitchFamily="18" charset="0"/>
                <a:cs typeface="Times New Roman" pitchFamily="18" charset="0"/>
              </a:rPr>
              <a:t>  D. Hồi kí</a:t>
            </a:r>
          </a:p>
        </p:txBody>
      </p:sp>
      <p:sp>
        <p:nvSpPr>
          <p:cNvPr id="14" name="TextBox 13"/>
          <p:cNvSpPr txBox="1"/>
          <p:nvPr/>
        </p:nvSpPr>
        <p:spPr>
          <a:xfrm>
            <a:off x="1600200" y="1875133"/>
            <a:ext cx="3581400" cy="461665"/>
          </a:xfrm>
          <a:prstGeom prst="rect">
            <a:avLst/>
          </a:prstGeom>
          <a:noFill/>
        </p:spPr>
        <p:txBody>
          <a:bodyPr wrap="square" rtlCol="0">
            <a:spAutoFit/>
          </a:bodyPr>
          <a:lstStyle/>
          <a:p>
            <a:r>
              <a:rPr lang="en-US" sz="2400" b="1">
                <a:latin typeface="Times New Roman" pitchFamily="18" charset="0"/>
                <a:cs typeface="Times New Roman" pitchFamily="18" charset="0"/>
              </a:rPr>
              <a:t>A. Truyện thơ Nôm</a:t>
            </a:r>
          </a:p>
        </p:txBody>
      </p:sp>
      <p:sp>
        <p:nvSpPr>
          <p:cNvPr id="15" name="TextBox 14"/>
          <p:cNvSpPr txBox="1"/>
          <p:nvPr/>
        </p:nvSpPr>
        <p:spPr>
          <a:xfrm>
            <a:off x="4495800" y="1893975"/>
            <a:ext cx="3581400" cy="461665"/>
          </a:xfrm>
          <a:prstGeom prst="rect">
            <a:avLst/>
          </a:prstGeom>
          <a:noFill/>
        </p:spPr>
        <p:txBody>
          <a:bodyPr wrap="square" rtlCol="0">
            <a:spAutoFit/>
          </a:bodyPr>
          <a:lstStyle/>
          <a:p>
            <a:r>
              <a:rPr lang="en-US" sz="2400" b="1">
                <a:latin typeface="Times New Roman" pitchFamily="18" charset="0"/>
                <a:cs typeface="Times New Roman" pitchFamily="18" charset="0"/>
              </a:rPr>
              <a:t>C. Tiểu thuyết</a:t>
            </a:r>
          </a:p>
        </p:txBody>
      </p:sp>
    </p:spTree>
    <p:extLst>
      <p:ext uri="{BB962C8B-B14F-4D97-AF65-F5344CB8AC3E}">
        <p14:creationId xmlns:p14="http://schemas.microsoft.com/office/powerpoint/2010/main" val="1534413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circle(in)">
                                      <p:cBhvr>
                                        <p:cTn id="2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2" grpId="0" animBg="1"/>
      <p:bldP spid="13" grpId="0"/>
      <p:bldP spid="14" grpId="0"/>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62200" y="347990"/>
            <a:ext cx="4572000" cy="523220"/>
          </a:xfrm>
          <a:prstGeom prst="rect">
            <a:avLst/>
          </a:prstGeom>
        </p:spPr>
        <p:txBody>
          <a:bodyPr>
            <a:spAutoFit/>
          </a:bodyPr>
          <a:lstStyle/>
          <a:p>
            <a:r>
              <a:rPr lang="en-US" sz="2800" b="1" dirty="0">
                <a:solidFill>
                  <a:srgbClr val="FF0000"/>
                </a:solidFill>
                <a:latin typeface="Times New Roman" pitchFamily="18" charset="0"/>
                <a:cs typeface="Times New Roman" pitchFamily="18" charset="0"/>
              </a:rPr>
              <a:t>HOẠT ĐỘNG LUYỆN TẬP</a:t>
            </a:r>
          </a:p>
        </p:txBody>
      </p:sp>
      <p:sp>
        <p:nvSpPr>
          <p:cNvPr id="8" name="TextBox 7"/>
          <p:cNvSpPr txBox="1"/>
          <p:nvPr/>
        </p:nvSpPr>
        <p:spPr>
          <a:xfrm>
            <a:off x="1295400" y="3352800"/>
            <a:ext cx="3581400" cy="461665"/>
          </a:xfrm>
          <a:prstGeom prst="rect">
            <a:avLst/>
          </a:prstGeom>
          <a:noFill/>
        </p:spPr>
        <p:txBody>
          <a:bodyPr wrap="square" rtlCol="0">
            <a:spAutoFit/>
          </a:bodyPr>
          <a:lstStyle/>
          <a:p>
            <a:r>
              <a:rPr lang="en-US" sz="2400" b="1">
                <a:latin typeface="Times New Roman" pitchFamily="18" charset="0"/>
                <a:cs typeface="Times New Roman" pitchFamily="18" charset="0"/>
              </a:rPr>
              <a:t>B. So sánh</a:t>
            </a:r>
          </a:p>
        </p:txBody>
      </p:sp>
      <p:sp>
        <p:nvSpPr>
          <p:cNvPr id="12" name="Oval 3"/>
          <p:cNvSpPr>
            <a:spLocks noChangeArrowheads="1"/>
          </p:cNvSpPr>
          <p:nvPr/>
        </p:nvSpPr>
        <p:spPr bwMode="auto">
          <a:xfrm rot="-314248">
            <a:off x="1169731" y="3278594"/>
            <a:ext cx="533400" cy="610077"/>
          </a:xfrm>
          <a:prstGeom prst="ellipse">
            <a:avLst/>
          </a:prstGeom>
          <a:noFill/>
          <a:ln w="38100" algn="ctr">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FF0000"/>
              </a:solidFill>
              <a:effectLst/>
              <a:latin typeface="Arial" pitchFamily="34" charset="0"/>
              <a:cs typeface="Arial" pitchFamily="34" charset="0"/>
            </a:endParaRPr>
          </a:p>
        </p:txBody>
      </p:sp>
      <p:sp>
        <p:nvSpPr>
          <p:cNvPr id="13" name="TextBox 12"/>
          <p:cNvSpPr txBox="1"/>
          <p:nvPr/>
        </p:nvSpPr>
        <p:spPr>
          <a:xfrm>
            <a:off x="4495800" y="3352799"/>
            <a:ext cx="3581400" cy="461665"/>
          </a:xfrm>
          <a:prstGeom prst="rect">
            <a:avLst/>
          </a:prstGeom>
          <a:noFill/>
        </p:spPr>
        <p:txBody>
          <a:bodyPr wrap="square" rtlCol="0">
            <a:spAutoFit/>
          </a:bodyPr>
          <a:lstStyle/>
          <a:p>
            <a:r>
              <a:rPr lang="en-US" sz="2400" b="1">
                <a:latin typeface="Times New Roman" pitchFamily="18" charset="0"/>
                <a:cs typeface="Times New Roman" pitchFamily="18" charset="0"/>
              </a:rPr>
              <a:t>  D. Nói quá</a:t>
            </a:r>
          </a:p>
        </p:txBody>
      </p:sp>
      <p:sp>
        <p:nvSpPr>
          <p:cNvPr id="14" name="TextBox 13"/>
          <p:cNvSpPr txBox="1"/>
          <p:nvPr/>
        </p:nvSpPr>
        <p:spPr>
          <a:xfrm>
            <a:off x="1295400" y="2667000"/>
            <a:ext cx="3581400" cy="461665"/>
          </a:xfrm>
          <a:prstGeom prst="rect">
            <a:avLst/>
          </a:prstGeom>
          <a:noFill/>
        </p:spPr>
        <p:txBody>
          <a:bodyPr wrap="square" rtlCol="0">
            <a:spAutoFit/>
          </a:bodyPr>
          <a:lstStyle/>
          <a:p>
            <a:r>
              <a:rPr lang="en-US" sz="2400" b="1">
                <a:latin typeface="Times New Roman" pitchFamily="18" charset="0"/>
                <a:cs typeface="Times New Roman" pitchFamily="18" charset="0"/>
              </a:rPr>
              <a:t>A. Nhân hóa </a:t>
            </a:r>
          </a:p>
        </p:txBody>
      </p:sp>
      <p:sp>
        <p:nvSpPr>
          <p:cNvPr id="15" name="TextBox 14"/>
          <p:cNvSpPr txBox="1"/>
          <p:nvPr/>
        </p:nvSpPr>
        <p:spPr>
          <a:xfrm>
            <a:off x="4648200" y="2793579"/>
            <a:ext cx="3581400" cy="461665"/>
          </a:xfrm>
          <a:prstGeom prst="rect">
            <a:avLst/>
          </a:prstGeom>
          <a:noFill/>
        </p:spPr>
        <p:txBody>
          <a:bodyPr wrap="square" rtlCol="0">
            <a:spAutoFit/>
          </a:bodyPr>
          <a:lstStyle/>
          <a:p>
            <a:r>
              <a:rPr lang="en-US" sz="2400" b="1">
                <a:latin typeface="Times New Roman" pitchFamily="18" charset="0"/>
                <a:cs typeface="Times New Roman" pitchFamily="18" charset="0"/>
              </a:rPr>
              <a:t>C. Ẩn dụ</a:t>
            </a:r>
          </a:p>
        </p:txBody>
      </p:sp>
      <p:sp>
        <p:nvSpPr>
          <p:cNvPr id="16" name="TextBox 15"/>
          <p:cNvSpPr txBox="1"/>
          <p:nvPr/>
        </p:nvSpPr>
        <p:spPr>
          <a:xfrm>
            <a:off x="1295400" y="1219200"/>
            <a:ext cx="7239000" cy="1200329"/>
          </a:xfrm>
          <a:prstGeom prst="rect">
            <a:avLst/>
          </a:prstGeom>
          <a:noFill/>
        </p:spPr>
        <p:txBody>
          <a:bodyPr wrap="square" rtlCol="0">
            <a:spAutoFit/>
          </a:bodyPr>
          <a:lstStyle/>
          <a:p>
            <a:r>
              <a:rPr lang="en-US" sz="2400" b="1" i="1" dirty="0" err="1">
                <a:solidFill>
                  <a:srgbClr val="FF0000"/>
                </a:solidFill>
                <a:latin typeface="Times New Roman" pitchFamily="18" charset="0"/>
                <a:cs typeface="Times New Roman" pitchFamily="18" charset="0"/>
              </a:rPr>
              <a:t>Câu</a:t>
            </a:r>
            <a:r>
              <a:rPr lang="en-US" sz="2400" b="1" i="1" dirty="0">
                <a:solidFill>
                  <a:srgbClr val="FF0000"/>
                </a:solidFill>
                <a:latin typeface="Times New Roman" pitchFamily="18" charset="0"/>
                <a:cs typeface="Times New Roman" pitchFamily="18" charset="0"/>
              </a:rPr>
              <a:t> 2. Hai </a:t>
            </a:r>
            <a:r>
              <a:rPr lang="en-US" sz="2400" b="1" i="1" dirty="0" err="1">
                <a:solidFill>
                  <a:srgbClr val="FF0000"/>
                </a:solidFill>
                <a:latin typeface="Times New Roman" pitchFamily="18" charset="0"/>
                <a:cs typeface="Times New Roman" pitchFamily="18" charset="0"/>
              </a:rPr>
              <a:t>câu</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thơ</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sau</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sử</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dụng</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biện</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pháp</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tu</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từ</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nào</a:t>
            </a:r>
            <a:r>
              <a:rPr lang="en-US" sz="2400" b="1" i="1" dirty="0">
                <a:solidFill>
                  <a:srgbClr val="FF0000"/>
                </a:solidFill>
                <a:latin typeface="Times New Roman" pitchFamily="18" charset="0"/>
                <a:cs typeface="Times New Roman" pitchFamily="18" charset="0"/>
              </a:rPr>
              <a:t>?</a:t>
            </a:r>
          </a:p>
          <a:p>
            <a:pPr algn="ctr"/>
            <a:r>
              <a:rPr lang="en-US" sz="2400" b="1">
                <a:solidFill>
                  <a:srgbClr val="FF0000"/>
                </a:solidFill>
                <a:latin typeface="Times New Roman" pitchFamily="18" charset="0"/>
                <a:cs typeface="Times New Roman" pitchFamily="18" charset="0"/>
              </a:rPr>
              <a:t>“</a:t>
            </a:r>
            <a:r>
              <a:rPr lang="en-US" sz="2400" b="1" dirty="0" err="1">
                <a:solidFill>
                  <a:srgbClr val="FF0000"/>
                </a:solidFill>
                <a:latin typeface="Times New Roman" pitchFamily="18" charset="0"/>
                <a:cs typeface="Times New Roman" pitchFamily="18" charset="0"/>
              </a:rPr>
              <a:t>Vân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Tiên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tả</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đột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hữu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xông</a:t>
            </a:r>
            <a:endParaRPr lang="en-US" sz="2400" b="1" dirty="0">
              <a:solidFill>
                <a:srgbClr val="FF0000"/>
              </a:solidFill>
              <a:latin typeface="Times New Roman" pitchFamily="18" charset="0"/>
              <a:cs typeface="Times New Roman" pitchFamily="18" charset="0"/>
            </a:endParaRPr>
          </a:p>
          <a:p>
            <a:pPr algn="ctr"/>
            <a:r>
              <a:rPr lang="en-US" sz="2400" b="1" dirty="0" err="1">
                <a:solidFill>
                  <a:srgbClr val="FF0000"/>
                </a:solidFill>
                <a:latin typeface="Times New Roman" pitchFamily="18" charset="0"/>
                <a:cs typeface="Times New Roman" pitchFamily="18" charset="0"/>
              </a:rPr>
              <a:t>Khác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nào</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Triệu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Tử</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phá</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vòng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Đương</a:t>
            </a:r>
            <a:r>
              <a:rPr lang="en-US" sz="2400" b="1" dirty="0">
                <a:solidFill>
                  <a:srgbClr val="FF0000"/>
                </a:solidFill>
                <a:latin typeface="Times New Roman" pitchFamily="18" charset="0"/>
                <a:cs typeface="Times New Roman" pitchFamily="18" charset="0"/>
              </a:rPr>
              <a:t> Dang”</a:t>
            </a:r>
          </a:p>
        </p:txBody>
      </p:sp>
    </p:spTree>
    <p:extLst>
      <p:ext uri="{BB962C8B-B14F-4D97-AF65-F5344CB8AC3E}">
        <p14:creationId xmlns:p14="http://schemas.microsoft.com/office/powerpoint/2010/main" val="1059504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1875748"/>
            <a:ext cx="7315200" cy="1384995"/>
          </a:xfrm>
          <a:prstGeom prst="rect">
            <a:avLst/>
          </a:prstGeom>
        </p:spPr>
        <p:txBody>
          <a:bodyPr wrap="square">
            <a:spAutoFit/>
          </a:bodyPr>
          <a:lstStyle/>
          <a:p>
            <a:r>
              <a:rPr lang="en-US" sz="2800" b="1">
                <a:latin typeface="Times New Roman" pitchFamily="18" charset="0"/>
                <a:cs typeface="Times New Roman" pitchFamily="18" charset="0"/>
              </a:rPr>
              <a:t>    Viết đoạn văn từ 5-7 câu nêu cảm nhận của em về nhân vật Lục Vân Tiên trong cảnh đánh cướp. </a:t>
            </a:r>
          </a:p>
        </p:txBody>
      </p:sp>
      <p:sp>
        <p:nvSpPr>
          <p:cNvPr id="5" name="Rectangle 4"/>
          <p:cNvSpPr/>
          <p:nvPr/>
        </p:nvSpPr>
        <p:spPr>
          <a:xfrm>
            <a:off x="2438400" y="1066800"/>
            <a:ext cx="4572000" cy="523220"/>
          </a:xfrm>
          <a:prstGeom prst="rect">
            <a:avLst/>
          </a:prstGeom>
        </p:spPr>
        <p:txBody>
          <a:bodyPr>
            <a:spAutoFit/>
          </a:bodyPr>
          <a:lstStyle/>
          <a:p>
            <a:r>
              <a:rPr lang="en-US" sz="2800" b="1">
                <a:solidFill>
                  <a:srgbClr val="FF0000"/>
                </a:solidFill>
                <a:latin typeface="Times New Roman" pitchFamily="18" charset="0"/>
                <a:cs typeface="Times New Roman" pitchFamily="18" charset="0"/>
              </a:rPr>
              <a:t>HOẠT ĐỘNG VẬN DỤNG</a:t>
            </a:r>
          </a:p>
        </p:txBody>
      </p:sp>
    </p:spTree>
    <p:extLst>
      <p:ext uri="{BB962C8B-B14F-4D97-AF65-F5344CB8AC3E}">
        <p14:creationId xmlns:p14="http://schemas.microsoft.com/office/powerpoint/2010/main" val="5818932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BEBB9916-CB99-47C2-83A7-FE1D2A6CC829}"/>
              </a:ext>
            </a:extLst>
          </p:cNvPr>
          <p:cNvSpPr txBox="1"/>
          <p:nvPr/>
        </p:nvSpPr>
        <p:spPr>
          <a:xfrm>
            <a:off x="3124200" y="228600"/>
            <a:ext cx="2974056" cy="635302"/>
          </a:xfrm>
          <a:prstGeom prst="rect">
            <a:avLst/>
          </a:prstGeom>
        </p:spPr>
        <p:txBody>
          <a:bodyPr lIns="0" tIns="0" rIns="0" bIns="0">
            <a:spAutoFit/>
          </a:bodyPr>
          <a:lstStyle/>
          <a:p>
            <a:pPr>
              <a:lnSpc>
                <a:spcPts val="5400"/>
              </a:lnSpc>
              <a:defRPr/>
            </a:pPr>
            <a:r>
              <a:rPr lang="en-US" sz="3858" b="1" dirty="0">
                <a:ln w="22225">
                  <a:solidFill>
                    <a:schemeClr val="accent2"/>
                  </a:solidFill>
                  <a:prstDash val="solid"/>
                </a:ln>
                <a:solidFill>
                  <a:srgbClr val="FF0000"/>
                </a:solidFill>
                <a:effectLst>
                  <a:outerShdw blurRad="38100" dist="38100" dir="2700000" algn="tl">
                    <a:srgbClr val="000000">
                      <a:alpha val="43137"/>
                    </a:srgbClr>
                  </a:outerShdw>
                </a:effectLst>
                <a:latin typeface="Times New Roman" panose="02020603050405020304" pitchFamily="18" charset="0"/>
                <a:ea typeface="Bogart Bold" panose="00000800000000000000"/>
                <a:cs typeface="Times New Roman" panose="02020603050405020304" pitchFamily="18" charset="0"/>
                <a:sym typeface="Bogart Bold" panose="00000800000000000000"/>
              </a:rPr>
              <a:t>VẬN DỤNG</a:t>
            </a:r>
          </a:p>
        </p:txBody>
      </p:sp>
      <p:sp>
        <p:nvSpPr>
          <p:cNvPr id="20483" name="Freeform 4">
            <a:extLst>
              <a:ext uri="{FF2B5EF4-FFF2-40B4-BE49-F238E27FC236}">
                <a16:creationId xmlns:a16="http://schemas.microsoft.com/office/drawing/2014/main" id="{970C40A0-6CFD-4AAA-B346-B9500C1E9CE8}"/>
              </a:ext>
            </a:extLst>
          </p:cNvPr>
          <p:cNvSpPr>
            <a:spLocks/>
          </p:cNvSpPr>
          <p:nvPr/>
        </p:nvSpPr>
        <p:spPr bwMode="auto">
          <a:xfrm>
            <a:off x="-94457" y="4991100"/>
            <a:ext cx="1046957" cy="1243013"/>
          </a:xfrm>
          <a:custGeom>
            <a:avLst/>
            <a:gdLst>
              <a:gd name="T0" fmla="*/ 0 w 3183274"/>
              <a:gd name="T1" fmla="*/ 0 h 3163379"/>
              <a:gd name="T2" fmla="*/ 20885 w 3183274"/>
              <a:gd name="T3" fmla="*/ 0 h 3163379"/>
              <a:gd name="T4" fmla="*/ 20885 w 3183274"/>
              <a:gd name="T5" fmla="*/ 175579 h 3163379"/>
              <a:gd name="T6" fmla="*/ 0 w 3183274"/>
              <a:gd name="T7" fmla="*/ 175579 h 3163379"/>
              <a:gd name="T8" fmla="*/ 0 w 3183274"/>
              <a:gd name="T9" fmla="*/ 0 h 31633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83274" h="3163379">
                <a:moveTo>
                  <a:pt x="0" y="0"/>
                </a:moveTo>
                <a:lnTo>
                  <a:pt x="3183274" y="0"/>
                </a:lnTo>
                <a:lnTo>
                  <a:pt x="3183274" y="3163379"/>
                </a:lnTo>
                <a:lnTo>
                  <a:pt x="0" y="3163379"/>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20484" name="Freeform 5">
            <a:extLst>
              <a:ext uri="{FF2B5EF4-FFF2-40B4-BE49-F238E27FC236}">
                <a16:creationId xmlns:a16="http://schemas.microsoft.com/office/drawing/2014/main" id="{B29BED98-EACE-4057-A32D-5B296E7B34C5}"/>
              </a:ext>
            </a:extLst>
          </p:cNvPr>
          <p:cNvSpPr>
            <a:spLocks/>
          </p:cNvSpPr>
          <p:nvPr/>
        </p:nvSpPr>
        <p:spPr bwMode="auto">
          <a:xfrm flipH="1">
            <a:off x="8382000" y="5181600"/>
            <a:ext cx="762000" cy="829469"/>
          </a:xfrm>
          <a:custGeom>
            <a:avLst/>
            <a:gdLst>
              <a:gd name="T0" fmla="*/ 892 w 2998354"/>
              <a:gd name="T1" fmla="*/ 0 h 2717259"/>
              <a:gd name="T2" fmla="*/ 0 w 2998354"/>
              <a:gd name="T3" fmla="*/ 0 h 2717259"/>
              <a:gd name="T4" fmla="*/ 0 w 2998354"/>
              <a:gd name="T5" fmla="*/ 7288 h 2717259"/>
              <a:gd name="T6" fmla="*/ 892 w 2998354"/>
              <a:gd name="T7" fmla="*/ 7288 h 2717259"/>
              <a:gd name="T8" fmla="*/ 892 w 2998354"/>
              <a:gd name="T9" fmla="*/ 0 h 27172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98354" h="2717259">
                <a:moveTo>
                  <a:pt x="2998354" y="0"/>
                </a:moveTo>
                <a:lnTo>
                  <a:pt x="0" y="0"/>
                </a:lnTo>
                <a:lnTo>
                  <a:pt x="0" y="2717259"/>
                </a:lnTo>
                <a:lnTo>
                  <a:pt x="2998354" y="2717259"/>
                </a:lnTo>
                <a:lnTo>
                  <a:pt x="2998354" y="0"/>
                </a:lnTo>
                <a:close/>
              </a:path>
            </a:pathLst>
          </a:cu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7" name="Rectangle 6">
            <a:extLst>
              <a:ext uri="{FF2B5EF4-FFF2-40B4-BE49-F238E27FC236}">
                <a16:creationId xmlns:a16="http://schemas.microsoft.com/office/drawing/2014/main" id="{E1F49E58-15D7-479A-93F1-232544A35926}"/>
              </a:ext>
            </a:extLst>
          </p:cNvPr>
          <p:cNvSpPr>
            <a:spLocks noChangeArrowheads="1"/>
          </p:cNvSpPr>
          <p:nvPr/>
        </p:nvSpPr>
        <p:spPr bwMode="auto">
          <a:xfrm>
            <a:off x="698500" y="868673"/>
            <a:ext cx="8237538" cy="5309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000" b="1" i="1" dirty="0">
                <a:solidFill>
                  <a:srgbClr val="FF0000"/>
                </a:solidFill>
                <a:latin typeface="Times New Roman" pitchFamily="18" charset="0"/>
                <a:cs typeface="Times New Roman" pitchFamily="18" charset="0"/>
              </a:rPr>
              <a:t>* </a:t>
            </a:r>
            <a:r>
              <a:rPr lang="en-US" sz="2000" b="1" i="1" dirty="0" err="1">
                <a:solidFill>
                  <a:srgbClr val="FF0000"/>
                </a:solidFill>
                <a:latin typeface="Times New Roman" pitchFamily="18" charset="0"/>
                <a:cs typeface="Times New Roman" pitchFamily="18" charset="0"/>
              </a:rPr>
              <a:t>Viết</a:t>
            </a:r>
            <a:r>
              <a:rPr lang="en-US" sz="2000" b="1" i="1" dirty="0">
                <a:solidFill>
                  <a:srgbClr val="FF0000"/>
                </a:solidFill>
                <a:latin typeface="Times New Roman" pitchFamily="18" charset="0"/>
                <a:cs typeface="Times New Roman" pitchFamily="18" charset="0"/>
              </a:rPr>
              <a:t> </a:t>
            </a:r>
            <a:r>
              <a:rPr lang="en-US" sz="2000" b="1" i="1" dirty="0" err="1">
                <a:solidFill>
                  <a:srgbClr val="FF0000"/>
                </a:solidFill>
                <a:latin typeface="Times New Roman" pitchFamily="18" charset="0"/>
                <a:cs typeface="Times New Roman" pitchFamily="18" charset="0"/>
              </a:rPr>
              <a:t>đoạn</a:t>
            </a:r>
            <a:r>
              <a:rPr lang="en-US" sz="2000" b="1" i="1" dirty="0">
                <a:solidFill>
                  <a:srgbClr val="FF0000"/>
                </a:solidFill>
                <a:latin typeface="Times New Roman" pitchFamily="18" charset="0"/>
                <a:cs typeface="Times New Roman" pitchFamily="18" charset="0"/>
              </a:rPr>
              <a:t> </a:t>
            </a:r>
            <a:r>
              <a:rPr lang="en-US" sz="2000" b="1" i="1" dirty="0" err="1">
                <a:solidFill>
                  <a:srgbClr val="FF0000"/>
                </a:solidFill>
                <a:latin typeface="Times New Roman" pitchFamily="18" charset="0"/>
                <a:cs typeface="Times New Roman" pitchFamily="18" charset="0"/>
              </a:rPr>
              <a:t>văn</a:t>
            </a:r>
            <a:r>
              <a:rPr lang="en-US" sz="2000" b="1" i="1" dirty="0">
                <a:solidFill>
                  <a:srgbClr val="FF0000"/>
                </a:solidFill>
                <a:latin typeface="Times New Roman" pitchFamily="18" charset="0"/>
                <a:cs typeface="Times New Roman" pitchFamily="18" charset="0"/>
              </a:rPr>
              <a:t> </a:t>
            </a:r>
            <a:r>
              <a:rPr lang="en-US" sz="2000" b="1" i="1" dirty="0" err="1">
                <a:solidFill>
                  <a:srgbClr val="FF0000"/>
                </a:solidFill>
                <a:latin typeface="Times New Roman" pitchFamily="18" charset="0"/>
                <a:cs typeface="Times New Roman" pitchFamily="18" charset="0"/>
              </a:rPr>
              <a:t>từ</a:t>
            </a:r>
            <a:r>
              <a:rPr lang="en-US" sz="2000" b="1" i="1" dirty="0">
                <a:solidFill>
                  <a:srgbClr val="FF0000"/>
                </a:solidFill>
                <a:latin typeface="Times New Roman" pitchFamily="18" charset="0"/>
                <a:cs typeface="Times New Roman" pitchFamily="18" charset="0"/>
              </a:rPr>
              <a:t> 5-7 </a:t>
            </a:r>
            <a:r>
              <a:rPr lang="en-US" sz="2000" b="1" i="1" dirty="0" err="1">
                <a:solidFill>
                  <a:srgbClr val="FF0000"/>
                </a:solidFill>
                <a:latin typeface="Times New Roman" pitchFamily="18" charset="0"/>
                <a:cs typeface="Times New Roman" pitchFamily="18" charset="0"/>
              </a:rPr>
              <a:t>câu</a:t>
            </a:r>
            <a:r>
              <a:rPr lang="en-US" sz="2000" b="1" i="1" dirty="0">
                <a:solidFill>
                  <a:srgbClr val="FF0000"/>
                </a:solidFill>
                <a:latin typeface="Times New Roman" pitchFamily="18" charset="0"/>
                <a:cs typeface="Times New Roman" pitchFamily="18" charset="0"/>
              </a:rPr>
              <a:t> </a:t>
            </a:r>
            <a:r>
              <a:rPr lang="en-US" sz="2000" b="1" i="1" dirty="0" err="1">
                <a:solidFill>
                  <a:srgbClr val="FF0000"/>
                </a:solidFill>
                <a:latin typeface="Times New Roman" pitchFamily="18" charset="0"/>
                <a:cs typeface="Times New Roman" pitchFamily="18" charset="0"/>
              </a:rPr>
              <a:t>nêu</a:t>
            </a:r>
            <a:r>
              <a:rPr lang="en-US" sz="2000" b="1" i="1" dirty="0">
                <a:solidFill>
                  <a:srgbClr val="FF0000"/>
                </a:solidFill>
                <a:latin typeface="Times New Roman" pitchFamily="18" charset="0"/>
                <a:cs typeface="Times New Roman" pitchFamily="18" charset="0"/>
              </a:rPr>
              <a:t> </a:t>
            </a:r>
            <a:r>
              <a:rPr lang="en-US" sz="2000" b="1" i="1" dirty="0" err="1">
                <a:solidFill>
                  <a:srgbClr val="FF0000"/>
                </a:solidFill>
                <a:latin typeface="Times New Roman" pitchFamily="18" charset="0"/>
                <a:cs typeface="Times New Roman" pitchFamily="18" charset="0"/>
              </a:rPr>
              <a:t>cảm</a:t>
            </a:r>
            <a:r>
              <a:rPr lang="en-US" sz="2000" b="1" i="1" dirty="0">
                <a:solidFill>
                  <a:srgbClr val="FF0000"/>
                </a:solidFill>
                <a:latin typeface="Times New Roman" pitchFamily="18" charset="0"/>
                <a:cs typeface="Times New Roman" pitchFamily="18" charset="0"/>
              </a:rPr>
              <a:t> </a:t>
            </a:r>
            <a:r>
              <a:rPr lang="en-US" sz="2000" b="1" i="1" dirty="0" err="1">
                <a:solidFill>
                  <a:srgbClr val="FF0000"/>
                </a:solidFill>
                <a:latin typeface="Times New Roman" pitchFamily="18" charset="0"/>
                <a:cs typeface="Times New Roman" pitchFamily="18" charset="0"/>
              </a:rPr>
              <a:t>nhận</a:t>
            </a:r>
            <a:r>
              <a:rPr lang="en-US" sz="2000" b="1" i="1" dirty="0">
                <a:solidFill>
                  <a:srgbClr val="FF0000"/>
                </a:solidFill>
                <a:latin typeface="Times New Roman" pitchFamily="18" charset="0"/>
                <a:cs typeface="Times New Roman" pitchFamily="18" charset="0"/>
              </a:rPr>
              <a:t> </a:t>
            </a:r>
            <a:r>
              <a:rPr lang="en-US" sz="2000" b="1" i="1" dirty="0" err="1">
                <a:solidFill>
                  <a:srgbClr val="FF0000"/>
                </a:solidFill>
                <a:latin typeface="Times New Roman" pitchFamily="18" charset="0"/>
                <a:cs typeface="Times New Roman" pitchFamily="18" charset="0"/>
              </a:rPr>
              <a:t>của</a:t>
            </a:r>
            <a:r>
              <a:rPr lang="en-US" sz="2000" b="1" i="1" dirty="0">
                <a:solidFill>
                  <a:srgbClr val="FF0000"/>
                </a:solidFill>
                <a:latin typeface="Times New Roman" pitchFamily="18" charset="0"/>
                <a:cs typeface="Times New Roman" pitchFamily="18" charset="0"/>
              </a:rPr>
              <a:t> </a:t>
            </a:r>
            <a:r>
              <a:rPr lang="en-US" sz="2000" b="1" i="1" dirty="0" err="1">
                <a:solidFill>
                  <a:srgbClr val="FF0000"/>
                </a:solidFill>
                <a:latin typeface="Times New Roman" pitchFamily="18" charset="0"/>
                <a:cs typeface="Times New Roman" pitchFamily="18" charset="0"/>
              </a:rPr>
              <a:t>em</a:t>
            </a:r>
            <a:r>
              <a:rPr lang="en-US" sz="2000" b="1" i="1" dirty="0">
                <a:solidFill>
                  <a:srgbClr val="FF0000"/>
                </a:solidFill>
                <a:latin typeface="Times New Roman" pitchFamily="18" charset="0"/>
                <a:cs typeface="Times New Roman" pitchFamily="18" charset="0"/>
              </a:rPr>
              <a:t> </a:t>
            </a:r>
            <a:r>
              <a:rPr lang="en-US" sz="2000" b="1" i="1" dirty="0" err="1">
                <a:solidFill>
                  <a:srgbClr val="FF0000"/>
                </a:solidFill>
                <a:latin typeface="Times New Roman" pitchFamily="18" charset="0"/>
                <a:cs typeface="Times New Roman" pitchFamily="18" charset="0"/>
              </a:rPr>
              <a:t>về</a:t>
            </a:r>
            <a:r>
              <a:rPr lang="en-US" sz="2000" b="1" i="1" dirty="0">
                <a:solidFill>
                  <a:srgbClr val="FF0000"/>
                </a:solidFill>
                <a:latin typeface="Times New Roman" pitchFamily="18" charset="0"/>
                <a:cs typeface="Times New Roman" pitchFamily="18" charset="0"/>
              </a:rPr>
              <a:t> </a:t>
            </a:r>
            <a:r>
              <a:rPr lang="en-US" sz="2000" b="1" i="1" dirty="0" err="1">
                <a:solidFill>
                  <a:srgbClr val="FF0000"/>
                </a:solidFill>
                <a:latin typeface="Times New Roman" pitchFamily="18" charset="0"/>
                <a:cs typeface="Times New Roman" pitchFamily="18" charset="0"/>
              </a:rPr>
              <a:t>nhân</a:t>
            </a:r>
            <a:r>
              <a:rPr lang="en-US" sz="2000" b="1" i="1" dirty="0">
                <a:solidFill>
                  <a:srgbClr val="FF0000"/>
                </a:solidFill>
                <a:latin typeface="Times New Roman" pitchFamily="18" charset="0"/>
                <a:cs typeface="Times New Roman" pitchFamily="18" charset="0"/>
              </a:rPr>
              <a:t> </a:t>
            </a:r>
            <a:r>
              <a:rPr lang="en-US" sz="2000" b="1" i="1" dirty="0" err="1">
                <a:solidFill>
                  <a:srgbClr val="FF0000"/>
                </a:solidFill>
                <a:latin typeface="Times New Roman" pitchFamily="18" charset="0"/>
                <a:cs typeface="Times New Roman" pitchFamily="18" charset="0"/>
              </a:rPr>
              <a:t>vật</a:t>
            </a:r>
            <a:r>
              <a:rPr lang="en-US" sz="2000" b="1" i="1" dirty="0">
                <a:solidFill>
                  <a:srgbClr val="FF0000"/>
                </a:solidFill>
                <a:latin typeface="Times New Roman" pitchFamily="18" charset="0"/>
                <a:cs typeface="Times New Roman" pitchFamily="18" charset="0"/>
              </a:rPr>
              <a:t> </a:t>
            </a:r>
            <a:r>
              <a:rPr lang="en-US" sz="2000" b="1" i="1" dirty="0" err="1">
                <a:solidFill>
                  <a:srgbClr val="FF0000"/>
                </a:solidFill>
                <a:latin typeface="Times New Roman" pitchFamily="18" charset="0"/>
                <a:cs typeface="Times New Roman" pitchFamily="18" charset="0"/>
              </a:rPr>
              <a:t>Lục</a:t>
            </a:r>
            <a:r>
              <a:rPr lang="en-US" sz="2000" b="1" i="1" dirty="0">
                <a:solidFill>
                  <a:srgbClr val="FF0000"/>
                </a:solidFill>
                <a:latin typeface="Times New Roman" pitchFamily="18" charset="0"/>
                <a:cs typeface="Times New Roman" pitchFamily="18" charset="0"/>
              </a:rPr>
              <a:t> </a:t>
            </a:r>
            <a:r>
              <a:rPr lang="en-US" sz="2000" b="1" i="1" dirty="0" err="1">
                <a:solidFill>
                  <a:srgbClr val="FF0000"/>
                </a:solidFill>
                <a:latin typeface="Times New Roman" pitchFamily="18" charset="0"/>
                <a:cs typeface="Times New Roman" pitchFamily="18" charset="0"/>
              </a:rPr>
              <a:t>Vân</a:t>
            </a:r>
            <a:r>
              <a:rPr lang="en-US" sz="2000" b="1" i="1" dirty="0">
                <a:solidFill>
                  <a:srgbClr val="FF0000"/>
                </a:solidFill>
                <a:latin typeface="Times New Roman" pitchFamily="18" charset="0"/>
                <a:cs typeface="Times New Roman" pitchFamily="18" charset="0"/>
              </a:rPr>
              <a:t> </a:t>
            </a:r>
            <a:r>
              <a:rPr lang="en-US" sz="2000" b="1" i="1" dirty="0" err="1">
                <a:solidFill>
                  <a:srgbClr val="FF0000"/>
                </a:solidFill>
                <a:latin typeface="Times New Roman" pitchFamily="18" charset="0"/>
                <a:cs typeface="Times New Roman" pitchFamily="18" charset="0"/>
              </a:rPr>
              <a:t>Tiên</a:t>
            </a:r>
            <a:r>
              <a:rPr lang="en-US" sz="2000" b="1" i="1" dirty="0">
                <a:solidFill>
                  <a:srgbClr val="FF0000"/>
                </a:solidFill>
                <a:latin typeface="Times New Roman" pitchFamily="18" charset="0"/>
                <a:cs typeface="Times New Roman" pitchFamily="18" charset="0"/>
              </a:rPr>
              <a:t> </a:t>
            </a:r>
            <a:r>
              <a:rPr lang="en-US" sz="2000" b="1" i="1" dirty="0" err="1">
                <a:solidFill>
                  <a:srgbClr val="FF0000"/>
                </a:solidFill>
                <a:latin typeface="Times New Roman" pitchFamily="18" charset="0"/>
                <a:cs typeface="Times New Roman" pitchFamily="18" charset="0"/>
              </a:rPr>
              <a:t>trong</a:t>
            </a:r>
            <a:r>
              <a:rPr lang="en-US" sz="2000" b="1" i="1" dirty="0">
                <a:solidFill>
                  <a:srgbClr val="FF0000"/>
                </a:solidFill>
                <a:latin typeface="Times New Roman" pitchFamily="18" charset="0"/>
                <a:cs typeface="Times New Roman" pitchFamily="18" charset="0"/>
              </a:rPr>
              <a:t> </a:t>
            </a:r>
            <a:r>
              <a:rPr lang="en-US" sz="2000" b="1" i="1" dirty="0" err="1">
                <a:solidFill>
                  <a:srgbClr val="FF0000"/>
                </a:solidFill>
                <a:latin typeface="Times New Roman" pitchFamily="18" charset="0"/>
                <a:cs typeface="Times New Roman" pitchFamily="18" charset="0"/>
              </a:rPr>
              <a:t>cảnh</a:t>
            </a:r>
            <a:r>
              <a:rPr lang="en-US" sz="2000" b="1" i="1" dirty="0">
                <a:solidFill>
                  <a:srgbClr val="FF0000"/>
                </a:solidFill>
                <a:latin typeface="Times New Roman" pitchFamily="18" charset="0"/>
                <a:cs typeface="Times New Roman" pitchFamily="18" charset="0"/>
              </a:rPr>
              <a:t> </a:t>
            </a:r>
            <a:r>
              <a:rPr lang="en-US" sz="2000" b="1" i="1" dirty="0" err="1">
                <a:solidFill>
                  <a:srgbClr val="FF0000"/>
                </a:solidFill>
                <a:latin typeface="Times New Roman" pitchFamily="18" charset="0"/>
                <a:cs typeface="Times New Roman" pitchFamily="18" charset="0"/>
              </a:rPr>
              <a:t>đánh</a:t>
            </a:r>
            <a:r>
              <a:rPr lang="en-US" sz="2000" b="1" i="1" dirty="0">
                <a:solidFill>
                  <a:srgbClr val="FF0000"/>
                </a:solidFill>
                <a:latin typeface="Times New Roman" pitchFamily="18" charset="0"/>
                <a:cs typeface="Times New Roman" pitchFamily="18" charset="0"/>
              </a:rPr>
              <a:t> </a:t>
            </a:r>
            <a:r>
              <a:rPr lang="en-US" sz="2000" b="1" i="1" dirty="0" err="1">
                <a:solidFill>
                  <a:srgbClr val="FF0000"/>
                </a:solidFill>
                <a:latin typeface="Times New Roman" pitchFamily="18" charset="0"/>
                <a:cs typeface="Times New Roman" pitchFamily="18" charset="0"/>
              </a:rPr>
              <a:t>cướp</a:t>
            </a:r>
            <a:r>
              <a:rPr lang="en-US" sz="2000" b="1" i="1" dirty="0">
                <a:solidFill>
                  <a:srgbClr val="FF0000"/>
                </a:solidFill>
                <a:latin typeface="Times New Roman" pitchFamily="18" charset="0"/>
                <a:cs typeface="Times New Roman" pitchFamily="18" charset="0"/>
              </a:rPr>
              <a:t>. </a:t>
            </a:r>
          </a:p>
          <a:p>
            <a:pPr eaLnBrk="1" hangingPunct="1">
              <a:lnSpc>
                <a:spcPct val="115000"/>
              </a:lnSpc>
              <a:spcBef>
                <a:spcPct val="0"/>
              </a:spcBef>
              <a:buFontTx/>
              <a:buNone/>
            </a:pP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Yêu</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cầu</a:t>
            </a:r>
            <a:r>
              <a:rPr lang="en-US" altLang="en-US" sz="2000" b="1" dirty="0">
                <a:latin typeface="Times New Roman" panose="02020603050405020304" pitchFamily="18" charset="0"/>
                <a:cs typeface="Times New Roman" panose="02020603050405020304" pitchFamily="18" charset="0"/>
              </a:rPr>
              <a:t>:</a:t>
            </a:r>
          </a:p>
          <a:p>
            <a:pPr eaLnBrk="1" hangingPunct="1">
              <a:lnSpc>
                <a:spcPct val="115000"/>
              </a:lnSpc>
              <a:spcBef>
                <a:spcPct val="0"/>
              </a:spcBef>
              <a:buFontTx/>
              <a:buNone/>
            </a:pPr>
            <a:r>
              <a:rPr lang="en-US" altLang="en-US" sz="2000" b="1" dirty="0">
                <a:latin typeface="Times New Roman" panose="02020603050405020304" pitchFamily="18" charset="0"/>
                <a:cs typeface="Times New Roman" panose="02020603050405020304" pitchFamily="18" charset="0"/>
              </a:rPr>
              <a:t>       - </a:t>
            </a:r>
            <a:r>
              <a:rPr lang="en-US" altLang="en-US" sz="2000" b="1" dirty="0" err="1">
                <a:latin typeface="Times New Roman" panose="02020603050405020304" pitchFamily="18" charset="0"/>
                <a:cs typeface="Times New Roman" panose="02020603050405020304" pitchFamily="18" charset="0"/>
              </a:rPr>
              <a:t>Hình</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thức</a:t>
            </a:r>
            <a:r>
              <a:rPr lang="en-US" altLang="en-US" sz="2000" b="1" dirty="0">
                <a:latin typeface="Times New Roman" panose="02020603050405020304" pitchFamily="18" charset="0"/>
                <a:cs typeface="Times New Roman" panose="02020603050405020304" pitchFamily="18" charset="0"/>
              </a:rPr>
              <a:t>:</a:t>
            </a:r>
          </a:p>
          <a:p>
            <a:pPr eaLnBrk="1" hangingPunct="1">
              <a:lnSpc>
                <a:spcPct val="115000"/>
              </a:lnSpc>
              <a:spcBef>
                <a:spcPct val="0"/>
              </a:spcBef>
              <a:buFontTx/>
              <a:buNone/>
            </a:pPr>
            <a:r>
              <a:rPr lang="en-US" altLang="en-US" sz="2000" b="1" dirty="0">
                <a:latin typeface="Times New Roman" panose="02020603050405020304" pitchFamily="18" charset="0"/>
                <a:cs typeface="Times New Roman" panose="02020603050405020304" pitchFamily="18" charset="0"/>
              </a:rPr>
              <a:t>            + </a:t>
            </a:r>
            <a:r>
              <a:rPr lang="en-US" altLang="en-US" sz="2000" b="1" dirty="0" err="1">
                <a:latin typeface="Times New Roman" panose="02020603050405020304" pitchFamily="18" charset="0"/>
                <a:cs typeface="Times New Roman" panose="02020603050405020304" pitchFamily="18" charset="0"/>
              </a:rPr>
              <a:t>Viết</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hoa</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lùi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đầu</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dòng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kết</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thúc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đoạn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văn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bằng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dấu</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chấm</a:t>
            </a:r>
            <a:endParaRPr lang="en-US" altLang="en-US" sz="2000" b="1" dirty="0">
              <a:latin typeface="Times New Roman" panose="02020603050405020304" pitchFamily="18" charset="0"/>
              <a:cs typeface="Times New Roman" panose="02020603050405020304" pitchFamily="18" charset="0"/>
            </a:endParaRPr>
          </a:p>
          <a:p>
            <a:pPr eaLnBrk="1" hangingPunct="1">
              <a:lnSpc>
                <a:spcPct val="115000"/>
              </a:lnSpc>
              <a:spcBef>
                <a:spcPct val="0"/>
              </a:spcBef>
              <a:buFontTx/>
              <a:buNone/>
            </a:pPr>
            <a:r>
              <a:rPr lang="en-US" altLang="en-US" sz="2000" b="1" dirty="0">
                <a:latin typeface="Times New Roman" panose="02020603050405020304" pitchFamily="18" charset="0"/>
                <a:cs typeface="Times New Roman" panose="02020603050405020304" pitchFamily="18" charset="0"/>
              </a:rPr>
              <a:t>            + Dung </a:t>
            </a:r>
            <a:r>
              <a:rPr lang="en-US" altLang="en-US" sz="2000" b="1" dirty="0" err="1">
                <a:latin typeface="Times New Roman" panose="02020603050405020304" pitchFamily="18" charset="0"/>
                <a:cs typeface="Times New Roman" panose="02020603050405020304" pitchFamily="18" charset="0"/>
              </a:rPr>
              <a:t>lượng</a:t>
            </a:r>
            <a:r>
              <a:rPr lang="en-US" altLang="en-US" sz="2000" b="1" dirty="0">
                <a:latin typeface="Times New Roman" panose="02020603050405020304" pitchFamily="18" charset="0"/>
                <a:cs typeface="Times New Roman" panose="02020603050405020304" pitchFamily="18" charset="0"/>
              </a:rPr>
              <a:t>: 5-7 </a:t>
            </a:r>
            <a:r>
              <a:rPr lang="en-US" altLang="en-US" sz="2000" b="1" dirty="0" err="1">
                <a:latin typeface="Times New Roman" panose="02020603050405020304" pitchFamily="18" charset="0"/>
                <a:cs typeface="Times New Roman" panose="02020603050405020304" pitchFamily="18" charset="0"/>
              </a:rPr>
              <a:t>câu</a:t>
            </a:r>
            <a:endParaRPr lang="en-US" altLang="en-US" sz="2000" b="1" dirty="0">
              <a:latin typeface="Times New Roman" panose="02020603050405020304" pitchFamily="18" charset="0"/>
              <a:cs typeface="Times New Roman" panose="02020603050405020304" pitchFamily="18" charset="0"/>
            </a:endParaRPr>
          </a:p>
          <a:p>
            <a:pPr eaLnBrk="1" hangingPunct="1">
              <a:lnSpc>
                <a:spcPct val="115000"/>
              </a:lnSpc>
              <a:spcBef>
                <a:spcPct val="0"/>
              </a:spcBef>
              <a:buFont typeface="Arial" panose="020B0604020202020204" pitchFamily="34" charset="0"/>
              <a:buNone/>
            </a:pPr>
            <a:r>
              <a:rPr lang="en-US" altLang="en-US" sz="2000" b="1" dirty="0">
                <a:latin typeface="Times New Roman" panose="02020603050405020304" pitchFamily="18" charset="0"/>
                <a:cs typeface="Times New Roman" panose="02020603050405020304" pitchFamily="18" charset="0"/>
              </a:rPr>
              <a:t>       - </a:t>
            </a:r>
            <a:r>
              <a:rPr lang="en-US" altLang="en-US" sz="2000" b="1" dirty="0" err="1">
                <a:latin typeface="Times New Roman" panose="02020603050405020304" pitchFamily="18" charset="0"/>
                <a:cs typeface="Times New Roman" panose="02020603050405020304" pitchFamily="18" charset="0"/>
              </a:rPr>
              <a:t>Nội</a:t>
            </a:r>
            <a:r>
              <a:rPr lang="en-US" altLang="en-US" sz="2000" b="1" dirty="0">
                <a:latin typeface="Times New Roman" panose="02020603050405020304" pitchFamily="18" charset="0"/>
                <a:cs typeface="Times New Roman" panose="02020603050405020304" pitchFamily="18" charset="0"/>
              </a:rPr>
              <a:t> dung:</a:t>
            </a:r>
          </a:p>
          <a:p>
            <a:pPr eaLnBrk="1" hangingPunct="1">
              <a:lnSpc>
                <a:spcPct val="115000"/>
              </a:lnSpc>
              <a:spcBef>
                <a:spcPct val="0"/>
              </a:spcBef>
              <a:buFontTx/>
              <a:buNone/>
            </a:pP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Nêu</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cảm</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nhận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về</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nhân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vật</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Lục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Vân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Tiên</a:t>
            </a:r>
            <a:endParaRPr lang="en-US" altLang="en-US" sz="2000" b="1" dirty="0">
              <a:latin typeface="Times New Roman" panose="02020603050405020304" pitchFamily="18" charset="0"/>
              <a:cs typeface="Times New Roman" panose="02020603050405020304" pitchFamily="18" charset="0"/>
            </a:endParaRPr>
          </a:p>
          <a:p>
            <a:pPr eaLnBrk="1" hangingPunct="1">
              <a:lnSpc>
                <a:spcPct val="115000"/>
              </a:lnSpc>
              <a:spcBef>
                <a:spcPct val="0"/>
              </a:spcBef>
              <a:buFontTx/>
              <a:buNone/>
            </a:pPr>
            <a:r>
              <a:rPr lang="en-US" altLang="en-US" sz="2000" b="1" dirty="0">
                <a:latin typeface="Times New Roman" panose="02020603050405020304" pitchFamily="18" charset="0"/>
                <a:cs typeface="Times New Roman" panose="02020603050405020304" pitchFamily="18" charset="0"/>
              </a:rPr>
              <a:t> * </a:t>
            </a:r>
            <a:r>
              <a:rPr lang="en-US" altLang="en-US" sz="2000" b="1" dirty="0" err="1">
                <a:latin typeface="Times New Roman" panose="02020603050405020304" pitchFamily="18" charset="0"/>
                <a:cs typeface="Times New Roman" panose="02020603050405020304" pitchFamily="18" charset="0"/>
              </a:rPr>
              <a:t>Gợi</a:t>
            </a:r>
            <a:r>
              <a:rPr lang="en-US" altLang="en-US" sz="2000" b="1" dirty="0">
                <a:latin typeface="Times New Roman" panose="02020603050405020304" pitchFamily="18" charset="0"/>
                <a:cs typeface="Times New Roman" panose="02020603050405020304" pitchFamily="18" charset="0"/>
              </a:rPr>
              <a:t> ý:</a:t>
            </a:r>
          </a:p>
          <a:p>
            <a:pPr eaLnBrk="1" hangingPunct="1">
              <a:lnSpc>
                <a:spcPct val="115000"/>
              </a:lnSpc>
              <a:spcBef>
                <a:spcPct val="0"/>
              </a:spcBef>
              <a:buFontTx/>
              <a:buNone/>
            </a:pPr>
            <a:r>
              <a:rPr lang="en-US" altLang="en-US" sz="2000" b="1" dirty="0">
                <a:latin typeface="Times New Roman" panose="02020603050405020304" pitchFamily="18" charset="0"/>
                <a:cs typeface="Times New Roman" panose="02020603050405020304" pitchFamily="18" charset="0"/>
              </a:rPr>
              <a:t>       - </a:t>
            </a:r>
            <a:r>
              <a:rPr lang="en-US" altLang="en-US" sz="2000" b="1" dirty="0" err="1">
                <a:latin typeface="Times New Roman" panose="02020603050405020304" pitchFamily="18" charset="0"/>
                <a:cs typeface="Times New Roman" panose="02020603050405020304" pitchFamily="18" charset="0"/>
              </a:rPr>
              <a:t>Câu</a:t>
            </a:r>
            <a:r>
              <a:rPr lang="en-US" altLang="en-US" sz="2000" b="1" dirty="0">
                <a:latin typeface="Times New Roman" panose="02020603050405020304" pitchFamily="18" charset="0"/>
                <a:cs typeface="Times New Roman" panose="02020603050405020304" pitchFamily="18" charset="0"/>
              </a:rPr>
              <a:t> 1: </a:t>
            </a:r>
            <a:r>
              <a:rPr lang="en-US" altLang="en-US" sz="2000" b="1" dirty="0" err="1">
                <a:latin typeface="Times New Roman" panose="02020603050405020304" pitchFamily="18" charset="0"/>
                <a:cs typeface="Times New Roman" panose="02020603050405020304" pitchFamily="18" charset="0"/>
              </a:rPr>
              <a:t>Giới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thiệu</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về</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tác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giả</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tác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phẩm</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nhân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vật</a:t>
            </a:r>
            <a:r>
              <a:rPr lang="en-US" altLang="en-US" sz="2000" b="1" dirty="0">
                <a:latin typeface="Times New Roman" panose="02020603050405020304" pitchFamily="18" charset="0"/>
                <a:cs typeface="Times New Roman" panose="02020603050405020304" pitchFamily="18" charset="0"/>
              </a:rPr>
              <a:t>.</a:t>
            </a:r>
          </a:p>
          <a:p>
            <a:pPr eaLnBrk="1" hangingPunct="1">
              <a:lnSpc>
                <a:spcPct val="115000"/>
              </a:lnSpc>
              <a:spcBef>
                <a:spcPct val="0"/>
              </a:spcBef>
              <a:buFontTx/>
              <a:buNone/>
            </a:pPr>
            <a:r>
              <a:rPr lang="en-US" altLang="en-US" sz="2000" b="1" dirty="0">
                <a:latin typeface="Times New Roman" panose="02020603050405020304" pitchFamily="18" charset="0"/>
                <a:cs typeface="Times New Roman" panose="02020603050405020304" pitchFamily="18" charset="0"/>
              </a:rPr>
              <a:t>       - </a:t>
            </a:r>
            <a:r>
              <a:rPr lang="en-US" altLang="en-US" sz="2000" b="1" dirty="0" err="1">
                <a:latin typeface="Times New Roman" panose="02020603050405020304" pitchFamily="18" charset="0"/>
                <a:cs typeface="Times New Roman" panose="02020603050405020304" pitchFamily="18" charset="0"/>
              </a:rPr>
              <a:t>Câu</a:t>
            </a:r>
            <a:r>
              <a:rPr lang="en-US" altLang="en-US" sz="2000" b="1" dirty="0">
                <a:latin typeface="Times New Roman" panose="02020603050405020304" pitchFamily="18" charset="0"/>
                <a:cs typeface="Times New Roman" panose="02020603050405020304" pitchFamily="18" charset="0"/>
              </a:rPr>
              <a:t> 2,3,4,5,6: </a:t>
            </a:r>
          </a:p>
          <a:p>
            <a:pPr eaLnBrk="1" hangingPunct="1">
              <a:lnSpc>
                <a:spcPct val="115000"/>
              </a:lnSpc>
              <a:spcBef>
                <a:spcPct val="0"/>
              </a:spcBef>
              <a:buFontTx/>
              <a:buNone/>
            </a:pPr>
            <a:r>
              <a:rPr lang="en-US" altLang="en-US" sz="2000" b="1" dirty="0">
                <a:latin typeface="Times New Roman" panose="02020603050405020304" pitchFamily="18" charset="0"/>
                <a:cs typeface="Times New Roman" panose="02020603050405020304" pitchFamily="18" charset="0"/>
              </a:rPr>
              <a:t>      + </a:t>
            </a:r>
            <a:r>
              <a:rPr lang="en-US" altLang="en-US" sz="2000" b="1" dirty="0" err="1">
                <a:latin typeface="Times New Roman" panose="02020603050405020304" pitchFamily="18" charset="0"/>
                <a:cs typeface="Times New Roman" panose="02020603050405020304" pitchFamily="18" charset="0"/>
              </a:rPr>
              <a:t>Nêu</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cản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nhận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về</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nhân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vật</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người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có</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tinh</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thần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nghĩa</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hiệp</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không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sợ</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nguy</a:t>
            </a:r>
            <a:r>
              <a:rPr lang="en-US" altLang="en-US" sz="2000" b="1" dirty="0">
                <a:latin typeface="Times New Roman" panose="02020603050405020304" pitchFamily="18" charset="0"/>
                <a:cs typeface="Times New Roman" panose="02020603050405020304" pitchFamily="18" charset="0"/>
              </a:rPr>
              <a:t> nan, </a:t>
            </a:r>
            <a:r>
              <a:rPr lang="en-US" altLang="en-US" sz="2000" b="1" dirty="0" err="1">
                <a:latin typeface="Times New Roman" panose="02020603050405020304" pitchFamily="18" charset="0"/>
                <a:cs typeface="Times New Roman" panose="02020603050405020304" pitchFamily="18" charset="0"/>
              </a:rPr>
              <a:t>có</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hành</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động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mạnh</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mẽ</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dứt</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khoát</a:t>
            </a:r>
            <a:r>
              <a:rPr lang="en-US" altLang="en-US" sz="2000" b="1" dirty="0">
                <a:latin typeface="Times New Roman" panose="02020603050405020304" pitchFamily="18" charset="0"/>
                <a:cs typeface="Times New Roman" panose="02020603050405020304" pitchFamily="18" charset="0"/>
              </a:rPr>
              <a:t>.... </a:t>
            </a:r>
          </a:p>
          <a:p>
            <a:pPr eaLnBrk="1" hangingPunct="1">
              <a:lnSpc>
                <a:spcPct val="115000"/>
              </a:lnSpc>
              <a:spcBef>
                <a:spcPct val="0"/>
              </a:spcBef>
              <a:buFontTx/>
              <a:buNone/>
            </a:pPr>
            <a:r>
              <a:rPr lang="en-US" altLang="en-US" sz="2000" b="1" dirty="0">
                <a:latin typeface="Times New Roman" panose="02020603050405020304" pitchFamily="18" charset="0"/>
                <a:cs typeface="Times New Roman" panose="02020603050405020304" pitchFamily="18" charset="0"/>
              </a:rPr>
              <a:t>      + </a:t>
            </a:r>
            <a:r>
              <a:rPr lang="en-US" altLang="en-US" sz="2000" b="1" dirty="0" err="1">
                <a:latin typeface="Times New Roman" panose="02020603050405020304" pitchFamily="18" charset="0"/>
                <a:cs typeface="Times New Roman" panose="02020603050405020304" pitchFamily="18" charset="0"/>
              </a:rPr>
              <a:t>Đánh</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giá</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thành</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công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trong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nghệ</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thuật</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xây</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dựng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nhân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vật</a:t>
            </a:r>
            <a:r>
              <a:rPr lang="en-US" altLang="en-US" sz="2000" b="1" dirty="0">
                <a:latin typeface="Times New Roman" panose="02020603050405020304" pitchFamily="18" charset="0"/>
                <a:cs typeface="Times New Roman" panose="02020603050405020304" pitchFamily="18" charset="0"/>
              </a:rPr>
              <a:t>.</a:t>
            </a:r>
          </a:p>
          <a:p>
            <a:pPr eaLnBrk="1" hangingPunct="1">
              <a:lnSpc>
                <a:spcPct val="115000"/>
              </a:lnSpc>
              <a:spcBef>
                <a:spcPct val="0"/>
              </a:spcBef>
              <a:buFontTx/>
              <a:buNone/>
            </a:pPr>
            <a:r>
              <a:rPr lang="en-US" altLang="en-US" sz="2000" b="1" dirty="0">
                <a:latin typeface="Times New Roman" panose="02020603050405020304" pitchFamily="18" charset="0"/>
                <a:cs typeface="Times New Roman" panose="02020603050405020304" pitchFamily="18" charset="0"/>
              </a:rPr>
              <a:t>       - </a:t>
            </a:r>
            <a:r>
              <a:rPr lang="en-US" altLang="en-US" sz="2000" b="1" dirty="0" err="1">
                <a:latin typeface="Times New Roman" panose="02020603050405020304" pitchFamily="18" charset="0"/>
                <a:cs typeface="Times New Roman" panose="02020603050405020304" pitchFamily="18" charset="0"/>
              </a:rPr>
              <a:t>Câu</a:t>
            </a:r>
            <a:r>
              <a:rPr lang="en-US" altLang="en-US" sz="2000" b="1" dirty="0">
                <a:latin typeface="Times New Roman" panose="02020603050405020304" pitchFamily="18" charset="0"/>
                <a:cs typeface="Times New Roman" panose="02020603050405020304" pitchFamily="18" charset="0"/>
              </a:rPr>
              <a:t> 7: </a:t>
            </a:r>
            <a:r>
              <a:rPr lang="en-US" altLang="en-US" sz="2000" b="1" dirty="0" err="1">
                <a:latin typeface="Times New Roman" panose="02020603050405020304" pitchFamily="18" charset="0"/>
                <a:cs typeface="Times New Roman" panose="02020603050405020304" pitchFamily="18" charset="0"/>
              </a:rPr>
              <a:t>Cảm</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xúc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chung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liên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hệ</a:t>
            </a:r>
            <a:r>
              <a:rPr lang="en-US" altLang="en-US" sz="2000" b="1" dirty="0">
                <a:latin typeface="Times New Roman" panose="02020603050405020304" pitchFamily="18" charset="0"/>
                <a:cs typeface="Times New Roman" panose="02020603050405020304" pitchFamily="18" charset="0"/>
              </a:rPr>
              <a:t>...</a:t>
            </a:r>
          </a:p>
        </p:txBody>
      </p:sp>
    </p:spTree>
  </p:cSld>
  <p:clrMapOvr>
    <a:masterClrMapping/>
  </p:clrMapOvr>
  <p:transition spd="med">
    <p:pull/>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592542163"/>
              </p:ext>
            </p:extLst>
          </p:nvPr>
        </p:nvGraphicFramePr>
        <p:xfrm>
          <a:off x="228600" y="0"/>
          <a:ext cx="8686800" cy="6400800"/>
        </p:xfrm>
        <a:graphic>
          <a:graphicData uri="http://schemas.openxmlformats.org/presentationml/2006/ole">
            <mc:AlternateContent xmlns:mc="http://schemas.openxmlformats.org/markup-compatibility/2006">
              <mc:Choice xmlns:v="urn:schemas-microsoft-com:vml" Requires="v">
                <p:oleObj spid="_x0000_s5224" name="Slide" r:id="rId3" imgW="4053882" imgH="3038790" progId="PowerPoint.Slide.8">
                  <p:embed/>
                </p:oleObj>
              </mc:Choice>
              <mc:Fallback>
                <p:oleObj name="Slide" r:id="rId3" imgW="4053882" imgH="3038790" progId="PowerPoint.Slide.8">
                  <p:embed/>
                  <p:pic>
                    <p:nvPicPr>
                      <p:cNvPr id="0" name=""/>
                      <p:cNvPicPr/>
                      <p:nvPr/>
                    </p:nvPicPr>
                    <p:blipFill>
                      <a:blip r:embed="rId4"/>
                      <a:stretch>
                        <a:fillRect/>
                      </a:stretch>
                    </p:blipFill>
                    <p:spPr>
                      <a:xfrm>
                        <a:off x="228600" y="0"/>
                        <a:ext cx="8686800" cy="6400800"/>
                      </a:xfrm>
                      <a:prstGeom prst="rect">
                        <a:avLst/>
                      </a:prstGeom>
                    </p:spPr>
                  </p:pic>
                </p:oleObj>
              </mc:Fallback>
            </mc:AlternateContent>
          </a:graphicData>
        </a:graphic>
      </p:graphicFrame>
    </p:spTree>
    <p:extLst>
      <p:ext uri="{BB962C8B-B14F-4D97-AF65-F5344CB8AC3E}">
        <p14:creationId xmlns:p14="http://schemas.microsoft.com/office/powerpoint/2010/main" val="36013669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w to Say 'Thank You' in Business | Proposify">
            <a:extLst>
              <a:ext uri="{FF2B5EF4-FFF2-40B4-BE49-F238E27FC236}">
                <a16:creationId xmlns:a16="http://schemas.microsoft.com/office/drawing/2014/main" id="{645A0987-95B0-4553-83AA-86B4E3EBB5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0295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82214578"/>
              </p:ext>
            </p:extLst>
          </p:nvPr>
        </p:nvGraphicFramePr>
        <p:xfrm>
          <a:off x="685800" y="762000"/>
          <a:ext cx="8153399" cy="5334001"/>
        </p:xfrm>
        <a:graphic>
          <a:graphicData uri="http://schemas.openxmlformats.org/drawingml/2006/table">
            <a:tbl>
              <a:tblPr>
                <a:tableStyleId>{5C22544A-7EE6-4342-B048-85BDC9FD1C3A}</a:tableStyleId>
              </a:tblPr>
              <a:tblGrid>
                <a:gridCol w="3810000">
                  <a:extLst>
                    <a:ext uri="{9D8B030D-6E8A-4147-A177-3AD203B41FA5}">
                      <a16:colId xmlns:a16="http://schemas.microsoft.com/office/drawing/2014/main" val="20000"/>
                    </a:ext>
                  </a:extLst>
                </a:gridCol>
                <a:gridCol w="4343399">
                  <a:extLst>
                    <a:ext uri="{9D8B030D-6E8A-4147-A177-3AD203B41FA5}">
                      <a16:colId xmlns:a16="http://schemas.microsoft.com/office/drawing/2014/main" val="20001"/>
                    </a:ext>
                  </a:extLst>
                </a:gridCol>
              </a:tblGrid>
              <a:tr h="761197">
                <a:tc gridSpan="2">
                  <a:txBody>
                    <a:bodyPr/>
                    <a:lstStyle/>
                    <a:p>
                      <a:pPr algn="ctr">
                        <a:spcAft>
                          <a:spcPts val="0"/>
                        </a:spcAft>
                      </a:pPr>
                      <a:r>
                        <a:rPr lang="en-US" sz="2800" b="1" kern="1200" dirty="0" err="1">
                          <a:solidFill>
                            <a:srgbClr val="FF0000"/>
                          </a:solidFill>
                          <a:effectLst/>
                          <a:latin typeface="Times New Roman" pitchFamily="18" charset="0"/>
                          <a:ea typeface="+mn-ea"/>
                          <a:cs typeface="Times New Roman" pitchFamily="18" charset="0"/>
                        </a:rPr>
                        <a:t>Tác</a:t>
                      </a:r>
                      <a:r>
                        <a:rPr lang="en-US" sz="2800" b="1" kern="1200" dirty="0">
                          <a:solidFill>
                            <a:srgbClr val="FF0000"/>
                          </a:solidFill>
                          <a:effectLst/>
                          <a:latin typeface="Times New Roman" pitchFamily="18" charset="0"/>
                          <a:ea typeface="+mn-ea"/>
                          <a:cs typeface="Times New Roman" pitchFamily="18" charset="0"/>
                        </a:rPr>
                        <a:t> </a:t>
                      </a:r>
                      <a:r>
                        <a:rPr lang="en-US" sz="2800" b="1" kern="1200" dirty="0" err="1">
                          <a:solidFill>
                            <a:srgbClr val="FF0000"/>
                          </a:solidFill>
                          <a:effectLst/>
                          <a:latin typeface="Times New Roman" pitchFamily="18" charset="0"/>
                          <a:ea typeface="+mn-ea"/>
                          <a:cs typeface="Times New Roman" pitchFamily="18" charset="0"/>
                        </a:rPr>
                        <a:t>phẩm</a:t>
                      </a:r>
                      <a:r>
                        <a:rPr lang="en-US" sz="2800" b="1" kern="1200" dirty="0">
                          <a:solidFill>
                            <a:srgbClr val="FF0000"/>
                          </a:solidFill>
                          <a:effectLst/>
                          <a:latin typeface="Times New Roman" pitchFamily="18" charset="0"/>
                          <a:ea typeface="+mn-ea"/>
                          <a:cs typeface="Times New Roman" pitchFamily="18" charset="0"/>
                        </a:rPr>
                        <a:t>: </a:t>
                      </a:r>
                      <a:r>
                        <a:rPr lang="en-US" sz="2800" b="1" kern="1200" dirty="0" err="1">
                          <a:solidFill>
                            <a:srgbClr val="FF0000"/>
                          </a:solidFill>
                          <a:effectLst/>
                          <a:latin typeface="Times New Roman" pitchFamily="18" charset="0"/>
                          <a:ea typeface="+mn-ea"/>
                          <a:cs typeface="Times New Roman" pitchFamily="18" charset="0"/>
                        </a:rPr>
                        <a:t>Truyện</a:t>
                      </a:r>
                      <a:r>
                        <a:rPr lang="en-US" sz="2800" b="1" kern="1200" dirty="0">
                          <a:solidFill>
                            <a:srgbClr val="FF0000"/>
                          </a:solidFill>
                          <a:effectLst/>
                          <a:latin typeface="Times New Roman" pitchFamily="18" charset="0"/>
                          <a:ea typeface="+mn-ea"/>
                          <a:cs typeface="Times New Roman" pitchFamily="18" charset="0"/>
                        </a:rPr>
                        <a:t> </a:t>
                      </a:r>
                      <a:r>
                        <a:rPr lang="en-US" sz="2800" b="1" kern="1200" dirty="0" err="1">
                          <a:solidFill>
                            <a:srgbClr val="FF0000"/>
                          </a:solidFill>
                          <a:effectLst/>
                          <a:latin typeface="Times New Roman" pitchFamily="18" charset="0"/>
                          <a:ea typeface="+mn-ea"/>
                          <a:cs typeface="Times New Roman" pitchFamily="18" charset="0"/>
                        </a:rPr>
                        <a:t>Lục</a:t>
                      </a:r>
                      <a:r>
                        <a:rPr lang="en-US" sz="2800" b="1" kern="1200" dirty="0">
                          <a:solidFill>
                            <a:srgbClr val="FF0000"/>
                          </a:solidFill>
                          <a:effectLst/>
                          <a:latin typeface="Times New Roman" pitchFamily="18" charset="0"/>
                          <a:ea typeface="+mn-ea"/>
                          <a:cs typeface="Times New Roman" pitchFamily="18" charset="0"/>
                        </a:rPr>
                        <a:t> </a:t>
                      </a:r>
                      <a:r>
                        <a:rPr lang="en-US" sz="2800" b="1" kern="1200" dirty="0" err="1">
                          <a:solidFill>
                            <a:srgbClr val="FF0000"/>
                          </a:solidFill>
                          <a:effectLst/>
                          <a:latin typeface="Times New Roman" pitchFamily="18" charset="0"/>
                          <a:ea typeface="+mn-ea"/>
                          <a:cs typeface="Times New Roman" pitchFamily="18" charset="0"/>
                        </a:rPr>
                        <a:t>Vân</a:t>
                      </a:r>
                      <a:r>
                        <a:rPr lang="en-US" sz="2800" b="1" kern="1200" dirty="0">
                          <a:solidFill>
                            <a:srgbClr val="FF0000"/>
                          </a:solidFill>
                          <a:effectLst/>
                          <a:latin typeface="Times New Roman" pitchFamily="18" charset="0"/>
                          <a:ea typeface="+mn-ea"/>
                          <a:cs typeface="Times New Roman" pitchFamily="18" charset="0"/>
                        </a:rPr>
                        <a:t> </a:t>
                      </a:r>
                      <a:r>
                        <a:rPr lang="en-US" sz="2800" b="1" kern="1200" dirty="0" err="1">
                          <a:solidFill>
                            <a:srgbClr val="FF0000"/>
                          </a:solidFill>
                          <a:effectLst/>
                          <a:latin typeface="Times New Roman" pitchFamily="18" charset="0"/>
                          <a:ea typeface="+mn-ea"/>
                          <a:cs typeface="Times New Roman" pitchFamily="18" charset="0"/>
                        </a:rPr>
                        <a:t>Tiên</a:t>
                      </a:r>
                      <a:r>
                        <a:rPr lang="en-US" sz="2800" b="1" kern="1200" dirty="0">
                          <a:solidFill>
                            <a:srgbClr val="FF0000"/>
                          </a:solidFill>
                          <a:effectLst/>
                          <a:latin typeface="Times New Roman" pitchFamily="18" charset="0"/>
                          <a:ea typeface="+mn-ea"/>
                          <a:cs typeface="Times New Roman" pitchFamily="18" charset="0"/>
                        </a:rPr>
                        <a:t> </a:t>
                      </a:r>
                      <a:endParaRPr lang="en-US" sz="2800" b="1" dirty="0">
                        <a:solidFill>
                          <a:srgbClr val="FF000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10000"/>
                  </a:ext>
                </a:extLst>
              </a:tr>
              <a:tr h="728904">
                <a:tc>
                  <a:txBody>
                    <a:bodyPr/>
                    <a:lstStyle/>
                    <a:p>
                      <a:pPr algn="just">
                        <a:spcAft>
                          <a:spcPts val="0"/>
                        </a:spcAft>
                      </a:pPr>
                      <a:r>
                        <a:rPr lang="en-US" sz="2800" b="1" dirty="0" err="1">
                          <a:solidFill>
                            <a:sysClr val="windowText" lastClr="000000"/>
                          </a:solidFill>
                          <a:effectLst/>
                          <a:latin typeface="Times New Roman" pitchFamily="18" charset="0"/>
                          <a:cs typeface="Times New Roman" pitchFamily="18" charset="0"/>
                        </a:rPr>
                        <a:t>Tác</a:t>
                      </a:r>
                      <a:r>
                        <a:rPr lang="en-US" sz="2800" b="1" dirty="0">
                          <a:solidFill>
                            <a:sysClr val="windowText" lastClr="000000"/>
                          </a:solidFill>
                          <a:effectLst/>
                          <a:latin typeface="Times New Roman" pitchFamily="18" charset="0"/>
                          <a:cs typeface="Times New Roman" pitchFamily="18" charset="0"/>
                        </a:rPr>
                        <a:t> </a:t>
                      </a:r>
                      <a:r>
                        <a:rPr lang="en-US" sz="2800" b="1" dirty="0" err="1">
                          <a:solidFill>
                            <a:sysClr val="windowText" lastClr="000000"/>
                          </a:solidFill>
                          <a:effectLst/>
                          <a:latin typeface="Times New Roman" pitchFamily="18" charset="0"/>
                          <a:cs typeface="Times New Roman" pitchFamily="18" charset="0"/>
                        </a:rPr>
                        <a:t>giả</a:t>
                      </a:r>
                      <a:r>
                        <a:rPr lang="en-US" sz="2800" b="1" dirty="0">
                          <a:solidFill>
                            <a:sysClr val="windowText" lastClr="000000"/>
                          </a:solidFill>
                          <a:effectLst/>
                          <a:latin typeface="Times New Roman" pitchFamily="18" charset="0"/>
                          <a:cs typeface="Times New Roman" pitchFamily="18" charset="0"/>
                        </a:rPr>
                        <a:t>:</a:t>
                      </a:r>
                      <a:endParaRPr lang="en-US" sz="2800" b="1" dirty="0">
                        <a:solidFill>
                          <a:sysClr val="windowText" lastClr="00000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en-US" sz="1300">
                          <a:solidFill>
                            <a:sysClr val="windowText" lastClr="000000"/>
                          </a:solidFill>
                          <a:effectLst/>
                        </a:rPr>
                        <a:t> </a:t>
                      </a:r>
                      <a:endParaRPr lang="en-US" sz="1400">
                        <a:solidFill>
                          <a:sysClr val="windowText" lastClr="000000"/>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61197">
                <a:tc>
                  <a:txBody>
                    <a:bodyPr/>
                    <a:lstStyle/>
                    <a:p>
                      <a:pPr algn="just">
                        <a:spcAft>
                          <a:spcPts val="0"/>
                        </a:spcAft>
                      </a:pPr>
                      <a:r>
                        <a:rPr lang="en-US" sz="2800" b="1" dirty="0" err="1">
                          <a:solidFill>
                            <a:sysClr val="windowText" lastClr="000000"/>
                          </a:solidFill>
                          <a:effectLst/>
                          <a:latin typeface="Times New Roman" pitchFamily="18" charset="0"/>
                          <a:ea typeface="Times New Roman"/>
                          <a:cs typeface="Times New Roman" pitchFamily="18" charset="0"/>
                        </a:rPr>
                        <a:t>Thể</a:t>
                      </a:r>
                      <a:r>
                        <a:rPr lang="en-US" sz="2800" b="1" baseline="0" dirty="0">
                          <a:solidFill>
                            <a:sysClr val="windowText" lastClr="000000"/>
                          </a:solidFill>
                          <a:effectLst/>
                          <a:latin typeface="Times New Roman" pitchFamily="18" charset="0"/>
                          <a:ea typeface="Times New Roman"/>
                          <a:cs typeface="Times New Roman" pitchFamily="18" charset="0"/>
                        </a:rPr>
                        <a:t> </a:t>
                      </a:r>
                      <a:r>
                        <a:rPr lang="en-US" sz="2800" b="1" baseline="0" dirty="0" err="1">
                          <a:solidFill>
                            <a:sysClr val="windowText" lastClr="000000"/>
                          </a:solidFill>
                          <a:effectLst/>
                          <a:latin typeface="Times New Roman" pitchFamily="18" charset="0"/>
                          <a:ea typeface="Times New Roman"/>
                          <a:cs typeface="Times New Roman" pitchFamily="18" charset="0"/>
                        </a:rPr>
                        <a:t>loại</a:t>
                      </a:r>
                      <a:endParaRPr lang="en-US" sz="2800" b="1" dirty="0">
                        <a:solidFill>
                          <a:sysClr val="windowText" lastClr="00000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en-US" sz="1300" dirty="0">
                          <a:solidFill>
                            <a:sysClr val="windowText" lastClr="000000"/>
                          </a:solidFill>
                          <a:effectLst/>
                        </a:rPr>
                        <a:t> </a:t>
                      </a:r>
                      <a:endParaRPr lang="en-US" sz="1400" dirty="0">
                        <a:solidFill>
                          <a:sysClr val="windowText" lastClr="000000"/>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999557">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800" b="1" dirty="0" err="1">
                          <a:solidFill>
                            <a:sysClr val="windowText" lastClr="000000"/>
                          </a:solidFill>
                          <a:effectLst/>
                          <a:latin typeface="Times New Roman" pitchFamily="18" charset="0"/>
                          <a:cs typeface="Times New Roman" pitchFamily="18" charset="0"/>
                        </a:rPr>
                        <a:t>Hoàn</a:t>
                      </a:r>
                      <a:r>
                        <a:rPr lang="en-US" sz="2800" b="1" dirty="0">
                          <a:solidFill>
                            <a:sysClr val="windowText" lastClr="000000"/>
                          </a:solidFill>
                          <a:effectLst/>
                          <a:latin typeface="Times New Roman" pitchFamily="18" charset="0"/>
                          <a:cs typeface="Times New Roman" pitchFamily="18" charset="0"/>
                        </a:rPr>
                        <a:t> </a:t>
                      </a:r>
                      <a:r>
                        <a:rPr lang="en-US" sz="2800" b="1" dirty="0" err="1">
                          <a:solidFill>
                            <a:sysClr val="windowText" lastClr="000000"/>
                          </a:solidFill>
                          <a:effectLst/>
                          <a:latin typeface="Times New Roman" pitchFamily="18" charset="0"/>
                          <a:cs typeface="Times New Roman" pitchFamily="18" charset="0"/>
                        </a:rPr>
                        <a:t>cảnh</a:t>
                      </a:r>
                      <a:r>
                        <a:rPr lang="en-US" sz="2800" b="1" dirty="0">
                          <a:solidFill>
                            <a:sysClr val="windowText" lastClr="000000"/>
                          </a:solidFill>
                          <a:effectLst/>
                          <a:latin typeface="Times New Roman" pitchFamily="18" charset="0"/>
                          <a:cs typeface="Times New Roman" pitchFamily="18" charset="0"/>
                        </a:rPr>
                        <a:t> ra </a:t>
                      </a:r>
                      <a:r>
                        <a:rPr lang="en-US" sz="2800" b="1" dirty="0" err="1">
                          <a:solidFill>
                            <a:sysClr val="windowText" lastClr="000000"/>
                          </a:solidFill>
                          <a:effectLst/>
                          <a:latin typeface="Times New Roman" pitchFamily="18" charset="0"/>
                          <a:cs typeface="Times New Roman" pitchFamily="18" charset="0"/>
                        </a:rPr>
                        <a:t>đời</a:t>
                      </a:r>
                      <a:r>
                        <a:rPr lang="en-US" sz="2800" b="1" dirty="0">
                          <a:solidFill>
                            <a:sysClr val="windowText" lastClr="000000"/>
                          </a:solidFill>
                          <a:effectLst/>
                          <a:latin typeface="Times New Roman" pitchFamily="18" charset="0"/>
                          <a:cs typeface="Times New Roman" pitchFamily="18" charset="0"/>
                        </a:rPr>
                        <a:t>:</a:t>
                      </a:r>
                      <a:endParaRPr lang="en-US" sz="2800" b="1" dirty="0">
                        <a:solidFill>
                          <a:sysClr val="windowText" lastClr="000000"/>
                        </a:solidFill>
                        <a:effectLst/>
                        <a:latin typeface="Times New Roman" pitchFamily="18" charset="0"/>
                        <a:ea typeface="Times New Roman"/>
                        <a:cs typeface="Times New Roman" pitchFamily="18" charset="0"/>
                      </a:endParaRPr>
                    </a:p>
                    <a:p>
                      <a:pPr algn="just">
                        <a:spcAft>
                          <a:spcPts val="0"/>
                        </a:spcAft>
                      </a:pPr>
                      <a:endParaRPr lang="en-US" sz="2800" b="1" dirty="0">
                        <a:solidFill>
                          <a:sysClr val="windowText" lastClr="00000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en-US" sz="1300">
                          <a:solidFill>
                            <a:sysClr val="windowText" lastClr="000000"/>
                          </a:solidFill>
                          <a:effectLst/>
                        </a:rPr>
                        <a:t> </a:t>
                      </a:r>
                      <a:endParaRPr lang="en-US" sz="1400">
                        <a:solidFill>
                          <a:sysClr val="windowText" lastClr="000000"/>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999557">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800" b="1" dirty="0" err="1">
                          <a:solidFill>
                            <a:sysClr val="windowText" lastClr="000000"/>
                          </a:solidFill>
                          <a:effectLst/>
                          <a:latin typeface="Times New Roman" pitchFamily="18" charset="0"/>
                          <a:cs typeface="Times New Roman" pitchFamily="18" charset="0"/>
                        </a:rPr>
                        <a:t>Kết</a:t>
                      </a:r>
                      <a:r>
                        <a:rPr lang="en-US" sz="2800" b="1" dirty="0">
                          <a:solidFill>
                            <a:sysClr val="windowText" lastClr="000000"/>
                          </a:solidFill>
                          <a:effectLst/>
                          <a:latin typeface="Times New Roman" pitchFamily="18" charset="0"/>
                          <a:cs typeface="Times New Roman" pitchFamily="18" charset="0"/>
                        </a:rPr>
                        <a:t> </a:t>
                      </a:r>
                      <a:r>
                        <a:rPr lang="en-US" sz="2800" b="1" dirty="0" err="1">
                          <a:solidFill>
                            <a:sysClr val="windowText" lastClr="000000"/>
                          </a:solidFill>
                          <a:effectLst/>
                          <a:latin typeface="Times New Roman" pitchFamily="18" charset="0"/>
                          <a:cs typeface="Times New Roman" pitchFamily="18" charset="0"/>
                        </a:rPr>
                        <a:t>cấu</a:t>
                      </a:r>
                      <a:r>
                        <a:rPr lang="en-US" sz="2800" b="1" dirty="0">
                          <a:solidFill>
                            <a:sysClr val="windowText" lastClr="000000"/>
                          </a:solidFill>
                          <a:effectLst/>
                          <a:latin typeface="Times New Roman" pitchFamily="18" charset="0"/>
                          <a:cs typeface="Times New Roman" pitchFamily="18" charset="0"/>
                        </a:rPr>
                        <a:t> </a:t>
                      </a:r>
                      <a:r>
                        <a:rPr lang="en-US" sz="2800" b="1" dirty="0" err="1">
                          <a:solidFill>
                            <a:sysClr val="windowText" lastClr="000000"/>
                          </a:solidFill>
                          <a:effectLst/>
                          <a:latin typeface="Times New Roman" pitchFamily="18" charset="0"/>
                          <a:cs typeface="Times New Roman" pitchFamily="18" charset="0"/>
                        </a:rPr>
                        <a:t>tác</a:t>
                      </a:r>
                      <a:r>
                        <a:rPr lang="en-US" sz="2800" b="1" dirty="0">
                          <a:solidFill>
                            <a:sysClr val="windowText" lastClr="000000"/>
                          </a:solidFill>
                          <a:effectLst/>
                          <a:latin typeface="Times New Roman" pitchFamily="18" charset="0"/>
                          <a:cs typeface="Times New Roman" pitchFamily="18" charset="0"/>
                        </a:rPr>
                        <a:t> </a:t>
                      </a:r>
                      <a:r>
                        <a:rPr lang="en-US" sz="2800" b="1" dirty="0" err="1">
                          <a:solidFill>
                            <a:sysClr val="windowText" lastClr="000000"/>
                          </a:solidFill>
                          <a:effectLst/>
                          <a:latin typeface="Times New Roman" pitchFamily="18" charset="0"/>
                          <a:cs typeface="Times New Roman" pitchFamily="18" charset="0"/>
                        </a:rPr>
                        <a:t>phẩm</a:t>
                      </a:r>
                      <a:r>
                        <a:rPr lang="en-US" sz="2800" b="1" dirty="0">
                          <a:solidFill>
                            <a:sysClr val="windowText" lastClr="000000"/>
                          </a:solidFill>
                          <a:effectLst/>
                          <a:latin typeface="Times New Roman" pitchFamily="18" charset="0"/>
                          <a:cs typeface="Times New Roman" pitchFamily="18" charset="0"/>
                        </a:rPr>
                        <a:t>:</a:t>
                      </a:r>
                      <a:endParaRPr lang="en-US" sz="2800" b="1" dirty="0">
                        <a:solidFill>
                          <a:sysClr val="windowText" lastClr="000000"/>
                        </a:solidFill>
                        <a:effectLst/>
                        <a:latin typeface="Times New Roman" pitchFamily="18" charset="0"/>
                        <a:ea typeface="Times New Roman"/>
                        <a:cs typeface="Times New Roman" pitchFamily="18" charset="0"/>
                      </a:endParaRPr>
                    </a:p>
                    <a:p>
                      <a:pPr algn="just">
                        <a:spcAft>
                          <a:spcPts val="0"/>
                        </a:spcAft>
                      </a:pPr>
                      <a:endParaRPr lang="en-US" sz="2800" b="1" dirty="0">
                        <a:solidFill>
                          <a:sysClr val="windowText" lastClr="00000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en-US" sz="1300" dirty="0">
                          <a:solidFill>
                            <a:sysClr val="windowText" lastClr="000000"/>
                          </a:solidFill>
                          <a:effectLst/>
                        </a:rPr>
                        <a:t> </a:t>
                      </a:r>
                      <a:endParaRPr lang="en-US" sz="1400" dirty="0">
                        <a:solidFill>
                          <a:sysClr val="windowText" lastClr="000000"/>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083589">
                <a:tc>
                  <a:txBody>
                    <a:bodyPr/>
                    <a:lstStyle/>
                    <a:p>
                      <a:pPr algn="just">
                        <a:spcAft>
                          <a:spcPts val="0"/>
                        </a:spcAft>
                      </a:pPr>
                      <a:r>
                        <a:rPr lang="en-US" sz="2800" b="1">
                          <a:solidFill>
                            <a:sysClr val="windowText" lastClr="000000"/>
                          </a:solidFill>
                          <a:effectLst/>
                          <a:latin typeface="Times New Roman" pitchFamily="18" charset="0"/>
                          <a:cs typeface="Times New Roman" pitchFamily="18" charset="0"/>
                        </a:rPr>
                        <a:t>Ph</a:t>
                      </a:r>
                      <a:r>
                        <a:rPr lang="vi-VN" sz="2800" b="1">
                          <a:solidFill>
                            <a:sysClr val="windowText" lastClr="000000"/>
                          </a:solidFill>
                          <a:effectLst/>
                          <a:latin typeface="Times New Roman" pitchFamily="18" charset="0"/>
                          <a:cs typeface="Times New Roman" pitchFamily="18" charset="0"/>
                        </a:rPr>
                        <a:t>ương thức biểu đạt</a:t>
                      </a:r>
                      <a:r>
                        <a:rPr lang="en-US" sz="2800" b="1">
                          <a:solidFill>
                            <a:sysClr val="windowText" lastClr="000000"/>
                          </a:solidFill>
                          <a:effectLst/>
                          <a:latin typeface="Times New Roman" pitchFamily="18" charset="0"/>
                          <a:cs typeface="Times New Roman" pitchFamily="18" charset="0"/>
                        </a:rPr>
                        <a:t>:</a:t>
                      </a:r>
                      <a:endParaRPr lang="en-US" sz="2800" b="1">
                        <a:solidFill>
                          <a:sysClr val="windowText" lastClr="00000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en-US" sz="1300" dirty="0">
                          <a:solidFill>
                            <a:sysClr val="windowText" lastClr="000000"/>
                          </a:solidFill>
                          <a:effectLst/>
                        </a:rPr>
                        <a:t> </a:t>
                      </a:r>
                      <a:endParaRPr lang="en-US" sz="1400" dirty="0">
                        <a:solidFill>
                          <a:sysClr val="windowText" lastClr="000000"/>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graphicFrame>
        <p:nvGraphicFramePr>
          <p:cNvPr id="3" name="Table 2">
            <a:extLst>
              <a:ext uri="{FF2B5EF4-FFF2-40B4-BE49-F238E27FC236}">
                <a16:creationId xmlns:a16="http://schemas.microsoft.com/office/drawing/2014/main" id="{792D7583-9E89-41E5-A56E-0BFBB92CF260}"/>
              </a:ext>
            </a:extLst>
          </p:cNvPr>
          <p:cNvGraphicFramePr>
            <a:graphicFrameLocks noGrp="1"/>
          </p:cNvGraphicFramePr>
          <p:nvPr/>
        </p:nvGraphicFramePr>
        <p:xfrm>
          <a:off x="10452295" y="3334043"/>
          <a:ext cx="208280" cy="365760"/>
        </p:xfrm>
        <a:graphic>
          <a:graphicData uri="http://schemas.openxmlformats.org/drawingml/2006/table">
            <a:tbl>
              <a:tblPr/>
              <a:tblGrid>
                <a:gridCol w="208280">
                  <a:extLst>
                    <a:ext uri="{9D8B030D-6E8A-4147-A177-3AD203B41FA5}">
                      <a16:colId xmlns:a16="http://schemas.microsoft.com/office/drawing/2014/main" val="1781321164"/>
                    </a:ext>
                  </a:extLst>
                </a:gridCol>
              </a:tblGrid>
              <a:tr h="0">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267246596"/>
                  </a:ext>
                </a:extLst>
              </a:tr>
            </a:tbl>
          </a:graphicData>
        </a:graphic>
      </p:graphicFrame>
    </p:spTree>
    <p:extLst>
      <p:ext uri="{BB962C8B-B14F-4D97-AF65-F5344CB8AC3E}">
        <p14:creationId xmlns:p14="http://schemas.microsoft.com/office/powerpoint/2010/main" val="1115573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2220189"/>
              </p:ext>
            </p:extLst>
          </p:nvPr>
        </p:nvGraphicFramePr>
        <p:xfrm>
          <a:off x="304800" y="152400"/>
          <a:ext cx="8610599" cy="6083925"/>
        </p:xfrm>
        <a:graphic>
          <a:graphicData uri="http://schemas.openxmlformats.org/drawingml/2006/table">
            <a:tbl>
              <a:tblPr>
                <a:tableStyleId>{5C22544A-7EE6-4342-B048-85BDC9FD1C3A}</a:tableStyleId>
              </a:tblPr>
              <a:tblGrid>
                <a:gridCol w="1960353">
                  <a:extLst>
                    <a:ext uri="{9D8B030D-6E8A-4147-A177-3AD203B41FA5}">
                      <a16:colId xmlns:a16="http://schemas.microsoft.com/office/drawing/2014/main" val="20000"/>
                    </a:ext>
                  </a:extLst>
                </a:gridCol>
                <a:gridCol w="6650246">
                  <a:extLst>
                    <a:ext uri="{9D8B030D-6E8A-4147-A177-3AD203B41FA5}">
                      <a16:colId xmlns:a16="http://schemas.microsoft.com/office/drawing/2014/main" val="20001"/>
                    </a:ext>
                  </a:extLst>
                </a:gridCol>
              </a:tblGrid>
              <a:tr h="396594">
                <a:tc gridSpan="2">
                  <a:txBody>
                    <a:bodyPr/>
                    <a:lstStyle/>
                    <a:p>
                      <a:pPr algn="ctr">
                        <a:spcAft>
                          <a:spcPts val="0"/>
                        </a:spcAft>
                      </a:pPr>
                      <a:r>
                        <a:rPr lang="en-US" sz="2000" b="1">
                          <a:solidFill>
                            <a:srgbClr val="FF0000"/>
                          </a:solidFill>
                          <a:effectLst/>
                          <a:latin typeface="Times New Roman" pitchFamily="18" charset="0"/>
                          <a:cs typeface="Times New Roman" pitchFamily="18" charset="0"/>
                        </a:rPr>
                        <a:t>Tác phẩm: Truyện Lục Vân Tiên </a:t>
                      </a:r>
                      <a:endParaRPr lang="en-US" sz="2000" b="1">
                        <a:solidFill>
                          <a:srgbClr val="FF0000"/>
                        </a:solidFill>
                        <a:effectLst/>
                        <a:latin typeface="Times New Roman" pitchFamily="18" charset="0"/>
                        <a:ea typeface="Times New Roman"/>
                        <a:cs typeface="Times New Roman"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0000"/>
                  </a:ext>
                </a:extLst>
              </a:tr>
              <a:tr h="1889406">
                <a:tc>
                  <a:txBody>
                    <a:bodyPr/>
                    <a:lstStyle/>
                    <a:p>
                      <a:pPr algn="just">
                        <a:spcAft>
                          <a:spcPts val="0"/>
                        </a:spcAft>
                      </a:pPr>
                      <a:r>
                        <a:rPr lang="en-US" sz="2000" b="1">
                          <a:solidFill>
                            <a:srgbClr val="FF0000"/>
                          </a:solidFill>
                          <a:effectLst/>
                          <a:latin typeface="Times New Roman" pitchFamily="18" charset="0"/>
                          <a:cs typeface="Times New Roman" pitchFamily="18" charset="0"/>
                        </a:rPr>
                        <a:t>- Tác giả</a:t>
                      </a:r>
                      <a:endParaRPr lang="en-US" sz="2000" b="1">
                        <a:solidFill>
                          <a:srgbClr val="FF0000"/>
                        </a:solidFill>
                        <a:effectLst/>
                        <a:latin typeface="Times New Roman" pitchFamily="18" charset="0"/>
                        <a:ea typeface="Times New Roman"/>
                        <a:cs typeface="Times New Roman" pitchFamily="18" charset="0"/>
                      </a:endParaRPr>
                    </a:p>
                  </a:txBody>
                  <a:tcPr marL="68580" marR="68580" marT="0" marB="0"/>
                </a:tc>
                <a:tc>
                  <a:txBody>
                    <a:bodyPr/>
                    <a:lstStyle/>
                    <a:p>
                      <a:pPr>
                        <a:spcAft>
                          <a:spcPts val="0"/>
                        </a:spcAft>
                      </a:pPr>
                      <a:r>
                        <a:rPr lang="en-US" sz="2000" b="1">
                          <a:solidFill>
                            <a:srgbClr val="0070C0"/>
                          </a:solidFill>
                          <a:effectLst/>
                          <a:latin typeface="Times New Roman" pitchFamily="18" charset="0"/>
                          <a:cs typeface="Times New Roman" pitchFamily="18" charset="0"/>
                        </a:rPr>
                        <a:t> NĐC (1822-1888), quê Gia Định</a:t>
                      </a:r>
                    </a:p>
                    <a:p>
                      <a:r>
                        <a:rPr lang="en-US" sz="2000" b="1" kern="1200">
                          <a:solidFill>
                            <a:srgbClr val="0070C0"/>
                          </a:solidFill>
                          <a:effectLst/>
                          <a:latin typeface="Times New Roman" pitchFamily="18" charset="0"/>
                          <a:ea typeface="+mn-ea"/>
                          <a:cs typeface="Times New Roman" pitchFamily="18" charset="0"/>
                        </a:rPr>
                        <a:t>- Cuộc</a:t>
                      </a:r>
                      <a:r>
                        <a:rPr lang="en-US" sz="2000" b="1" kern="1200" baseline="0">
                          <a:solidFill>
                            <a:srgbClr val="0070C0"/>
                          </a:solidFill>
                          <a:effectLst/>
                          <a:latin typeface="Times New Roman" pitchFamily="18" charset="0"/>
                          <a:ea typeface="+mn-ea"/>
                          <a:cs typeface="Times New Roman" pitchFamily="18" charset="0"/>
                        </a:rPr>
                        <a:t> </a:t>
                      </a:r>
                      <a:r>
                        <a:rPr lang="en-US" sz="2000" b="1" kern="1200">
                          <a:solidFill>
                            <a:srgbClr val="0070C0"/>
                          </a:solidFill>
                          <a:effectLst/>
                          <a:latin typeface="Times New Roman" pitchFamily="18" charset="0"/>
                          <a:ea typeface="+mn-ea"/>
                          <a:cs typeface="Times New Roman" pitchFamily="18" charset="0"/>
                        </a:rPr>
                        <a:t>đời nhiều đau khổ: sự nghiệp dang dở, bị mù lòa, bị từ hôn</a:t>
                      </a:r>
                    </a:p>
                    <a:p>
                      <a:r>
                        <a:rPr lang="en-US" sz="2000" b="1" kern="1200">
                          <a:solidFill>
                            <a:srgbClr val="0070C0"/>
                          </a:solidFill>
                          <a:effectLst/>
                          <a:latin typeface="Times New Roman" pitchFamily="18" charset="0"/>
                          <a:ea typeface="+mn-ea"/>
                          <a:cs typeface="Times New Roman" pitchFamily="18" charset="0"/>
                        </a:rPr>
                        <a:t>- Là ng</a:t>
                      </a:r>
                      <a:r>
                        <a:rPr lang="vi-VN" sz="2000" b="1" kern="1200">
                          <a:solidFill>
                            <a:srgbClr val="0070C0"/>
                          </a:solidFill>
                          <a:effectLst/>
                          <a:latin typeface="Times New Roman" pitchFamily="18" charset="0"/>
                          <a:ea typeface="+mn-ea"/>
                          <a:cs typeface="Times New Roman" pitchFamily="18" charset="0"/>
                        </a:rPr>
                        <a:t>ười có nhân cách cao cả, nghị lực sống phi thường</a:t>
                      </a:r>
                      <a:endParaRPr lang="en-US" sz="2000" b="1" kern="1200">
                        <a:solidFill>
                          <a:srgbClr val="0070C0"/>
                        </a:solidFill>
                        <a:effectLst/>
                        <a:latin typeface="Times New Roman" pitchFamily="18" charset="0"/>
                        <a:ea typeface="+mn-ea"/>
                        <a:cs typeface="Times New Roman" pitchFamily="18" charset="0"/>
                      </a:endParaRPr>
                    </a:p>
                    <a:p>
                      <a:r>
                        <a:rPr lang="vi-VN" sz="2000" b="1" kern="1200">
                          <a:solidFill>
                            <a:srgbClr val="0070C0"/>
                          </a:solidFill>
                          <a:effectLst/>
                          <a:latin typeface="Times New Roman" pitchFamily="18" charset="0"/>
                          <a:ea typeface="+mn-ea"/>
                          <a:cs typeface="Times New Roman" pitchFamily="18" charset="0"/>
                        </a:rPr>
                        <a:t>- Có lòng yêu nước, thương dân và căm thù giặc</a:t>
                      </a:r>
                      <a:endParaRPr lang="en-US" sz="2000" b="1" kern="1200">
                        <a:solidFill>
                          <a:srgbClr val="0070C0"/>
                        </a:solidFill>
                        <a:effectLst/>
                        <a:latin typeface="Times New Roman" pitchFamily="18" charset="0"/>
                        <a:ea typeface="+mn-ea"/>
                        <a:cs typeface="Times New Roman" pitchFamily="18" charset="0"/>
                      </a:endParaRPr>
                    </a:p>
                    <a:p>
                      <a:r>
                        <a:rPr lang="vi-VN" sz="2000" b="1" kern="1200">
                          <a:solidFill>
                            <a:srgbClr val="0070C0"/>
                          </a:solidFill>
                          <a:effectLst/>
                          <a:latin typeface="Times New Roman" pitchFamily="18" charset="0"/>
                          <a:ea typeface="+mn-ea"/>
                          <a:cs typeface="Times New Roman" pitchFamily="18" charset="0"/>
                        </a:rPr>
                        <a:t>- Là nhà thơ lớn của dân tộc</a:t>
                      </a:r>
                      <a:r>
                        <a:rPr lang="en-US" sz="2000" b="1" kern="1200">
                          <a:solidFill>
                            <a:srgbClr val="0070C0"/>
                          </a:solidFill>
                          <a:effectLst/>
                          <a:latin typeface="Times New Roman" pitchFamily="18" charset="0"/>
                          <a:ea typeface="+mn-ea"/>
                          <a:cs typeface="Times New Roman" pitchFamily="18" charset="0"/>
                        </a:rPr>
                        <a:t>.</a:t>
                      </a:r>
                    </a:p>
                  </a:txBody>
                  <a:tcPr marL="68580" marR="68580" marT="0" marB="0"/>
                </a:tc>
                <a:extLst>
                  <a:ext uri="{0D108BD9-81ED-4DB2-BD59-A6C34878D82A}">
                    <a16:rowId xmlns:a16="http://schemas.microsoft.com/office/drawing/2014/main" val="10001"/>
                  </a:ext>
                </a:extLst>
              </a:tr>
              <a:tr h="457200">
                <a:tc>
                  <a:txBody>
                    <a:bodyPr/>
                    <a:lstStyle/>
                    <a:p>
                      <a:pPr algn="just">
                        <a:spcAft>
                          <a:spcPts val="0"/>
                        </a:spcAft>
                      </a:pPr>
                      <a:r>
                        <a:rPr lang="en-US" sz="2000" b="1">
                          <a:solidFill>
                            <a:srgbClr val="FF0000"/>
                          </a:solidFill>
                          <a:effectLst/>
                          <a:latin typeface="Times New Roman" pitchFamily="18" charset="0"/>
                          <a:cs typeface="Times New Roman" pitchFamily="18" charset="0"/>
                        </a:rPr>
                        <a:t> - Thể</a:t>
                      </a:r>
                      <a:r>
                        <a:rPr lang="en-US" sz="2000" b="1" baseline="0">
                          <a:solidFill>
                            <a:srgbClr val="FF0000"/>
                          </a:solidFill>
                          <a:effectLst/>
                          <a:latin typeface="Times New Roman" pitchFamily="18" charset="0"/>
                          <a:cs typeface="Times New Roman" pitchFamily="18" charset="0"/>
                        </a:rPr>
                        <a:t> loại</a:t>
                      </a:r>
                      <a:endParaRPr lang="en-US" sz="2000" b="1">
                        <a:solidFill>
                          <a:srgbClr val="FF0000"/>
                        </a:solidFill>
                        <a:effectLst/>
                        <a:latin typeface="Times New Roman" pitchFamily="18" charset="0"/>
                        <a:ea typeface="Times New Roman"/>
                        <a:cs typeface="Times New Roman" pitchFamily="18" charset="0"/>
                      </a:endParaRPr>
                    </a:p>
                  </a:txBody>
                  <a:tcPr marL="68580" marR="68580" marT="0" marB="0"/>
                </a:tc>
                <a:tc>
                  <a:txBody>
                    <a:bodyPr/>
                    <a:lstStyle/>
                    <a:p>
                      <a:pPr algn="just">
                        <a:spcAft>
                          <a:spcPts val="0"/>
                        </a:spcAft>
                      </a:pPr>
                      <a:r>
                        <a:rPr lang="en-US" sz="2000" b="1">
                          <a:solidFill>
                            <a:srgbClr val="0070C0"/>
                          </a:solidFill>
                          <a:effectLst/>
                          <a:latin typeface="Times New Roman" pitchFamily="18" charset="0"/>
                          <a:cs typeface="Times New Roman" pitchFamily="18" charset="0"/>
                        </a:rPr>
                        <a:t>K</a:t>
                      </a:r>
                      <a:r>
                        <a:rPr lang="vi-VN" sz="2000" b="1">
                          <a:solidFill>
                            <a:srgbClr val="0070C0"/>
                          </a:solidFill>
                          <a:effectLst/>
                          <a:latin typeface="Times New Roman" pitchFamily="18" charset="0"/>
                          <a:cs typeface="Times New Roman" pitchFamily="18" charset="0"/>
                        </a:rPr>
                        <a:t>hoảng những năm 50 thế kỉ XIX</a:t>
                      </a:r>
                      <a:endParaRPr lang="en-US" sz="2000" b="1">
                        <a:solidFill>
                          <a:srgbClr val="0070C0"/>
                        </a:solidFill>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val="10002"/>
                  </a:ext>
                </a:extLst>
              </a:tr>
              <a:tr h="762000">
                <a:tc>
                  <a:txBody>
                    <a:bodyPr/>
                    <a:lstStyle/>
                    <a:p>
                      <a:pPr algn="just">
                        <a:spcAft>
                          <a:spcPts val="0"/>
                        </a:spcAft>
                      </a:pPr>
                      <a:r>
                        <a:rPr lang="en-US" sz="2000" b="1">
                          <a:solidFill>
                            <a:srgbClr val="FF0000"/>
                          </a:solidFill>
                          <a:effectLst/>
                          <a:latin typeface="Times New Roman" pitchFamily="18" charset="0"/>
                          <a:cs typeface="Times New Roman" pitchFamily="18" charset="0"/>
                        </a:rPr>
                        <a:t>- Hoàn cảnh ra đời:</a:t>
                      </a:r>
                      <a:endParaRPr lang="en-US" sz="2000" b="1">
                        <a:solidFill>
                          <a:srgbClr val="FF0000"/>
                        </a:solidFill>
                        <a:effectLst/>
                        <a:latin typeface="Times New Roman" pitchFamily="18" charset="0"/>
                        <a:ea typeface="Times New Roman"/>
                        <a:cs typeface="Times New Roman" pitchFamily="18" charset="0"/>
                      </a:endParaRPr>
                    </a:p>
                  </a:txBody>
                  <a:tcPr marL="68580" marR="68580" marT="0" marB="0"/>
                </a:tc>
                <a:tc>
                  <a:txBody>
                    <a:bodyPr/>
                    <a:lstStyle/>
                    <a:p>
                      <a:pPr algn="just">
                        <a:spcAft>
                          <a:spcPts val="0"/>
                        </a:spcAft>
                      </a:pPr>
                      <a:r>
                        <a:rPr lang="en-US" sz="2000" b="1" dirty="0">
                          <a:solidFill>
                            <a:srgbClr val="0070C0"/>
                          </a:solidFill>
                          <a:effectLst/>
                          <a:latin typeface="Times New Roman" pitchFamily="18" charset="0"/>
                          <a:cs typeface="Times New Roman" pitchFamily="18" charset="0"/>
                        </a:rPr>
                        <a:t>K</a:t>
                      </a:r>
                      <a:r>
                        <a:rPr lang="vi-VN" sz="2000" b="1" dirty="0">
                          <a:solidFill>
                            <a:srgbClr val="0070C0"/>
                          </a:solidFill>
                          <a:effectLst/>
                          <a:latin typeface="Times New Roman" pitchFamily="18" charset="0"/>
                          <a:cs typeface="Times New Roman" pitchFamily="18" charset="0"/>
                        </a:rPr>
                        <a:t>hoảng những năm 50 thế kỉ XIX</a:t>
                      </a:r>
                      <a:endParaRPr lang="en-US" sz="2000" b="1" dirty="0">
                        <a:solidFill>
                          <a:srgbClr val="0070C0"/>
                        </a:solidFill>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val="10003"/>
                  </a:ext>
                </a:extLst>
              </a:tr>
              <a:tr h="685800">
                <a:tc>
                  <a:txBody>
                    <a:bodyPr/>
                    <a:lstStyle/>
                    <a:p>
                      <a:pPr algn="just">
                        <a:spcAft>
                          <a:spcPts val="0"/>
                        </a:spcAft>
                      </a:pPr>
                      <a:r>
                        <a:rPr lang="en-US" sz="2000" b="1">
                          <a:solidFill>
                            <a:srgbClr val="FF0000"/>
                          </a:solidFill>
                          <a:effectLst/>
                          <a:latin typeface="Times New Roman" pitchFamily="18" charset="0"/>
                          <a:cs typeface="Times New Roman" pitchFamily="18" charset="0"/>
                        </a:rPr>
                        <a:t>- Kết cấu tác phẩm</a:t>
                      </a:r>
                      <a:endParaRPr lang="en-US" sz="2000" b="1">
                        <a:solidFill>
                          <a:srgbClr val="FF0000"/>
                        </a:solidFill>
                        <a:effectLst/>
                        <a:latin typeface="Times New Roman" pitchFamily="18" charset="0"/>
                        <a:ea typeface="Times New Roman"/>
                        <a:cs typeface="Times New Roman" pitchFamily="18" charset="0"/>
                      </a:endParaRPr>
                    </a:p>
                  </a:txBody>
                  <a:tcPr marL="68580" marR="68580" marT="0" marB="0"/>
                </a:tc>
                <a:tc>
                  <a:txBody>
                    <a:bodyPr/>
                    <a:lstStyle/>
                    <a:p>
                      <a:pPr algn="just">
                        <a:spcAft>
                          <a:spcPts val="0"/>
                        </a:spcAft>
                      </a:pPr>
                      <a:r>
                        <a:rPr lang="vi-VN" sz="2000" b="1" dirty="0">
                          <a:solidFill>
                            <a:srgbClr val="0070C0"/>
                          </a:solidFill>
                          <a:effectLst/>
                          <a:latin typeface="Times New Roman" pitchFamily="18" charset="0"/>
                          <a:cs typeface="Times New Roman" pitchFamily="18" charset="0"/>
                        </a:rPr>
                        <a:t>Gồm 2082 câu</a:t>
                      </a:r>
                      <a:r>
                        <a:rPr lang="en-US" sz="2000" b="1" dirty="0">
                          <a:solidFill>
                            <a:srgbClr val="0070C0"/>
                          </a:solidFill>
                          <a:effectLst/>
                          <a:latin typeface="Times New Roman" pitchFamily="18" charset="0"/>
                          <a:cs typeface="Times New Roman" pitchFamily="18" charset="0"/>
                        </a:rPr>
                        <a:t>, </a:t>
                      </a:r>
                      <a:r>
                        <a:rPr lang="en-US" sz="2000" b="1" dirty="0" err="1">
                          <a:solidFill>
                            <a:srgbClr val="0070C0"/>
                          </a:solidFill>
                          <a:effectLst/>
                          <a:latin typeface="Times New Roman" pitchFamily="18" charset="0"/>
                          <a:cs typeface="Times New Roman" pitchFamily="18" charset="0"/>
                        </a:rPr>
                        <a:t>có</a:t>
                      </a:r>
                      <a:r>
                        <a:rPr lang="en-US" sz="2000" b="1" dirty="0">
                          <a:solidFill>
                            <a:srgbClr val="0070C0"/>
                          </a:solidFill>
                          <a:effectLst/>
                          <a:latin typeface="Times New Roman" pitchFamily="18" charset="0"/>
                          <a:cs typeface="Times New Roman" pitchFamily="18" charset="0"/>
                        </a:rPr>
                        <a:t> </a:t>
                      </a:r>
                      <a:r>
                        <a:rPr lang="vi-VN" sz="2000" b="1" dirty="0">
                          <a:solidFill>
                            <a:srgbClr val="0070C0"/>
                          </a:solidFill>
                          <a:effectLst/>
                          <a:latin typeface="Times New Roman" pitchFamily="18" charset="0"/>
                          <a:cs typeface="Times New Roman" pitchFamily="18" charset="0"/>
                        </a:rPr>
                        <a:t>4 phần </a:t>
                      </a:r>
                      <a:endParaRPr lang="en-US" sz="2000" b="1" dirty="0">
                        <a:solidFill>
                          <a:srgbClr val="0070C0"/>
                        </a:solidFill>
                        <a:effectLst/>
                        <a:latin typeface="Times New Roman" pitchFamily="18" charset="0"/>
                        <a:cs typeface="Times New Roman" pitchFamily="18" charset="0"/>
                      </a:endParaRPr>
                    </a:p>
                    <a:p>
                      <a:pPr>
                        <a:spcAft>
                          <a:spcPts val="0"/>
                        </a:spcAft>
                      </a:pPr>
                      <a:r>
                        <a:rPr lang="vi-VN" sz="2000" b="1" dirty="0">
                          <a:solidFill>
                            <a:srgbClr val="0070C0"/>
                          </a:solidFill>
                          <a:effectLst/>
                          <a:latin typeface="Times New Roman" pitchFamily="18" charset="0"/>
                          <a:cs typeface="Times New Roman" pitchFamily="18" charset="0"/>
                        </a:rPr>
                        <a:t>+ Lục Vân Tiên đánh cướp cứu K</a:t>
                      </a:r>
                      <a:r>
                        <a:rPr lang="en-US" sz="2000" b="1" dirty="0">
                          <a:solidFill>
                            <a:srgbClr val="0070C0"/>
                          </a:solidFill>
                          <a:effectLst/>
                          <a:latin typeface="Times New Roman" pitchFamily="18" charset="0"/>
                          <a:cs typeface="Times New Roman" pitchFamily="18" charset="0"/>
                        </a:rPr>
                        <a:t>NN</a:t>
                      </a:r>
                    </a:p>
                    <a:p>
                      <a:pPr>
                        <a:spcAft>
                          <a:spcPts val="0"/>
                        </a:spcAft>
                      </a:pPr>
                      <a:r>
                        <a:rPr lang="vi-VN" sz="2000" b="1" dirty="0">
                          <a:solidFill>
                            <a:srgbClr val="0070C0"/>
                          </a:solidFill>
                          <a:effectLst/>
                          <a:latin typeface="Times New Roman" pitchFamily="18" charset="0"/>
                          <a:cs typeface="Times New Roman" pitchFamily="18" charset="0"/>
                        </a:rPr>
                        <a:t>+ Lục Vân Tiên gặp nạn</a:t>
                      </a:r>
                      <a:endParaRPr lang="en-US" sz="2000" b="1" dirty="0">
                        <a:solidFill>
                          <a:srgbClr val="0070C0"/>
                        </a:solidFill>
                        <a:effectLst/>
                        <a:latin typeface="Times New Roman" pitchFamily="18" charset="0"/>
                        <a:cs typeface="Times New Roman" pitchFamily="18" charset="0"/>
                      </a:endParaRPr>
                    </a:p>
                    <a:p>
                      <a:pPr>
                        <a:spcAft>
                          <a:spcPts val="0"/>
                        </a:spcAft>
                      </a:pPr>
                      <a:r>
                        <a:rPr lang="vi-VN" sz="2000" b="1" dirty="0">
                          <a:solidFill>
                            <a:srgbClr val="0070C0"/>
                          </a:solidFill>
                          <a:effectLst/>
                          <a:latin typeface="Times New Roman" pitchFamily="18" charset="0"/>
                          <a:cs typeface="Times New Roman" pitchFamily="18" charset="0"/>
                        </a:rPr>
                        <a:t>+ Lục Vân Tiên gặp nạn được cứu.</a:t>
                      </a:r>
                      <a:endParaRPr lang="en-US" sz="2000" b="1" dirty="0">
                        <a:solidFill>
                          <a:srgbClr val="0070C0"/>
                        </a:solidFill>
                        <a:effectLst/>
                        <a:latin typeface="Times New Roman" pitchFamily="18" charset="0"/>
                        <a:cs typeface="Times New Roman" pitchFamily="18" charset="0"/>
                      </a:endParaRPr>
                    </a:p>
                    <a:p>
                      <a:pPr algn="just">
                        <a:spcAft>
                          <a:spcPts val="0"/>
                        </a:spcAft>
                      </a:pPr>
                      <a:r>
                        <a:rPr lang="vi-VN" sz="2000" b="1" dirty="0">
                          <a:solidFill>
                            <a:srgbClr val="0070C0"/>
                          </a:solidFill>
                          <a:effectLst/>
                          <a:latin typeface="Times New Roman" pitchFamily="18" charset="0"/>
                          <a:cs typeface="Times New Roman" pitchFamily="18" charset="0"/>
                        </a:rPr>
                        <a:t>+ Lục Vân Tiên gặp K</a:t>
                      </a:r>
                      <a:r>
                        <a:rPr lang="en-US" sz="2000" b="1" dirty="0">
                          <a:solidFill>
                            <a:srgbClr val="0070C0"/>
                          </a:solidFill>
                          <a:effectLst/>
                          <a:latin typeface="Times New Roman" pitchFamily="18" charset="0"/>
                          <a:cs typeface="Times New Roman" pitchFamily="18" charset="0"/>
                        </a:rPr>
                        <a:t>NN</a:t>
                      </a:r>
                      <a:r>
                        <a:rPr lang="vi-VN" sz="2000" b="1" dirty="0">
                          <a:solidFill>
                            <a:srgbClr val="0070C0"/>
                          </a:solidFill>
                          <a:effectLst/>
                          <a:latin typeface="Times New Roman" pitchFamily="18" charset="0"/>
                          <a:cs typeface="Times New Roman" pitchFamily="18" charset="0"/>
                        </a:rPr>
                        <a:t>, sum vầy </a:t>
                      </a:r>
                      <a:endParaRPr lang="en-US" sz="2000" b="1" dirty="0">
                        <a:solidFill>
                          <a:srgbClr val="0070C0"/>
                        </a:solidFill>
                        <a:effectLst/>
                        <a:latin typeface="Times New Roman" pitchFamily="18" charset="0"/>
                        <a:cs typeface="Times New Roman" pitchFamily="18" charset="0"/>
                      </a:endParaRPr>
                    </a:p>
                    <a:p>
                      <a:pPr algn="just">
                        <a:spcAft>
                          <a:spcPts val="0"/>
                        </a:spcAft>
                      </a:pPr>
                      <a:r>
                        <a:rPr lang="en-US" sz="2000" b="1" dirty="0" err="1">
                          <a:solidFill>
                            <a:srgbClr val="0070C0"/>
                          </a:solidFill>
                          <a:effectLst/>
                          <a:latin typeface="Times New Roman" pitchFamily="18" charset="0"/>
                          <a:cs typeface="Times New Roman" pitchFamily="18" charset="0"/>
                        </a:rPr>
                        <a:t>hạnh</a:t>
                      </a:r>
                      <a:r>
                        <a:rPr lang="en-US" sz="2000" b="1" dirty="0">
                          <a:solidFill>
                            <a:srgbClr val="0070C0"/>
                          </a:solidFill>
                          <a:effectLst/>
                          <a:latin typeface="Times New Roman" pitchFamily="18" charset="0"/>
                          <a:cs typeface="Times New Roman" pitchFamily="18" charset="0"/>
                        </a:rPr>
                        <a:t> </a:t>
                      </a:r>
                      <a:r>
                        <a:rPr lang="en-US" sz="2000" b="1" dirty="0" err="1">
                          <a:solidFill>
                            <a:srgbClr val="0070C0"/>
                          </a:solidFill>
                          <a:effectLst/>
                          <a:latin typeface="Times New Roman" pitchFamily="18" charset="0"/>
                          <a:cs typeface="Times New Roman" pitchFamily="18" charset="0"/>
                        </a:rPr>
                        <a:t>phúc</a:t>
                      </a:r>
                      <a:r>
                        <a:rPr lang="en-US" sz="2000" b="1" dirty="0">
                          <a:solidFill>
                            <a:srgbClr val="0070C0"/>
                          </a:solidFill>
                          <a:effectLst/>
                          <a:latin typeface="Times New Roman" pitchFamily="18" charset="0"/>
                          <a:cs typeface="Times New Roman" pitchFamily="18" charset="0"/>
                        </a:rPr>
                        <a:t>.</a:t>
                      </a:r>
                      <a:endParaRPr lang="en-US" sz="2000" b="1" dirty="0">
                        <a:solidFill>
                          <a:srgbClr val="0070C0"/>
                        </a:solidFill>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val="10004"/>
                  </a:ext>
                </a:extLst>
              </a:tr>
              <a:tr h="749925">
                <a:tc>
                  <a:txBody>
                    <a:bodyPr/>
                    <a:lstStyle/>
                    <a:p>
                      <a:pPr algn="l">
                        <a:spcAft>
                          <a:spcPts val="0"/>
                        </a:spcAft>
                      </a:pPr>
                      <a:r>
                        <a:rPr lang="en-US" sz="2000" b="1">
                          <a:solidFill>
                            <a:srgbClr val="FF0000"/>
                          </a:solidFill>
                          <a:effectLst/>
                          <a:latin typeface="Times New Roman" pitchFamily="18" charset="0"/>
                          <a:cs typeface="Times New Roman" pitchFamily="18" charset="0"/>
                        </a:rPr>
                        <a:t>- Ph</a:t>
                      </a:r>
                      <a:r>
                        <a:rPr lang="vi-VN" sz="2000" b="1">
                          <a:solidFill>
                            <a:srgbClr val="FF0000"/>
                          </a:solidFill>
                          <a:effectLst/>
                          <a:latin typeface="Times New Roman" pitchFamily="18" charset="0"/>
                          <a:cs typeface="Times New Roman" pitchFamily="18" charset="0"/>
                        </a:rPr>
                        <a:t>ương thức biểu đạt</a:t>
                      </a:r>
                      <a:endParaRPr lang="en-US" sz="2000" b="1">
                        <a:solidFill>
                          <a:srgbClr val="FF0000"/>
                        </a:solidFill>
                        <a:effectLst/>
                        <a:latin typeface="Times New Roman" pitchFamily="18" charset="0"/>
                        <a:ea typeface="Times New Roman"/>
                        <a:cs typeface="Times New Roman" pitchFamily="18" charset="0"/>
                      </a:endParaRPr>
                    </a:p>
                  </a:txBody>
                  <a:tcPr marL="68580" marR="68580" marT="0" marB="0"/>
                </a:tc>
                <a:tc>
                  <a:txBody>
                    <a:bodyPr/>
                    <a:lstStyle/>
                    <a:p>
                      <a:pPr algn="just">
                        <a:spcAft>
                          <a:spcPts val="0"/>
                        </a:spcAft>
                      </a:pPr>
                      <a:r>
                        <a:rPr lang="en-US" sz="2000" b="1" dirty="0">
                          <a:solidFill>
                            <a:srgbClr val="0070C0"/>
                          </a:solidFill>
                          <a:effectLst/>
                          <a:latin typeface="Times New Roman" pitchFamily="18" charset="0"/>
                          <a:cs typeface="Times New Roman" pitchFamily="18" charset="0"/>
                        </a:rPr>
                        <a:t>T</a:t>
                      </a:r>
                      <a:r>
                        <a:rPr lang="vi-VN" sz="2000" b="1" dirty="0">
                          <a:solidFill>
                            <a:srgbClr val="0070C0"/>
                          </a:solidFill>
                          <a:effectLst/>
                          <a:latin typeface="Times New Roman" pitchFamily="18" charset="0"/>
                          <a:cs typeface="Times New Roman" pitchFamily="18" charset="0"/>
                        </a:rPr>
                        <a:t>ự sự kết hợp với m</a:t>
                      </a:r>
                      <a:r>
                        <a:rPr lang="en-US" sz="2000" b="1" dirty="0" err="1">
                          <a:solidFill>
                            <a:srgbClr val="0070C0"/>
                          </a:solidFill>
                          <a:effectLst/>
                          <a:latin typeface="Times New Roman" pitchFamily="18" charset="0"/>
                          <a:cs typeface="Times New Roman" pitchFamily="18" charset="0"/>
                        </a:rPr>
                        <a:t>iêu</a:t>
                      </a:r>
                      <a:r>
                        <a:rPr lang="en-US" sz="2000" b="1" baseline="0" dirty="0">
                          <a:solidFill>
                            <a:srgbClr val="0070C0"/>
                          </a:solidFill>
                          <a:effectLst/>
                          <a:latin typeface="Times New Roman" pitchFamily="18" charset="0"/>
                          <a:cs typeface="Times New Roman" pitchFamily="18" charset="0"/>
                        </a:rPr>
                        <a:t> </a:t>
                      </a:r>
                      <a:r>
                        <a:rPr lang="vi-VN" sz="2000" b="1" dirty="0">
                          <a:solidFill>
                            <a:srgbClr val="0070C0"/>
                          </a:solidFill>
                          <a:effectLst/>
                          <a:latin typeface="Times New Roman" pitchFamily="18" charset="0"/>
                          <a:cs typeface="Times New Roman" pitchFamily="18" charset="0"/>
                        </a:rPr>
                        <a:t>tả và biểu cảm</a:t>
                      </a:r>
                      <a:r>
                        <a:rPr lang="en-US" sz="2000" b="1" dirty="0">
                          <a:solidFill>
                            <a:srgbClr val="0070C0"/>
                          </a:solidFill>
                          <a:effectLst/>
                          <a:latin typeface="Times New Roman" pitchFamily="18" charset="0"/>
                          <a:cs typeface="Times New Roman" pitchFamily="18" charset="0"/>
                        </a:rPr>
                        <a:t>.</a:t>
                      </a:r>
                    </a:p>
                    <a:p>
                      <a:pPr algn="just">
                        <a:spcAft>
                          <a:spcPts val="0"/>
                        </a:spcAft>
                      </a:pPr>
                      <a:r>
                        <a:rPr lang="en-US" sz="2000" b="1" dirty="0">
                          <a:solidFill>
                            <a:srgbClr val="0070C0"/>
                          </a:solidFill>
                          <a:effectLst/>
                          <a:latin typeface="Times New Roman" pitchFamily="18" charset="0"/>
                          <a:cs typeface="Times New Roman" pitchFamily="18" charset="0"/>
                        </a:rPr>
                        <a:t> </a:t>
                      </a:r>
                      <a:endParaRPr lang="en-US" sz="2000" b="1" dirty="0">
                        <a:solidFill>
                          <a:srgbClr val="0070C0"/>
                        </a:solidFill>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027964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11156"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3750329"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hỗ dành sẵn cho Nội dung 4" descr="Ảnh có chứa tường, trong nhà, người đàn ông, người&#10;&#10;Mô tả được tạo với mức tin cậy rất cao">
            <a:extLst>
              <a:ext uri="{FF2B5EF4-FFF2-40B4-BE49-F238E27FC236}">
                <a16:creationId xmlns:a16="http://schemas.microsoft.com/office/drawing/2014/main" id="{380AE044-EE74-41AB-A696-0400AE03CE0C}"/>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t="569" r="-1" b="21032"/>
          <a:stretch/>
        </p:blipFill>
        <p:spPr>
          <a:xfrm>
            <a:off x="15" y="907231"/>
            <a:ext cx="3628516"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grpSp>
        <p:nvGrpSpPr>
          <p:cNvPr id="15" name="Group 14">
            <a:extLst>
              <a:ext uri="{FF2B5EF4-FFF2-40B4-BE49-F238E27FC236}">
                <a16:creationId xmlns:a16="http://schemas.microsoft.com/office/drawing/2014/main" id="{277380F0-2F8A-4965-A9D8-1D8ED83B241F}"/>
              </a:ext>
            </a:extLst>
          </p:cNvPr>
          <p:cNvGrpSpPr/>
          <p:nvPr/>
        </p:nvGrpSpPr>
        <p:grpSpPr>
          <a:xfrm>
            <a:off x="3736394" y="274777"/>
            <a:ext cx="5075017" cy="1009097"/>
            <a:chOff x="325581" y="29035"/>
            <a:chExt cx="5845138" cy="1696137"/>
          </a:xfrm>
          <a:solidFill>
            <a:schemeClr val="accent5">
              <a:lumMod val="20000"/>
              <a:lumOff val="80000"/>
            </a:schemeClr>
          </a:solidFill>
        </p:grpSpPr>
        <p:sp>
          <p:nvSpPr>
            <p:cNvPr id="16" name="Rectangle: Rounded Corners 15">
              <a:extLst>
                <a:ext uri="{FF2B5EF4-FFF2-40B4-BE49-F238E27FC236}">
                  <a16:creationId xmlns:a16="http://schemas.microsoft.com/office/drawing/2014/main" id="{EDB1C7EA-9E23-4F03-820A-09974DBF7305}"/>
                </a:ext>
              </a:extLst>
            </p:cNvPr>
            <p:cNvSpPr/>
            <p:nvPr/>
          </p:nvSpPr>
          <p:spPr>
            <a:xfrm>
              <a:off x="325581" y="29035"/>
              <a:ext cx="5845138" cy="1696137"/>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just"/>
              <a:endParaRPr lang="en-SG">
                <a:solidFill>
                  <a:schemeClr val="tx1"/>
                </a:solidFill>
              </a:endParaRPr>
            </a:p>
          </p:txBody>
        </p:sp>
        <p:sp>
          <p:nvSpPr>
            <p:cNvPr id="17" name="Rectangle: Rounded Corners 5">
              <a:extLst>
                <a:ext uri="{FF2B5EF4-FFF2-40B4-BE49-F238E27FC236}">
                  <a16:creationId xmlns:a16="http://schemas.microsoft.com/office/drawing/2014/main" id="{6C70B7BD-8D2B-4DFC-B9AB-61F7C53C8C42}"/>
                </a:ext>
              </a:extLst>
            </p:cNvPr>
            <p:cNvSpPr txBox="1"/>
            <p:nvPr/>
          </p:nvSpPr>
          <p:spPr>
            <a:xfrm>
              <a:off x="408380" y="111834"/>
              <a:ext cx="5679540" cy="153053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2287" tIns="0" rIns="172287" bIns="0" numCol="1" spcCol="1270" anchor="ctr" anchorCtr="0">
              <a:noAutofit/>
            </a:bodyPr>
            <a:lstStyle/>
            <a:p>
              <a:pPr marL="0" lvl="0" indent="0" algn="just" defTabSz="1422400">
                <a:spcBef>
                  <a:spcPct val="0"/>
                </a:spcBef>
                <a:spcAft>
                  <a:spcPct val="35000"/>
                </a:spcAft>
                <a:buNone/>
              </a:pPr>
              <a:r>
                <a:rPr lang="en-US" sz="2400" b="1" kern="1200">
                  <a:solidFill>
                    <a:schemeClr val="tx1"/>
                  </a:solidFill>
                  <a:latin typeface="Times New Roman" pitchFamily="18" charset="0"/>
                  <a:cs typeface="Times New Roman" pitchFamily="18" charset="0"/>
                </a:rPr>
                <a:t>- </a:t>
              </a:r>
              <a:r>
                <a:rPr lang="vi-VN" sz="2400" b="1" kern="1200">
                  <a:solidFill>
                    <a:schemeClr val="tx1"/>
                  </a:solidFill>
                  <a:latin typeface="Times New Roman" pitchFamily="18" charset="0"/>
                  <a:cs typeface="Times New Roman" pitchFamily="18" charset="0"/>
                </a:rPr>
                <a:t>Nguyễn </a:t>
              </a:r>
              <a:r>
                <a:rPr lang="vi-VN" sz="2400" b="1" kern="1200" dirty="0">
                  <a:solidFill>
                    <a:schemeClr val="tx1"/>
                  </a:solidFill>
                  <a:latin typeface="Times New Roman" pitchFamily="18" charset="0"/>
                  <a:cs typeface="Times New Roman" pitchFamily="18" charset="0"/>
                </a:rPr>
                <a:t>Đình Chiểu (1822-1888), xuất thân trong gia đìn</a:t>
              </a:r>
              <a:r>
                <a:rPr lang="en-BZ" sz="2400" b="1" kern="1200" dirty="0">
                  <a:solidFill>
                    <a:schemeClr val="tx1"/>
                  </a:solidFill>
                  <a:latin typeface="Times New Roman" pitchFamily="18" charset="0"/>
                  <a:cs typeface="Times New Roman" pitchFamily="18" charset="0"/>
                </a:rPr>
                <a:t>h</a:t>
              </a:r>
              <a:r>
                <a:rPr lang="vi-VN" sz="2400" b="1" kern="1200" dirty="0">
                  <a:solidFill>
                    <a:schemeClr val="tx1"/>
                  </a:solidFill>
                  <a:latin typeface="Times New Roman" pitchFamily="18" charset="0"/>
                  <a:cs typeface="Times New Roman" pitchFamily="18" charset="0"/>
                </a:rPr>
                <a:t> nhà Nho</a:t>
              </a:r>
              <a:endParaRPr lang="en-SG" sz="2400" kern="1200" dirty="0">
                <a:solidFill>
                  <a:schemeClr val="tx1"/>
                </a:solidFill>
                <a:latin typeface="Times New Roman" pitchFamily="18" charset="0"/>
                <a:cs typeface="Times New Roman" pitchFamily="18" charset="0"/>
              </a:endParaRPr>
            </a:p>
          </p:txBody>
        </p:sp>
      </p:grpSp>
      <p:grpSp>
        <p:nvGrpSpPr>
          <p:cNvPr id="23" name="Group 22">
            <a:extLst>
              <a:ext uri="{FF2B5EF4-FFF2-40B4-BE49-F238E27FC236}">
                <a16:creationId xmlns:a16="http://schemas.microsoft.com/office/drawing/2014/main" id="{D37BFA57-CBF8-4E46-A156-3650A77DAF3F}"/>
              </a:ext>
            </a:extLst>
          </p:cNvPr>
          <p:cNvGrpSpPr/>
          <p:nvPr/>
        </p:nvGrpSpPr>
        <p:grpSpPr>
          <a:xfrm>
            <a:off x="4125333" y="1676399"/>
            <a:ext cx="4634650" cy="1664228"/>
            <a:chOff x="216861" y="3956722"/>
            <a:chExt cx="5871059" cy="1806566"/>
          </a:xfrm>
          <a:solidFill>
            <a:schemeClr val="accent4">
              <a:lumMod val="20000"/>
              <a:lumOff val="80000"/>
            </a:schemeClr>
          </a:solidFill>
        </p:grpSpPr>
        <p:sp>
          <p:nvSpPr>
            <p:cNvPr id="24" name="Rectangle: Rounded Corners 23">
              <a:extLst>
                <a:ext uri="{FF2B5EF4-FFF2-40B4-BE49-F238E27FC236}">
                  <a16:creationId xmlns:a16="http://schemas.microsoft.com/office/drawing/2014/main" id="{5EDF72A0-4EDF-4CA2-A818-0FC801DF091B}"/>
                </a:ext>
              </a:extLst>
            </p:cNvPr>
            <p:cNvSpPr/>
            <p:nvPr/>
          </p:nvSpPr>
          <p:spPr>
            <a:xfrm>
              <a:off x="216861" y="3956722"/>
              <a:ext cx="5845138" cy="1696137"/>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just"/>
              <a:endParaRPr lang="en-SG">
                <a:solidFill>
                  <a:schemeClr val="tx1"/>
                </a:solidFill>
              </a:endParaRPr>
            </a:p>
          </p:txBody>
        </p:sp>
        <p:sp>
          <p:nvSpPr>
            <p:cNvPr id="25" name="Rectangle: Rounded Corners 5">
              <a:extLst>
                <a:ext uri="{FF2B5EF4-FFF2-40B4-BE49-F238E27FC236}">
                  <a16:creationId xmlns:a16="http://schemas.microsoft.com/office/drawing/2014/main" id="{B9EAD189-0AA1-4A05-A6C5-7F66858725A6}"/>
                </a:ext>
              </a:extLst>
            </p:cNvPr>
            <p:cNvSpPr txBox="1"/>
            <p:nvPr/>
          </p:nvSpPr>
          <p:spPr>
            <a:xfrm>
              <a:off x="408380" y="4232749"/>
              <a:ext cx="5679540" cy="153053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2287" tIns="0" rIns="172287" bIns="0" numCol="1" spcCol="1270" anchor="ctr" anchorCtr="0">
              <a:noAutofit/>
            </a:bodyPr>
            <a:lstStyle/>
            <a:p>
              <a:pPr defTabSz="1422400">
                <a:spcBef>
                  <a:spcPct val="0"/>
                </a:spcBef>
                <a:spcAft>
                  <a:spcPct val="35000"/>
                </a:spcAft>
              </a:pPr>
              <a:r>
                <a:rPr lang="en-US" sz="2400" b="1">
                  <a:solidFill>
                    <a:schemeClr val="tx1"/>
                  </a:solidFill>
                  <a:latin typeface="Times New Roman" pitchFamily="18" charset="0"/>
                  <a:cs typeface="Times New Roman" pitchFamily="18" charset="0"/>
                </a:rPr>
                <a:t>- </a:t>
              </a:r>
              <a:r>
                <a:rPr lang="vi-VN" sz="2400" b="1">
                  <a:solidFill>
                    <a:schemeClr val="tx1"/>
                  </a:solidFill>
                  <a:latin typeface="Times New Roman" pitchFamily="18" charset="0"/>
                  <a:cs typeface="Times New Roman" pitchFamily="18" charset="0"/>
                </a:rPr>
                <a:t>1843</a:t>
              </a:r>
              <a:r>
                <a:rPr lang="vi-VN" sz="2400" b="1" dirty="0">
                  <a:solidFill>
                    <a:schemeClr val="tx1"/>
                  </a:solidFill>
                  <a:latin typeface="Times New Roman" pitchFamily="18" charset="0"/>
                  <a:cs typeface="Times New Roman" pitchFamily="18" charset="0"/>
                </a:rPr>
                <a:t>, đỗ tú </a:t>
              </a:r>
              <a:r>
                <a:rPr lang="vi-VN" sz="2400" b="1">
                  <a:solidFill>
                    <a:schemeClr val="tx1"/>
                  </a:solidFill>
                  <a:latin typeface="Times New Roman" pitchFamily="18" charset="0"/>
                  <a:cs typeface="Times New Roman" pitchFamily="18" charset="0"/>
                </a:rPr>
                <a:t>tài</a:t>
              </a:r>
              <a:r>
                <a:rPr lang="en-SG" sz="2400">
                  <a:solidFill>
                    <a:schemeClr val="tx1"/>
                  </a:solidFill>
                  <a:latin typeface="Times New Roman" pitchFamily="18" charset="0"/>
                  <a:cs typeface="Times New Roman" pitchFamily="18" charset="0"/>
                </a:rPr>
                <a:t> </a:t>
              </a:r>
              <a:r>
                <a:rPr lang="en-SG" sz="2400">
                  <a:solidFill>
                    <a:schemeClr val="tx1"/>
                  </a:solidFill>
                  <a:latin typeface="Times New Roman" pitchFamily="18" charset="0"/>
                  <a:cs typeface="Times New Roman" pitchFamily="18" charset="0"/>
                  <a:sym typeface="Wingdings" panose="05000000000000000000" pitchFamily="2" charset="2"/>
                </a:rPr>
                <a:t>-&gt; </a:t>
              </a:r>
              <a:r>
                <a:rPr lang="vi-VN" sz="2400" b="1" kern="1200" dirty="0">
                  <a:solidFill>
                    <a:schemeClr val="tx1"/>
                  </a:solidFill>
                  <a:latin typeface="Times New Roman" pitchFamily="18" charset="0"/>
                  <a:cs typeface="Times New Roman" pitchFamily="18" charset="0"/>
                </a:rPr>
                <a:t>1846, ra Huế </a:t>
              </a:r>
              <a:r>
                <a:rPr lang="vi-VN" sz="2400" b="1" kern="1200">
                  <a:solidFill>
                    <a:schemeClr val="tx1"/>
                  </a:solidFill>
                  <a:latin typeface="Times New Roman" pitchFamily="18" charset="0"/>
                  <a:cs typeface="Times New Roman" pitchFamily="18" charset="0"/>
                </a:rPr>
                <a:t>học </a:t>
              </a:r>
              <a:r>
                <a:rPr lang="en-US" sz="2400" b="1" kern="1200">
                  <a:solidFill>
                    <a:schemeClr val="tx1"/>
                  </a:solidFill>
                  <a:latin typeface="Times New Roman" pitchFamily="18" charset="0"/>
                  <a:cs typeface="Times New Roman" pitchFamily="18" charset="0"/>
                </a:rPr>
                <a:t>-</a:t>
              </a:r>
              <a:r>
                <a:rPr lang="vi-VN" sz="2400" b="1" kern="1200">
                  <a:solidFill>
                    <a:schemeClr val="tx1"/>
                  </a:solidFill>
                  <a:latin typeface="Times New Roman" pitchFamily="18" charset="0"/>
                  <a:cs typeface="Times New Roman" pitchFamily="18" charset="0"/>
                </a:rPr>
                <a:t> </a:t>
              </a:r>
              <a:r>
                <a:rPr lang="vi-VN" sz="2400" b="1" kern="1200" dirty="0">
                  <a:solidFill>
                    <a:schemeClr val="tx1"/>
                  </a:solidFill>
                  <a:latin typeface="Times New Roman" pitchFamily="18" charset="0"/>
                  <a:cs typeface="Times New Roman" pitchFamily="18" charset="0"/>
                </a:rPr>
                <a:t>mẹ </a:t>
              </a:r>
              <a:r>
                <a:rPr lang="vi-VN" sz="2400" b="1" kern="1200">
                  <a:solidFill>
                    <a:schemeClr val="tx1"/>
                  </a:solidFill>
                  <a:latin typeface="Times New Roman" pitchFamily="18" charset="0"/>
                  <a:cs typeface="Times New Roman" pitchFamily="18" charset="0"/>
                </a:rPr>
                <a:t>mất </a:t>
              </a:r>
              <a:r>
                <a:rPr lang="en-US" sz="2400" b="1" kern="1200">
                  <a:solidFill>
                    <a:schemeClr val="tx1"/>
                  </a:solidFill>
                  <a:latin typeface="Times New Roman" pitchFamily="18" charset="0"/>
                  <a:cs typeface="Times New Roman" pitchFamily="18" charset="0"/>
                </a:rPr>
                <a:t>-</a:t>
              </a:r>
              <a:r>
                <a:rPr lang="vi-VN" sz="2400" b="1" kern="1200">
                  <a:solidFill>
                    <a:schemeClr val="tx1"/>
                  </a:solidFill>
                  <a:latin typeface="Times New Roman" pitchFamily="18" charset="0"/>
                  <a:cs typeface="Times New Roman" pitchFamily="18" charset="0"/>
                </a:rPr>
                <a:t> </a:t>
              </a:r>
              <a:r>
                <a:rPr lang="vi-VN" sz="2400" b="1" kern="1200" dirty="0">
                  <a:solidFill>
                    <a:schemeClr val="tx1"/>
                  </a:solidFill>
                  <a:latin typeface="Times New Roman" pitchFamily="18" charset="0"/>
                  <a:cs typeface="Times New Roman" pitchFamily="18" charset="0"/>
                </a:rPr>
                <a:t>bỏ thi về chịu </a:t>
              </a:r>
              <a:r>
                <a:rPr lang="vi-VN" sz="2400" b="1" kern="1200">
                  <a:solidFill>
                    <a:schemeClr val="tx1"/>
                  </a:solidFill>
                  <a:latin typeface="Times New Roman" pitchFamily="18" charset="0"/>
                  <a:cs typeface="Times New Roman" pitchFamily="18" charset="0"/>
                </a:rPr>
                <a:t>tang </a:t>
              </a:r>
              <a:r>
                <a:rPr lang="en-US" sz="2400" b="1" kern="1200">
                  <a:solidFill>
                    <a:schemeClr val="tx1"/>
                  </a:solidFill>
                  <a:latin typeface="Times New Roman" pitchFamily="18" charset="0"/>
                  <a:cs typeface="Times New Roman" pitchFamily="18" charset="0"/>
                </a:rPr>
                <a:t>-</a:t>
              </a:r>
              <a:r>
                <a:rPr lang="vi-VN" sz="2400" b="1" kern="1200">
                  <a:solidFill>
                    <a:schemeClr val="tx1"/>
                  </a:solidFill>
                  <a:latin typeface="Times New Roman" pitchFamily="18" charset="0"/>
                  <a:cs typeface="Times New Roman" pitchFamily="18" charset="0"/>
                </a:rPr>
                <a:t> </a:t>
              </a:r>
              <a:r>
                <a:rPr lang="vi-VN" sz="2400" b="1" kern="1200" dirty="0">
                  <a:solidFill>
                    <a:schemeClr val="tx1"/>
                  </a:solidFill>
                  <a:latin typeface="Times New Roman" pitchFamily="18" charset="0"/>
                  <a:cs typeface="Times New Roman" pitchFamily="18" charset="0"/>
                </a:rPr>
                <a:t>bị mù</a:t>
              </a:r>
              <a:r>
                <a:rPr lang="en-BZ" sz="2400" b="1" kern="1200" dirty="0">
                  <a:solidFill>
                    <a:schemeClr val="tx1"/>
                  </a:solidFill>
                  <a:latin typeface="Times New Roman" pitchFamily="18" charset="0"/>
                  <a:cs typeface="Times New Roman" pitchFamily="18" charset="0"/>
                </a:rPr>
                <a:t>, </a:t>
              </a:r>
              <a:r>
                <a:rPr lang="en-BZ" sz="2400" b="1" kern="1200" dirty="0" err="1">
                  <a:solidFill>
                    <a:schemeClr val="tx1"/>
                  </a:solidFill>
                  <a:latin typeface="Times New Roman" pitchFamily="18" charset="0"/>
                  <a:cs typeface="Times New Roman" pitchFamily="18" charset="0"/>
                </a:rPr>
                <a:t>bị</a:t>
              </a:r>
              <a:r>
                <a:rPr lang="en-BZ" sz="2400" b="1" kern="1200" dirty="0">
                  <a:solidFill>
                    <a:schemeClr val="tx1"/>
                  </a:solidFill>
                  <a:latin typeface="Times New Roman" pitchFamily="18" charset="0"/>
                  <a:cs typeface="Times New Roman" pitchFamily="18" charset="0"/>
                </a:rPr>
                <a:t> </a:t>
              </a:r>
              <a:r>
                <a:rPr lang="en-BZ" sz="2400" b="1" kern="1200" dirty="0" err="1">
                  <a:solidFill>
                    <a:schemeClr val="tx1"/>
                  </a:solidFill>
                  <a:latin typeface="Times New Roman" pitchFamily="18" charset="0"/>
                  <a:cs typeface="Times New Roman" pitchFamily="18" charset="0"/>
                </a:rPr>
                <a:t>bội</a:t>
              </a:r>
              <a:r>
                <a:rPr lang="en-BZ" sz="2400" b="1" kern="1200" dirty="0">
                  <a:solidFill>
                    <a:schemeClr val="tx1"/>
                  </a:solidFill>
                  <a:latin typeface="Times New Roman" pitchFamily="18" charset="0"/>
                  <a:cs typeface="Times New Roman" pitchFamily="18" charset="0"/>
                </a:rPr>
                <a:t> </a:t>
              </a:r>
              <a:r>
                <a:rPr lang="en-BZ" sz="2400" b="1" kern="1200" dirty="0" err="1">
                  <a:solidFill>
                    <a:schemeClr val="tx1"/>
                  </a:solidFill>
                  <a:latin typeface="Times New Roman" pitchFamily="18" charset="0"/>
                  <a:cs typeface="Times New Roman" pitchFamily="18" charset="0"/>
                </a:rPr>
                <a:t>ước</a:t>
              </a:r>
              <a:r>
                <a:rPr lang="en-BZ" sz="2400" b="1" kern="1200" dirty="0">
                  <a:solidFill>
                    <a:schemeClr val="tx1"/>
                  </a:solidFill>
                  <a:latin typeface="Times New Roman" pitchFamily="18" charset="0"/>
                  <a:cs typeface="Times New Roman" pitchFamily="18" charset="0"/>
                </a:rPr>
                <a:t>, </a:t>
              </a:r>
              <a:r>
                <a:rPr lang="en-BZ" sz="2400" b="1" kern="1200" dirty="0" err="1">
                  <a:solidFill>
                    <a:schemeClr val="tx1"/>
                  </a:solidFill>
                  <a:latin typeface="Times New Roman" pitchFamily="18" charset="0"/>
                  <a:cs typeface="Times New Roman" pitchFamily="18" charset="0"/>
                </a:rPr>
                <a:t>cửa</a:t>
              </a:r>
              <a:r>
                <a:rPr lang="en-BZ" sz="2400" b="1" kern="1200" dirty="0">
                  <a:solidFill>
                    <a:schemeClr val="tx1"/>
                  </a:solidFill>
                  <a:latin typeface="Times New Roman" pitchFamily="18" charset="0"/>
                  <a:cs typeface="Times New Roman" pitchFamily="18" charset="0"/>
                </a:rPr>
                <a:t> </a:t>
              </a:r>
              <a:r>
                <a:rPr lang="en-BZ" sz="2400" b="1" kern="1200" dirty="0" err="1">
                  <a:solidFill>
                    <a:schemeClr val="tx1"/>
                  </a:solidFill>
                  <a:latin typeface="Times New Roman" pitchFamily="18" charset="0"/>
                  <a:cs typeface="Times New Roman" pitchFamily="18" charset="0"/>
                </a:rPr>
                <a:t>nhà</a:t>
              </a:r>
              <a:r>
                <a:rPr lang="en-BZ" sz="2400" b="1" kern="1200" dirty="0">
                  <a:solidFill>
                    <a:schemeClr val="tx1"/>
                  </a:solidFill>
                  <a:latin typeface="Times New Roman" pitchFamily="18" charset="0"/>
                  <a:cs typeface="Times New Roman" pitchFamily="18" charset="0"/>
                </a:rPr>
                <a:t> </a:t>
              </a:r>
              <a:r>
                <a:rPr lang="en-BZ" sz="2400" b="1" kern="1200" dirty="0" err="1">
                  <a:solidFill>
                    <a:schemeClr val="tx1"/>
                  </a:solidFill>
                  <a:latin typeface="Times New Roman" pitchFamily="18" charset="0"/>
                  <a:cs typeface="Times New Roman" pitchFamily="18" charset="0"/>
                </a:rPr>
                <a:t>sa</a:t>
              </a:r>
              <a:r>
                <a:rPr lang="en-BZ" sz="2400" b="1" kern="1200" dirty="0">
                  <a:solidFill>
                    <a:schemeClr val="tx1"/>
                  </a:solidFill>
                  <a:latin typeface="Times New Roman" pitchFamily="18" charset="0"/>
                  <a:cs typeface="Times New Roman" pitchFamily="18" charset="0"/>
                </a:rPr>
                <a:t> </a:t>
              </a:r>
              <a:r>
                <a:rPr lang="en-BZ" sz="2400" b="1" kern="1200" dirty="0" err="1">
                  <a:solidFill>
                    <a:schemeClr val="tx1"/>
                  </a:solidFill>
                  <a:latin typeface="Times New Roman" pitchFamily="18" charset="0"/>
                  <a:cs typeface="Times New Roman" pitchFamily="18" charset="0"/>
                </a:rPr>
                <a:t>sút</a:t>
              </a:r>
              <a:endParaRPr lang="en-SG" sz="2400" kern="1200" dirty="0">
                <a:solidFill>
                  <a:schemeClr val="tx1"/>
                </a:solidFill>
                <a:latin typeface="Times New Roman" pitchFamily="18" charset="0"/>
                <a:cs typeface="Times New Roman" pitchFamily="18" charset="0"/>
              </a:endParaRPr>
            </a:p>
          </p:txBody>
        </p:sp>
      </p:grpSp>
      <p:grpSp>
        <p:nvGrpSpPr>
          <p:cNvPr id="31" name="Group 30">
            <a:extLst>
              <a:ext uri="{FF2B5EF4-FFF2-40B4-BE49-F238E27FC236}">
                <a16:creationId xmlns:a16="http://schemas.microsoft.com/office/drawing/2014/main" id="{DED95A14-6D0E-4008-9129-78BC7E9B185C}"/>
              </a:ext>
            </a:extLst>
          </p:cNvPr>
          <p:cNvGrpSpPr/>
          <p:nvPr/>
        </p:nvGrpSpPr>
        <p:grpSpPr>
          <a:xfrm>
            <a:off x="4273521" y="3733801"/>
            <a:ext cx="4508233" cy="1237040"/>
            <a:chOff x="337752" y="3784227"/>
            <a:chExt cx="5845138" cy="1979061"/>
          </a:xfrm>
          <a:solidFill>
            <a:schemeClr val="accent6">
              <a:lumMod val="20000"/>
              <a:lumOff val="80000"/>
            </a:schemeClr>
          </a:solidFill>
        </p:grpSpPr>
        <p:sp>
          <p:nvSpPr>
            <p:cNvPr id="32" name="Rectangle: Rounded Corners 31">
              <a:extLst>
                <a:ext uri="{FF2B5EF4-FFF2-40B4-BE49-F238E27FC236}">
                  <a16:creationId xmlns:a16="http://schemas.microsoft.com/office/drawing/2014/main" id="{153A2D5E-C6C7-48C4-AEFA-FDA215DC8A7B}"/>
                </a:ext>
              </a:extLst>
            </p:cNvPr>
            <p:cNvSpPr/>
            <p:nvPr/>
          </p:nvSpPr>
          <p:spPr>
            <a:xfrm>
              <a:off x="337752" y="3784227"/>
              <a:ext cx="5845138" cy="1696137"/>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just"/>
              <a:endParaRPr lang="en-SG">
                <a:solidFill>
                  <a:schemeClr val="tx1"/>
                </a:solidFill>
              </a:endParaRPr>
            </a:p>
          </p:txBody>
        </p:sp>
        <p:sp>
          <p:nvSpPr>
            <p:cNvPr id="33" name="Rectangle: Rounded Corners 5">
              <a:extLst>
                <a:ext uri="{FF2B5EF4-FFF2-40B4-BE49-F238E27FC236}">
                  <a16:creationId xmlns:a16="http://schemas.microsoft.com/office/drawing/2014/main" id="{B816959E-96A1-4CF0-97A7-1DB7ED93E2B7}"/>
                </a:ext>
              </a:extLst>
            </p:cNvPr>
            <p:cNvSpPr txBox="1"/>
            <p:nvPr/>
          </p:nvSpPr>
          <p:spPr>
            <a:xfrm>
              <a:off x="408380" y="4232749"/>
              <a:ext cx="5679540" cy="153053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2287" tIns="0" rIns="172287" bIns="0" numCol="1" spcCol="1270" anchor="ctr" anchorCtr="0">
              <a:noAutofit/>
            </a:bodyPr>
            <a:lstStyle/>
            <a:p>
              <a:pPr lvl="0" algn="just" defTabSz="1422400">
                <a:spcBef>
                  <a:spcPct val="0"/>
                </a:spcBef>
                <a:spcAft>
                  <a:spcPct val="35000"/>
                </a:spcAft>
              </a:pPr>
              <a:r>
                <a:rPr lang="en-US" sz="2400" b="1">
                  <a:solidFill>
                    <a:schemeClr val="tx1"/>
                  </a:solidFill>
                  <a:latin typeface="Times New Roman" pitchFamily="18" charset="0"/>
                  <a:cs typeface="Times New Roman" pitchFamily="18" charset="0"/>
                </a:rPr>
                <a:t>- </a:t>
              </a:r>
              <a:r>
                <a:rPr lang="vi-VN" sz="2400" b="1">
                  <a:solidFill>
                    <a:schemeClr val="tx1"/>
                  </a:solidFill>
                  <a:latin typeface="Times New Roman" pitchFamily="18" charset="0"/>
                  <a:cs typeface="Times New Roman" pitchFamily="18" charset="0"/>
                </a:rPr>
                <a:t>Về </a:t>
              </a:r>
              <a:r>
                <a:rPr lang="vi-VN" sz="2400" b="1" dirty="0">
                  <a:solidFill>
                    <a:schemeClr val="tx1"/>
                  </a:solidFill>
                  <a:latin typeface="Times New Roman" pitchFamily="18" charset="0"/>
                  <a:cs typeface="Times New Roman" pitchFamily="18" charset="0"/>
                </a:rPr>
                <a:t>Gia Định mở trường dạy học, bốc thuốc, làm thơ</a:t>
              </a:r>
              <a:endParaRPr lang="en-SG" sz="2400" kern="1200" dirty="0">
                <a:solidFill>
                  <a:schemeClr val="tx1"/>
                </a:solidFill>
                <a:latin typeface="Times New Roman" pitchFamily="18" charset="0"/>
                <a:cs typeface="Times New Roman" pitchFamily="18" charset="0"/>
              </a:endParaRPr>
            </a:p>
          </p:txBody>
        </p:sp>
      </p:grpSp>
      <p:grpSp>
        <p:nvGrpSpPr>
          <p:cNvPr id="35" name="Group 34">
            <a:extLst>
              <a:ext uri="{FF2B5EF4-FFF2-40B4-BE49-F238E27FC236}">
                <a16:creationId xmlns:a16="http://schemas.microsoft.com/office/drawing/2014/main" id="{572EFAA6-ADDD-48A4-841D-F25E9845F8FE}"/>
              </a:ext>
            </a:extLst>
          </p:cNvPr>
          <p:cNvGrpSpPr/>
          <p:nvPr/>
        </p:nvGrpSpPr>
        <p:grpSpPr>
          <a:xfrm>
            <a:off x="3642384" y="5163553"/>
            <a:ext cx="5243300" cy="1495393"/>
            <a:chOff x="325581" y="29035"/>
            <a:chExt cx="5845138" cy="1696137"/>
          </a:xfrm>
          <a:solidFill>
            <a:schemeClr val="accent2">
              <a:lumMod val="20000"/>
              <a:lumOff val="80000"/>
            </a:schemeClr>
          </a:solidFill>
        </p:grpSpPr>
        <p:sp>
          <p:nvSpPr>
            <p:cNvPr id="36" name="Rectangle: Rounded Corners 35">
              <a:extLst>
                <a:ext uri="{FF2B5EF4-FFF2-40B4-BE49-F238E27FC236}">
                  <a16:creationId xmlns:a16="http://schemas.microsoft.com/office/drawing/2014/main" id="{9F5C1F61-ABD9-4C83-A6F2-D088923BBD90}"/>
                </a:ext>
              </a:extLst>
            </p:cNvPr>
            <p:cNvSpPr/>
            <p:nvPr/>
          </p:nvSpPr>
          <p:spPr>
            <a:xfrm>
              <a:off x="325581" y="29035"/>
              <a:ext cx="5845138" cy="1696137"/>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just"/>
              <a:endParaRPr lang="en-SG">
                <a:solidFill>
                  <a:schemeClr val="tx1"/>
                </a:solidFill>
              </a:endParaRPr>
            </a:p>
          </p:txBody>
        </p:sp>
        <p:sp>
          <p:nvSpPr>
            <p:cNvPr id="37" name="Rectangle: Rounded Corners 5">
              <a:extLst>
                <a:ext uri="{FF2B5EF4-FFF2-40B4-BE49-F238E27FC236}">
                  <a16:creationId xmlns:a16="http://schemas.microsoft.com/office/drawing/2014/main" id="{BC87649D-4BB4-4856-B496-F57565A1280C}"/>
                </a:ext>
              </a:extLst>
            </p:cNvPr>
            <p:cNvSpPr txBox="1"/>
            <p:nvPr/>
          </p:nvSpPr>
          <p:spPr>
            <a:xfrm>
              <a:off x="408380" y="111834"/>
              <a:ext cx="5679540" cy="153053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2287" tIns="0" rIns="172287" bIns="0" numCol="1" spcCol="1270" anchor="ctr" anchorCtr="0">
              <a:noAutofit/>
            </a:bodyPr>
            <a:lstStyle/>
            <a:p>
              <a:pPr lvl="0" algn="just" defTabSz="1422400">
                <a:spcBef>
                  <a:spcPct val="0"/>
                </a:spcBef>
                <a:spcAft>
                  <a:spcPct val="35000"/>
                </a:spcAft>
              </a:pPr>
              <a:r>
                <a:rPr lang="en-US" sz="2400" b="1">
                  <a:solidFill>
                    <a:schemeClr val="tx1"/>
                  </a:solidFill>
                  <a:latin typeface="Times New Roman" pitchFamily="18" charset="0"/>
                  <a:cs typeface="Times New Roman" pitchFamily="18" charset="0"/>
                </a:rPr>
                <a:t>- </a:t>
              </a:r>
              <a:r>
                <a:rPr lang="vi-VN" sz="2400" b="1">
                  <a:solidFill>
                    <a:schemeClr val="tx1"/>
                  </a:solidFill>
                  <a:latin typeface="Times New Roman" pitchFamily="18" charset="0"/>
                  <a:cs typeface="Times New Roman" pitchFamily="18" charset="0"/>
                </a:rPr>
                <a:t>Pháp </a:t>
              </a:r>
              <a:r>
                <a:rPr lang="vi-VN" sz="2400" b="1" dirty="0">
                  <a:solidFill>
                    <a:schemeClr val="tx1"/>
                  </a:solidFill>
                  <a:latin typeface="Times New Roman" pitchFamily="18" charset="0"/>
                  <a:cs typeface="Times New Roman" pitchFamily="18" charset="0"/>
                </a:rPr>
                <a:t>đánh vào Gia Định, ông về Ba Tri và hết lòng với nước, với dân cho đến hơi thở cuối cùng.</a:t>
              </a:r>
              <a:endParaRPr lang="en-SG" sz="2400" kern="1200" dirty="0">
                <a:solidFill>
                  <a:schemeClr val="tx1"/>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2101810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4" presetClass="entr" presetSubtype="1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randombar(horizontal)">
                                      <p:cBhvr>
                                        <p:cTn id="10" dur="500"/>
                                        <p:tgtEl>
                                          <p:spTgt spid="23"/>
                                        </p:tgtEl>
                                      </p:cBhvr>
                                    </p:animEffect>
                                  </p:childTnLst>
                                </p:cTn>
                              </p:par>
                              <p:par>
                                <p:cTn id="11" presetID="14" presetClass="entr" presetSubtype="1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randombar(horizontal)">
                                      <p:cBhvr>
                                        <p:cTn id="13" dur="500"/>
                                        <p:tgtEl>
                                          <p:spTgt spid="31"/>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randombar(horizontal)">
                                      <p:cBhvr>
                                        <p:cTn id="1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hỗ dành sẵn cho Nội dung 4" descr="Ảnh có chứa người, trong nhà, bàn, người đàn ông&#10;&#10;Mô tả được tạo với mức tin cậy rất cao">
            <a:extLst>
              <a:ext uri="{FF2B5EF4-FFF2-40B4-BE49-F238E27FC236}">
                <a16:creationId xmlns:a16="http://schemas.microsoft.com/office/drawing/2014/main" id="{AEC3E866-6829-416D-AFB8-F3436123B752}"/>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2" b="6262"/>
          <a:stretch/>
        </p:blipFill>
        <p:spPr>
          <a:xfrm>
            <a:off x="4562839" y="-168318"/>
            <a:ext cx="4695998" cy="3932313"/>
          </a:xfrm>
          <a:prstGeom prst="rect">
            <a:avLst/>
          </a:prstGeom>
          <a:effectLst>
            <a:softEdge rad="533400"/>
          </a:effectLst>
        </p:spPr>
      </p:pic>
      <p:pic>
        <p:nvPicPr>
          <p:cNvPr id="1026" name="Picture 2" descr="Káº¿t quáº£ hÃ¬nh áº£nh cho nguyá»n ÄÃ¬nh chiá»u">
            <a:extLst>
              <a:ext uri="{FF2B5EF4-FFF2-40B4-BE49-F238E27FC236}">
                <a16:creationId xmlns:a16="http://schemas.microsoft.com/office/drawing/2014/main" id="{D0255306-E6F1-4275-A2D3-739DC5E1AA4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898" r="1" b="43628"/>
          <a:stretch/>
        </p:blipFill>
        <p:spPr bwMode="auto">
          <a:xfrm>
            <a:off x="4567428" y="2487168"/>
            <a:ext cx="4697730" cy="4215384"/>
          </a:xfrm>
          <a:prstGeom prst="rect">
            <a:avLst/>
          </a:prstGeom>
          <a:noFill/>
          <a:effectLst>
            <a:softEdge rad="533400"/>
          </a:effectLst>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22901FED-4FC9-4ED5-8123-C98BCD1616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Chỗ dành sẵn cho Nội dung 5">
            <a:extLst>
              <a:ext uri="{FF2B5EF4-FFF2-40B4-BE49-F238E27FC236}">
                <a16:creationId xmlns:a16="http://schemas.microsoft.com/office/drawing/2014/main" id="{4D5040DF-B2B5-4676-A926-BE439F8396C3}"/>
              </a:ext>
            </a:extLst>
          </p:cNvPr>
          <p:cNvSpPr>
            <a:spLocks noGrp="1"/>
          </p:cNvSpPr>
          <p:nvPr>
            <p:ph idx="1"/>
          </p:nvPr>
        </p:nvSpPr>
        <p:spPr>
          <a:xfrm>
            <a:off x="0" y="537513"/>
            <a:ext cx="4997122" cy="4948887"/>
          </a:xfrm>
        </p:spPr>
        <p:txBody>
          <a:bodyPr anchor="ctr">
            <a:normAutofit/>
          </a:bodyPr>
          <a:lstStyle/>
          <a:p>
            <a:pPr marL="0" indent="0">
              <a:buNone/>
            </a:pPr>
            <a:r>
              <a:rPr lang="en-BZ" sz="2800" b="1">
                <a:solidFill>
                  <a:srgbClr val="FF0000"/>
                </a:solidFill>
                <a:latin typeface="Times New Roman" pitchFamily="18" charset="0"/>
                <a:cs typeface="Times New Roman" pitchFamily="18" charset="0"/>
              </a:rPr>
              <a:t>- Nhà </a:t>
            </a:r>
            <a:r>
              <a:rPr lang="en-BZ" sz="2800" b="1" dirty="0" err="1">
                <a:solidFill>
                  <a:srgbClr val="FF0000"/>
                </a:solidFill>
                <a:latin typeface="Times New Roman" pitchFamily="18" charset="0"/>
                <a:cs typeface="Times New Roman" pitchFamily="18" charset="0"/>
              </a:rPr>
              <a:t>thơ</a:t>
            </a:r>
            <a:r>
              <a:rPr lang="en-BZ" sz="2800" b="1" dirty="0">
                <a:solidFill>
                  <a:srgbClr val="FF0000"/>
                </a:solidFill>
                <a:latin typeface="Times New Roman" pitchFamily="18" charset="0"/>
                <a:cs typeface="Times New Roman" pitchFamily="18" charset="0"/>
              </a:rPr>
              <a:t>, </a:t>
            </a:r>
            <a:r>
              <a:rPr lang="en-BZ" sz="2800" b="1" dirty="0" err="1">
                <a:solidFill>
                  <a:srgbClr val="FF0000"/>
                </a:solidFill>
                <a:latin typeface="Times New Roman" pitchFamily="18" charset="0"/>
                <a:cs typeface="Times New Roman" pitchFamily="18" charset="0"/>
              </a:rPr>
              <a:t>nhà</a:t>
            </a:r>
            <a:r>
              <a:rPr lang="en-BZ" sz="2800" b="1" dirty="0">
                <a:solidFill>
                  <a:srgbClr val="FF0000"/>
                </a:solidFill>
                <a:latin typeface="Times New Roman" pitchFamily="18" charset="0"/>
                <a:cs typeface="Times New Roman" pitchFamily="18" charset="0"/>
              </a:rPr>
              <a:t> </a:t>
            </a:r>
            <a:r>
              <a:rPr lang="en-BZ" sz="2800" b="1" dirty="0" err="1">
                <a:solidFill>
                  <a:srgbClr val="FF0000"/>
                </a:solidFill>
                <a:latin typeface="Times New Roman" pitchFamily="18" charset="0"/>
                <a:cs typeface="Times New Roman" pitchFamily="18" charset="0"/>
              </a:rPr>
              <a:t>giáo</a:t>
            </a:r>
            <a:r>
              <a:rPr lang="en-BZ" sz="2800" b="1" dirty="0">
                <a:solidFill>
                  <a:srgbClr val="FF0000"/>
                </a:solidFill>
                <a:latin typeface="Times New Roman" pitchFamily="18" charset="0"/>
                <a:cs typeface="Times New Roman" pitchFamily="18" charset="0"/>
              </a:rPr>
              <a:t>, </a:t>
            </a:r>
            <a:r>
              <a:rPr lang="en-BZ" sz="2800" b="1" dirty="0" err="1">
                <a:solidFill>
                  <a:srgbClr val="FF0000"/>
                </a:solidFill>
                <a:latin typeface="Times New Roman" pitchFamily="18" charset="0"/>
                <a:cs typeface="Times New Roman" pitchFamily="18" charset="0"/>
              </a:rPr>
              <a:t>thầy</a:t>
            </a:r>
            <a:r>
              <a:rPr lang="en-BZ" sz="2800" b="1" dirty="0">
                <a:solidFill>
                  <a:srgbClr val="FF0000"/>
                </a:solidFill>
                <a:latin typeface="Times New Roman" pitchFamily="18" charset="0"/>
                <a:cs typeface="Times New Roman" pitchFamily="18" charset="0"/>
              </a:rPr>
              <a:t> </a:t>
            </a:r>
            <a:r>
              <a:rPr lang="en-BZ" sz="2800" b="1" dirty="0" err="1">
                <a:solidFill>
                  <a:srgbClr val="FF0000"/>
                </a:solidFill>
                <a:latin typeface="Times New Roman" pitchFamily="18" charset="0"/>
                <a:cs typeface="Times New Roman" pitchFamily="18" charset="0"/>
              </a:rPr>
              <a:t>thuốc</a:t>
            </a:r>
            <a:r>
              <a:rPr lang="en-BZ" sz="2800" b="1" dirty="0">
                <a:solidFill>
                  <a:srgbClr val="FF0000"/>
                </a:solidFill>
                <a:latin typeface="Times New Roman" pitchFamily="18" charset="0"/>
                <a:cs typeface="Times New Roman" pitchFamily="18" charset="0"/>
              </a:rPr>
              <a:t>.</a:t>
            </a:r>
          </a:p>
          <a:p>
            <a:pPr marL="0" indent="0">
              <a:buNone/>
            </a:pPr>
            <a:r>
              <a:rPr lang="en-BZ" sz="2800" b="1">
                <a:solidFill>
                  <a:srgbClr val="FF0000"/>
                </a:solidFill>
                <a:latin typeface="Times New Roman" pitchFamily="18" charset="0"/>
                <a:cs typeface="Times New Roman" pitchFamily="18" charset="0"/>
              </a:rPr>
              <a:t>- M</a:t>
            </a:r>
            <a:r>
              <a:rPr lang="vi-VN" sz="2800" b="1" dirty="0" err="1">
                <a:solidFill>
                  <a:srgbClr val="FF0000"/>
                </a:solidFill>
                <a:latin typeface="Times New Roman" pitchFamily="18" charset="0"/>
                <a:cs typeface="Times New Roman" pitchFamily="18" charset="0"/>
              </a:rPr>
              <a:t>ột</a:t>
            </a:r>
            <a:r>
              <a:rPr lang="vi-VN" sz="2800" b="1" dirty="0">
                <a:solidFill>
                  <a:srgbClr val="FF0000"/>
                </a:solidFill>
                <a:latin typeface="Times New Roman" pitchFamily="18" charset="0"/>
                <a:cs typeface="Times New Roman" pitchFamily="18" charset="0"/>
              </a:rPr>
              <a:t> </a:t>
            </a:r>
            <a:r>
              <a:rPr lang="vi-VN" sz="2800" b="1" dirty="0" err="1">
                <a:solidFill>
                  <a:srgbClr val="FF0000"/>
                </a:solidFill>
                <a:latin typeface="Times New Roman" pitchFamily="18" charset="0"/>
                <a:cs typeface="Times New Roman" pitchFamily="18" charset="0"/>
              </a:rPr>
              <a:t>tấm</a:t>
            </a:r>
            <a:r>
              <a:rPr lang="vi-VN" sz="2800" b="1" dirty="0">
                <a:solidFill>
                  <a:srgbClr val="FF0000"/>
                </a:solidFill>
                <a:latin typeface="Times New Roman" pitchFamily="18" charset="0"/>
                <a:cs typeface="Times New Roman" pitchFamily="18" charset="0"/>
              </a:rPr>
              <a:t> gương </a:t>
            </a:r>
            <a:r>
              <a:rPr lang="vi-VN" sz="2800" b="1" dirty="0" err="1">
                <a:solidFill>
                  <a:srgbClr val="FF0000"/>
                </a:solidFill>
                <a:latin typeface="Times New Roman" pitchFamily="18" charset="0"/>
                <a:cs typeface="Times New Roman" pitchFamily="18" charset="0"/>
              </a:rPr>
              <a:t>sáng</a:t>
            </a:r>
            <a:r>
              <a:rPr lang="vi-VN" sz="2800" b="1" dirty="0">
                <a:solidFill>
                  <a:srgbClr val="FF0000"/>
                </a:solidFill>
                <a:latin typeface="Times New Roman" pitchFamily="18" charset="0"/>
                <a:cs typeface="Times New Roman" pitchFamily="18" charset="0"/>
              </a:rPr>
              <a:t> cao </a:t>
            </a:r>
            <a:r>
              <a:rPr lang="vi-VN" sz="2800" b="1" dirty="0" err="1">
                <a:solidFill>
                  <a:srgbClr val="FF0000"/>
                </a:solidFill>
                <a:latin typeface="Times New Roman" pitchFamily="18" charset="0"/>
                <a:cs typeface="Times New Roman" pitchFamily="18" charset="0"/>
              </a:rPr>
              <a:t>đẹp</a:t>
            </a:r>
            <a:r>
              <a:rPr lang="vi-VN" sz="2800" b="1" dirty="0">
                <a:solidFill>
                  <a:srgbClr val="FF0000"/>
                </a:solidFill>
                <a:latin typeface="Times New Roman" pitchFamily="18" charset="0"/>
                <a:cs typeface="Times New Roman" pitchFamily="18" charset="0"/>
              </a:rPr>
              <a:t> </a:t>
            </a:r>
            <a:r>
              <a:rPr lang="vi-VN" sz="2800" b="1" dirty="0" err="1">
                <a:solidFill>
                  <a:srgbClr val="FF0000"/>
                </a:solidFill>
                <a:latin typeface="Times New Roman" pitchFamily="18" charset="0"/>
                <a:cs typeface="Times New Roman" pitchFamily="18" charset="0"/>
              </a:rPr>
              <a:t>về</a:t>
            </a:r>
            <a:r>
              <a:rPr lang="vi-VN" sz="2800" b="1" dirty="0">
                <a:solidFill>
                  <a:srgbClr val="FF0000"/>
                </a:solidFill>
                <a:latin typeface="Times New Roman" pitchFamily="18" charset="0"/>
                <a:cs typeface="Times New Roman" pitchFamily="18" charset="0"/>
              </a:rPr>
              <a:t> nhân </a:t>
            </a:r>
            <a:r>
              <a:rPr lang="vi-VN" sz="2800" b="1" dirty="0" err="1">
                <a:solidFill>
                  <a:srgbClr val="FF0000"/>
                </a:solidFill>
                <a:latin typeface="Times New Roman" pitchFamily="18" charset="0"/>
                <a:cs typeface="Times New Roman" pitchFamily="18" charset="0"/>
              </a:rPr>
              <a:t>cách</a:t>
            </a:r>
            <a:r>
              <a:rPr lang="vi-VN" sz="2800" b="1" dirty="0">
                <a:solidFill>
                  <a:srgbClr val="FF0000"/>
                </a:solidFill>
                <a:latin typeface="Times New Roman" pitchFamily="18" charset="0"/>
                <a:cs typeface="Times New Roman" pitchFamily="18" charset="0"/>
              </a:rPr>
              <a:t>, </a:t>
            </a:r>
            <a:r>
              <a:rPr lang="vi-VN" sz="2800" b="1" dirty="0" err="1">
                <a:solidFill>
                  <a:srgbClr val="FF0000"/>
                </a:solidFill>
                <a:latin typeface="Times New Roman" pitchFamily="18" charset="0"/>
                <a:cs typeface="Times New Roman" pitchFamily="18" charset="0"/>
              </a:rPr>
              <a:t>nghị</a:t>
            </a:r>
            <a:r>
              <a:rPr lang="vi-VN" sz="2800" b="1" dirty="0">
                <a:solidFill>
                  <a:srgbClr val="FF0000"/>
                </a:solidFill>
                <a:latin typeface="Times New Roman" pitchFamily="18" charset="0"/>
                <a:cs typeface="Times New Roman" pitchFamily="18" charset="0"/>
              </a:rPr>
              <a:t> </a:t>
            </a:r>
            <a:r>
              <a:rPr lang="vi-VN" sz="2800" b="1" dirty="0" err="1">
                <a:solidFill>
                  <a:srgbClr val="FF0000"/>
                </a:solidFill>
                <a:latin typeface="Times New Roman" pitchFamily="18" charset="0"/>
                <a:cs typeface="Times New Roman" pitchFamily="18" charset="0"/>
              </a:rPr>
              <a:t>lực</a:t>
            </a:r>
            <a:r>
              <a:rPr lang="vi-VN" sz="2800" b="1" dirty="0">
                <a:solidFill>
                  <a:srgbClr val="FF0000"/>
                </a:solidFill>
                <a:latin typeface="Times New Roman" pitchFamily="18" charset="0"/>
                <a:cs typeface="Times New Roman" pitchFamily="18" charset="0"/>
              </a:rPr>
              <a:t> </a:t>
            </a:r>
            <a:r>
              <a:rPr lang="vi-VN" sz="2800" b="1" dirty="0" err="1">
                <a:solidFill>
                  <a:srgbClr val="FF0000"/>
                </a:solidFill>
                <a:latin typeface="Times New Roman" pitchFamily="18" charset="0"/>
                <a:cs typeface="Times New Roman" pitchFamily="18" charset="0"/>
              </a:rPr>
              <a:t>và</a:t>
            </a:r>
            <a:r>
              <a:rPr lang="vi-VN" sz="2800" b="1" dirty="0">
                <a:solidFill>
                  <a:srgbClr val="FF0000"/>
                </a:solidFill>
                <a:latin typeface="Times New Roman" pitchFamily="18" charset="0"/>
                <a:cs typeface="Times New Roman" pitchFamily="18" charset="0"/>
              </a:rPr>
              <a:t> </a:t>
            </a:r>
            <a:r>
              <a:rPr lang="vi-VN" sz="2800" b="1">
                <a:solidFill>
                  <a:srgbClr val="FF0000"/>
                </a:solidFill>
                <a:latin typeface="Times New Roman" pitchFamily="18" charset="0"/>
                <a:cs typeface="Times New Roman" pitchFamily="18" charset="0"/>
              </a:rPr>
              <a:t>ý chí</a:t>
            </a:r>
            <a:r>
              <a:rPr lang="en-US" sz="2800" b="1" dirty="0">
                <a:solidFill>
                  <a:srgbClr val="FF0000"/>
                </a:solidFill>
                <a:latin typeface="Times New Roman" pitchFamily="18" charset="0"/>
                <a:cs typeface="Times New Roman" pitchFamily="18" charset="0"/>
              </a:rPr>
              <a:t>.</a:t>
            </a:r>
            <a:endParaRPr lang="en-BZ" sz="2800" b="1" dirty="0">
              <a:solidFill>
                <a:srgbClr val="FF0000"/>
              </a:solidFill>
              <a:latin typeface="Times New Roman" pitchFamily="18" charset="0"/>
              <a:cs typeface="Times New Roman" pitchFamily="18" charset="0"/>
            </a:endParaRPr>
          </a:p>
          <a:p>
            <a:pPr marL="0" indent="0">
              <a:buNone/>
            </a:pPr>
            <a:r>
              <a:rPr lang="en-BZ" sz="2800" b="1">
                <a:solidFill>
                  <a:srgbClr val="FF0000"/>
                </a:solidFill>
                <a:latin typeface="Times New Roman" pitchFamily="18" charset="0"/>
                <a:cs typeface="Times New Roman" pitchFamily="18" charset="0"/>
              </a:rPr>
              <a:t>- Con </a:t>
            </a:r>
            <a:r>
              <a:rPr lang="en-BZ" sz="2800" b="1" dirty="0">
                <a:solidFill>
                  <a:srgbClr val="FF0000"/>
                </a:solidFill>
                <a:latin typeface="Times New Roman" pitchFamily="18" charset="0"/>
                <a:cs typeface="Times New Roman" pitchFamily="18" charset="0"/>
              </a:rPr>
              <a:t>ng</a:t>
            </a:r>
            <a:r>
              <a:rPr lang="vi-VN" sz="2800" b="1" dirty="0">
                <a:solidFill>
                  <a:srgbClr val="FF0000"/>
                </a:solidFill>
                <a:latin typeface="Times New Roman" pitchFamily="18" charset="0"/>
                <a:cs typeface="Times New Roman" pitchFamily="18" charset="0"/>
              </a:rPr>
              <a:t>ư</a:t>
            </a:r>
            <a:r>
              <a:rPr lang="en-BZ" sz="2800" b="1" dirty="0" err="1">
                <a:solidFill>
                  <a:srgbClr val="FF0000"/>
                </a:solidFill>
                <a:latin typeface="Times New Roman" pitchFamily="18" charset="0"/>
                <a:cs typeface="Times New Roman" pitchFamily="18" charset="0"/>
              </a:rPr>
              <a:t>ời</a:t>
            </a:r>
            <a:r>
              <a:rPr lang="en-BZ" sz="2800" b="1" dirty="0">
                <a:solidFill>
                  <a:srgbClr val="FF0000"/>
                </a:solidFill>
                <a:latin typeface="Times New Roman" pitchFamily="18" charset="0"/>
                <a:cs typeface="Times New Roman" pitchFamily="18" charset="0"/>
              </a:rPr>
              <a:t> </a:t>
            </a:r>
            <a:r>
              <a:rPr lang="en-BZ" sz="2800" b="1" dirty="0" err="1">
                <a:solidFill>
                  <a:srgbClr val="FF0000"/>
                </a:solidFill>
                <a:latin typeface="Times New Roman" pitchFamily="18" charset="0"/>
                <a:cs typeface="Times New Roman" pitchFamily="18" charset="0"/>
              </a:rPr>
              <a:t>có</a:t>
            </a:r>
            <a:r>
              <a:rPr lang="vi-VN" sz="2800" b="1" dirty="0">
                <a:solidFill>
                  <a:srgbClr val="FF0000"/>
                </a:solidFill>
                <a:latin typeface="Times New Roman" pitchFamily="18" charset="0"/>
                <a:cs typeface="Times New Roman" pitchFamily="18" charset="0"/>
              </a:rPr>
              <a:t> </a:t>
            </a:r>
            <a:r>
              <a:rPr lang="vi-VN" sz="2800" b="1" dirty="0" err="1">
                <a:solidFill>
                  <a:srgbClr val="FF0000"/>
                </a:solidFill>
                <a:latin typeface="Times New Roman" pitchFamily="18" charset="0"/>
                <a:cs typeface="Times New Roman" pitchFamily="18" charset="0"/>
              </a:rPr>
              <a:t>lòng</a:t>
            </a:r>
            <a:r>
              <a:rPr lang="vi-VN" sz="2800" b="1" dirty="0">
                <a:solidFill>
                  <a:srgbClr val="FF0000"/>
                </a:solidFill>
                <a:latin typeface="Times New Roman" pitchFamily="18" charset="0"/>
                <a:cs typeface="Times New Roman" pitchFamily="18" charset="0"/>
              </a:rPr>
              <a:t> yêu </a:t>
            </a:r>
            <a:r>
              <a:rPr lang="vi-VN" sz="2800" b="1" dirty="0" err="1">
                <a:solidFill>
                  <a:srgbClr val="FF0000"/>
                </a:solidFill>
                <a:latin typeface="Times New Roman" pitchFamily="18" charset="0"/>
                <a:cs typeface="Times New Roman" pitchFamily="18" charset="0"/>
              </a:rPr>
              <a:t>nước</a:t>
            </a:r>
            <a:r>
              <a:rPr lang="vi-VN" sz="2800" b="1" dirty="0">
                <a:solidFill>
                  <a:srgbClr val="FF0000"/>
                </a:solidFill>
                <a:latin typeface="Times New Roman" pitchFamily="18" charset="0"/>
                <a:cs typeface="Times New Roman" pitchFamily="18" charset="0"/>
              </a:rPr>
              <a:t>, thương dân </a:t>
            </a:r>
            <a:r>
              <a:rPr lang="vi-VN" sz="2800" b="1" dirty="0" err="1">
                <a:solidFill>
                  <a:srgbClr val="FF0000"/>
                </a:solidFill>
                <a:latin typeface="Times New Roman" pitchFamily="18" charset="0"/>
                <a:cs typeface="Times New Roman" pitchFamily="18" charset="0"/>
              </a:rPr>
              <a:t>cùng</a:t>
            </a:r>
            <a:r>
              <a:rPr lang="vi-VN" sz="2800" b="1" dirty="0">
                <a:solidFill>
                  <a:srgbClr val="FF0000"/>
                </a:solidFill>
                <a:latin typeface="Times New Roman" pitchFamily="18" charset="0"/>
                <a:cs typeface="Times New Roman" pitchFamily="18" charset="0"/>
              </a:rPr>
              <a:t> </a:t>
            </a:r>
            <a:r>
              <a:rPr lang="vi-VN" sz="2800" b="1" dirty="0" err="1">
                <a:solidFill>
                  <a:srgbClr val="FF0000"/>
                </a:solidFill>
                <a:latin typeface="Times New Roman" pitchFamily="18" charset="0"/>
                <a:cs typeface="Times New Roman" pitchFamily="18" charset="0"/>
              </a:rPr>
              <a:t>thái</a:t>
            </a:r>
            <a:r>
              <a:rPr lang="vi-VN" sz="2800" b="1" dirty="0">
                <a:solidFill>
                  <a:srgbClr val="FF0000"/>
                </a:solidFill>
                <a:latin typeface="Times New Roman" pitchFamily="18" charset="0"/>
                <a:cs typeface="Times New Roman" pitchFamily="18" charset="0"/>
              </a:rPr>
              <a:t> </a:t>
            </a:r>
            <a:r>
              <a:rPr lang="vi-VN" sz="2800" b="1" dirty="0" err="1">
                <a:solidFill>
                  <a:srgbClr val="FF0000"/>
                </a:solidFill>
                <a:latin typeface="Times New Roman" pitchFamily="18" charset="0"/>
                <a:cs typeface="Times New Roman" pitchFamily="18" charset="0"/>
              </a:rPr>
              <a:t>độ</a:t>
            </a:r>
            <a:r>
              <a:rPr lang="vi-VN" sz="2800" b="1" dirty="0">
                <a:solidFill>
                  <a:srgbClr val="FF0000"/>
                </a:solidFill>
                <a:latin typeface="Times New Roman" pitchFamily="18" charset="0"/>
                <a:cs typeface="Times New Roman" pitchFamily="18" charset="0"/>
              </a:rPr>
              <a:t> kiên trung, </a:t>
            </a:r>
            <a:r>
              <a:rPr lang="vi-VN" sz="2800" b="1" dirty="0" err="1">
                <a:solidFill>
                  <a:srgbClr val="FF0000"/>
                </a:solidFill>
                <a:latin typeface="Times New Roman" pitchFamily="18" charset="0"/>
                <a:cs typeface="Times New Roman" pitchFamily="18" charset="0"/>
              </a:rPr>
              <a:t>bất</a:t>
            </a:r>
            <a:r>
              <a:rPr lang="vi-VN" sz="2800" b="1" dirty="0">
                <a:solidFill>
                  <a:srgbClr val="FF0000"/>
                </a:solidFill>
                <a:latin typeface="Times New Roman" pitchFamily="18" charset="0"/>
                <a:cs typeface="Times New Roman" pitchFamily="18" charset="0"/>
              </a:rPr>
              <a:t> </a:t>
            </a:r>
            <a:r>
              <a:rPr lang="vi-VN" sz="2800" b="1" dirty="0" err="1">
                <a:solidFill>
                  <a:srgbClr val="FF0000"/>
                </a:solidFill>
                <a:latin typeface="Times New Roman" pitchFamily="18" charset="0"/>
                <a:cs typeface="Times New Roman" pitchFamily="18" charset="0"/>
              </a:rPr>
              <a:t>khuất</a:t>
            </a:r>
            <a:r>
              <a:rPr lang="vi-VN" sz="2800" b="1" dirty="0">
                <a:solidFill>
                  <a:srgbClr val="FF0000"/>
                </a:solidFill>
                <a:latin typeface="Times New Roman" pitchFamily="18" charset="0"/>
                <a:cs typeface="Times New Roman" pitchFamily="18" charset="0"/>
              </a:rPr>
              <a:t> </a:t>
            </a:r>
            <a:r>
              <a:rPr lang="vi-VN" sz="2800" b="1" dirty="0" err="1">
                <a:solidFill>
                  <a:srgbClr val="FF0000"/>
                </a:solidFill>
                <a:latin typeface="Times New Roman" pitchFamily="18" charset="0"/>
                <a:cs typeface="Times New Roman" pitchFamily="18" charset="0"/>
              </a:rPr>
              <a:t>trước</a:t>
            </a:r>
            <a:r>
              <a:rPr lang="vi-VN" sz="2800" b="1" dirty="0">
                <a:solidFill>
                  <a:srgbClr val="FF0000"/>
                </a:solidFill>
                <a:latin typeface="Times New Roman" pitchFamily="18" charset="0"/>
                <a:cs typeface="Times New Roman" pitchFamily="18" charset="0"/>
              </a:rPr>
              <a:t> </a:t>
            </a:r>
            <a:r>
              <a:rPr lang="vi-VN" sz="2800" b="1" dirty="0" err="1">
                <a:solidFill>
                  <a:srgbClr val="FF0000"/>
                </a:solidFill>
                <a:latin typeface="Times New Roman" pitchFamily="18" charset="0"/>
                <a:cs typeface="Times New Roman" pitchFamily="18" charset="0"/>
              </a:rPr>
              <a:t>kẻ</a:t>
            </a:r>
            <a:r>
              <a:rPr lang="vi-VN" sz="2800" b="1" dirty="0">
                <a:solidFill>
                  <a:srgbClr val="FF0000"/>
                </a:solidFill>
                <a:latin typeface="Times New Roman" pitchFamily="18" charset="0"/>
                <a:cs typeface="Times New Roman" pitchFamily="18" charset="0"/>
              </a:rPr>
              <a:t> </a:t>
            </a:r>
            <a:r>
              <a:rPr lang="vi-VN" sz="2800" b="1" dirty="0" err="1">
                <a:solidFill>
                  <a:srgbClr val="FF0000"/>
                </a:solidFill>
                <a:latin typeface="Times New Roman" pitchFamily="18" charset="0"/>
                <a:cs typeface="Times New Roman" pitchFamily="18" charset="0"/>
              </a:rPr>
              <a:t>thù</a:t>
            </a:r>
            <a:r>
              <a:rPr lang="vi-VN" sz="2800" b="1" dirty="0">
                <a:solidFill>
                  <a:srgbClr val="FF0000"/>
                </a:solidFill>
                <a:latin typeface="Times New Roman" pitchFamily="18" charset="0"/>
                <a:cs typeface="Times New Roman" pitchFamily="18" charset="0"/>
              </a:rPr>
              <a:t>.</a:t>
            </a:r>
            <a:endParaRPr lang="en-BZ"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031804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anim calcmode="lin" valueType="num">
                                      <p:cBhvr>
                                        <p:cTn id="1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3AE9F18-0976-4610-A1FB-F456C6414ADE}"/>
              </a:ext>
            </a:extLst>
          </p:cNvPr>
          <p:cNvSpPr>
            <a:spLocks noGrp="1"/>
          </p:cNvSpPr>
          <p:nvPr>
            <p:ph type="title"/>
          </p:nvPr>
        </p:nvSpPr>
        <p:spPr>
          <a:xfrm>
            <a:off x="434144" y="990600"/>
            <a:ext cx="4628461" cy="4495800"/>
          </a:xfrm>
        </p:spPr>
        <p:txBody>
          <a:bodyPr>
            <a:noAutofit/>
          </a:bodyPr>
          <a:lstStyle/>
          <a:p>
            <a:pPr algn="l"/>
            <a:br>
              <a:rPr lang="en-BZ" sz="3600" b="1">
                <a:solidFill>
                  <a:srgbClr val="FF0000"/>
                </a:solidFill>
                <a:latin typeface="Times New Roman" pitchFamily="18" charset="0"/>
                <a:cs typeface="Times New Roman" pitchFamily="18" charset="0"/>
              </a:rPr>
            </a:br>
            <a:r>
              <a:rPr lang="en-BZ" sz="3600" b="1">
                <a:solidFill>
                  <a:srgbClr val="FF0000"/>
                </a:solidFill>
                <a:latin typeface="Times New Roman" pitchFamily="18" charset="0"/>
                <a:cs typeface="Times New Roman" pitchFamily="18" charset="0"/>
              </a:rPr>
              <a:t>  </a:t>
            </a:r>
            <a:r>
              <a:rPr lang="vi-VN" sz="3600" b="1">
                <a:solidFill>
                  <a:srgbClr val="FF0000"/>
                </a:solidFill>
                <a:latin typeface="Times New Roman" pitchFamily="18" charset="0"/>
                <a:cs typeface="Times New Roman" pitchFamily="18" charset="0"/>
              </a:rPr>
              <a:t>Ngày </a:t>
            </a:r>
            <a:r>
              <a:rPr lang="vi-VN" sz="3600" b="1" dirty="0">
                <a:solidFill>
                  <a:srgbClr val="FF0000"/>
                </a:solidFill>
                <a:latin typeface="Times New Roman" pitchFamily="18" charset="0"/>
                <a:cs typeface="Times New Roman" pitchFamily="18" charset="0"/>
              </a:rPr>
              <a:t>đưa </a:t>
            </a:r>
            <a:r>
              <a:rPr lang="vi-VN" sz="3600" b="1" dirty="0" err="1">
                <a:solidFill>
                  <a:srgbClr val="FF0000"/>
                </a:solidFill>
                <a:latin typeface="Times New Roman" pitchFamily="18" charset="0"/>
                <a:cs typeface="Times New Roman" pitchFamily="18" charset="0"/>
              </a:rPr>
              <a:t>tiễn</a:t>
            </a:r>
            <a:r>
              <a:rPr lang="vi-VN" sz="3600" b="1" dirty="0">
                <a:solidFill>
                  <a:srgbClr val="FF0000"/>
                </a:solidFill>
                <a:latin typeface="Times New Roman" pitchFamily="18" charset="0"/>
                <a:cs typeface="Times New Roman" pitchFamily="18" charset="0"/>
              </a:rPr>
              <a:t> </a:t>
            </a:r>
            <a:r>
              <a:rPr lang="vi-VN" sz="3600" b="1" dirty="0" err="1">
                <a:solidFill>
                  <a:srgbClr val="FF0000"/>
                </a:solidFill>
                <a:latin typeface="Times New Roman" pitchFamily="18" charset="0"/>
                <a:cs typeface="Times New Roman" pitchFamily="18" charset="0"/>
              </a:rPr>
              <a:t>nhà</a:t>
            </a:r>
            <a:r>
              <a:rPr lang="vi-VN" sz="3600" b="1" dirty="0">
                <a:solidFill>
                  <a:srgbClr val="FF0000"/>
                </a:solidFill>
                <a:latin typeface="Times New Roman" pitchFamily="18" charset="0"/>
                <a:cs typeface="Times New Roman" pitchFamily="18" charset="0"/>
              </a:rPr>
              <a:t> thơ </a:t>
            </a:r>
            <a:r>
              <a:rPr lang="vi-VN" sz="3600" b="1" dirty="0" err="1">
                <a:solidFill>
                  <a:srgbClr val="FF0000"/>
                </a:solidFill>
                <a:latin typeface="Times New Roman" pitchFamily="18" charset="0"/>
                <a:cs typeface="Times New Roman" pitchFamily="18" charset="0"/>
              </a:rPr>
              <a:t>về</a:t>
            </a:r>
            <a:r>
              <a:rPr lang="vi-VN" sz="3600" b="1" dirty="0">
                <a:solidFill>
                  <a:srgbClr val="FF0000"/>
                </a:solidFill>
                <a:latin typeface="Times New Roman" pitchFamily="18" charset="0"/>
                <a:cs typeface="Times New Roman" pitchFamily="18" charset="0"/>
              </a:rPr>
              <a:t> </a:t>
            </a:r>
            <a:r>
              <a:rPr lang="vi-VN" sz="3600" b="1" dirty="0" err="1">
                <a:solidFill>
                  <a:srgbClr val="FF0000"/>
                </a:solidFill>
                <a:latin typeface="Times New Roman" pitchFamily="18" charset="0"/>
                <a:cs typeface="Times New Roman" pitchFamily="18" charset="0"/>
              </a:rPr>
              <a:t>cõi</a:t>
            </a:r>
            <a:r>
              <a:rPr lang="vi-VN" sz="3600" b="1" dirty="0">
                <a:solidFill>
                  <a:srgbClr val="FF0000"/>
                </a:solidFill>
                <a:latin typeface="Times New Roman" pitchFamily="18" charset="0"/>
                <a:cs typeface="Times New Roman" pitchFamily="18" charset="0"/>
              </a:rPr>
              <a:t> </a:t>
            </a:r>
            <a:r>
              <a:rPr lang="vi-VN" sz="3600" b="1" dirty="0" err="1">
                <a:solidFill>
                  <a:srgbClr val="FF0000"/>
                </a:solidFill>
                <a:latin typeface="Times New Roman" pitchFamily="18" charset="0"/>
                <a:cs typeface="Times New Roman" pitchFamily="18" charset="0"/>
              </a:rPr>
              <a:t>vĩnh</a:t>
            </a:r>
            <a:r>
              <a:rPr lang="vi-VN" sz="3600" b="1" dirty="0">
                <a:solidFill>
                  <a:srgbClr val="FF0000"/>
                </a:solidFill>
                <a:latin typeface="Times New Roman" pitchFamily="18" charset="0"/>
                <a:cs typeface="Times New Roman" pitchFamily="18" charset="0"/>
              </a:rPr>
              <a:t> </a:t>
            </a:r>
            <a:r>
              <a:rPr lang="vi-VN" sz="3600" b="1" dirty="0" err="1">
                <a:solidFill>
                  <a:srgbClr val="FF0000"/>
                </a:solidFill>
                <a:latin typeface="Times New Roman" pitchFamily="18" charset="0"/>
                <a:cs typeface="Times New Roman" pitchFamily="18" charset="0"/>
              </a:rPr>
              <a:t>hằng</a:t>
            </a:r>
            <a:r>
              <a:rPr lang="vi-VN" sz="3600" b="1" dirty="0">
                <a:solidFill>
                  <a:srgbClr val="FF0000"/>
                </a:solidFill>
                <a:latin typeface="Times New Roman" pitchFamily="18" charset="0"/>
                <a:cs typeface="Times New Roman" pitchFamily="18" charset="0"/>
              </a:rPr>
              <a:t>, </a:t>
            </a:r>
            <a:r>
              <a:rPr lang="vi-VN" sz="3600" b="1" dirty="0" err="1">
                <a:solidFill>
                  <a:srgbClr val="FF0000"/>
                </a:solidFill>
                <a:latin typeface="Times New Roman" pitchFamily="18" charset="0"/>
                <a:cs typeface="Times New Roman" pitchFamily="18" charset="0"/>
              </a:rPr>
              <a:t>cánh</a:t>
            </a:r>
            <a:r>
              <a:rPr lang="vi-VN" sz="3600" b="1" dirty="0">
                <a:solidFill>
                  <a:srgbClr val="FF0000"/>
                </a:solidFill>
                <a:latin typeface="Times New Roman" pitchFamily="18" charset="0"/>
                <a:cs typeface="Times New Roman" pitchFamily="18" charset="0"/>
              </a:rPr>
              <a:t> </a:t>
            </a:r>
            <a:r>
              <a:rPr lang="vi-VN" sz="3600" b="1" dirty="0" err="1">
                <a:solidFill>
                  <a:srgbClr val="FF0000"/>
                </a:solidFill>
                <a:latin typeface="Times New Roman" pitchFamily="18" charset="0"/>
                <a:cs typeface="Times New Roman" pitchFamily="18" charset="0"/>
              </a:rPr>
              <a:t>đồng</a:t>
            </a:r>
            <a:r>
              <a:rPr lang="vi-VN" sz="3600" b="1" dirty="0">
                <a:solidFill>
                  <a:srgbClr val="FF0000"/>
                </a:solidFill>
                <a:latin typeface="Times New Roman" pitchFamily="18" charset="0"/>
                <a:cs typeface="Times New Roman" pitchFamily="18" charset="0"/>
              </a:rPr>
              <a:t> An </a:t>
            </a:r>
            <a:r>
              <a:rPr lang="vi-VN" sz="3600" b="1" dirty="0" err="1">
                <a:solidFill>
                  <a:srgbClr val="FF0000"/>
                </a:solidFill>
                <a:latin typeface="Times New Roman" pitchFamily="18" charset="0"/>
                <a:cs typeface="Times New Roman" pitchFamily="18" charset="0"/>
              </a:rPr>
              <a:t>Đức</a:t>
            </a:r>
            <a:r>
              <a:rPr lang="vi-VN" sz="3600" b="1" dirty="0">
                <a:solidFill>
                  <a:srgbClr val="FF0000"/>
                </a:solidFill>
                <a:latin typeface="Times New Roman" pitchFamily="18" charset="0"/>
                <a:cs typeface="Times New Roman" pitchFamily="18" charset="0"/>
              </a:rPr>
              <a:t> </a:t>
            </a:r>
            <a:r>
              <a:rPr lang="vi-VN" sz="3600" b="1" dirty="0" err="1">
                <a:solidFill>
                  <a:srgbClr val="FF0000"/>
                </a:solidFill>
                <a:latin typeface="Times New Roman" pitchFamily="18" charset="0"/>
                <a:cs typeface="Times New Roman" pitchFamily="18" charset="0"/>
              </a:rPr>
              <a:t>rợp</a:t>
            </a:r>
            <a:r>
              <a:rPr lang="vi-VN" sz="3600" b="1" dirty="0">
                <a:solidFill>
                  <a:srgbClr val="FF0000"/>
                </a:solidFill>
                <a:latin typeface="Times New Roman" pitchFamily="18" charset="0"/>
                <a:cs typeface="Times New Roman" pitchFamily="18" charset="0"/>
              </a:rPr>
              <a:t> </a:t>
            </a:r>
            <a:r>
              <a:rPr lang="vi-VN" sz="3600" b="1" dirty="0" err="1">
                <a:solidFill>
                  <a:srgbClr val="FF0000"/>
                </a:solidFill>
                <a:latin typeface="Times New Roman" pitchFamily="18" charset="0"/>
                <a:cs typeface="Times New Roman" pitchFamily="18" charset="0"/>
              </a:rPr>
              <a:t>trắng</a:t>
            </a:r>
            <a:r>
              <a:rPr lang="vi-VN" sz="3600" b="1" dirty="0">
                <a:solidFill>
                  <a:srgbClr val="FF0000"/>
                </a:solidFill>
                <a:latin typeface="Times New Roman" pitchFamily="18" charset="0"/>
                <a:cs typeface="Times New Roman" pitchFamily="18" charset="0"/>
              </a:rPr>
              <a:t> khăn tang </a:t>
            </a:r>
            <a:r>
              <a:rPr lang="vi-VN" sz="3600" b="1" dirty="0" err="1">
                <a:solidFill>
                  <a:srgbClr val="FF0000"/>
                </a:solidFill>
                <a:latin typeface="Times New Roman" pitchFamily="18" charset="0"/>
                <a:cs typeface="Times New Roman" pitchFamily="18" charset="0"/>
              </a:rPr>
              <a:t>của</a:t>
            </a:r>
            <a:r>
              <a:rPr lang="vi-VN" sz="3600" b="1" dirty="0">
                <a:solidFill>
                  <a:srgbClr val="FF0000"/>
                </a:solidFill>
                <a:latin typeface="Times New Roman" pitchFamily="18" charset="0"/>
                <a:cs typeface="Times New Roman" pitchFamily="18" charset="0"/>
              </a:rPr>
              <a:t> </a:t>
            </a:r>
            <a:r>
              <a:rPr lang="vi-VN" sz="3600" b="1" dirty="0" err="1">
                <a:solidFill>
                  <a:srgbClr val="FF0000"/>
                </a:solidFill>
                <a:latin typeface="Times New Roman" pitchFamily="18" charset="0"/>
                <a:cs typeface="Times New Roman" pitchFamily="18" charset="0"/>
              </a:rPr>
              <a:t>những</a:t>
            </a:r>
            <a:r>
              <a:rPr lang="vi-VN" sz="3600" b="1" dirty="0">
                <a:solidFill>
                  <a:srgbClr val="FF0000"/>
                </a:solidFill>
                <a:latin typeface="Times New Roman" pitchFamily="18" charset="0"/>
                <a:cs typeface="Times New Roman" pitchFamily="18" charset="0"/>
              </a:rPr>
              <a:t> </a:t>
            </a:r>
            <a:r>
              <a:rPr lang="vi-VN" sz="3600" b="1" dirty="0" err="1">
                <a:solidFill>
                  <a:srgbClr val="FF0000"/>
                </a:solidFill>
                <a:latin typeface="Times New Roman" pitchFamily="18" charset="0"/>
                <a:cs typeface="Times New Roman" pitchFamily="18" charset="0"/>
              </a:rPr>
              <a:t>người</a:t>
            </a:r>
            <a:r>
              <a:rPr lang="vi-VN" sz="3600" b="1" dirty="0">
                <a:solidFill>
                  <a:srgbClr val="FF0000"/>
                </a:solidFill>
                <a:latin typeface="Times New Roman" pitchFamily="18" charset="0"/>
                <a:cs typeface="Times New Roman" pitchFamily="18" charset="0"/>
              </a:rPr>
              <a:t> </a:t>
            </a:r>
            <a:r>
              <a:rPr lang="vi-VN" sz="3600" b="1" dirty="0" err="1">
                <a:solidFill>
                  <a:srgbClr val="FF0000"/>
                </a:solidFill>
                <a:latin typeface="Times New Roman" pitchFamily="18" charset="0"/>
                <a:cs typeface="Times New Roman" pitchFamily="18" charset="0"/>
              </a:rPr>
              <a:t>mến</a:t>
            </a:r>
            <a:r>
              <a:rPr lang="vi-VN" sz="3600" b="1" dirty="0">
                <a:solidFill>
                  <a:srgbClr val="FF0000"/>
                </a:solidFill>
                <a:latin typeface="Times New Roman" pitchFamily="18" charset="0"/>
                <a:cs typeface="Times New Roman" pitchFamily="18" charset="0"/>
              </a:rPr>
              <a:t> </a:t>
            </a:r>
            <a:r>
              <a:rPr lang="vi-VN" sz="3600" b="1" dirty="0" err="1">
                <a:solidFill>
                  <a:srgbClr val="FF0000"/>
                </a:solidFill>
                <a:latin typeface="Times New Roman" pitchFamily="18" charset="0"/>
                <a:cs typeface="Times New Roman" pitchFamily="18" charset="0"/>
              </a:rPr>
              <a:t>mộ</a:t>
            </a:r>
            <a:r>
              <a:rPr lang="vi-VN" sz="3600" b="1" dirty="0">
                <a:solidFill>
                  <a:srgbClr val="FF0000"/>
                </a:solidFill>
                <a:latin typeface="Times New Roman" pitchFamily="18" charset="0"/>
                <a:cs typeface="Times New Roman" pitchFamily="18" charset="0"/>
              </a:rPr>
              <a:t> ông.</a:t>
            </a:r>
            <a:br>
              <a:rPr lang="vi-VN" sz="3600" b="1" dirty="0">
                <a:solidFill>
                  <a:srgbClr val="FF0000"/>
                </a:solidFill>
                <a:latin typeface="Times New Roman" pitchFamily="18" charset="0"/>
                <a:cs typeface="Times New Roman" pitchFamily="18" charset="0"/>
              </a:rPr>
            </a:br>
            <a:endParaRPr lang="en-BZ" sz="3600" b="1" dirty="0">
              <a:solidFill>
                <a:srgbClr val="FF0000"/>
              </a:solidFill>
              <a:latin typeface="Times New Roman" pitchFamily="18" charset="0"/>
              <a:cs typeface="Times New Roman" pitchFamily="18" charset="0"/>
            </a:endParaRPr>
          </a:p>
        </p:txBody>
      </p:sp>
      <p:sp>
        <p:nvSpPr>
          <p:cNvPr id="18" name="Freeform: Shape 12">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37085" y="-2008"/>
            <a:ext cx="4206915"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Chỗ dành sẵn cho Nội dung 4">
            <a:extLst>
              <a:ext uri="{FF2B5EF4-FFF2-40B4-BE49-F238E27FC236}">
                <a16:creationId xmlns:a16="http://schemas.microsoft.com/office/drawing/2014/main" id="{554A0BEA-6FF7-4D62-98EB-02E79473A864}"/>
              </a:ext>
            </a:extLst>
          </p:cNvPr>
          <p:cNvPicPr>
            <a:picLocks noChangeAspect="1"/>
          </p:cNvPicPr>
          <p:nvPr/>
        </p:nvPicPr>
        <p:blipFill rotWithShape="1">
          <a:blip r:embed="rId3">
            <a:extLst>
              <a:ext uri="{28A0092B-C50C-407E-A947-70E740481C1C}">
                <a14:useLocalDpi xmlns:a14="http://schemas.microsoft.com/office/drawing/2010/main" val="0"/>
              </a:ext>
            </a:extLst>
          </a:blip>
          <a:srcRect l="5406" r="9185" b="-3"/>
          <a:stretch/>
        </p:blipFill>
        <p:spPr>
          <a:xfrm>
            <a:off x="5062606" y="-2"/>
            <a:ext cx="4081394"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182067284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195918" y="4577976"/>
            <a:ext cx="5654512" cy="1899827"/>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êu đề 1">
            <a:extLst>
              <a:ext uri="{FF2B5EF4-FFF2-40B4-BE49-F238E27FC236}">
                <a16:creationId xmlns:a16="http://schemas.microsoft.com/office/drawing/2014/main" id="{B56658DF-ECD9-46AF-9147-2AA1CB9D13E7}"/>
              </a:ext>
            </a:extLst>
          </p:cNvPr>
          <p:cNvSpPr>
            <a:spLocks noGrp="1"/>
          </p:cNvSpPr>
          <p:nvPr>
            <p:ph type="title"/>
          </p:nvPr>
        </p:nvSpPr>
        <p:spPr>
          <a:xfrm>
            <a:off x="3452601" y="4741949"/>
            <a:ext cx="5122140" cy="862031"/>
          </a:xfrm>
        </p:spPr>
        <p:txBody>
          <a:bodyPr vert="horz" lIns="91440" tIns="45720" rIns="91440" bIns="45720" rtlCol="0" anchor="b">
            <a:normAutofit fontScale="90000"/>
          </a:bodyPr>
          <a:lstStyle/>
          <a:p>
            <a:r>
              <a:rPr lang="en-US" sz="4000" b="1" kern="1200" dirty="0" err="1">
                <a:solidFill>
                  <a:srgbClr val="FFFFFF"/>
                </a:solidFill>
                <a:latin typeface="+mj-lt"/>
                <a:ea typeface="+mj-ea"/>
                <a:cs typeface="+mj-cs"/>
              </a:rPr>
              <a:t>Mộ</a:t>
            </a:r>
            <a:r>
              <a:rPr lang="en-US" sz="4000" b="1" kern="1200" dirty="0">
                <a:solidFill>
                  <a:srgbClr val="FFFFFF"/>
                </a:solidFill>
                <a:latin typeface="+mj-lt"/>
                <a:ea typeface="+mj-ea"/>
                <a:cs typeface="+mj-cs"/>
              </a:rPr>
              <a:t> </a:t>
            </a:r>
            <a:r>
              <a:rPr lang="en-US" sz="4000" b="1" kern="1200" dirty="0" err="1">
                <a:solidFill>
                  <a:srgbClr val="FFFFFF"/>
                </a:solidFill>
                <a:latin typeface="+mj-lt"/>
                <a:ea typeface="+mj-ea"/>
                <a:cs typeface="+mj-cs"/>
              </a:rPr>
              <a:t>và</a:t>
            </a:r>
            <a:r>
              <a:rPr lang="en-US" sz="4000" b="1" kern="1200" dirty="0">
                <a:solidFill>
                  <a:srgbClr val="FFFFFF"/>
                </a:solidFill>
                <a:latin typeface="+mj-lt"/>
                <a:ea typeface="+mj-ea"/>
                <a:cs typeface="+mj-cs"/>
              </a:rPr>
              <a:t> </a:t>
            </a:r>
            <a:r>
              <a:rPr lang="en-US" sz="4000" b="1" kern="1200" dirty="0" err="1">
                <a:solidFill>
                  <a:srgbClr val="FFFFFF"/>
                </a:solidFill>
                <a:latin typeface="+mj-lt"/>
                <a:ea typeface="+mj-ea"/>
                <a:cs typeface="+mj-cs"/>
              </a:rPr>
              <a:t>đền</a:t>
            </a:r>
            <a:r>
              <a:rPr lang="en-US" sz="4000" b="1" kern="1200" dirty="0">
                <a:solidFill>
                  <a:srgbClr val="FFFFFF"/>
                </a:solidFill>
                <a:latin typeface="+mj-lt"/>
                <a:ea typeface="+mj-ea"/>
                <a:cs typeface="+mj-cs"/>
              </a:rPr>
              <a:t> </a:t>
            </a:r>
            <a:r>
              <a:rPr lang="en-US" sz="4000" b="1" kern="1200" dirty="0" err="1">
                <a:solidFill>
                  <a:srgbClr val="FFFFFF"/>
                </a:solidFill>
                <a:latin typeface="+mj-lt"/>
                <a:ea typeface="+mj-ea"/>
                <a:cs typeface="+mj-cs"/>
              </a:rPr>
              <a:t>th</a:t>
            </a:r>
            <a:r>
              <a:rPr lang="en-BZ" sz="4000" b="1" dirty="0">
                <a:solidFill>
                  <a:srgbClr val="FFFFFF"/>
                </a:solidFill>
              </a:rPr>
              <a:t>ờ </a:t>
            </a:r>
            <a:r>
              <a:rPr lang="en-BZ" sz="4000" b="1" dirty="0" err="1">
                <a:solidFill>
                  <a:srgbClr val="FFFFFF"/>
                </a:solidFill>
              </a:rPr>
              <a:t>Nguyễn</a:t>
            </a:r>
            <a:r>
              <a:rPr lang="en-BZ" sz="4000" b="1" dirty="0">
                <a:solidFill>
                  <a:srgbClr val="FFFFFF"/>
                </a:solidFill>
              </a:rPr>
              <a:t> </a:t>
            </a:r>
            <a:r>
              <a:rPr lang="en-BZ" sz="4000" b="1" dirty="0" err="1">
                <a:solidFill>
                  <a:srgbClr val="FFFFFF"/>
                </a:solidFill>
              </a:rPr>
              <a:t>Đình</a:t>
            </a:r>
            <a:r>
              <a:rPr lang="en-BZ" sz="4000" b="1" dirty="0">
                <a:solidFill>
                  <a:srgbClr val="FFFFFF"/>
                </a:solidFill>
              </a:rPr>
              <a:t> </a:t>
            </a:r>
            <a:r>
              <a:rPr lang="en-BZ" sz="4000" b="1" dirty="0" err="1">
                <a:solidFill>
                  <a:srgbClr val="FFFFFF"/>
                </a:solidFill>
              </a:rPr>
              <a:t>Chiểu</a:t>
            </a:r>
            <a:endParaRPr lang="en-US" sz="4000" b="1" kern="1200" dirty="0">
              <a:solidFill>
                <a:srgbClr val="FFFFFF"/>
              </a:solidFill>
              <a:latin typeface="+mj-lt"/>
              <a:ea typeface="+mj-ea"/>
              <a:cs typeface="+mj-cs"/>
            </a:endParaRPr>
          </a:p>
        </p:txBody>
      </p:sp>
      <p:pic>
        <p:nvPicPr>
          <p:cNvPr id="15" name="Hình ảnh 14" descr="Ảnh có chứa cây, bầu trời, ngoài trời, cỏ&#10;&#10;Mô tả được tạo với mức tin cậy rất cao">
            <a:extLst>
              <a:ext uri="{FF2B5EF4-FFF2-40B4-BE49-F238E27FC236}">
                <a16:creationId xmlns:a16="http://schemas.microsoft.com/office/drawing/2014/main" id="{447CA20B-E875-454C-BBCF-0DD40D738E54}"/>
              </a:ext>
            </a:extLst>
          </p:cNvPr>
          <p:cNvPicPr>
            <a:picLocks noChangeAspect="1"/>
          </p:cNvPicPr>
          <p:nvPr/>
        </p:nvPicPr>
        <p:blipFill rotWithShape="1">
          <a:blip r:embed="rId3">
            <a:extLst>
              <a:ext uri="{28A0092B-C50C-407E-A947-70E740481C1C}">
                <a14:useLocalDpi xmlns:a14="http://schemas.microsoft.com/office/drawing/2010/main" val="0"/>
              </a:ext>
            </a:extLst>
          </a:blip>
          <a:srcRect t="21999" r="1" b="3955"/>
          <a:stretch/>
        </p:blipFill>
        <p:spPr>
          <a:xfrm>
            <a:off x="238227" y="321735"/>
            <a:ext cx="2848178" cy="2010551"/>
          </a:xfrm>
          <a:prstGeom prst="rect">
            <a:avLst/>
          </a:prstGeom>
        </p:spPr>
      </p:pic>
      <p:pic>
        <p:nvPicPr>
          <p:cNvPr id="9" name="Hình ảnh 8" descr="Ảnh có chứa ngoài trời, bầu trời, cây, tòa nhà&#10;&#10;Mô tả được tạo với mức tin cậy rất cao">
            <a:extLst>
              <a:ext uri="{FF2B5EF4-FFF2-40B4-BE49-F238E27FC236}">
                <a16:creationId xmlns:a16="http://schemas.microsoft.com/office/drawing/2014/main" id="{CFE57910-7A44-4E78-889A-BC88ECF76E87}"/>
              </a:ext>
            </a:extLst>
          </p:cNvPr>
          <p:cNvPicPr>
            <a:picLocks noChangeAspect="1"/>
          </p:cNvPicPr>
          <p:nvPr/>
        </p:nvPicPr>
        <p:blipFill rotWithShape="1">
          <a:blip r:embed="rId4">
            <a:extLst>
              <a:ext uri="{28A0092B-C50C-407E-A947-70E740481C1C}">
                <a14:useLocalDpi xmlns:a14="http://schemas.microsoft.com/office/drawing/2010/main" val="0"/>
              </a:ext>
            </a:extLst>
          </a:blip>
          <a:srcRect l="10764" r="20032" b="-3"/>
          <a:stretch/>
        </p:blipFill>
        <p:spPr>
          <a:xfrm>
            <a:off x="3151912" y="321733"/>
            <a:ext cx="2845104" cy="4111323"/>
          </a:xfrm>
          <a:prstGeom prst="rect">
            <a:avLst/>
          </a:prstGeom>
        </p:spPr>
      </p:pic>
      <p:pic>
        <p:nvPicPr>
          <p:cNvPr id="11" name="Hình ảnh 10" descr="Ảnh có chứa bầu trời, ngoài trời, cây, tòa nhà&#10;&#10;Mô tả được tạo với mức tin cậy rất cao">
            <a:extLst>
              <a:ext uri="{FF2B5EF4-FFF2-40B4-BE49-F238E27FC236}">
                <a16:creationId xmlns:a16="http://schemas.microsoft.com/office/drawing/2014/main" id="{4BF347EA-7EB4-48C9-987F-6AE264E29BB1}"/>
              </a:ext>
            </a:extLst>
          </p:cNvPr>
          <p:cNvPicPr>
            <a:picLocks noChangeAspect="1"/>
          </p:cNvPicPr>
          <p:nvPr/>
        </p:nvPicPr>
        <p:blipFill rotWithShape="1">
          <a:blip r:embed="rId5">
            <a:extLst>
              <a:ext uri="{28A0092B-C50C-407E-A947-70E740481C1C}">
                <a14:useLocalDpi xmlns:a14="http://schemas.microsoft.com/office/drawing/2010/main" val="0"/>
              </a:ext>
            </a:extLst>
          </a:blip>
          <a:srcRect l="12362" r="11134" b="1"/>
          <a:stretch/>
        </p:blipFill>
        <p:spPr>
          <a:xfrm>
            <a:off x="6064632" y="321733"/>
            <a:ext cx="2848488" cy="2010552"/>
          </a:xfrm>
          <a:prstGeom prst="rect">
            <a:avLst/>
          </a:prstGeom>
        </p:spPr>
      </p:pic>
      <p:pic>
        <p:nvPicPr>
          <p:cNvPr id="7" name="Hình ảnh 6" descr="Ảnh có chứa ngoài trời, bầu trời, cây, cỏ&#10;&#10;Mô tả được tạo với mức tin cậy rất cao">
            <a:extLst>
              <a:ext uri="{FF2B5EF4-FFF2-40B4-BE49-F238E27FC236}">
                <a16:creationId xmlns:a16="http://schemas.microsoft.com/office/drawing/2014/main" id="{99E53900-47E7-4183-91C1-3BEC4D1AAC01}"/>
              </a:ext>
            </a:extLst>
          </p:cNvPr>
          <p:cNvPicPr>
            <a:picLocks noChangeAspect="1"/>
          </p:cNvPicPr>
          <p:nvPr/>
        </p:nvPicPr>
        <p:blipFill rotWithShape="1">
          <a:blip r:embed="rId6">
            <a:extLst>
              <a:ext uri="{28A0092B-C50C-407E-A947-70E740481C1C}">
                <a14:useLocalDpi xmlns:a14="http://schemas.microsoft.com/office/drawing/2010/main" val="0"/>
              </a:ext>
            </a:extLst>
          </a:blip>
          <a:srcRect t="18034" r="1" b="2761"/>
          <a:stretch/>
        </p:blipFill>
        <p:spPr>
          <a:xfrm>
            <a:off x="238225" y="2422097"/>
            <a:ext cx="2846070" cy="2013804"/>
          </a:xfrm>
          <a:prstGeom prst="rect">
            <a:avLst/>
          </a:prstGeom>
        </p:spPr>
      </p:pic>
      <p:pic>
        <p:nvPicPr>
          <p:cNvPr id="13" name="Hình ảnh 12" descr="Ảnh có chứa ngoài trời, tòa nhà, tu viện lama, mặt đất&#10;&#10;Mô tả được tạo với mức tin cậy rất cao">
            <a:extLst>
              <a:ext uri="{FF2B5EF4-FFF2-40B4-BE49-F238E27FC236}">
                <a16:creationId xmlns:a16="http://schemas.microsoft.com/office/drawing/2014/main" id="{8B9BC632-A066-485F-A9FF-35A99ABFEAB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3723" b="16032"/>
          <a:stretch/>
        </p:blipFill>
        <p:spPr>
          <a:xfrm>
            <a:off x="6062215" y="2431706"/>
            <a:ext cx="2848487" cy="2000947"/>
          </a:xfrm>
          <a:prstGeom prst="rect">
            <a:avLst/>
          </a:prstGeom>
        </p:spPr>
      </p:pic>
      <p:cxnSp>
        <p:nvCxnSpPr>
          <p:cNvPr id="22" name="Straight Connector 21">
            <a:extLst>
              <a:ext uri="{FF2B5EF4-FFF2-40B4-BE49-F238E27FC236}">
                <a16:creationId xmlns:a16="http://schemas.microsoft.com/office/drawing/2014/main" id="{5C34627B-48E6-4F4D-B843-97717A86B4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39951" y="5694097"/>
            <a:ext cx="4114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Chỗ dành sẵn cho Nội dung 4" descr="Ảnh có chứa cây, cỏ, ngoài trời, bầu trời&#10;&#10;Mô tả được tạo với mức tin cậy rất cao">
            <a:extLst>
              <a:ext uri="{FF2B5EF4-FFF2-40B4-BE49-F238E27FC236}">
                <a16:creationId xmlns:a16="http://schemas.microsoft.com/office/drawing/2014/main" id="{9B675E4C-9E60-4FDF-861C-49952833E7FE}"/>
              </a:ext>
            </a:extLst>
          </p:cNvPr>
          <p:cNvPicPr>
            <a:picLocks noGrp="1" noChangeAspect="1"/>
          </p:cNvPicPr>
          <p:nvPr>
            <p:ph idx="1"/>
          </p:nvPr>
        </p:nvPicPr>
        <p:blipFill rotWithShape="1">
          <a:blip r:embed="rId8" cstate="print">
            <a:extLst>
              <a:ext uri="{28A0092B-C50C-407E-A947-70E740481C1C}">
                <a14:useLocalDpi xmlns:a14="http://schemas.microsoft.com/office/drawing/2010/main" val="0"/>
              </a:ext>
            </a:extLst>
          </a:blip>
          <a:srcRect t="14331" r="1" b="6296"/>
          <a:stretch/>
        </p:blipFill>
        <p:spPr>
          <a:xfrm>
            <a:off x="238225" y="4525717"/>
            <a:ext cx="2846070" cy="2010551"/>
          </a:xfrm>
          <a:prstGeom prst="rect">
            <a:avLst/>
          </a:prstGeom>
        </p:spPr>
      </p:pic>
    </p:spTree>
    <p:extLst>
      <p:ext uri="{BB962C8B-B14F-4D97-AF65-F5344CB8AC3E}">
        <p14:creationId xmlns:p14="http://schemas.microsoft.com/office/powerpoint/2010/main" val="307294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2000"/>
                                        <p:tgtEl>
                                          <p:spTgt spid="7"/>
                                        </p:tgtEl>
                                      </p:cBhvr>
                                    </p:animEffect>
                                  </p:childTnLst>
                                </p:cTn>
                              </p:par>
                            </p:childTnLst>
                          </p:cTn>
                        </p:par>
                        <p:par>
                          <p:cTn id="12" fill="hold">
                            <p:stCondLst>
                              <p:cond delay="4000"/>
                            </p:stCondLst>
                            <p:childTnLst>
                              <p:par>
                                <p:cTn id="13" presetID="21" presetClass="entr" presetSubtype="1"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heel(1)">
                                      <p:cBhvr>
                                        <p:cTn id="15" dur="2000"/>
                                        <p:tgtEl>
                                          <p:spTgt spid="15"/>
                                        </p:tgtEl>
                                      </p:cBhvr>
                                    </p:animEffect>
                                  </p:childTnLst>
                                </p:cTn>
                              </p:par>
                            </p:childTnLst>
                          </p:cTn>
                        </p:par>
                        <p:par>
                          <p:cTn id="16" fill="hold">
                            <p:stCondLst>
                              <p:cond delay="6000"/>
                            </p:stCondLst>
                            <p:childTnLst>
                              <p:par>
                                <p:cTn id="17" presetID="21" presetClass="entr" presetSubtype="1"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heel(1)">
                                      <p:cBhvr>
                                        <p:cTn id="19" dur="2000"/>
                                        <p:tgtEl>
                                          <p:spTgt spid="9"/>
                                        </p:tgtEl>
                                      </p:cBhvr>
                                    </p:animEffect>
                                  </p:childTnLst>
                                </p:cTn>
                              </p:par>
                            </p:childTnLst>
                          </p:cTn>
                        </p:par>
                        <p:par>
                          <p:cTn id="20" fill="hold">
                            <p:stCondLst>
                              <p:cond delay="8000"/>
                            </p:stCondLst>
                            <p:childTnLst>
                              <p:par>
                                <p:cTn id="21" presetID="21" presetClass="entr" presetSubtype="1"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heel(1)">
                                      <p:cBhvr>
                                        <p:cTn id="23" dur="2000"/>
                                        <p:tgtEl>
                                          <p:spTgt spid="11"/>
                                        </p:tgtEl>
                                      </p:cBhvr>
                                    </p:animEffect>
                                  </p:childTnLst>
                                </p:cTn>
                              </p:par>
                            </p:childTnLst>
                          </p:cTn>
                        </p:par>
                        <p:par>
                          <p:cTn id="24" fill="hold">
                            <p:stCondLst>
                              <p:cond delay="10000"/>
                            </p:stCondLst>
                            <p:childTnLst>
                              <p:par>
                                <p:cTn id="25" presetID="21" presetClass="entr" presetSubtype="1"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heel(1)">
                                      <p:cBhvr>
                                        <p:cTn id="2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332</TotalTime>
  <Words>2262</Words>
  <Application>Microsoft Office PowerPoint</Application>
  <PresentationFormat>On-screen Show (4:3)</PresentationFormat>
  <Paragraphs>251</Paragraphs>
  <Slides>38</Slides>
  <Notes>20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7" baseType="lpstr">
      <vt:lpstr>#9Slide03 Arima Madurai Black</vt:lpstr>
      <vt:lpstr>Arial</vt:lpstr>
      <vt:lpstr>Bogart Bold</vt:lpstr>
      <vt:lpstr>Calibri</vt:lpstr>
      <vt:lpstr>Crimson Pro Bold</vt:lpstr>
      <vt:lpstr>Times New Roman</vt:lpstr>
      <vt:lpstr>Wingdings</vt:lpstr>
      <vt:lpstr>Office Theme</vt:lpstr>
      <vt:lpstr>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Ngày đưa tiễn nhà thơ về cõi vĩnh hằng, cánh đồng An Đức rợp trắng khăn tang của những người mến mộ ông. </vt:lpstr>
      <vt:lpstr>Mộ và đền thờ Nguyễn Đình Chiểu</vt:lpstr>
      <vt:lpstr>PowerPoint Presentation</vt:lpstr>
      <vt:lpstr>Lục Vân Tiên là một chàng trai tuấn tú, văn võ song toàn. </vt:lpstr>
      <vt:lpstr>     Trên đường về kinh kỳ ứng thi thì Vân Tiên đã đánh bại bọn cướp Phong Lai và cứu được một thiếu nữ đó chính là Kiều Nguyệt Nga. Chàng kết bạn với Hớn Minh.</vt:lpstr>
      <vt:lpstr>- Vân Tiên kết bạn với Tử Trực, Trịnh Hâm và Bùi Kiệm.  - Trước khi vào trường thi, Vân Tiên hay tin mẹ mất và vội về quê chịu tang. Vì khóc thương mẹ nên chàng bị mù cả hai mắt.</vt:lpstr>
      <vt:lpstr>PowerPoint Presentation</vt:lpstr>
      <vt:lpstr>PowerPoint Presentation</vt:lpstr>
      <vt:lpstr>Chàng thi đỗ Trạng Nguyên và dẹp yên giặc Ô Qua. Trên đường chiến thắng trở về chàng gặp lại Kiều Nguyệt Nga và nên duyên vợ chồng.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Administrator</cp:lastModifiedBy>
  <cp:revision>159</cp:revision>
  <dcterms:created xsi:type="dcterms:W3CDTF">2025-10-18T09:58:30Z</dcterms:created>
  <dcterms:modified xsi:type="dcterms:W3CDTF">2025-10-26T03:11:01Z</dcterms:modified>
</cp:coreProperties>
</file>